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477" r:id="rId2"/>
    <p:sldId id="258" r:id="rId3"/>
    <p:sldId id="540" r:id="rId4"/>
    <p:sldId id="541" r:id="rId5"/>
    <p:sldId id="487" r:id="rId6"/>
    <p:sldId id="488" r:id="rId7"/>
    <p:sldId id="560" r:id="rId8"/>
    <p:sldId id="564" r:id="rId9"/>
    <p:sldId id="565" r:id="rId10"/>
    <p:sldId id="566" r:id="rId11"/>
    <p:sldId id="563" r:id="rId12"/>
    <p:sldId id="558" r:id="rId13"/>
    <p:sldId id="559" r:id="rId14"/>
    <p:sldId id="478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99CCFF"/>
    <a:srgbClr val="66FFCC"/>
    <a:srgbClr val="000000"/>
    <a:srgbClr val="CC3300"/>
    <a:srgbClr val="FFEA93"/>
    <a:srgbClr val="FFFFCC"/>
    <a:srgbClr val="FD44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7583" autoAdjust="0"/>
  </p:normalViewPr>
  <p:slideViewPr>
    <p:cSldViewPr snapToGrid="0">
      <p:cViewPr>
        <p:scale>
          <a:sx n="79" d="100"/>
          <a:sy n="79" d="100"/>
        </p:scale>
        <p:origin x="-108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pt-BR" alt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71A41E6-DE91-4015-8CB0-8CCF53A5F33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5854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9EDD64-3E58-4C51-AF44-D92872E1A6C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951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1D9FD-9230-4D04-832D-D62B60D71D41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938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975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6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74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3D50A-1081-49C8-93F6-F8528B52B72F}" type="slidenum">
              <a:rPr lang="pt-BR" altLang="en-US"/>
              <a:pPr/>
              <a:t>14</a:t>
            </a:fld>
            <a:endParaRPr lang="pt-BR" alt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98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9F3E-DE0C-451B-9179-60613963AADC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1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71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17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82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18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38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381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0D6F8-5BD1-4B32-A53B-D3B254758FEE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6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41" name="Group 993"/>
          <p:cNvGrpSpPr>
            <a:grpSpLocks/>
          </p:cNvGrpSpPr>
          <p:nvPr userDrawn="1"/>
        </p:nvGrpSpPr>
        <p:grpSpPr bwMode="auto">
          <a:xfrm>
            <a:off x="150813" y="1460500"/>
            <a:ext cx="2457450" cy="2476500"/>
            <a:chOff x="221" y="1028"/>
            <a:chExt cx="1020" cy="1068"/>
          </a:xfrm>
        </p:grpSpPr>
        <p:sp>
          <p:nvSpPr>
            <p:cNvPr id="28470" name="Freeform 822"/>
            <p:cNvSpPr>
              <a:spLocks/>
            </p:cNvSpPr>
            <p:nvPr userDrawn="1"/>
          </p:nvSpPr>
          <p:spPr bwMode="auto">
            <a:xfrm>
              <a:off x="221" y="1028"/>
              <a:ext cx="1018" cy="1068"/>
            </a:xfrm>
            <a:custGeom>
              <a:avLst/>
              <a:gdLst>
                <a:gd name="T0" fmla="*/ 345 w 2038"/>
                <a:gd name="T1" fmla="*/ 1159 h 2136"/>
                <a:gd name="T2" fmla="*/ 244 w 2038"/>
                <a:gd name="T3" fmla="*/ 1182 h 2136"/>
                <a:gd name="T4" fmla="*/ 212 w 2038"/>
                <a:gd name="T5" fmla="*/ 1166 h 2136"/>
                <a:gd name="T6" fmla="*/ 0 w 2038"/>
                <a:gd name="T7" fmla="*/ 167 h 2136"/>
                <a:gd name="T8" fmla="*/ 28 w 2038"/>
                <a:gd name="T9" fmla="*/ 120 h 2136"/>
                <a:gd name="T10" fmla="*/ 1174 w 2038"/>
                <a:gd name="T11" fmla="*/ 0 h 2136"/>
                <a:gd name="T12" fmla="*/ 1222 w 2038"/>
                <a:gd name="T13" fmla="*/ 28 h 2136"/>
                <a:gd name="T14" fmla="*/ 1428 w 2038"/>
                <a:gd name="T15" fmla="*/ 912 h 2136"/>
                <a:gd name="T16" fmla="*/ 1420 w 2038"/>
                <a:gd name="T17" fmla="*/ 958 h 2136"/>
                <a:gd name="T18" fmla="*/ 1315 w 2038"/>
                <a:gd name="T19" fmla="*/ 976 h 2136"/>
                <a:gd name="T20" fmla="*/ 1325 w 2038"/>
                <a:gd name="T21" fmla="*/ 1014 h 2136"/>
                <a:gd name="T22" fmla="*/ 1425 w 2038"/>
                <a:gd name="T23" fmla="*/ 998 h 2136"/>
                <a:gd name="T24" fmla="*/ 2019 w 2038"/>
                <a:gd name="T25" fmla="*/ 1469 h 2136"/>
                <a:gd name="T26" fmla="*/ 2038 w 2038"/>
                <a:gd name="T27" fmla="*/ 1507 h 2136"/>
                <a:gd name="T28" fmla="*/ 2036 w 2038"/>
                <a:gd name="T29" fmla="*/ 1523 h 2136"/>
                <a:gd name="T30" fmla="*/ 2033 w 2038"/>
                <a:gd name="T31" fmla="*/ 1540 h 2136"/>
                <a:gd name="T32" fmla="*/ 2026 w 2038"/>
                <a:gd name="T33" fmla="*/ 1559 h 2136"/>
                <a:gd name="T34" fmla="*/ 2016 w 2038"/>
                <a:gd name="T35" fmla="*/ 1577 h 2136"/>
                <a:gd name="T36" fmla="*/ 2002 w 2038"/>
                <a:gd name="T37" fmla="*/ 1596 h 2136"/>
                <a:gd name="T38" fmla="*/ 1986 w 2038"/>
                <a:gd name="T39" fmla="*/ 1611 h 2136"/>
                <a:gd name="T40" fmla="*/ 1966 w 2038"/>
                <a:gd name="T41" fmla="*/ 1625 h 2136"/>
                <a:gd name="T42" fmla="*/ 1943 w 2038"/>
                <a:gd name="T43" fmla="*/ 1634 h 2136"/>
                <a:gd name="T44" fmla="*/ 1732 w 2038"/>
                <a:gd name="T45" fmla="*/ 1701 h 2136"/>
                <a:gd name="T46" fmla="*/ 1889 w 2038"/>
                <a:gd name="T47" fmla="*/ 1845 h 2136"/>
                <a:gd name="T48" fmla="*/ 1922 w 2038"/>
                <a:gd name="T49" fmla="*/ 1834 h 2136"/>
                <a:gd name="T50" fmla="*/ 1941 w 2038"/>
                <a:gd name="T51" fmla="*/ 1845 h 2136"/>
                <a:gd name="T52" fmla="*/ 1945 w 2038"/>
                <a:gd name="T53" fmla="*/ 1896 h 2136"/>
                <a:gd name="T54" fmla="*/ 1218 w 2038"/>
                <a:gd name="T55" fmla="*/ 2136 h 2136"/>
                <a:gd name="T56" fmla="*/ 1030 w 2038"/>
                <a:gd name="T57" fmla="*/ 1872 h 2136"/>
                <a:gd name="T58" fmla="*/ 697 w 2038"/>
                <a:gd name="T59" fmla="*/ 1971 h 2136"/>
                <a:gd name="T60" fmla="*/ 676 w 2038"/>
                <a:gd name="T61" fmla="*/ 1976 h 2136"/>
                <a:gd name="T62" fmla="*/ 650 w 2038"/>
                <a:gd name="T63" fmla="*/ 1978 h 2136"/>
                <a:gd name="T64" fmla="*/ 622 w 2038"/>
                <a:gd name="T65" fmla="*/ 1976 h 2136"/>
                <a:gd name="T66" fmla="*/ 593 w 2038"/>
                <a:gd name="T67" fmla="*/ 1970 h 2136"/>
                <a:gd name="T68" fmla="*/ 567 w 2038"/>
                <a:gd name="T69" fmla="*/ 1963 h 2136"/>
                <a:gd name="T70" fmla="*/ 544 w 2038"/>
                <a:gd name="T71" fmla="*/ 1953 h 2136"/>
                <a:gd name="T72" fmla="*/ 528 w 2038"/>
                <a:gd name="T73" fmla="*/ 1940 h 2136"/>
                <a:gd name="T74" fmla="*/ 518 w 2038"/>
                <a:gd name="T75" fmla="*/ 1925 h 2136"/>
                <a:gd name="T76" fmla="*/ 242 w 2038"/>
                <a:gd name="T77" fmla="*/ 1339 h 2136"/>
                <a:gd name="T78" fmla="*/ 237 w 2038"/>
                <a:gd name="T79" fmla="*/ 1273 h 2136"/>
                <a:gd name="T80" fmla="*/ 239 w 2038"/>
                <a:gd name="T81" fmla="*/ 1220 h 2136"/>
                <a:gd name="T82" fmla="*/ 357 w 2038"/>
                <a:gd name="T83" fmla="*/ 1187 h 2136"/>
                <a:gd name="T84" fmla="*/ 345 w 2038"/>
                <a:gd name="T85" fmla="*/ 115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38" h="2136">
                  <a:moveTo>
                    <a:pt x="345" y="1159"/>
                  </a:moveTo>
                  <a:lnTo>
                    <a:pt x="244" y="1182"/>
                  </a:lnTo>
                  <a:lnTo>
                    <a:pt x="212" y="1166"/>
                  </a:lnTo>
                  <a:lnTo>
                    <a:pt x="0" y="167"/>
                  </a:lnTo>
                  <a:lnTo>
                    <a:pt x="28" y="120"/>
                  </a:lnTo>
                  <a:lnTo>
                    <a:pt x="1174" y="0"/>
                  </a:lnTo>
                  <a:lnTo>
                    <a:pt x="1222" y="28"/>
                  </a:lnTo>
                  <a:lnTo>
                    <a:pt x="1428" y="912"/>
                  </a:lnTo>
                  <a:lnTo>
                    <a:pt x="1420" y="958"/>
                  </a:lnTo>
                  <a:lnTo>
                    <a:pt x="1315" y="976"/>
                  </a:lnTo>
                  <a:lnTo>
                    <a:pt x="1325" y="1014"/>
                  </a:lnTo>
                  <a:lnTo>
                    <a:pt x="1425" y="998"/>
                  </a:lnTo>
                  <a:lnTo>
                    <a:pt x="2019" y="1469"/>
                  </a:lnTo>
                  <a:lnTo>
                    <a:pt x="2038" y="1507"/>
                  </a:lnTo>
                  <a:lnTo>
                    <a:pt x="2036" y="1523"/>
                  </a:lnTo>
                  <a:lnTo>
                    <a:pt x="2033" y="1540"/>
                  </a:lnTo>
                  <a:lnTo>
                    <a:pt x="2026" y="1559"/>
                  </a:lnTo>
                  <a:lnTo>
                    <a:pt x="2016" y="1577"/>
                  </a:lnTo>
                  <a:lnTo>
                    <a:pt x="2002" y="1596"/>
                  </a:lnTo>
                  <a:lnTo>
                    <a:pt x="1986" y="1611"/>
                  </a:lnTo>
                  <a:lnTo>
                    <a:pt x="1966" y="1625"/>
                  </a:lnTo>
                  <a:lnTo>
                    <a:pt x="1943" y="1634"/>
                  </a:lnTo>
                  <a:lnTo>
                    <a:pt x="1732" y="1701"/>
                  </a:lnTo>
                  <a:lnTo>
                    <a:pt x="1889" y="1845"/>
                  </a:lnTo>
                  <a:lnTo>
                    <a:pt x="1922" y="1834"/>
                  </a:lnTo>
                  <a:lnTo>
                    <a:pt x="1941" y="1845"/>
                  </a:lnTo>
                  <a:lnTo>
                    <a:pt x="1945" y="1896"/>
                  </a:lnTo>
                  <a:lnTo>
                    <a:pt x="1218" y="2136"/>
                  </a:lnTo>
                  <a:lnTo>
                    <a:pt x="1030" y="1872"/>
                  </a:lnTo>
                  <a:lnTo>
                    <a:pt x="697" y="1971"/>
                  </a:lnTo>
                  <a:lnTo>
                    <a:pt x="676" y="1976"/>
                  </a:lnTo>
                  <a:lnTo>
                    <a:pt x="650" y="1978"/>
                  </a:lnTo>
                  <a:lnTo>
                    <a:pt x="622" y="1976"/>
                  </a:lnTo>
                  <a:lnTo>
                    <a:pt x="593" y="1970"/>
                  </a:lnTo>
                  <a:lnTo>
                    <a:pt x="567" y="1963"/>
                  </a:lnTo>
                  <a:lnTo>
                    <a:pt x="544" y="1953"/>
                  </a:lnTo>
                  <a:lnTo>
                    <a:pt x="528" y="1940"/>
                  </a:lnTo>
                  <a:lnTo>
                    <a:pt x="518" y="1925"/>
                  </a:lnTo>
                  <a:lnTo>
                    <a:pt x="242" y="1339"/>
                  </a:lnTo>
                  <a:lnTo>
                    <a:pt x="237" y="1273"/>
                  </a:lnTo>
                  <a:lnTo>
                    <a:pt x="239" y="1220"/>
                  </a:lnTo>
                  <a:lnTo>
                    <a:pt x="357" y="1187"/>
                  </a:lnTo>
                  <a:lnTo>
                    <a:pt x="345" y="115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1" name="Freeform 823"/>
            <p:cNvSpPr>
              <a:spLocks/>
            </p:cNvSpPr>
            <p:nvPr userDrawn="1"/>
          </p:nvSpPr>
          <p:spPr bwMode="auto">
            <a:xfrm>
              <a:off x="362" y="1525"/>
              <a:ext cx="859" cy="431"/>
            </a:xfrm>
            <a:custGeom>
              <a:avLst/>
              <a:gdLst>
                <a:gd name="T0" fmla="*/ 0 w 1720"/>
                <a:gd name="T1" fmla="*/ 268 h 863"/>
                <a:gd name="T2" fmla="*/ 300 w 1720"/>
                <a:gd name="T3" fmla="*/ 863 h 863"/>
                <a:gd name="T4" fmla="*/ 1720 w 1720"/>
                <a:gd name="T5" fmla="*/ 477 h 863"/>
                <a:gd name="T6" fmla="*/ 1137 w 1720"/>
                <a:gd name="T7" fmla="*/ 0 h 863"/>
                <a:gd name="T8" fmla="*/ 18 w 1720"/>
                <a:gd name="T9" fmla="*/ 225 h 863"/>
                <a:gd name="T10" fmla="*/ 0 w 1720"/>
                <a:gd name="T11" fmla="*/ 26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0" h="863">
                  <a:moveTo>
                    <a:pt x="0" y="268"/>
                  </a:moveTo>
                  <a:lnTo>
                    <a:pt x="300" y="863"/>
                  </a:lnTo>
                  <a:lnTo>
                    <a:pt x="1720" y="477"/>
                  </a:lnTo>
                  <a:lnTo>
                    <a:pt x="1137" y="0"/>
                  </a:lnTo>
                  <a:lnTo>
                    <a:pt x="18" y="225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002335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2" name="Freeform 824"/>
            <p:cNvSpPr>
              <a:spLocks/>
            </p:cNvSpPr>
            <p:nvPr userDrawn="1"/>
          </p:nvSpPr>
          <p:spPr bwMode="auto">
            <a:xfrm>
              <a:off x="365" y="1548"/>
              <a:ext cx="825" cy="408"/>
            </a:xfrm>
            <a:custGeom>
              <a:avLst/>
              <a:gdLst>
                <a:gd name="T0" fmla="*/ 19 w 1649"/>
                <a:gd name="T1" fmla="*/ 268 h 815"/>
                <a:gd name="T2" fmla="*/ 54 w 1649"/>
                <a:gd name="T3" fmla="*/ 341 h 815"/>
                <a:gd name="T4" fmla="*/ 91 w 1649"/>
                <a:gd name="T5" fmla="*/ 413 h 815"/>
                <a:gd name="T6" fmla="*/ 128 w 1649"/>
                <a:gd name="T7" fmla="*/ 487 h 815"/>
                <a:gd name="T8" fmla="*/ 165 w 1649"/>
                <a:gd name="T9" fmla="*/ 559 h 815"/>
                <a:gd name="T10" fmla="*/ 201 w 1649"/>
                <a:gd name="T11" fmla="*/ 633 h 815"/>
                <a:gd name="T12" fmla="*/ 237 w 1649"/>
                <a:gd name="T13" fmla="*/ 706 h 815"/>
                <a:gd name="T14" fmla="*/ 274 w 1649"/>
                <a:gd name="T15" fmla="*/ 778 h 815"/>
                <a:gd name="T16" fmla="*/ 335 w 1649"/>
                <a:gd name="T17" fmla="*/ 804 h 815"/>
                <a:gd name="T18" fmla="*/ 421 w 1649"/>
                <a:gd name="T19" fmla="*/ 781 h 815"/>
                <a:gd name="T20" fmla="*/ 506 w 1649"/>
                <a:gd name="T21" fmla="*/ 757 h 815"/>
                <a:gd name="T22" fmla="*/ 590 w 1649"/>
                <a:gd name="T23" fmla="*/ 734 h 815"/>
                <a:gd name="T24" fmla="*/ 675 w 1649"/>
                <a:gd name="T25" fmla="*/ 711 h 815"/>
                <a:gd name="T26" fmla="*/ 760 w 1649"/>
                <a:gd name="T27" fmla="*/ 688 h 815"/>
                <a:gd name="T28" fmla="*/ 846 w 1649"/>
                <a:gd name="T29" fmla="*/ 665 h 815"/>
                <a:gd name="T30" fmla="*/ 930 w 1649"/>
                <a:gd name="T31" fmla="*/ 642 h 815"/>
                <a:gd name="T32" fmla="*/ 1015 w 1649"/>
                <a:gd name="T33" fmla="*/ 619 h 815"/>
                <a:gd name="T34" fmla="*/ 1100 w 1649"/>
                <a:gd name="T35" fmla="*/ 596 h 815"/>
                <a:gd name="T36" fmla="*/ 1184 w 1649"/>
                <a:gd name="T37" fmla="*/ 573 h 815"/>
                <a:gd name="T38" fmla="*/ 1269 w 1649"/>
                <a:gd name="T39" fmla="*/ 550 h 815"/>
                <a:gd name="T40" fmla="*/ 1354 w 1649"/>
                <a:gd name="T41" fmla="*/ 527 h 815"/>
                <a:gd name="T42" fmla="*/ 1439 w 1649"/>
                <a:gd name="T43" fmla="*/ 504 h 815"/>
                <a:gd name="T44" fmla="*/ 1523 w 1649"/>
                <a:gd name="T45" fmla="*/ 481 h 815"/>
                <a:gd name="T46" fmla="*/ 1607 w 1649"/>
                <a:gd name="T47" fmla="*/ 458 h 815"/>
                <a:gd name="T48" fmla="*/ 1614 w 1649"/>
                <a:gd name="T49" fmla="*/ 419 h 815"/>
                <a:gd name="T50" fmla="*/ 1544 w 1649"/>
                <a:gd name="T51" fmla="*/ 362 h 815"/>
                <a:gd name="T52" fmla="*/ 1473 w 1649"/>
                <a:gd name="T53" fmla="*/ 306 h 815"/>
                <a:gd name="T54" fmla="*/ 1402 w 1649"/>
                <a:gd name="T55" fmla="*/ 251 h 815"/>
                <a:gd name="T56" fmla="*/ 1332 w 1649"/>
                <a:gd name="T57" fmla="*/ 194 h 815"/>
                <a:gd name="T58" fmla="*/ 1260 w 1649"/>
                <a:gd name="T59" fmla="*/ 139 h 815"/>
                <a:gd name="T60" fmla="*/ 1190 w 1649"/>
                <a:gd name="T61" fmla="*/ 84 h 815"/>
                <a:gd name="T62" fmla="*/ 1119 w 1649"/>
                <a:gd name="T63" fmla="*/ 27 h 815"/>
                <a:gd name="T64" fmla="*/ 1049 w 1649"/>
                <a:gd name="T65" fmla="*/ 5 h 815"/>
                <a:gd name="T66" fmla="*/ 983 w 1649"/>
                <a:gd name="T67" fmla="*/ 18 h 815"/>
                <a:gd name="T68" fmla="*/ 917 w 1649"/>
                <a:gd name="T69" fmla="*/ 31 h 815"/>
                <a:gd name="T70" fmla="*/ 850 w 1649"/>
                <a:gd name="T71" fmla="*/ 42 h 815"/>
                <a:gd name="T72" fmla="*/ 785 w 1649"/>
                <a:gd name="T73" fmla="*/ 55 h 815"/>
                <a:gd name="T74" fmla="*/ 718 w 1649"/>
                <a:gd name="T75" fmla="*/ 68 h 815"/>
                <a:gd name="T76" fmla="*/ 651 w 1649"/>
                <a:gd name="T77" fmla="*/ 79 h 815"/>
                <a:gd name="T78" fmla="*/ 585 w 1649"/>
                <a:gd name="T79" fmla="*/ 92 h 815"/>
                <a:gd name="T80" fmla="*/ 518 w 1649"/>
                <a:gd name="T81" fmla="*/ 104 h 815"/>
                <a:gd name="T82" fmla="*/ 453 w 1649"/>
                <a:gd name="T83" fmla="*/ 117 h 815"/>
                <a:gd name="T84" fmla="*/ 386 w 1649"/>
                <a:gd name="T85" fmla="*/ 129 h 815"/>
                <a:gd name="T86" fmla="*/ 320 w 1649"/>
                <a:gd name="T87" fmla="*/ 141 h 815"/>
                <a:gd name="T88" fmla="*/ 254 w 1649"/>
                <a:gd name="T89" fmla="*/ 154 h 815"/>
                <a:gd name="T90" fmla="*/ 188 w 1649"/>
                <a:gd name="T91" fmla="*/ 165 h 815"/>
                <a:gd name="T92" fmla="*/ 121 w 1649"/>
                <a:gd name="T93" fmla="*/ 178 h 815"/>
                <a:gd name="T94" fmla="*/ 56 w 1649"/>
                <a:gd name="T95" fmla="*/ 191 h 815"/>
                <a:gd name="T96" fmla="*/ 16 w 1649"/>
                <a:gd name="T97" fmla="*/ 205 h 815"/>
                <a:gd name="T98" fmla="*/ 6 w 1649"/>
                <a:gd name="T99" fmla="*/ 22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49" h="815">
                  <a:moveTo>
                    <a:pt x="0" y="231"/>
                  </a:moveTo>
                  <a:lnTo>
                    <a:pt x="19" y="268"/>
                  </a:lnTo>
                  <a:lnTo>
                    <a:pt x="37" y="304"/>
                  </a:lnTo>
                  <a:lnTo>
                    <a:pt x="54" y="341"/>
                  </a:lnTo>
                  <a:lnTo>
                    <a:pt x="73" y="377"/>
                  </a:lnTo>
                  <a:lnTo>
                    <a:pt x="91" y="413"/>
                  </a:lnTo>
                  <a:lnTo>
                    <a:pt x="110" y="450"/>
                  </a:lnTo>
                  <a:lnTo>
                    <a:pt x="128" y="487"/>
                  </a:lnTo>
                  <a:lnTo>
                    <a:pt x="146" y="523"/>
                  </a:lnTo>
                  <a:lnTo>
                    <a:pt x="165" y="559"/>
                  </a:lnTo>
                  <a:lnTo>
                    <a:pt x="182" y="596"/>
                  </a:lnTo>
                  <a:lnTo>
                    <a:pt x="201" y="633"/>
                  </a:lnTo>
                  <a:lnTo>
                    <a:pt x="219" y="669"/>
                  </a:lnTo>
                  <a:lnTo>
                    <a:pt x="237" y="706"/>
                  </a:lnTo>
                  <a:lnTo>
                    <a:pt x="256" y="743"/>
                  </a:lnTo>
                  <a:lnTo>
                    <a:pt x="274" y="778"/>
                  </a:lnTo>
                  <a:lnTo>
                    <a:pt x="293" y="815"/>
                  </a:lnTo>
                  <a:lnTo>
                    <a:pt x="335" y="804"/>
                  </a:lnTo>
                  <a:lnTo>
                    <a:pt x="378" y="792"/>
                  </a:lnTo>
                  <a:lnTo>
                    <a:pt x="421" y="781"/>
                  </a:lnTo>
                  <a:lnTo>
                    <a:pt x="463" y="769"/>
                  </a:lnTo>
                  <a:lnTo>
                    <a:pt x="506" y="757"/>
                  </a:lnTo>
                  <a:lnTo>
                    <a:pt x="548" y="746"/>
                  </a:lnTo>
                  <a:lnTo>
                    <a:pt x="590" y="734"/>
                  </a:lnTo>
                  <a:lnTo>
                    <a:pt x="633" y="723"/>
                  </a:lnTo>
                  <a:lnTo>
                    <a:pt x="675" y="711"/>
                  </a:lnTo>
                  <a:lnTo>
                    <a:pt x="718" y="700"/>
                  </a:lnTo>
                  <a:lnTo>
                    <a:pt x="760" y="688"/>
                  </a:lnTo>
                  <a:lnTo>
                    <a:pt x="803" y="677"/>
                  </a:lnTo>
                  <a:lnTo>
                    <a:pt x="846" y="665"/>
                  </a:lnTo>
                  <a:lnTo>
                    <a:pt x="887" y="654"/>
                  </a:lnTo>
                  <a:lnTo>
                    <a:pt x="930" y="642"/>
                  </a:lnTo>
                  <a:lnTo>
                    <a:pt x="972" y="631"/>
                  </a:lnTo>
                  <a:lnTo>
                    <a:pt x="1015" y="619"/>
                  </a:lnTo>
                  <a:lnTo>
                    <a:pt x="1058" y="608"/>
                  </a:lnTo>
                  <a:lnTo>
                    <a:pt x="1100" y="596"/>
                  </a:lnTo>
                  <a:lnTo>
                    <a:pt x="1142" y="585"/>
                  </a:lnTo>
                  <a:lnTo>
                    <a:pt x="1184" y="573"/>
                  </a:lnTo>
                  <a:lnTo>
                    <a:pt x="1227" y="562"/>
                  </a:lnTo>
                  <a:lnTo>
                    <a:pt x="1269" y="550"/>
                  </a:lnTo>
                  <a:lnTo>
                    <a:pt x="1311" y="539"/>
                  </a:lnTo>
                  <a:lnTo>
                    <a:pt x="1354" y="527"/>
                  </a:lnTo>
                  <a:lnTo>
                    <a:pt x="1396" y="516"/>
                  </a:lnTo>
                  <a:lnTo>
                    <a:pt x="1439" y="504"/>
                  </a:lnTo>
                  <a:lnTo>
                    <a:pt x="1480" y="493"/>
                  </a:lnTo>
                  <a:lnTo>
                    <a:pt x="1523" y="481"/>
                  </a:lnTo>
                  <a:lnTo>
                    <a:pt x="1565" y="470"/>
                  </a:lnTo>
                  <a:lnTo>
                    <a:pt x="1607" y="458"/>
                  </a:lnTo>
                  <a:lnTo>
                    <a:pt x="1649" y="446"/>
                  </a:lnTo>
                  <a:lnTo>
                    <a:pt x="1614" y="419"/>
                  </a:lnTo>
                  <a:lnTo>
                    <a:pt x="1579" y="390"/>
                  </a:lnTo>
                  <a:lnTo>
                    <a:pt x="1544" y="362"/>
                  </a:lnTo>
                  <a:lnTo>
                    <a:pt x="1509" y="335"/>
                  </a:lnTo>
                  <a:lnTo>
                    <a:pt x="1473" y="306"/>
                  </a:lnTo>
                  <a:lnTo>
                    <a:pt x="1438" y="278"/>
                  </a:lnTo>
                  <a:lnTo>
                    <a:pt x="1402" y="251"/>
                  </a:lnTo>
                  <a:lnTo>
                    <a:pt x="1367" y="223"/>
                  </a:lnTo>
                  <a:lnTo>
                    <a:pt x="1332" y="194"/>
                  </a:lnTo>
                  <a:lnTo>
                    <a:pt x="1296" y="167"/>
                  </a:lnTo>
                  <a:lnTo>
                    <a:pt x="1260" y="139"/>
                  </a:lnTo>
                  <a:lnTo>
                    <a:pt x="1226" y="111"/>
                  </a:lnTo>
                  <a:lnTo>
                    <a:pt x="1190" y="84"/>
                  </a:lnTo>
                  <a:lnTo>
                    <a:pt x="1154" y="55"/>
                  </a:lnTo>
                  <a:lnTo>
                    <a:pt x="1119" y="27"/>
                  </a:lnTo>
                  <a:lnTo>
                    <a:pt x="1083" y="0"/>
                  </a:lnTo>
                  <a:lnTo>
                    <a:pt x="1049" y="5"/>
                  </a:lnTo>
                  <a:lnTo>
                    <a:pt x="1016" y="12"/>
                  </a:lnTo>
                  <a:lnTo>
                    <a:pt x="983" y="18"/>
                  </a:lnTo>
                  <a:lnTo>
                    <a:pt x="950" y="24"/>
                  </a:lnTo>
                  <a:lnTo>
                    <a:pt x="917" y="31"/>
                  </a:lnTo>
                  <a:lnTo>
                    <a:pt x="884" y="36"/>
                  </a:lnTo>
                  <a:lnTo>
                    <a:pt x="850" y="42"/>
                  </a:lnTo>
                  <a:lnTo>
                    <a:pt x="817" y="49"/>
                  </a:lnTo>
                  <a:lnTo>
                    <a:pt x="785" y="55"/>
                  </a:lnTo>
                  <a:lnTo>
                    <a:pt x="751" y="61"/>
                  </a:lnTo>
                  <a:lnTo>
                    <a:pt x="718" y="68"/>
                  </a:lnTo>
                  <a:lnTo>
                    <a:pt x="684" y="73"/>
                  </a:lnTo>
                  <a:lnTo>
                    <a:pt x="651" y="79"/>
                  </a:lnTo>
                  <a:lnTo>
                    <a:pt x="619" y="86"/>
                  </a:lnTo>
                  <a:lnTo>
                    <a:pt x="585" y="92"/>
                  </a:lnTo>
                  <a:lnTo>
                    <a:pt x="552" y="97"/>
                  </a:lnTo>
                  <a:lnTo>
                    <a:pt x="518" y="104"/>
                  </a:lnTo>
                  <a:lnTo>
                    <a:pt x="486" y="110"/>
                  </a:lnTo>
                  <a:lnTo>
                    <a:pt x="453" y="117"/>
                  </a:lnTo>
                  <a:lnTo>
                    <a:pt x="419" y="123"/>
                  </a:lnTo>
                  <a:lnTo>
                    <a:pt x="386" y="129"/>
                  </a:lnTo>
                  <a:lnTo>
                    <a:pt x="354" y="135"/>
                  </a:lnTo>
                  <a:lnTo>
                    <a:pt x="320" y="141"/>
                  </a:lnTo>
                  <a:lnTo>
                    <a:pt x="287" y="147"/>
                  </a:lnTo>
                  <a:lnTo>
                    <a:pt x="254" y="154"/>
                  </a:lnTo>
                  <a:lnTo>
                    <a:pt x="221" y="160"/>
                  </a:lnTo>
                  <a:lnTo>
                    <a:pt x="188" y="165"/>
                  </a:lnTo>
                  <a:lnTo>
                    <a:pt x="155" y="172"/>
                  </a:lnTo>
                  <a:lnTo>
                    <a:pt x="121" y="178"/>
                  </a:lnTo>
                  <a:lnTo>
                    <a:pt x="89" y="184"/>
                  </a:lnTo>
                  <a:lnTo>
                    <a:pt x="56" y="191"/>
                  </a:lnTo>
                  <a:lnTo>
                    <a:pt x="22" y="197"/>
                  </a:lnTo>
                  <a:lnTo>
                    <a:pt x="16" y="205"/>
                  </a:lnTo>
                  <a:lnTo>
                    <a:pt x="12" y="214"/>
                  </a:lnTo>
                  <a:lnTo>
                    <a:pt x="6" y="222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263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3" name="Freeform 825"/>
            <p:cNvSpPr>
              <a:spLocks/>
            </p:cNvSpPr>
            <p:nvPr userDrawn="1"/>
          </p:nvSpPr>
          <p:spPr bwMode="auto">
            <a:xfrm>
              <a:off x="368" y="1572"/>
              <a:ext cx="792" cy="384"/>
            </a:xfrm>
            <a:custGeom>
              <a:avLst/>
              <a:gdLst>
                <a:gd name="T0" fmla="*/ 18 w 1584"/>
                <a:gd name="T1" fmla="*/ 232 h 768"/>
                <a:gd name="T2" fmla="*/ 54 w 1584"/>
                <a:gd name="T3" fmla="*/ 304 h 768"/>
                <a:gd name="T4" fmla="*/ 90 w 1584"/>
                <a:gd name="T5" fmla="*/ 375 h 768"/>
                <a:gd name="T6" fmla="*/ 126 w 1584"/>
                <a:gd name="T7" fmla="*/ 447 h 768"/>
                <a:gd name="T8" fmla="*/ 161 w 1584"/>
                <a:gd name="T9" fmla="*/ 518 h 768"/>
                <a:gd name="T10" fmla="*/ 197 w 1584"/>
                <a:gd name="T11" fmla="*/ 590 h 768"/>
                <a:gd name="T12" fmla="*/ 233 w 1584"/>
                <a:gd name="T13" fmla="*/ 661 h 768"/>
                <a:gd name="T14" fmla="*/ 268 w 1584"/>
                <a:gd name="T15" fmla="*/ 732 h 768"/>
                <a:gd name="T16" fmla="*/ 327 w 1584"/>
                <a:gd name="T17" fmla="*/ 757 h 768"/>
                <a:gd name="T18" fmla="*/ 408 w 1584"/>
                <a:gd name="T19" fmla="*/ 735 h 768"/>
                <a:gd name="T20" fmla="*/ 489 w 1584"/>
                <a:gd name="T21" fmla="*/ 713 h 768"/>
                <a:gd name="T22" fmla="*/ 570 w 1584"/>
                <a:gd name="T23" fmla="*/ 691 h 768"/>
                <a:gd name="T24" fmla="*/ 652 w 1584"/>
                <a:gd name="T25" fmla="*/ 669 h 768"/>
                <a:gd name="T26" fmla="*/ 732 w 1584"/>
                <a:gd name="T27" fmla="*/ 647 h 768"/>
                <a:gd name="T28" fmla="*/ 813 w 1584"/>
                <a:gd name="T29" fmla="*/ 625 h 768"/>
                <a:gd name="T30" fmla="*/ 895 w 1584"/>
                <a:gd name="T31" fmla="*/ 603 h 768"/>
                <a:gd name="T32" fmla="*/ 975 w 1584"/>
                <a:gd name="T33" fmla="*/ 580 h 768"/>
                <a:gd name="T34" fmla="*/ 1057 w 1584"/>
                <a:gd name="T35" fmla="*/ 558 h 768"/>
                <a:gd name="T36" fmla="*/ 1138 w 1584"/>
                <a:gd name="T37" fmla="*/ 537 h 768"/>
                <a:gd name="T38" fmla="*/ 1219 w 1584"/>
                <a:gd name="T39" fmla="*/ 515 h 768"/>
                <a:gd name="T40" fmla="*/ 1300 w 1584"/>
                <a:gd name="T41" fmla="*/ 493 h 768"/>
                <a:gd name="T42" fmla="*/ 1381 w 1584"/>
                <a:gd name="T43" fmla="*/ 471 h 768"/>
                <a:gd name="T44" fmla="*/ 1463 w 1584"/>
                <a:gd name="T45" fmla="*/ 449 h 768"/>
                <a:gd name="T46" fmla="*/ 1543 w 1584"/>
                <a:gd name="T47" fmla="*/ 427 h 768"/>
                <a:gd name="T48" fmla="*/ 1549 w 1584"/>
                <a:gd name="T49" fmla="*/ 389 h 768"/>
                <a:gd name="T50" fmla="*/ 1479 w 1584"/>
                <a:gd name="T51" fmla="*/ 337 h 768"/>
                <a:gd name="T52" fmla="*/ 1410 w 1584"/>
                <a:gd name="T53" fmla="*/ 285 h 768"/>
                <a:gd name="T54" fmla="*/ 1341 w 1584"/>
                <a:gd name="T55" fmla="*/ 234 h 768"/>
                <a:gd name="T56" fmla="*/ 1271 w 1584"/>
                <a:gd name="T57" fmla="*/ 182 h 768"/>
                <a:gd name="T58" fmla="*/ 1202 w 1584"/>
                <a:gd name="T59" fmla="*/ 130 h 768"/>
                <a:gd name="T60" fmla="*/ 1133 w 1584"/>
                <a:gd name="T61" fmla="*/ 78 h 768"/>
                <a:gd name="T62" fmla="*/ 1064 w 1584"/>
                <a:gd name="T63" fmla="*/ 26 h 768"/>
                <a:gd name="T64" fmla="*/ 999 w 1584"/>
                <a:gd name="T65" fmla="*/ 6 h 768"/>
                <a:gd name="T66" fmla="*/ 935 w 1584"/>
                <a:gd name="T67" fmla="*/ 16 h 768"/>
                <a:gd name="T68" fmla="*/ 873 w 1584"/>
                <a:gd name="T69" fmla="*/ 26 h 768"/>
                <a:gd name="T70" fmla="*/ 810 w 1584"/>
                <a:gd name="T71" fmla="*/ 37 h 768"/>
                <a:gd name="T72" fmla="*/ 747 w 1584"/>
                <a:gd name="T73" fmla="*/ 47 h 768"/>
                <a:gd name="T74" fmla="*/ 684 w 1584"/>
                <a:gd name="T75" fmla="*/ 57 h 768"/>
                <a:gd name="T76" fmla="*/ 622 w 1584"/>
                <a:gd name="T77" fmla="*/ 68 h 768"/>
                <a:gd name="T78" fmla="*/ 560 w 1584"/>
                <a:gd name="T79" fmla="*/ 78 h 768"/>
                <a:gd name="T80" fmla="*/ 496 w 1584"/>
                <a:gd name="T81" fmla="*/ 90 h 768"/>
                <a:gd name="T82" fmla="*/ 434 w 1584"/>
                <a:gd name="T83" fmla="*/ 100 h 768"/>
                <a:gd name="T84" fmla="*/ 372 w 1584"/>
                <a:gd name="T85" fmla="*/ 110 h 768"/>
                <a:gd name="T86" fmla="*/ 310 w 1584"/>
                <a:gd name="T87" fmla="*/ 121 h 768"/>
                <a:gd name="T88" fmla="*/ 246 w 1584"/>
                <a:gd name="T89" fmla="*/ 131 h 768"/>
                <a:gd name="T90" fmla="*/ 184 w 1584"/>
                <a:gd name="T91" fmla="*/ 141 h 768"/>
                <a:gd name="T92" fmla="*/ 122 w 1584"/>
                <a:gd name="T93" fmla="*/ 152 h 768"/>
                <a:gd name="T94" fmla="*/ 59 w 1584"/>
                <a:gd name="T95" fmla="*/ 162 h 768"/>
                <a:gd name="T96" fmla="*/ 21 w 1584"/>
                <a:gd name="T97" fmla="*/ 175 h 768"/>
                <a:gd name="T98" fmla="*/ 7 w 1584"/>
                <a:gd name="T99" fmla="*/ 189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4" h="768">
                  <a:moveTo>
                    <a:pt x="0" y="197"/>
                  </a:moveTo>
                  <a:lnTo>
                    <a:pt x="18" y="232"/>
                  </a:lnTo>
                  <a:lnTo>
                    <a:pt x="36" y="268"/>
                  </a:lnTo>
                  <a:lnTo>
                    <a:pt x="54" y="304"/>
                  </a:lnTo>
                  <a:lnTo>
                    <a:pt x="71" y="340"/>
                  </a:lnTo>
                  <a:lnTo>
                    <a:pt x="90" y="375"/>
                  </a:lnTo>
                  <a:lnTo>
                    <a:pt x="107" y="411"/>
                  </a:lnTo>
                  <a:lnTo>
                    <a:pt x="126" y="447"/>
                  </a:lnTo>
                  <a:lnTo>
                    <a:pt x="144" y="482"/>
                  </a:lnTo>
                  <a:lnTo>
                    <a:pt x="161" y="518"/>
                  </a:lnTo>
                  <a:lnTo>
                    <a:pt x="180" y="554"/>
                  </a:lnTo>
                  <a:lnTo>
                    <a:pt x="197" y="590"/>
                  </a:lnTo>
                  <a:lnTo>
                    <a:pt x="215" y="625"/>
                  </a:lnTo>
                  <a:lnTo>
                    <a:pt x="233" y="661"/>
                  </a:lnTo>
                  <a:lnTo>
                    <a:pt x="251" y="697"/>
                  </a:lnTo>
                  <a:lnTo>
                    <a:pt x="268" y="732"/>
                  </a:lnTo>
                  <a:lnTo>
                    <a:pt x="287" y="768"/>
                  </a:lnTo>
                  <a:lnTo>
                    <a:pt x="327" y="757"/>
                  </a:lnTo>
                  <a:lnTo>
                    <a:pt x="367" y="746"/>
                  </a:lnTo>
                  <a:lnTo>
                    <a:pt x="408" y="735"/>
                  </a:lnTo>
                  <a:lnTo>
                    <a:pt x="449" y="724"/>
                  </a:lnTo>
                  <a:lnTo>
                    <a:pt x="489" y="713"/>
                  </a:lnTo>
                  <a:lnTo>
                    <a:pt x="530" y="702"/>
                  </a:lnTo>
                  <a:lnTo>
                    <a:pt x="570" y="691"/>
                  </a:lnTo>
                  <a:lnTo>
                    <a:pt x="610" y="679"/>
                  </a:lnTo>
                  <a:lnTo>
                    <a:pt x="652" y="669"/>
                  </a:lnTo>
                  <a:lnTo>
                    <a:pt x="692" y="658"/>
                  </a:lnTo>
                  <a:lnTo>
                    <a:pt x="732" y="647"/>
                  </a:lnTo>
                  <a:lnTo>
                    <a:pt x="773" y="636"/>
                  </a:lnTo>
                  <a:lnTo>
                    <a:pt x="813" y="625"/>
                  </a:lnTo>
                  <a:lnTo>
                    <a:pt x="855" y="614"/>
                  </a:lnTo>
                  <a:lnTo>
                    <a:pt x="895" y="603"/>
                  </a:lnTo>
                  <a:lnTo>
                    <a:pt x="935" y="592"/>
                  </a:lnTo>
                  <a:lnTo>
                    <a:pt x="975" y="580"/>
                  </a:lnTo>
                  <a:lnTo>
                    <a:pt x="1016" y="570"/>
                  </a:lnTo>
                  <a:lnTo>
                    <a:pt x="1057" y="558"/>
                  </a:lnTo>
                  <a:lnTo>
                    <a:pt x="1098" y="548"/>
                  </a:lnTo>
                  <a:lnTo>
                    <a:pt x="1138" y="537"/>
                  </a:lnTo>
                  <a:lnTo>
                    <a:pt x="1178" y="526"/>
                  </a:lnTo>
                  <a:lnTo>
                    <a:pt x="1219" y="515"/>
                  </a:lnTo>
                  <a:lnTo>
                    <a:pt x="1260" y="503"/>
                  </a:lnTo>
                  <a:lnTo>
                    <a:pt x="1300" y="493"/>
                  </a:lnTo>
                  <a:lnTo>
                    <a:pt x="1341" y="481"/>
                  </a:lnTo>
                  <a:lnTo>
                    <a:pt x="1381" y="471"/>
                  </a:lnTo>
                  <a:lnTo>
                    <a:pt x="1421" y="459"/>
                  </a:lnTo>
                  <a:lnTo>
                    <a:pt x="1463" y="449"/>
                  </a:lnTo>
                  <a:lnTo>
                    <a:pt x="1503" y="437"/>
                  </a:lnTo>
                  <a:lnTo>
                    <a:pt x="1543" y="427"/>
                  </a:lnTo>
                  <a:lnTo>
                    <a:pt x="1584" y="416"/>
                  </a:lnTo>
                  <a:lnTo>
                    <a:pt x="1549" y="389"/>
                  </a:lnTo>
                  <a:lnTo>
                    <a:pt x="1515" y="364"/>
                  </a:lnTo>
                  <a:lnTo>
                    <a:pt x="1479" y="337"/>
                  </a:lnTo>
                  <a:lnTo>
                    <a:pt x="1444" y="312"/>
                  </a:lnTo>
                  <a:lnTo>
                    <a:pt x="1410" y="285"/>
                  </a:lnTo>
                  <a:lnTo>
                    <a:pt x="1375" y="260"/>
                  </a:lnTo>
                  <a:lnTo>
                    <a:pt x="1341" y="234"/>
                  </a:lnTo>
                  <a:lnTo>
                    <a:pt x="1306" y="208"/>
                  </a:lnTo>
                  <a:lnTo>
                    <a:pt x="1271" y="182"/>
                  </a:lnTo>
                  <a:lnTo>
                    <a:pt x="1237" y="156"/>
                  </a:lnTo>
                  <a:lnTo>
                    <a:pt x="1202" y="130"/>
                  </a:lnTo>
                  <a:lnTo>
                    <a:pt x="1168" y="105"/>
                  </a:lnTo>
                  <a:lnTo>
                    <a:pt x="1133" y="78"/>
                  </a:lnTo>
                  <a:lnTo>
                    <a:pt x="1099" y="52"/>
                  </a:lnTo>
                  <a:lnTo>
                    <a:pt x="1064" y="26"/>
                  </a:lnTo>
                  <a:lnTo>
                    <a:pt x="1030" y="0"/>
                  </a:lnTo>
                  <a:lnTo>
                    <a:pt x="999" y="6"/>
                  </a:lnTo>
                  <a:lnTo>
                    <a:pt x="966" y="10"/>
                  </a:lnTo>
                  <a:lnTo>
                    <a:pt x="935" y="16"/>
                  </a:lnTo>
                  <a:lnTo>
                    <a:pt x="904" y="21"/>
                  </a:lnTo>
                  <a:lnTo>
                    <a:pt x="873" y="26"/>
                  </a:lnTo>
                  <a:lnTo>
                    <a:pt x="842" y="31"/>
                  </a:lnTo>
                  <a:lnTo>
                    <a:pt x="810" y="37"/>
                  </a:lnTo>
                  <a:lnTo>
                    <a:pt x="779" y="42"/>
                  </a:lnTo>
                  <a:lnTo>
                    <a:pt x="747" y="47"/>
                  </a:lnTo>
                  <a:lnTo>
                    <a:pt x="716" y="53"/>
                  </a:lnTo>
                  <a:lnTo>
                    <a:pt x="684" y="57"/>
                  </a:lnTo>
                  <a:lnTo>
                    <a:pt x="653" y="63"/>
                  </a:lnTo>
                  <a:lnTo>
                    <a:pt x="622" y="68"/>
                  </a:lnTo>
                  <a:lnTo>
                    <a:pt x="591" y="73"/>
                  </a:lnTo>
                  <a:lnTo>
                    <a:pt x="560" y="78"/>
                  </a:lnTo>
                  <a:lnTo>
                    <a:pt x="529" y="84"/>
                  </a:lnTo>
                  <a:lnTo>
                    <a:pt x="496" y="90"/>
                  </a:lnTo>
                  <a:lnTo>
                    <a:pt x="465" y="94"/>
                  </a:lnTo>
                  <a:lnTo>
                    <a:pt x="434" y="100"/>
                  </a:lnTo>
                  <a:lnTo>
                    <a:pt x="403" y="105"/>
                  </a:lnTo>
                  <a:lnTo>
                    <a:pt x="372" y="110"/>
                  </a:lnTo>
                  <a:lnTo>
                    <a:pt x="341" y="115"/>
                  </a:lnTo>
                  <a:lnTo>
                    <a:pt x="310" y="121"/>
                  </a:lnTo>
                  <a:lnTo>
                    <a:pt x="278" y="125"/>
                  </a:lnTo>
                  <a:lnTo>
                    <a:pt x="246" y="131"/>
                  </a:lnTo>
                  <a:lnTo>
                    <a:pt x="215" y="137"/>
                  </a:lnTo>
                  <a:lnTo>
                    <a:pt x="184" y="141"/>
                  </a:lnTo>
                  <a:lnTo>
                    <a:pt x="153" y="147"/>
                  </a:lnTo>
                  <a:lnTo>
                    <a:pt x="122" y="152"/>
                  </a:lnTo>
                  <a:lnTo>
                    <a:pt x="90" y="158"/>
                  </a:lnTo>
                  <a:lnTo>
                    <a:pt x="59" y="162"/>
                  </a:lnTo>
                  <a:lnTo>
                    <a:pt x="28" y="168"/>
                  </a:lnTo>
                  <a:lnTo>
                    <a:pt x="21" y="175"/>
                  </a:lnTo>
                  <a:lnTo>
                    <a:pt x="14" y="182"/>
                  </a:lnTo>
                  <a:lnTo>
                    <a:pt x="7" y="189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002D3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4" name="Freeform 826"/>
            <p:cNvSpPr>
              <a:spLocks/>
            </p:cNvSpPr>
            <p:nvPr userDrawn="1"/>
          </p:nvSpPr>
          <p:spPr bwMode="auto">
            <a:xfrm>
              <a:off x="371" y="1595"/>
              <a:ext cx="757" cy="361"/>
            </a:xfrm>
            <a:custGeom>
              <a:avLst/>
              <a:gdLst>
                <a:gd name="T0" fmla="*/ 17 w 1514"/>
                <a:gd name="T1" fmla="*/ 196 h 721"/>
                <a:gd name="T2" fmla="*/ 53 w 1514"/>
                <a:gd name="T3" fmla="*/ 266 h 721"/>
                <a:gd name="T4" fmla="*/ 87 w 1514"/>
                <a:gd name="T5" fmla="*/ 336 h 721"/>
                <a:gd name="T6" fmla="*/ 123 w 1514"/>
                <a:gd name="T7" fmla="*/ 407 h 721"/>
                <a:gd name="T8" fmla="*/ 158 w 1514"/>
                <a:gd name="T9" fmla="*/ 476 h 721"/>
                <a:gd name="T10" fmla="*/ 193 w 1514"/>
                <a:gd name="T11" fmla="*/ 546 h 721"/>
                <a:gd name="T12" fmla="*/ 228 w 1514"/>
                <a:gd name="T13" fmla="*/ 616 h 721"/>
                <a:gd name="T14" fmla="*/ 263 w 1514"/>
                <a:gd name="T15" fmla="*/ 687 h 721"/>
                <a:gd name="T16" fmla="*/ 319 w 1514"/>
                <a:gd name="T17" fmla="*/ 711 h 721"/>
                <a:gd name="T18" fmla="*/ 396 w 1514"/>
                <a:gd name="T19" fmla="*/ 690 h 721"/>
                <a:gd name="T20" fmla="*/ 473 w 1514"/>
                <a:gd name="T21" fmla="*/ 669 h 721"/>
                <a:gd name="T22" fmla="*/ 550 w 1514"/>
                <a:gd name="T23" fmla="*/ 647 h 721"/>
                <a:gd name="T24" fmla="*/ 627 w 1514"/>
                <a:gd name="T25" fmla="*/ 627 h 721"/>
                <a:gd name="T26" fmla="*/ 705 w 1514"/>
                <a:gd name="T27" fmla="*/ 606 h 721"/>
                <a:gd name="T28" fmla="*/ 782 w 1514"/>
                <a:gd name="T29" fmla="*/ 585 h 721"/>
                <a:gd name="T30" fmla="*/ 859 w 1514"/>
                <a:gd name="T31" fmla="*/ 564 h 721"/>
                <a:gd name="T32" fmla="*/ 936 w 1514"/>
                <a:gd name="T33" fmla="*/ 543 h 721"/>
                <a:gd name="T34" fmla="*/ 1013 w 1514"/>
                <a:gd name="T35" fmla="*/ 522 h 721"/>
                <a:gd name="T36" fmla="*/ 1090 w 1514"/>
                <a:gd name="T37" fmla="*/ 501 h 721"/>
                <a:gd name="T38" fmla="*/ 1168 w 1514"/>
                <a:gd name="T39" fmla="*/ 480 h 721"/>
                <a:gd name="T40" fmla="*/ 1245 w 1514"/>
                <a:gd name="T41" fmla="*/ 460 h 721"/>
                <a:gd name="T42" fmla="*/ 1322 w 1514"/>
                <a:gd name="T43" fmla="*/ 438 h 721"/>
                <a:gd name="T44" fmla="*/ 1399 w 1514"/>
                <a:gd name="T45" fmla="*/ 417 h 721"/>
                <a:gd name="T46" fmla="*/ 1476 w 1514"/>
                <a:gd name="T47" fmla="*/ 396 h 721"/>
                <a:gd name="T48" fmla="*/ 1481 w 1514"/>
                <a:gd name="T49" fmla="*/ 362 h 721"/>
                <a:gd name="T50" fmla="*/ 1413 w 1514"/>
                <a:gd name="T51" fmla="*/ 313 h 721"/>
                <a:gd name="T52" fmla="*/ 1346 w 1514"/>
                <a:gd name="T53" fmla="*/ 265 h 721"/>
                <a:gd name="T54" fmla="*/ 1278 w 1514"/>
                <a:gd name="T55" fmla="*/ 217 h 721"/>
                <a:gd name="T56" fmla="*/ 1210 w 1514"/>
                <a:gd name="T57" fmla="*/ 169 h 721"/>
                <a:gd name="T58" fmla="*/ 1142 w 1514"/>
                <a:gd name="T59" fmla="*/ 121 h 721"/>
                <a:gd name="T60" fmla="*/ 1075 w 1514"/>
                <a:gd name="T61" fmla="*/ 73 h 721"/>
                <a:gd name="T62" fmla="*/ 1008 w 1514"/>
                <a:gd name="T63" fmla="*/ 24 h 721"/>
                <a:gd name="T64" fmla="*/ 945 w 1514"/>
                <a:gd name="T65" fmla="*/ 5 h 721"/>
                <a:gd name="T66" fmla="*/ 887 w 1514"/>
                <a:gd name="T67" fmla="*/ 13 h 721"/>
                <a:gd name="T68" fmla="*/ 828 w 1514"/>
                <a:gd name="T69" fmla="*/ 22 h 721"/>
                <a:gd name="T70" fmla="*/ 769 w 1514"/>
                <a:gd name="T71" fmla="*/ 30 h 721"/>
                <a:gd name="T72" fmla="*/ 710 w 1514"/>
                <a:gd name="T73" fmla="*/ 39 h 721"/>
                <a:gd name="T74" fmla="*/ 652 w 1514"/>
                <a:gd name="T75" fmla="*/ 48 h 721"/>
                <a:gd name="T76" fmla="*/ 593 w 1514"/>
                <a:gd name="T77" fmla="*/ 56 h 721"/>
                <a:gd name="T78" fmla="*/ 534 w 1514"/>
                <a:gd name="T79" fmla="*/ 66 h 721"/>
                <a:gd name="T80" fmla="*/ 475 w 1514"/>
                <a:gd name="T81" fmla="*/ 74 h 721"/>
                <a:gd name="T82" fmla="*/ 417 w 1514"/>
                <a:gd name="T83" fmla="*/ 83 h 721"/>
                <a:gd name="T84" fmla="*/ 358 w 1514"/>
                <a:gd name="T85" fmla="*/ 91 h 721"/>
                <a:gd name="T86" fmla="*/ 299 w 1514"/>
                <a:gd name="T87" fmla="*/ 100 h 721"/>
                <a:gd name="T88" fmla="*/ 240 w 1514"/>
                <a:gd name="T89" fmla="*/ 109 h 721"/>
                <a:gd name="T90" fmla="*/ 182 w 1514"/>
                <a:gd name="T91" fmla="*/ 117 h 721"/>
                <a:gd name="T92" fmla="*/ 123 w 1514"/>
                <a:gd name="T93" fmla="*/ 127 h 721"/>
                <a:gd name="T94" fmla="*/ 64 w 1514"/>
                <a:gd name="T95" fmla="*/ 135 h 721"/>
                <a:gd name="T96" fmla="*/ 30 w 1514"/>
                <a:gd name="T97" fmla="*/ 142 h 721"/>
                <a:gd name="T98" fmla="*/ 22 w 1514"/>
                <a:gd name="T99" fmla="*/ 147 h 721"/>
                <a:gd name="T100" fmla="*/ 12 w 1514"/>
                <a:gd name="T101" fmla="*/ 153 h 721"/>
                <a:gd name="T102" fmla="*/ 4 w 1514"/>
                <a:gd name="T103" fmla="*/ 159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14" h="721">
                  <a:moveTo>
                    <a:pt x="0" y="161"/>
                  </a:moveTo>
                  <a:lnTo>
                    <a:pt x="17" y="196"/>
                  </a:lnTo>
                  <a:lnTo>
                    <a:pt x="34" y="232"/>
                  </a:lnTo>
                  <a:lnTo>
                    <a:pt x="53" y="266"/>
                  </a:lnTo>
                  <a:lnTo>
                    <a:pt x="70" y="301"/>
                  </a:lnTo>
                  <a:lnTo>
                    <a:pt x="87" y="336"/>
                  </a:lnTo>
                  <a:lnTo>
                    <a:pt x="105" y="371"/>
                  </a:lnTo>
                  <a:lnTo>
                    <a:pt x="123" y="407"/>
                  </a:lnTo>
                  <a:lnTo>
                    <a:pt x="140" y="441"/>
                  </a:lnTo>
                  <a:lnTo>
                    <a:pt x="158" y="476"/>
                  </a:lnTo>
                  <a:lnTo>
                    <a:pt x="176" y="511"/>
                  </a:lnTo>
                  <a:lnTo>
                    <a:pt x="193" y="546"/>
                  </a:lnTo>
                  <a:lnTo>
                    <a:pt x="211" y="581"/>
                  </a:lnTo>
                  <a:lnTo>
                    <a:pt x="228" y="616"/>
                  </a:lnTo>
                  <a:lnTo>
                    <a:pt x="246" y="651"/>
                  </a:lnTo>
                  <a:lnTo>
                    <a:pt x="263" y="687"/>
                  </a:lnTo>
                  <a:lnTo>
                    <a:pt x="281" y="721"/>
                  </a:lnTo>
                  <a:lnTo>
                    <a:pt x="319" y="711"/>
                  </a:lnTo>
                  <a:lnTo>
                    <a:pt x="358" y="700"/>
                  </a:lnTo>
                  <a:lnTo>
                    <a:pt x="396" y="690"/>
                  </a:lnTo>
                  <a:lnTo>
                    <a:pt x="435" y="680"/>
                  </a:lnTo>
                  <a:lnTo>
                    <a:pt x="473" y="669"/>
                  </a:lnTo>
                  <a:lnTo>
                    <a:pt x="512" y="658"/>
                  </a:lnTo>
                  <a:lnTo>
                    <a:pt x="550" y="647"/>
                  </a:lnTo>
                  <a:lnTo>
                    <a:pt x="589" y="637"/>
                  </a:lnTo>
                  <a:lnTo>
                    <a:pt x="627" y="627"/>
                  </a:lnTo>
                  <a:lnTo>
                    <a:pt x="667" y="616"/>
                  </a:lnTo>
                  <a:lnTo>
                    <a:pt x="705" y="606"/>
                  </a:lnTo>
                  <a:lnTo>
                    <a:pt x="744" y="596"/>
                  </a:lnTo>
                  <a:lnTo>
                    <a:pt x="782" y="585"/>
                  </a:lnTo>
                  <a:lnTo>
                    <a:pt x="821" y="575"/>
                  </a:lnTo>
                  <a:lnTo>
                    <a:pt x="859" y="564"/>
                  </a:lnTo>
                  <a:lnTo>
                    <a:pt x="898" y="553"/>
                  </a:lnTo>
                  <a:lnTo>
                    <a:pt x="936" y="543"/>
                  </a:lnTo>
                  <a:lnTo>
                    <a:pt x="974" y="532"/>
                  </a:lnTo>
                  <a:lnTo>
                    <a:pt x="1013" y="522"/>
                  </a:lnTo>
                  <a:lnTo>
                    <a:pt x="1051" y="511"/>
                  </a:lnTo>
                  <a:lnTo>
                    <a:pt x="1090" y="501"/>
                  </a:lnTo>
                  <a:lnTo>
                    <a:pt x="1128" y="491"/>
                  </a:lnTo>
                  <a:lnTo>
                    <a:pt x="1168" y="480"/>
                  </a:lnTo>
                  <a:lnTo>
                    <a:pt x="1206" y="470"/>
                  </a:lnTo>
                  <a:lnTo>
                    <a:pt x="1245" y="460"/>
                  </a:lnTo>
                  <a:lnTo>
                    <a:pt x="1283" y="449"/>
                  </a:lnTo>
                  <a:lnTo>
                    <a:pt x="1322" y="438"/>
                  </a:lnTo>
                  <a:lnTo>
                    <a:pt x="1360" y="427"/>
                  </a:lnTo>
                  <a:lnTo>
                    <a:pt x="1399" y="417"/>
                  </a:lnTo>
                  <a:lnTo>
                    <a:pt x="1437" y="407"/>
                  </a:lnTo>
                  <a:lnTo>
                    <a:pt x="1476" y="396"/>
                  </a:lnTo>
                  <a:lnTo>
                    <a:pt x="1514" y="386"/>
                  </a:lnTo>
                  <a:lnTo>
                    <a:pt x="1481" y="362"/>
                  </a:lnTo>
                  <a:lnTo>
                    <a:pt x="1446" y="338"/>
                  </a:lnTo>
                  <a:lnTo>
                    <a:pt x="1413" y="313"/>
                  </a:lnTo>
                  <a:lnTo>
                    <a:pt x="1380" y="289"/>
                  </a:lnTo>
                  <a:lnTo>
                    <a:pt x="1346" y="265"/>
                  </a:lnTo>
                  <a:lnTo>
                    <a:pt x="1312" y="241"/>
                  </a:lnTo>
                  <a:lnTo>
                    <a:pt x="1278" y="217"/>
                  </a:lnTo>
                  <a:lnTo>
                    <a:pt x="1245" y="192"/>
                  </a:lnTo>
                  <a:lnTo>
                    <a:pt x="1210" y="169"/>
                  </a:lnTo>
                  <a:lnTo>
                    <a:pt x="1177" y="145"/>
                  </a:lnTo>
                  <a:lnTo>
                    <a:pt x="1142" y="121"/>
                  </a:lnTo>
                  <a:lnTo>
                    <a:pt x="1109" y="97"/>
                  </a:lnTo>
                  <a:lnTo>
                    <a:pt x="1075" y="73"/>
                  </a:lnTo>
                  <a:lnTo>
                    <a:pt x="1042" y="48"/>
                  </a:lnTo>
                  <a:lnTo>
                    <a:pt x="1008" y="24"/>
                  </a:lnTo>
                  <a:lnTo>
                    <a:pt x="974" y="0"/>
                  </a:lnTo>
                  <a:lnTo>
                    <a:pt x="945" y="5"/>
                  </a:lnTo>
                  <a:lnTo>
                    <a:pt x="915" y="9"/>
                  </a:lnTo>
                  <a:lnTo>
                    <a:pt x="887" y="13"/>
                  </a:lnTo>
                  <a:lnTo>
                    <a:pt x="857" y="17"/>
                  </a:lnTo>
                  <a:lnTo>
                    <a:pt x="828" y="22"/>
                  </a:lnTo>
                  <a:lnTo>
                    <a:pt x="798" y="26"/>
                  </a:lnTo>
                  <a:lnTo>
                    <a:pt x="769" y="30"/>
                  </a:lnTo>
                  <a:lnTo>
                    <a:pt x="739" y="35"/>
                  </a:lnTo>
                  <a:lnTo>
                    <a:pt x="710" y="39"/>
                  </a:lnTo>
                  <a:lnTo>
                    <a:pt x="680" y="44"/>
                  </a:lnTo>
                  <a:lnTo>
                    <a:pt x="652" y="48"/>
                  </a:lnTo>
                  <a:lnTo>
                    <a:pt x="622" y="52"/>
                  </a:lnTo>
                  <a:lnTo>
                    <a:pt x="593" y="56"/>
                  </a:lnTo>
                  <a:lnTo>
                    <a:pt x="563" y="61"/>
                  </a:lnTo>
                  <a:lnTo>
                    <a:pt x="534" y="66"/>
                  </a:lnTo>
                  <a:lnTo>
                    <a:pt x="504" y="69"/>
                  </a:lnTo>
                  <a:lnTo>
                    <a:pt x="475" y="74"/>
                  </a:lnTo>
                  <a:lnTo>
                    <a:pt x="445" y="78"/>
                  </a:lnTo>
                  <a:lnTo>
                    <a:pt x="417" y="83"/>
                  </a:lnTo>
                  <a:lnTo>
                    <a:pt x="387" y="88"/>
                  </a:lnTo>
                  <a:lnTo>
                    <a:pt x="358" y="91"/>
                  </a:lnTo>
                  <a:lnTo>
                    <a:pt x="328" y="96"/>
                  </a:lnTo>
                  <a:lnTo>
                    <a:pt x="299" y="100"/>
                  </a:lnTo>
                  <a:lnTo>
                    <a:pt x="269" y="105"/>
                  </a:lnTo>
                  <a:lnTo>
                    <a:pt x="240" y="109"/>
                  </a:lnTo>
                  <a:lnTo>
                    <a:pt x="211" y="113"/>
                  </a:lnTo>
                  <a:lnTo>
                    <a:pt x="182" y="117"/>
                  </a:lnTo>
                  <a:lnTo>
                    <a:pt x="152" y="122"/>
                  </a:lnTo>
                  <a:lnTo>
                    <a:pt x="123" y="127"/>
                  </a:lnTo>
                  <a:lnTo>
                    <a:pt x="93" y="130"/>
                  </a:lnTo>
                  <a:lnTo>
                    <a:pt x="64" y="135"/>
                  </a:lnTo>
                  <a:lnTo>
                    <a:pt x="34" y="139"/>
                  </a:lnTo>
                  <a:lnTo>
                    <a:pt x="30" y="142"/>
                  </a:lnTo>
                  <a:lnTo>
                    <a:pt x="26" y="145"/>
                  </a:lnTo>
                  <a:lnTo>
                    <a:pt x="22" y="147"/>
                  </a:lnTo>
                  <a:lnTo>
                    <a:pt x="17" y="150"/>
                  </a:lnTo>
                  <a:lnTo>
                    <a:pt x="12" y="153"/>
                  </a:lnTo>
                  <a:lnTo>
                    <a:pt x="9" y="156"/>
                  </a:lnTo>
                  <a:lnTo>
                    <a:pt x="4" y="159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3042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5" name="Freeform 827"/>
            <p:cNvSpPr>
              <a:spLocks/>
            </p:cNvSpPr>
            <p:nvPr userDrawn="1"/>
          </p:nvSpPr>
          <p:spPr bwMode="auto">
            <a:xfrm>
              <a:off x="374" y="1619"/>
              <a:ext cx="722" cy="337"/>
            </a:xfrm>
            <a:custGeom>
              <a:avLst/>
              <a:gdLst>
                <a:gd name="T0" fmla="*/ 18 w 1446"/>
                <a:gd name="T1" fmla="*/ 161 h 674"/>
                <a:gd name="T2" fmla="*/ 52 w 1446"/>
                <a:gd name="T3" fmla="*/ 229 h 674"/>
                <a:gd name="T4" fmla="*/ 87 w 1446"/>
                <a:gd name="T5" fmla="*/ 297 h 674"/>
                <a:gd name="T6" fmla="*/ 121 w 1446"/>
                <a:gd name="T7" fmla="*/ 367 h 674"/>
                <a:gd name="T8" fmla="*/ 156 w 1446"/>
                <a:gd name="T9" fmla="*/ 434 h 674"/>
                <a:gd name="T10" fmla="*/ 191 w 1446"/>
                <a:gd name="T11" fmla="*/ 504 h 674"/>
                <a:gd name="T12" fmla="*/ 224 w 1446"/>
                <a:gd name="T13" fmla="*/ 572 h 674"/>
                <a:gd name="T14" fmla="*/ 258 w 1446"/>
                <a:gd name="T15" fmla="*/ 640 h 674"/>
                <a:gd name="T16" fmla="*/ 313 w 1446"/>
                <a:gd name="T17" fmla="*/ 664 h 674"/>
                <a:gd name="T18" fmla="*/ 385 w 1446"/>
                <a:gd name="T19" fmla="*/ 644 h 674"/>
                <a:gd name="T20" fmla="*/ 459 w 1446"/>
                <a:gd name="T21" fmla="*/ 625 h 674"/>
                <a:gd name="T22" fmla="*/ 531 w 1446"/>
                <a:gd name="T23" fmla="*/ 605 h 674"/>
                <a:gd name="T24" fmla="*/ 605 w 1446"/>
                <a:gd name="T25" fmla="*/ 584 h 674"/>
                <a:gd name="T26" fmla="*/ 679 w 1446"/>
                <a:gd name="T27" fmla="*/ 565 h 674"/>
                <a:gd name="T28" fmla="*/ 751 w 1446"/>
                <a:gd name="T29" fmla="*/ 545 h 674"/>
                <a:gd name="T30" fmla="*/ 825 w 1446"/>
                <a:gd name="T31" fmla="*/ 525 h 674"/>
                <a:gd name="T32" fmla="*/ 898 w 1446"/>
                <a:gd name="T33" fmla="*/ 505 h 674"/>
                <a:gd name="T34" fmla="*/ 971 w 1446"/>
                <a:gd name="T35" fmla="*/ 485 h 674"/>
                <a:gd name="T36" fmla="*/ 1044 w 1446"/>
                <a:gd name="T37" fmla="*/ 466 h 674"/>
                <a:gd name="T38" fmla="*/ 1118 w 1446"/>
                <a:gd name="T39" fmla="*/ 445 h 674"/>
                <a:gd name="T40" fmla="*/ 1190 w 1446"/>
                <a:gd name="T41" fmla="*/ 425 h 674"/>
                <a:gd name="T42" fmla="*/ 1263 w 1446"/>
                <a:gd name="T43" fmla="*/ 406 h 674"/>
                <a:gd name="T44" fmla="*/ 1337 w 1446"/>
                <a:gd name="T45" fmla="*/ 385 h 674"/>
                <a:gd name="T46" fmla="*/ 1409 w 1446"/>
                <a:gd name="T47" fmla="*/ 365 h 674"/>
                <a:gd name="T48" fmla="*/ 1414 w 1446"/>
                <a:gd name="T49" fmla="*/ 333 h 674"/>
                <a:gd name="T50" fmla="*/ 1348 w 1446"/>
                <a:gd name="T51" fmla="*/ 289 h 674"/>
                <a:gd name="T52" fmla="*/ 1282 w 1446"/>
                <a:gd name="T53" fmla="*/ 244 h 674"/>
                <a:gd name="T54" fmla="*/ 1217 w 1446"/>
                <a:gd name="T55" fmla="*/ 201 h 674"/>
                <a:gd name="T56" fmla="*/ 1151 w 1446"/>
                <a:gd name="T57" fmla="*/ 156 h 674"/>
                <a:gd name="T58" fmla="*/ 1085 w 1446"/>
                <a:gd name="T59" fmla="*/ 112 h 674"/>
                <a:gd name="T60" fmla="*/ 1020 w 1446"/>
                <a:gd name="T61" fmla="*/ 67 h 674"/>
                <a:gd name="T62" fmla="*/ 954 w 1446"/>
                <a:gd name="T63" fmla="*/ 22 h 674"/>
                <a:gd name="T64" fmla="*/ 894 w 1446"/>
                <a:gd name="T65" fmla="*/ 4 h 674"/>
                <a:gd name="T66" fmla="*/ 839 w 1446"/>
                <a:gd name="T67" fmla="*/ 11 h 674"/>
                <a:gd name="T68" fmla="*/ 784 w 1446"/>
                <a:gd name="T69" fmla="*/ 18 h 674"/>
                <a:gd name="T70" fmla="*/ 730 w 1446"/>
                <a:gd name="T71" fmla="*/ 24 h 674"/>
                <a:gd name="T72" fmla="*/ 674 w 1446"/>
                <a:gd name="T73" fmla="*/ 31 h 674"/>
                <a:gd name="T74" fmla="*/ 619 w 1446"/>
                <a:gd name="T75" fmla="*/ 38 h 674"/>
                <a:gd name="T76" fmla="*/ 564 w 1446"/>
                <a:gd name="T77" fmla="*/ 45 h 674"/>
                <a:gd name="T78" fmla="*/ 508 w 1446"/>
                <a:gd name="T79" fmla="*/ 52 h 674"/>
                <a:gd name="T80" fmla="*/ 454 w 1446"/>
                <a:gd name="T81" fmla="*/ 59 h 674"/>
                <a:gd name="T82" fmla="*/ 399 w 1446"/>
                <a:gd name="T83" fmla="*/ 66 h 674"/>
                <a:gd name="T84" fmla="*/ 344 w 1446"/>
                <a:gd name="T85" fmla="*/ 73 h 674"/>
                <a:gd name="T86" fmla="*/ 288 w 1446"/>
                <a:gd name="T87" fmla="*/ 80 h 674"/>
                <a:gd name="T88" fmla="*/ 233 w 1446"/>
                <a:gd name="T89" fmla="*/ 87 h 674"/>
                <a:gd name="T90" fmla="*/ 179 w 1446"/>
                <a:gd name="T91" fmla="*/ 94 h 674"/>
                <a:gd name="T92" fmla="*/ 124 w 1446"/>
                <a:gd name="T93" fmla="*/ 100 h 674"/>
                <a:gd name="T94" fmla="*/ 68 w 1446"/>
                <a:gd name="T95" fmla="*/ 107 h 674"/>
                <a:gd name="T96" fmla="*/ 36 w 1446"/>
                <a:gd name="T97" fmla="*/ 113 h 674"/>
                <a:gd name="T98" fmla="*/ 26 w 1446"/>
                <a:gd name="T99" fmla="*/ 117 h 674"/>
                <a:gd name="T100" fmla="*/ 15 w 1446"/>
                <a:gd name="T101" fmla="*/ 121 h 674"/>
                <a:gd name="T102" fmla="*/ 5 w 1446"/>
                <a:gd name="T103" fmla="*/ 12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6" h="674">
                  <a:moveTo>
                    <a:pt x="0" y="127"/>
                  </a:moveTo>
                  <a:lnTo>
                    <a:pt x="18" y="161"/>
                  </a:lnTo>
                  <a:lnTo>
                    <a:pt x="35" y="195"/>
                  </a:lnTo>
                  <a:lnTo>
                    <a:pt x="52" y="229"/>
                  </a:lnTo>
                  <a:lnTo>
                    <a:pt x="70" y="264"/>
                  </a:lnTo>
                  <a:lnTo>
                    <a:pt x="87" y="297"/>
                  </a:lnTo>
                  <a:lnTo>
                    <a:pt x="104" y="332"/>
                  </a:lnTo>
                  <a:lnTo>
                    <a:pt x="121" y="367"/>
                  </a:lnTo>
                  <a:lnTo>
                    <a:pt x="139" y="400"/>
                  </a:lnTo>
                  <a:lnTo>
                    <a:pt x="156" y="434"/>
                  </a:lnTo>
                  <a:lnTo>
                    <a:pt x="173" y="469"/>
                  </a:lnTo>
                  <a:lnTo>
                    <a:pt x="191" y="504"/>
                  </a:lnTo>
                  <a:lnTo>
                    <a:pt x="208" y="537"/>
                  </a:lnTo>
                  <a:lnTo>
                    <a:pt x="224" y="572"/>
                  </a:lnTo>
                  <a:lnTo>
                    <a:pt x="241" y="606"/>
                  </a:lnTo>
                  <a:lnTo>
                    <a:pt x="258" y="640"/>
                  </a:lnTo>
                  <a:lnTo>
                    <a:pt x="276" y="674"/>
                  </a:lnTo>
                  <a:lnTo>
                    <a:pt x="313" y="664"/>
                  </a:lnTo>
                  <a:lnTo>
                    <a:pt x="349" y="655"/>
                  </a:lnTo>
                  <a:lnTo>
                    <a:pt x="385" y="644"/>
                  </a:lnTo>
                  <a:lnTo>
                    <a:pt x="422" y="634"/>
                  </a:lnTo>
                  <a:lnTo>
                    <a:pt x="459" y="625"/>
                  </a:lnTo>
                  <a:lnTo>
                    <a:pt x="496" y="614"/>
                  </a:lnTo>
                  <a:lnTo>
                    <a:pt x="531" y="605"/>
                  </a:lnTo>
                  <a:lnTo>
                    <a:pt x="568" y="595"/>
                  </a:lnTo>
                  <a:lnTo>
                    <a:pt x="605" y="584"/>
                  </a:lnTo>
                  <a:lnTo>
                    <a:pt x="642" y="575"/>
                  </a:lnTo>
                  <a:lnTo>
                    <a:pt x="679" y="565"/>
                  </a:lnTo>
                  <a:lnTo>
                    <a:pt x="715" y="554"/>
                  </a:lnTo>
                  <a:lnTo>
                    <a:pt x="751" y="545"/>
                  </a:lnTo>
                  <a:lnTo>
                    <a:pt x="788" y="535"/>
                  </a:lnTo>
                  <a:lnTo>
                    <a:pt x="825" y="525"/>
                  </a:lnTo>
                  <a:lnTo>
                    <a:pt x="861" y="515"/>
                  </a:lnTo>
                  <a:lnTo>
                    <a:pt x="898" y="505"/>
                  </a:lnTo>
                  <a:lnTo>
                    <a:pt x="935" y="496"/>
                  </a:lnTo>
                  <a:lnTo>
                    <a:pt x="971" y="485"/>
                  </a:lnTo>
                  <a:lnTo>
                    <a:pt x="1007" y="475"/>
                  </a:lnTo>
                  <a:lnTo>
                    <a:pt x="1044" y="466"/>
                  </a:lnTo>
                  <a:lnTo>
                    <a:pt x="1081" y="455"/>
                  </a:lnTo>
                  <a:lnTo>
                    <a:pt x="1118" y="445"/>
                  </a:lnTo>
                  <a:lnTo>
                    <a:pt x="1153" y="436"/>
                  </a:lnTo>
                  <a:lnTo>
                    <a:pt x="1190" y="425"/>
                  </a:lnTo>
                  <a:lnTo>
                    <a:pt x="1227" y="415"/>
                  </a:lnTo>
                  <a:lnTo>
                    <a:pt x="1263" y="406"/>
                  </a:lnTo>
                  <a:lnTo>
                    <a:pt x="1300" y="395"/>
                  </a:lnTo>
                  <a:lnTo>
                    <a:pt x="1337" y="385"/>
                  </a:lnTo>
                  <a:lnTo>
                    <a:pt x="1373" y="375"/>
                  </a:lnTo>
                  <a:lnTo>
                    <a:pt x="1409" y="365"/>
                  </a:lnTo>
                  <a:lnTo>
                    <a:pt x="1446" y="355"/>
                  </a:lnTo>
                  <a:lnTo>
                    <a:pt x="1414" y="333"/>
                  </a:lnTo>
                  <a:lnTo>
                    <a:pt x="1380" y="311"/>
                  </a:lnTo>
                  <a:lnTo>
                    <a:pt x="1348" y="289"/>
                  </a:lnTo>
                  <a:lnTo>
                    <a:pt x="1315" y="266"/>
                  </a:lnTo>
                  <a:lnTo>
                    <a:pt x="1282" y="244"/>
                  </a:lnTo>
                  <a:lnTo>
                    <a:pt x="1249" y="223"/>
                  </a:lnTo>
                  <a:lnTo>
                    <a:pt x="1217" y="201"/>
                  </a:lnTo>
                  <a:lnTo>
                    <a:pt x="1183" y="178"/>
                  </a:lnTo>
                  <a:lnTo>
                    <a:pt x="1151" y="156"/>
                  </a:lnTo>
                  <a:lnTo>
                    <a:pt x="1118" y="134"/>
                  </a:lnTo>
                  <a:lnTo>
                    <a:pt x="1085" y="112"/>
                  </a:lnTo>
                  <a:lnTo>
                    <a:pt x="1052" y="89"/>
                  </a:lnTo>
                  <a:lnTo>
                    <a:pt x="1020" y="67"/>
                  </a:lnTo>
                  <a:lnTo>
                    <a:pt x="988" y="45"/>
                  </a:lnTo>
                  <a:lnTo>
                    <a:pt x="954" y="22"/>
                  </a:lnTo>
                  <a:lnTo>
                    <a:pt x="922" y="0"/>
                  </a:lnTo>
                  <a:lnTo>
                    <a:pt x="894" y="4"/>
                  </a:lnTo>
                  <a:lnTo>
                    <a:pt x="867" y="7"/>
                  </a:lnTo>
                  <a:lnTo>
                    <a:pt x="839" y="11"/>
                  </a:lnTo>
                  <a:lnTo>
                    <a:pt x="811" y="14"/>
                  </a:lnTo>
                  <a:lnTo>
                    <a:pt x="784" y="18"/>
                  </a:lnTo>
                  <a:lnTo>
                    <a:pt x="757" y="21"/>
                  </a:lnTo>
                  <a:lnTo>
                    <a:pt x="730" y="24"/>
                  </a:lnTo>
                  <a:lnTo>
                    <a:pt x="702" y="28"/>
                  </a:lnTo>
                  <a:lnTo>
                    <a:pt x="674" y="31"/>
                  </a:lnTo>
                  <a:lnTo>
                    <a:pt x="647" y="35"/>
                  </a:lnTo>
                  <a:lnTo>
                    <a:pt x="619" y="38"/>
                  </a:lnTo>
                  <a:lnTo>
                    <a:pt x="591" y="42"/>
                  </a:lnTo>
                  <a:lnTo>
                    <a:pt x="564" y="45"/>
                  </a:lnTo>
                  <a:lnTo>
                    <a:pt x="536" y="49"/>
                  </a:lnTo>
                  <a:lnTo>
                    <a:pt x="508" y="52"/>
                  </a:lnTo>
                  <a:lnTo>
                    <a:pt x="482" y="56"/>
                  </a:lnTo>
                  <a:lnTo>
                    <a:pt x="454" y="59"/>
                  </a:lnTo>
                  <a:lnTo>
                    <a:pt x="427" y="62"/>
                  </a:lnTo>
                  <a:lnTo>
                    <a:pt x="399" y="66"/>
                  </a:lnTo>
                  <a:lnTo>
                    <a:pt x="371" y="69"/>
                  </a:lnTo>
                  <a:lnTo>
                    <a:pt x="344" y="73"/>
                  </a:lnTo>
                  <a:lnTo>
                    <a:pt x="316" y="76"/>
                  </a:lnTo>
                  <a:lnTo>
                    <a:pt x="288" y="80"/>
                  </a:lnTo>
                  <a:lnTo>
                    <a:pt x="261" y="83"/>
                  </a:lnTo>
                  <a:lnTo>
                    <a:pt x="233" y="87"/>
                  </a:lnTo>
                  <a:lnTo>
                    <a:pt x="206" y="90"/>
                  </a:lnTo>
                  <a:lnTo>
                    <a:pt x="179" y="94"/>
                  </a:lnTo>
                  <a:lnTo>
                    <a:pt x="151" y="97"/>
                  </a:lnTo>
                  <a:lnTo>
                    <a:pt x="124" y="100"/>
                  </a:lnTo>
                  <a:lnTo>
                    <a:pt x="96" y="104"/>
                  </a:lnTo>
                  <a:lnTo>
                    <a:pt x="68" y="107"/>
                  </a:lnTo>
                  <a:lnTo>
                    <a:pt x="41" y="111"/>
                  </a:lnTo>
                  <a:lnTo>
                    <a:pt x="36" y="113"/>
                  </a:lnTo>
                  <a:lnTo>
                    <a:pt x="30" y="115"/>
                  </a:lnTo>
                  <a:lnTo>
                    <a:pt x="26" y="117"/>
                  </a:lnTo>
                  <a:lnTo>
                    <a:pt x="21" y="119"/>
                  </a:lnTo>
                  <a:lnTo>
                    <a:pt x="15" y="121"/>
                  </a:lnTo>
                  <a:lnTo>
                    <a:pt x="11" y="122"/>
                  </a:lnTo>
                  <a:lnTo>
                    <a:pt x="5" y="12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3847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6" name="Freeform 828"/>
            <p:cNvSpPr>
              <a:spLocks/>
            </p:cNvSpPr>
            <p:nvPr userDrawn="1"/>
          </p:nvSpPr>
          <p:spPr bwMode="auto">
            <a:xfrm>
              <a:off x="377" y="1643"/>
              <a:ext cx="688" cy="313"/>
            </a:xfrm>
            <a:custGeom>
              <a:avLst/>
              <a:gdLst>
                <a:gd name="T0" fmla="*/ 18 w 1378"/>
                <a:gd name="T1" fmla="*/ 125 h 627"/>
                <a:gd name="T2" fmla="*/ 51 w 1378"/>
                <a:gd name="T3" fmla="*/ 192 h 627"/>
                <a:gd name="T4" fmla="*/ 84 w 1378"/>
                <a:gd name="T5" fmla="*/ 258 h 627"/>
                <a:gd name="T6" fmla="*/ 118 w 1378"/>
                <a:gd name="T7" fmla="*/ 325 h 627"/>
                <a:gd name="T8" fmla="*/ 152 w 1378"/>
                <a:gd name="T9" fmla="*/ 393 h 627"/>
                <a:gd name="T10" fmla="*/ 186 w 1378"/>
                <a:gd name="T11" fmla="*/ 460 h 627"/>
                <a:gd name="T12" fmla="*/ 219 w 1378"/>
                <a:gd name="T13" fmla="*/ 527 h 627"/>
                <a:gd name="T14" fmla="*/ 252 w 1378"/>
                <a:gd name="T15" fmla="*/ 594 h 627"/>
                <a:gd name="T16" fmla="*/ 304 w 1378"/>
                <a:gd name="T17" fmla="*/ 618 h 627"/>
                <a:gd name="T18" fmla="*/ 373 w 1378"/>
                <a:gd name="T19" fmla="*/ 599 h 627"/>
                <a:gd name="T20" fmla="*/ 443 w 1378"/>
                <a:gd name="T21" fmla="*/ 580 h 627"/>
                <a:gd name="T22" fmla="*/ 513 w 1378"/>
                <a:gd name="T23" fmla="*/ 561 h 627"/>
                <a:gd name="T24" fmla="*/ 582 w 1378"/>
                <a:gd name="T25" fmla="*/ 542 h 627"/>
                <a:gd name="T26" fmla="*/ 651 w 1378"/>
                <a:gd name="T27" fmla="*/ 523 h 627"/>
                <a:gd name="T28" fmla="*/ 720 w 1378"/>
                <a:gd name="T29" fmla="*/ 505 h 627"/>
                <a:gd name="T30" fmla="*/ 789 w 1378"/>
                <a:gd name="T31" fmla="*/ 485 h 627"/>
                <a:gd name="T32" fmla="*/ 858 w 1378"/>
                <a:gd name="T33" fmla="*/ 467 h 627"/>
                <a:gd name="T34" fmla="*/ 927 w 1378"/>
                <a:gd name="T35" fmla="*/ 447 h 627"/>
                <a:gd name="T36" fmla="*/ 997 w 1378"/>
                <a:gd name="T37" fmla="*/ 429 h 627"/>
                <a:gd name="T38" fmla="*/ 1066 w 1378"/>
                <a:gd name="T39" fmla="*/ 411 h 627"/>
                <a:gd name="T40" fmla="*/ 1135 w 1378"/>
                <a:gd name="T41" fmla="*/ 391 h 627"/>
                <a:gd name="T42" fmla="*/ 1205 w 1378"/>
                <a:gd name="T43" fmla="*/ 373 h 627"/>
                <a:gd name="T44" fmla="*/ 1274 w 1378"/>
                <a:gd name="T45" fmla="*/ 353 h 627"/>
                <a:gd name="T46" fmla="*/ 1343 w 1378"/>
                <a:gd name="T47" fmla="*/ 335 h 627"/>
                <a:gd name="T48" fmla="*/ 1345 w 1378"/>
                <a:gd name="T49" fmla="*/ 305 h 627"/>
                <a:gd name="T50" fmla="*/ 1282 w 1378"/>
                <a:gd name="T51" fmla="*/ 264 h 627"/>
                <a:gd name="T52" fmla="*/ 1218 w 1378"/>
                <a:gd name="T53" fmla="*/ 224 h 627"/>
                <a:gd name="T54" fmla="*/ 1154 w 1378"/>
                <a:gd name="T55" fmla="*/ 184 h 627"/>
                <a:gd name="T56" fmla="*/ 1091 w 1378"/>
                <a:gd name="T57" fmla="*/ 142 h 627"/>
                <a:gd name="T58" fmla="*/ 1026 w 1378"/>
                <a:gd name="T59" fmla="*/ 102 h 627"/>
                <a:gd name="T60" fmla="*/ 963 w 1378"/>
                <a:gd name="T61" fmla="*/ 62 h 627"/>
                <a:gd name="T62" fmla="*/ 900 w 1378"/>
                <a:gd name="T63" fmla="*/ 21 h 627"/>
                <a:gd name="T64" fmla="*/ 843 w 1378"/>
                <a:gd name="T65" fmla="*/ 3 h 627"/>
                <a:gd name="T66" fmla="*/ 791 w 1378"/>
                <a:gd name="T67" fmla="*/ 9 h 627"/>
                <a:gd name="T68" fmla="*/ 740 w 1378"/>
                <a:gd name="T69" fmla="*/ 13 h 627"/>
                <a:gd name="T70" fmla="*/ 688 w 1378"/>
                <a:gd name="T71" fmla="*/ 19 h 627"/>
                <a:gd name="T72" fmla="*/ 637 w 1378"/>
                <a:gd name="T73" fmla="*/ 23 h 627"/>
                <a:gd name="T74" fmla="*/ 585 w 1378"/>
                <a:gd name="T75" fmla="*/ 29 h 627"/>
                <a:gd name="T76" fmla="*/ 535 w 1378"/>
                <a:gd name="T77" fmla="*/ 34 h 627"/>
                <a:gd name="T78" fmla="*/ 483 w 1378"/>
                <a:gd name="T79" fmla="*/ 40 h 627"/>
                <a:gd name="T80" fmla="*/ 431 w 1378"/>
                <a:gd name="T81" fmla="*/ 44 h 627"/>
                <a:gd name="T82" fmla="*/ 380 w 1378"/>
                <a:gd name="T83" fmla="*/ 50 h 627"/>
                <a:gd name="T84" fmla="*/ 328 w 1378"/>
                <a:gd name="T85" fmla="*/ 55 h 627"/>
                <a:gd name="T86" fmla="*/ 278 w 1378"/>
                <a:gd name="T87" fmla="*/ 59 h 627"/>
                <a:gd name="T88" fmla="*/ 226 w 1378"/>
                <a:gd name="T89" fmla="*/ 65 h 627"/>
                <a:gd name="T90" fmla="*/ 175 w 1378"/>
                <a:gd name="T91" fmla="*/ 70 h 627"/>
                <a:gd name="T92" fmla="*/ 123 w 1378"/>
                <a:gd name="T93" fmla="*/ 75 h 627"/>
                <a:gd name="T94" fmla="*/ 72 w 1378"/>
                <a:gd name="T95" fmla="*/ 80 h 627"/>
                <a:gd name="T96" fmla="*/ 41 w 1378"/>
                <a:gd name="T97" fmla="*/ 83 h 627"/>
                <a:gd name="T98" fmla="*/ 29 w 1378"/>
                <a:gd name="T99" fmla="*/ 86 h 627"/>
                <a:gd name="T100" fmla="*/ 18 w 1378"/>
                <a:gd name="T101" fmla="*/ 88 h 627"/>
                <a:gd name="T102" fmla="*/ 6 w 1378"/>
                <a:gd name="T103" fmla="*/ 9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627">
                  <a:moveTo>
                    <a:pt x="0" y="91"/>
                  </a:moveTo>
                  <a:lnTo>
                    <a:pt x="18" y="125"/>
                  </a:lnTo>
                  <a:lnTo>
                    <a:pt x="34" y="158"/>
                  </a:lnTo>
                  <a:lnTo>
                    <a:pt x="51" y="192"/>
                  </a:lnTo>
                  <a:lnTo>
                    <a:pt x="68" y="225"/>
                  </a:lnTo>
                  <a:lnTo>
                    <a:pt x="84" y="258"/>
                  </a:lnTo>
                  <a:lnTo>
                    <a:pt x="102" y="292"/>
                  </a:lnTo>
                  <a:lnTo>
                    <a:pt x="118" y="325"/>
                  </a:lnTo>
                  <a:lnTo>
                    <a:pt x="135" y="359"/>
                  </a:lnTo>
                  <a:lnTo>
                    <a:pt x="152" y="393"/>
                  </a:lnTo>
                  <a:lnTo>
                    <a:pt x="168" y="427"/>
                  </a:lnTo>
                  <a:lnTo>
                    <a:pt x="186" y="460"/>
                  </a:lnTo>
                  <a:lnTo>
                    <a:pt x="203" y="493"/>
                  </a:lnTo>
                  <a:lnTo>
                    <a:pt x="219" y="527"/>
                  </a:lnTo>
                  <a:lnTo>
                    <a:pt x="236" y="560"/>
                  </a:lnTo>
                  <a:lnTo>
                    <a:pt x="252" y="594"/>
                  </a:lnTo>
                  <a:lnTo>
                    <a:pt x="270" y="627"/>
                  </a:lnTo>
                  <a:lnTo>
                    <a:pt x="304" y="618"/>
                  </a:lnTo>
                  <a:lnTo>
                    <a:pt x="339" y="609"/>
                  </a:lnTo>
                  <a:lnTo>
                    <a:pt x="373" y="599"/>
                  </a:lnTo>
                  <a:lnTo>
                    <a:pt x="408" y="589"/>
                  </a:lnTo>
                  <a:lnTo>
                    <a:pt x="443" y="580"/>
                  </a:lnTo>
                  <a:lnTo>
                    <a:pt x="477" y="571"/>
                  </a:lnTo>
                  <a:lnTo>
                    <a:pt x="513" y="561"/>
                  </a:lnTo>
                  <a:lnTo>
                    <a:pt x="547" y="552"/>
                  </a:lnTo>
                  <a:lnTo>
                    <a:pt x="582" y="542"/>
                  </a:lnTo>
                  <a:lnTo>
                    <a:pt x="616" y="533"/>
                  </a:lnTo>
                  <a:lnTo>
                    <a:pt x="651" y="523"/>
                  </a:lnTo>
                  <a:lnTo>
                    <a:pt x="686" y="514"/>
                  </a:lnTo>
                  <a:lnTo>
                    <a:pt x="720" y="505"/>
                  </a:lnTo>
                  <a:lnTo>
                    <a:pt x="755" y="495"/>
                  </a:lnTo>
                  <a:lnTo>
                    <a:pt x="789" y="485"/>
                  </a:lnTo>
                  <a:lnTo>
                    <a:pt x="824" y="476"/>
                  </a:lnTo>
                  <a:lnTo>
                    <a:pt x="858" y="467"/>
                  </a:lnTo>
                  <a:lnTo>
                    <a:pt x="893" y="458"/>
                  </a:lnTo>
                  <a:lnTo>
                    <a:pt x="927" y="447"/>
                  </a:lnTo>
                  <a:lnTo>
                    <a:pt x="962" y="438"/>
                  </a:lnTo>
                  <a:lnTo>
                    <a:pt x="997" y="429"/>
                  </a:lnTo>
                  <a:lnTo>
                    <a:pt x="1031" y="420"/>
                  </a:lnTo>
                  <a:lnTo>
                    <a:pt x="1066" y="411"/>
                  </a:lnTo>
                  <a:lnTo>
                    <a:pt x="1100" y="400"/>
                  </a:lnTo>
                  <a:lnTo>
                    <a:pt x="1135" y="391"/>
                  </a:lnTo>
                  <a:lnTo>
                    <a:pt x="1170" y="382"/>
                  </a:lnTo>
                  <a:lnTo>
                    <a:pt x="1205" y="373"/>
                  </a:lnTo>
                  <a:lnTo>
                    <a:pt x="1240" y="363"/>
                  </a:lnTo>
                  <a:lnTo>
                    <a:pt x="1274" y="353"/>
                  </a:lnTo>
                  <a:lnTo>
                    <a:pt x="1309" y="344"/>
                  </a:lnTo>
                  <a:lnTo>
                    <a:pt x="1343" y="335"/>
                  </a:lnTo>
                  <a:lnTo>
                    <a:pt x="1378" y="325"/>
                  </a:lnTo>
                  <a:lnTo>
                    <a:pt x="1345" y="305"/>
                  </a:lnTo>
                  <a:lnTo>
                    <a:pt x="1314" y="285"/>
                  </a:lnTo>
                  <a:lnTo>
                    <a:pt x="1282" y="264"/>
                  </a:lnTo>
                  <a:lnTo>
                    <a:pt x="1250" y="244"/>
                  </a:lnTo>
                  <a:lnTo>
                    <a:pt x="1218" y="224"/>
                  </a:lnTo>
                  <a:lnTo>
                    <a:pt x="1187" y="203"/>
                  </a:lnTo>
                  <a:lnTo>
                    <a:pt x="1154" y="184"/>
                  </a:lnTo>
                  <a:lnTo>
                    <a:pt x="1122" y="163"/>
                  </a:lnTo>
                  <a:lnTo>
                    <a:pt x="1091" y="142"/>
                  </a:lnTo>
                  <a:lnTo>
                    <a:pt x="1059" y="123"/>
                  </a:lnTo>
                  <a:lnTo>
                    <a:pt x="1026" y="102"/>
                  </a:lnTo>
                  <a:lnTo>
                    <a:pt x="995" y="81"/>
                  </a:lnTo>
                  <a:lnTo>
                    <a:pt x="963" y="62"/>
                  </a:lnTo>
                  <a:lnTo>
                    <a:pt x="932" y="41"/>
                  </a:lnTo>
                  <a:lnTo>
                    <a:pt x="900" y="21"/>
                  </a:lnTo>
                  <a:lnTo>
                    <a:pt x="869" y="0"/>
                  </a:lnTo>
                  <a:lnTo>
                    <a:pt x="843" y="3"/>
                  </a:lnTo>
                  <a:lnTo>
                    <a:pt x="817" y="5"/>
                  </a:lnTo>
                  <a:lnTo>
                    <a:pt x="791" y="9"/>
                  </a:lnTo>
                  <a:lnTo>
                    <a:pt x="765" y="11"/>
                  </a:lnTo>
                  <a:lnTo>
                    <a:pt x="740" y="13"/>
                  </a:lnTo>
                  <a:lnTo>
                    <a:pt x="714" y="15"/>
                  </a:lnTo>
                  <a:lnTo>
                    <a:pt x="688" y="19"/>
                  </a:lnTo>
                  <a:lnTo>
                    <a:pt x="663" y="21"/>
                  </a:lnTo>
                  <a:lnTo>
                    <a:pt x="637" y="23"/>
                  </a:lnTo>
                  <a:lnTo>
                    <a:pt x="611" y="26"/>
                  </a:lnTo>
                  <a:lnTo>
                    <a:pt x="585" y="29"/>
                  </a:lnTo>
                  <a:lnTo>
                    <a:pt x="560" y="32"/>
                  </a:lnTo>
                  <a:lnTo>
                    <a:pt x="535" y="34"/>
                  </a:lnTo>
                  <a:lnTo>
                    <a:pt x="508" y="36"/>
                  </a:lnTo>
                  <a:lnTo>
                    <a:pt x="483" y="40"/>
                  </a:lnTo>
                  <a:lnTo>
                    <a:pt x="457" y="42"/>
                  </a:lnTo>
                  <a:lnTo>
                    <a:pt x="431" y="44"/>
                  </a:lnTo>
                  <a:lnTo>
                    <a:pt x="406" y="47"/>
                  </a:lnTo>
                  <a:lnTo>
                    <a:pt x="380" y="50"/>
                  </a:lnTo>
                  <a:lnTo>
                    <a:pt x="354" y="52"/>
                  </a:lnTo>
                  <a:lnTo>
                    <a:pt x="328" y="55"/>
                  </a:lnTo>
                  <a:lnTo>
                    <a:pt x="303" y="57"/>
                  </a:lnTo>
                  <a:lnTo>
                    <a:pt x="278" y="59"/>
                  </a:lnTo>
                  <a:lnTo>
                    <a:pt x="251" y="63"/>
                  </a:lnTo>
                  <a:lnTo>
                    <a:pt x="226" y="65"/>
                  </a:lnTo>
                  <a:lnTo>
                    <a:pt x="201" y="67"/>
                  </a:lnTo>
                  <a:lnTo>
                    <a:pt x="175" y="70"/>
                  </a:lnTo>
                  <a:lnTo>
                    <a:pt x="149" y="72"/>
                  </a:lnTo>
                  <a:lnTo>
                    <a:pt x="123" y="75"/>
                  </a:lnTo>
                  <a:lnTo>
                    <a:pt x="98" y="78"/>
                  </a:lnTo>
                  <a:lnTo>
                    <a:pt x="72" y="80"/>
                  </a:lnTo>
                  <a:lnTo>
                    <a:pt x="46" y="82"/>
                  </a:lnTo>
                  <a:lnTo>
                    <a:pt x="41" y="83"/>
                  </a:lnTo>
                  <a:lnTo>
                    <a:pt x="35" y="85"/>
                  </a:lnTo>
                  <a:lnTo>
                    <a:pt x="29" y="86"/>
                  </a:lnTo>
                  <a:lnTo>
                    <a:pt x="23" y="87"/>
                  </a:lnTo>
                  <a:lnTo>
                    <a:pt x="18" y="88"/>
                  </a:lnTo>
                  <a:lnTo>
                    <a:pt x="12" y="89"/>
                  </a:lnTo>
                  <a:lnTo>
                    <a:pt x="6" y="9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3A4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7" name="Freeform 829"/>
            <p:cNvSpPr>
              <a:spLocks/>
            </p:cNvSpPr>
            <p:nvPr userDrawn="1"/>
          </p:nvSpPr>
          <p:spPr bwMode="auto">
            <a:xfrm>
              <a:off x="380" y="1666"/>
              <a:ext cx="654" cy="290"/>
            </a:xfrm>
            <a:custGeom>
              <a:avLst/>
              <a:gdLst>
                <a:gd name="T0" fmla="*/ 16 w 1308"/>
                <a:gd name="T1" fmla="*/ 87 h 579"/>
                <a:gd name="T2" fmla="*/ 50 w 1308"/>
                <a:gd name="T3" fmla="*/ 153 h 579"/>
                <a:gd name="T4" fmla="*/ 83 w 1308"/>
                <a:gd name="T5" fmla="*/ 219 h 579"/>
                <a:gd name="T6" fmla="*/ 116 w 1308"/>
                <a:gd name="T7" fmla="*/ 284 h 579"/>
                <a:gd name="T8" fmla="*/ 149 w 1308"/>
                <a:gd name="T9" fmla="*/ 350 h 579"/>
                <a:gd name="T10" fmla="*/ 182 w 1308"/>
                <a:gd name="T11" fmla="*/ 416 h 579"/>
                <a:gd name="T12" fmla="*/ 214 w 1308"/>
                <a:gd name="T13" fmla="*/ 481 h 579"/>
                <a:gd name="T14" fmla="*/ 248 w 1308"/>
                <a:gd name="T15" fmla="*/ 547 h 579"/>
                <a:gd name="T16" fmla="*/ 296 w 1308"/>
                <a:gd name="T17" fmla="*/ 570 h 579"/>
                <a:gd name="T18" fmla="*/ 362 w 1308"/>
                <a:gd name="T19" fmla="*/ 553 h 579"/>
                <a:gd name="T20" fmla="*/ 427 w 1308"/>
                <a:gd name="T21" fmla="*/ 534 h 579"/>
                <a:gd name="T22" fmla="*/ 493 w 1308"/>
                <a:gd name="T23" fmla="*/ 517 h 579"/>
                <a:gd name="T24" fmla="*/ 557 w 1308"/>
                <a:gd name="T25" fmla="*/ 500 h 579"/>
                <a:gd name="T26" fmla="*/ 623 w 1308"/>
                <a:gd name="T27" fmla="*/ 481 h 579"/>
                <a:gd name="T28" fmla="*/ 689 w 1308"/>
                <a:gd name="T29" fmla="*/ 464 h 579"/>
                <a:gd name="T30" fmla="*/ 754 w 1308"/>
                <a:gd name="T31" fmla="*/ 445 h 579"/>
                <a:gd name="T32" fmla="*/ 819 w 1308"/>
                <a:gd name="T33" fmla="*/ 428 h 579"/>
                <a:gd name="T34" fmla="*/ 885 w 1308"/>
                <a:gd name="T35" fmla="*/ 410 h 579"/>
                <a:gd name="T36" fmla="*/ 950 w 1308"/>
                <a:gd name="T37" fmla="*/ 392 h 579"/>
                <a:gd name="T38" fmla="*/ 1015 w 1308"/>
                <a:gd name="T39" fmla="*/ 374 h 579"/>
                <a:gd name="T40" fmla="*/ 1080 w 1308"/>
                <a:gd name="T41" fmla="*/ 357 h 579"/>
                <a:gd name="T42" fmla="*/ 1145 w 1308"/>
                <a:gd name="T43" fmla="*/ 339 h 579"/>
                <a:gd name="T44" fmla="*/ 1210 w 1308"/>
                <a:gd name="T45" fmla="*/ 321 h 579"/>
                <a:gd name="T46" fmla="*/ 1276 w 1308"/>
                <a:gd name="T47" fmla="*/ 304 h 579"/>
                <a:gd name="T48" fmla="*/ 1277 w 1308"/>
                <a:gd name="T49" fmla="*/ 276 h 579"/>
                <a:gd name="T50" fmla="*/ 1216 w 1308"/>
                <a:gd name="T51" fmla="*/ 239 h 579"/>
                <a:gd name="T52" fmla="*/ 1154 w 1308"/>
                <a:gd name="T53" fmla="*/ 202 h 579"/>
                <a:gd name="T54" fmla="*/ 1093 w 1308"/>
                <a:gd name="T55" fmla="*/ 166 h 579"/>
                <a:gd name="T56" fmla="*/ 1031 w 1308"/>
                <a:gd name="T57" fmla="*/ 129 h 579"/>
                <a:gd name="T58" fmla="*/ 969 w 1308"/>
                <a:gd name="T59" fmla="*/ 92 h 579"/>
                <a:gd name="T60" fmla="*/ 906 w 1308"/>
                <a:gd name="T61" fmla="*/ 55 h 579"/>
                <a:gd name="T62" fmla="*/ 844 w 1308"/>
                <a:gd name="T63" fmla="*/ 18 h 579"/>
                <a:gd name="T64" fmla="*/ 789 w 1308"/>
                <a:gd name="T65" fmla="*/ 1 h 579"/>
                <a:gd name="T66" fmla="*/ 742 w 1308"/>
                <a:gd name="T67" fmla="*/ 4 h 579"/>
                <a:gd name="T68" fmla="*/ 695 w 1308"/>
                <a:gd name="T69" fmla="*/ 8 h 579"/>
                <a:gd name="T70" fmla="*/ 647 w 1308"/>
                <a:gd name="T71" fmla="*/ 11 h 579"/>
                <a:gd name="T72" fmla="*/ 599 w 1308"/>
                <a:gd name="T73" fmla="*/ 15 h 579"/>
                <a:gd name="T74" fmla="*/ 552 w 1308"/>
                <a:gd name="T75" fmla="*/ 18 h 579"/>
                <a:gd name="T76" fmla="*/ 504 w 1308"/>
                <a:gd name="T77" fmla="*/ 22 h 579"/>
                <a:gd name="T78" fmla="*/ 457 w 1308"/>
                <a:gd name="T79" fmla="*/ 25 h 579"/>
                <a:gd name="T80" fmla="*/ 409 w 1308"/>
                <a:gd name="T81" fmla="*/ 28 h 579"/>
                <a:gd name="T82" fmla="*/ 362 w 1308"/>
                <a:gd name="T83" fmla="*/ 32 h 579"/>
                <a:gd name="T84" fmla="*/ 314 w 1308"/>
                <a:gd name="T85" fmla="*/ 34 h 579"/>
                <a:gd name="T86" fmla="*/ 267 w 1308"/>
                <a:gd name="T87" fmla="*/ 38 h 579"/>
                <a:gd name="T88" fmla="*/ 219 w 1308"/>
                <a:gd name="T89" fmla="*/ 41 h 579"/>
                <a:gd name="T90" fmla="*/ 172 w 1308"/>
                <a:gd name="T91" fmla="*/ 45 h 579"/>
                <a:gd name="T92" fmla="*/ 124 w 1308"/>
                <a:gd name="T93" fmla="*/ 48 h 579"/>
                <a:gd name="T94" fmla="*/ 77 w 1308"/>
                <a:gd name="T95" fmla="*/ 52 h 579"/>
                <a:gd name="T96" fmla="*/ 46 w 1308"/>
                <a:gd name="T97" fmla="*/ 53 h 579"/>
                <a:gd name="T98" fmla="*/ 33 w 1308"/>
                <a:gd name="T99" fmla="*/ 54 h 579"/>
                <a:gd name="T100" fmla="*/ 20 w 1308"/>
                <a:gd name="T101" fmla="*/ 55 h 579"/>
                <a:gd name="T102" fmla="*/ 7 w 1308"/>
                <a:gd name="T103" fmla="*/ 55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8" h="579">
                  <a:moveTo>
                    <a:pt x="0" y="55"/>
                  </a:moveTo>
                  <a:lnTo>
                    <a:pt x="16" y="87"/>
                  </a:lnTo>
                  <a:lnTo>
                    <a:pt x="33" y="121"/>
                  </a:lnTo>
                  <a:lnTo>
                    <a:pt x="50" y="153"/>
                  </a:lnTo>
                  <a:lnTo>
                    <a:pt x="67" y="186"/>
                  </a:lnTo>
                  <a:lnTo>
                    <a:pt x="83" y="219"/>
                  </a:lnTo>
                  <a:lnTo>
                    <a:pt x="99" y="252"/>
                  </a:lnTo>
                  <a:lnTo>
                    <a:pt x="116" y="284"/>
                  </a:lnTo>
                  <a:lnTo>
                    <a:pt x="132" y="318"/>
                  </a:lnTo>
                  <a:lnTo>
                    <a:pt x="149" y="350"/>
                  </a:lnTo>
                  <a:lnTo>
                    <a:pt x="165" y="383"/>
                  </a:lnTo>
                  <a:lnTo>
                    <a:pt x="182" y="416"/>
                  </a:lnTo>
                  <a:lnTo>
                    <a:pt x="198" y="449"/>
                  </a:lnTo>
                  <a:lnTo>
                    <a:pt x="214" y="481"/>
                  </a:lnTo>
                  <a:lnTo>
                    <a:pt x="230" y="513"/>
                  </a:lnTo>
                  <a:lnTo>
                    <a:pt x="248" y="547"/>
                  </a:lnTo>
                  <a:lnTo>
                    <a:pt x="264" y="579"/>
                  </a:lnTo>
                  <a:lnTo>
                    <a:pt x="296" y="570"/>
                  </a:lnTo>
                  <a:lnTo>
                    <a:pt x="329" y="562"/>
                  </a:lnTo>
                  <a:lnTo>
                    <a:pt x="362" y="553"/>
                  </a:lnTo>
                  <a:lnTo>
                    <a:pt x="395" y="543"/>
                  </a:lnTo>
                  <a:lnTo>
                    <a:pt x="427" y="534"/>
                  </a:lnTo>
                  <a:lnTo>
                    <a:pt x="460" y="526"/>
                  </a:lnTo>
                  <a:lnTo>
                    <a:pt x="493" y="517"/>
                  </a:lnTo>
                  <a:lnTo>
                    <a:pt x="525" y="508"/>
                  </a:lnTo>
                  <a:lnTo>
                    <a:pt x="557" y="500"/>
                  </a:lnTo>
                  <a:lnTo>
                    <a:pt x="591" y="490"/>
                  </a:lnTo>
                  <a:lnTo>
                    <a:pt x="623" y="481"/>
                  </a:lnTo>
                  <a:lnTo>
                    <a:pt x="657" y="472"/>
                  </a:lnTo>
                  <a:lnTo>
                    <a:pt x="689" y="464"/>
                  </a:lnTo>
                  <a:lnTo>
                    <a:pt x="721" y="455"/>
                  </a:lnTo>
                  <a:lnTo>
                    <a:pt x="754" y="445"/>
                  </a:lnTo>
                  <a:lnTo>
                    <a:pt x="787" y="436"/>
                  </a:lnTo>
                  <a:lnTo>
                    <a:pt x="819" y="428"/>
                  </a:lnTo>
                  <a:lnTo>
                    <a:pt x="852" y="419"/>
                  </a:lnTo>
                  <a:lnTo>
                    <a:pt x="885" y="410"/>
                  </a:lnTo>
                  <a:lnTo>
                    <a:pt x="917" y="402"/>
                  </a:lnTo>
                  <a:lnTo>
                    <a:pt x="950" y="392"/>
                  </a:lnTo>
                  <a:lnTo>
                    <a:pt x="982" y="383"/>
                  </a:lnTo>
                  <a:lnTo>
                    <a:pt x="1015" y="374"/>
                  </a:lnTo>
                  <a:lnTo>
                    <a:pt x="1047" y="366"/>
                  </a:lnTo>
                  <a:lnTo>
                    <a:pt x="1080" y="357"/>
                  </a:lnTo>
                  <a:lnTo>
                    <a:pt x="1113" y="348"/>
                  </a:lnTo>
                  <a:lnTo>
                    <a:pt x="1145" y="339"/>
                  </a:lnTo>
                  <a:lnTo>
                    <a:pt x="1178" y="330"/>
                  </a:lnTo>
                  <a:lnTo>
                    <a:pt x="1210" y="321"/>
                  </a:lnTo>
                  <a:lnTo>
                    <a:pt x="1243" y="312"/>
                  </a:lnTo>
                  <a:lnTo>
                    <a:pt x="1276" y="304"/>
                  </a:lnTo>
                  <a:lnTo>
                    <a:pt x="1308" y="295"/>
                  </a:lnTo>
                  <a:lnTo>
                    <a:pt x="1277" y="276"/>
                  </a:lnTo>
                  <a:lnTo>
                    <a:pt x="1246" y="258"/>
                  </a:lnTo>
                  <a:lnTo>
                    <a:pt x="1216" y="239"/>
                  </a:lnTo>
                  <a:lnTo>
                    <a:pt x="1185" y="221"/>
                  </a:lnTo>
                  <a:lnTo>
                    <a:pt x="1154" y="202"/>
                  </a:lnTo>
                  <a:lnTo>
                    <a:pt x="1123" y="184"/>
                  </a:lnTo>
                  <a:lnTo>
                    <a:pt x="1093" y="166"/>
                  </a:lnTo>
                  <a:lnTo>
                    <a:pt x="1062" y="147"/>
                  </a:lnTo>
                  <a:lnTo>
                    <a:pt x="1031" y="129"/>
                  </a:lnTo>
                  <a:lnTo>
                    <a:pt x="1000" y="110"/>
                  </a:lnTo>
                  <a:lnTo>
                    <a:pt x="969" y="92"/>
                  </a:lnTo>
                  <a:lnTo>
                    <a:pt x="938" y="73"/>
                  </a:lnTo>
                  <a:lnTo>
                    <a:pt x="906" y="55"/>
                  </a:lnTo>
                  <a:lnTo>
                    <a:pt x="875" y="37"/>
                  </a:lnTo>
                  <a:lnTo>
                    <a:pt x="844" y="18"/>
                  </a:lnTo>
                  <a:lnTo>
                    <a:pt x="813" y="0"/>
                  </a:lnTo>
                  <a:lnTo>
                    <a:pt x="789" y="1"/>
                  </a:lnTo>
                  <a:lnTo>
                    <a:pt x="766" y="3"/>
                  </a:lnTo>
                  <a:lnTo>
                    <a:pt x="742" y="4"/>
                  </a:lnTo>
                  <a:lnTo>
                    <a:pt x="719" y="7"/>
                  </a:lnTo>
                  <a:lnTo>
                    <a:pt x="695" y="8"/>
                  </a:lnTo>
                  <a:lnTo>
                    <a:pt x="670" y="10"/>
                  </a:lnTo>
                  <a:lnTo>
                    <a:pt x="647" y="11"/>
                  </a:lnTo>
                  <a:lnTo>
                    <a:pt x="623" y="14"/>
                  </a:lnTo>
                  <a:lnTo>
                    <a:pt x="599" y="15"/>
                  </a:lnTo>
                  <a:lnTo>
                    <a:pt x="576" y="17"/>
                  </a:lnTo>
                  <a:lnTo>
                    <a:pt x="552" y="18"/>
                  </a:lnTo>
                  <a:lnTo>
                    <a:pt x="529" y="20"/>
                  </a:lnTo>
                  <a:lnTo>
                    <a:pt x="504" y="22"/>
                  </a:lnTo>
                  <a:lnTo>
                    <a:pt x="480" y="24"/>
                  </a:lnTo>
                  <a:lnTo>
                    <a:pt x="457" y="25"/>
                  </a:lnTo>
                  <a:lnTo>
                    <a:pt x="433" y="26"/>
                  </a:lnTo>
                  <a:lnTo>
                    <a:pt x="409" y="28"/>
                  </a:lnTo>
                  <a:lnTo>
                    <a:pt x="386" y="30"/>
                  </a:lnTo>
                  <a:lnTo>
                    <a:pt x="362" y="32"/>
                  </a:lnTo>
                  <a:lnTo>
                    <a:pt x="339" y="33"/>
                  </a:lnTo>
                  <a:lnTo>
                    <a:pt x="314" y="34"/>
                  </a:lnTo>
                  <a:lnTo>
                    <a:pt x="290" y="37"/>
                  </a:lnTo>
                  <a:lnTo>
                    <a:pt x="267" y="38"/>
                  </a:lnTo>
                  <a:lnTo>
                    <a:pt x="243" y="40"/>
                  </a:lnTo>
                  <a:lnTo>
                    <a:pt x="219" y="41"/>
                  </a:lnTo>
                  <a:lnTo>
                    <a:pt x="196" y="43"/>
                  </a:lnTo>
                  <a:lnTo>
                    <a:pt x="172" y="45"/>
                  </a:lnTo>
                  <a:lnTo>
                    <a:pt x="149" y="46"/>
                  </a:lnTo>
                  <a:lnTo>
                    <a:pt x="124" y="48"/>
                  </a:lnTo>
                  <a:lnTo>
                    <a:pt x="100" y="49"/>
                  </a:lnTo>
                  <a:lnTo>
                    <a:pt x="77" y="52"/>
                  </a:lnTo>
                  <a:lnTo>
                    <a:pt x="53" y="53"/>
                  </a:lnTo>
                  <a:lnTo>
                    <a:pt x="46" y="53"/>
                  </a:lnTo>
                  <a:lnTo>
                    <a:pt x="40" y="54"/>
                  </a:lnTo>
                  <a:lnTo>
                    <a:pt x="33" y="54"/>
                  </a:lnTo>
                  <a:lnTo>
                    <a:pt x="27" y="54"/>
                  </a:lnTo>
                  <a:lnTo>
                    <a:pt x="20" y="55"/>
                  </a:lnTo>
                  <a:lnTo>
                    <a:pt x="13" y="55"/>
                  </a:lnTo>
                  <a:lnTo>
                    <a:pt x="7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424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8" name="Freeform 830"/>
            <p:cNvSpPr>
              <a:spLocks/>
            </p:cNvSpPr>
            <p:nvPr userDrawn="1"/>
          </p:nvSpPr>
          <p:spPr bwMode="auto">
            <a:xfrm>
              <a:off x="382" y="1690"/>
              <a:ext cx="620" cy="266"/>
            </a:xfrm>
            <a:custGeom>
              <a:avLst/>
              <a:gdLst>
                <a:gd name="T0" fmla="*/ 16 w 1239"/>
                <a:gd name="T1" fmla="*/ 53 h 532"/>
                <a:gd name="T2" fmla="*/ 48 w 1239"/>
                <a:gd name="T3" fmla="*/ 116 h 532"/>
                <a:gd name="T4" fmla="*/ 80 w 1239"/>
                <a:gd name="T5" fmla="*/ 181 h 532"/>
                <a:gd name="T6" fmla="*/ 113 w 1239"/>
                <a:gd name="T7" fmla="*/ 244 h 532"/>
                <a:gd name="T8" fmla="*/ 145 w 1239"/>
                <a:gd name="T9" fmla="*/ 309 h 532"/>
                <a:gd name="T10" fmla="*/ 177 w 1239"/>
                <a:gd name="T11" fmla="*/ 372 h 532"/>
                <a:gd name="T12" fmla="*/ 209 w 1239"/>
                <a:gd name="T13" fmla="*/ 436 h 532"/>
                <a:gd name="T14" fmla="*/ 242 w 1239"/>
                <a:gd name="T15" fmla="*/ 500 h 532"/>
                <a:gd name="T16" fmla="*/ 289 w 1239"/>
                <a:gd name="T17" fmla="*/ 524 h 532"/>
                <a:gd name="T18" fmla="*/ 350 w 1239"/>
                <a:gd name="T19" fmla="*/ 507 h 532"/>
                <a:gd name="T20" fmla="*/ 411 w 1239"/>
                <a:gd name="T21" fmla="*/ 491 h 532"/>
                <a:gd name="T22" fmla="*/ 472 w 1239"/>
                <a:gd name="T23" fmla="*/ 473 h 532"/>
                <a:gd name="T24" fmla="*/ 534 w 1239"/>
                <a:gd name="T25" fmla="*/ 457 h 532"/>
                <a:gd name="T26" fmla="*/ 595 w 1239"/>
                <a:gd name="T27" fmla="*/ 440 h 532"/>
                <a:gd name="T28" fmla="*/ 656 w 1239"/>
                <a:gd name="T29" fmla="*/ 424 h 532"/>
                <a:gd name="T30" fmla="*/ 717 w 1239"/>
                <a:gd name="T31" fmla="*/ 407 h 532"/>
                <a:gd name="T32" fmla="*/ 779 w 1239"/>
                <a:gd name="T33" fmla="*/ 390 h 532"/>
                <a:gd name="T34" fmla="*/ 841 w 1239"/>
                <a:gd name="T35" fmla="*/ 373 h 532"/>
                <a:gd name="T36" fmla="*/ 902 w 1239"/>
                <a:gd name="T37" fmla="*/ 356 h 532"/>
                <a:gd name="T38" fmla="*/ 963 w 1239"/>
                <a:gd name="T39" fmla="*/ 340 h 532"/>
                <a:gd name="T40" fmla="*/ 1025 w 1239"/>
                <a:gd name="T41" fmla="*/ 322 h 532"/>
                <a:gd name="T42" fmla="*/ 1086 w 1239"/>
                <a:gd name="T43" fmla="*/ 306 h 532"/>
                <a:gd name="T44" fmla="*/ 1147 w 1239"/>
                <a:gd name="T45" fmla="*/ 289 h 532"/>
                <a:gd name="T46" fmla="*/ 1208 w 1239"/>
                <a:gd name="T47" fmla="*/ 272 h 532"/>
                <a:gd name="T48" fmla="*/ 1209 w 1239"/>
                <a:gd name="T49" fmla="*/ 248 h 532"/>
                <a:gd name="T50" fmla="*/ 1149 w 1239"/>
                <a:gd name="T51" fmla="*/ 214 h 532"/>
                <a:gd name="T52" fmla="*/ 1089 w 1239"/>
                <a:gd name="T53" fmla="*/ 182 h 532"/>
                <a:gd name="T54" fmla="*/ 1029 w 1239"/>
                <a:gd name="T55" fmla="*/ 149 h 532"/>
                <a:gd name="T56" fmla="*/ 970 w 1239"/>
                <a:gd name="T57" fmla="*/ 116 h 532"/>
                <a:gd name="T58" fmla="*/ 910 w 1239"/>
                <a:gd name="T59" fmla="*/ 83 h 532"/>
                <a:gd name="T60" fmla="*/ 850 w 1239"/>
                <a:gd name="T61" fmla="*/ 49 h 532"/>
                <a:gd name="T62" fmla="*/ 790 w 1239"/>
                <a:gd name="T63" fmla="*/ 16 h 532"/>
                <a:gd name="T64" fmla="*/ 716 w 1239"/>
                <a:gd name="T65" fmla="*/ 1 h 532"/>
                <a:gd name="T66" fmla="*/ 629 w 1239"/>
                <a:gd name="T67" fmla="*/ 5 h 532"/>
                <a:gd name="T68" fmla="*/ 541 w 1239"/>
                <a:gd name="T69" fmla="*/ 8 h 532"/>
                <a:gd name="T70" fmla="*/ 454 w 1239"/>
                <a:gd name="T71" fmla="*/ 10 h 532"/>
                <a:gd name="T72" fmla="*/ 365 w 1239"/>
                <a:gd name="T73" fmla="*/ 14 h 532"/>
                <a:gd name="T74" fmla="*/ 277 w 1239"/>
                <a:gd name="T75" fmla="*/ 16 h 532"/>
                <a:gd name="T76" fmla="*/ 190 w 1239"/>
                <a:gd name="T77" fmla="*/ 19 h 532"/>
                <a:gd name="T78" fmla="*/ 102 w 1239"/>
                <a:gd name="T79" fmla="*/ 23 h 532"/>
                <a:gd name="T80" fmla="*/ 52 w 1239"/>
                <a:gd name="T81" fmla="*/ 24 h 532"/>
                <a:gd name="T82" fmla="*/ 37 w 1239"/>
                <a:gd name="T83" fmla="*/ 23 h 532"/>
                <a:gd name="T84" fmla="*/ 22 w 1239"/>
                <a:gd name="T85" fmla="*/ 22 h 532"/>
                <a:gd name="T86" fmla="*/ 7 w 1239"/>
                <a:gd name="T87" fmla="*/ 2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9" h="532">
                  <a:moveTo>
                    <a:pt x="0" y="21"/>
                  </a:moveTo>
                  <a:lnTo>
                    <a:pt x="16" y="53"/>
                  </a:lnTo>
                  <a:lnTo>
                    <a:pt x="32" y="84"/>
                  </a:lnTo>
                  <a:lnTo>
                    <a:pt x="48" y="116"/>
                  </a:lnTo>
                  <a:lnTo>
                    <a:pt x="64" y="149"/>
                  </a:lnTo>
                  <a:lnTo>
                    <a:pt x="80" y="181"/>
                  </a:lnTo>
                  <a:lnTo>
                    <a:pt x="97" y="212"/>
                  </a:lnTo>
                  <a:lnTo>
                    <a:pt x="113" y="244"/>
                  </a:lnTo>
                  <a:lnTo>
                    <a:pt x="129" y="276"/>
                  </a:lnTo>
                  <a:lnTo>
                    <a:pt x="145" y="309"/>
                  </a:lnTo>
                  <a:lnTo>
                    <a:pt x="161" y="340"/>
                  </a:lnTo>
                  <a:lnTo>
                    <a:pt x="177" y="372"/>
                  </a:lnTo>
                  <a:lnTo>
                    <a:pt x="193" y="404"/>
                  </a:lnTo>
                  <a:lnTo>
                    <a:pt x="209" y="436"/>
                  </a:lnTo>
                  <a:lnTo>
                    <a:pt x="226" y="468"/>
                  </a:lnTo>
                  <a:lnTo>
                    <a:pt x="242" y="500"/>
                  </a:lnTo>
                  <a:lnTo>
                    <a:pt x="258" y="532"/>
                  </a:lnTo>
                  <a:lnTo>
                    <a:pt x="289" y="524"/>
                  </a:lnTo>
                  <a:lnTo>
                    <a:pt x="319" y="516"/>
                  </a:lnTo>
                  <a:lnTo>
                    <a:pt x="350" y="507"/>
                  </a:lnTo>
                  <a:lnTo>
                    <a:pt x="381" y="499"/>
                  </a:lnTo>
                  <a:lnTo>
                    <a:pt x="411" y="491"/>
                  </a:lnTo>
                  <a:lnTo>
                    <a:pt x="442" y="483"/>
                  </a:lnTo>
                  <a:lnTo>
                    <a:pt x="472" y="473"/>
                  </a:lnTo>
                  <a:lnTo>
                    <a:pt x="503" y="465"/>
                  </a:lnTo>
                  <a:lnTo>
                    <a:pt x="534" y="457"/>
                  </a:lnTo>
                  <a:lnTo>
                    <a:pt x="564" y="449"/>
                  </a:lnTo>
                  <a:lnTo>
                    <a:pt x="595" y="440"/>
                  </a:lnTo>
                  <a:lnTo>
                    <a:pt x="626" y="432"/>
                  </a:lnTo>
                  <a:lnTo>
                    <a:pt x="656" y="424"/>
                  </a:lnTo>
                  <a:lnTo>
                    <a:pt x="687" y="415"/>
                  </a:lnTo>
                  <a:lnTo>
                    <a:pt x="717" y="407"/>
                  </a:lnTo>
                  <a:lnTo>
                    <a:pt x="748" y="398"/>
                  </a:lnTo>
                  <a:lnTo>
                    <a:pt x="779" y="390"/>
                  </a:lnTo>
                  <a:lnTo>
                    <a:pt x="809" y="381"/>
                  </a:lnTo>
                  <a:lnTo>
                    <a:pt x="841" y="373"/>
                  </a:lnTo>
                  <a:lnTo>
                    <a:pt x="872" y="365"/>
                  </a:lnTo>
                  <a:lnTo>
                    <a:pt x="902" y="356"/>
                  </a:lnTo>
                  <a:lnTo>
                    <a:pt x="933" y="348"/>
                  </a:lnTo>
                  <a:lnTo>
                    <a:pt x="963" y="340"/>
                  </a:lnTo>
                  <a:lnTo>
                    <a:pt x="994" y="331"/>
                  </a:lnTo>
                  <a:lnTo>
                    <a:pt x="1025" y="322"/>
                  </a:lnTo>
                  <a:lnTo>
                    <a:pt x="1055" y="314"/>
                  </a:lnTo>
                  <a:lnTo>
                    <a:pt x="1086" y="306"/>
                  </a:lnTo>
                  <a:lnTo>
                    <a:pt x="1117" y="297"/>
                  </a:lnTo>
                  <a:lnTo>
                    <a:pt x="1147" y="289"/>
                  </a:lnTo>
                  <a:lnTo>
                    <a:pt x="1178" y="281"/>
                  </a:lnTo>
                  <a:lnTo>
                    <a:pt x="1208" y="272"/>
                  </a:lnTo>
                  <a:lnTo>
                    <a:pt x="1239" y="264"/>
                  </a:lnTo>
                  <a:lnTo>
                    <a:pt x="1209" y="248"/>
                  </a:lnTo>
                  <a:lnTo>
                    <a:pt x="1179" y="230"/>
                  </a:lnTo>
                  <a:lnTo>
                    <a:pt x="1149" y="214"/>
                  </a:lnTo>
                  <a:lnTo>
                    <a:pt x="1119" y="198"/>
                  </a:lnTo>
                  <a:lnTo>
                    <a:pt x="1089" y="182"/>
                  </a:lnTo>
                  <a:lnTo>
                    <a:pt x="1059" y="165"/>
                  </a:lnTo>
                  <a:lnTo>
                    <a:pt x="1029" y="149"/>
                  </a:lnTo>
                  <a:lnTo>
                    <a:pt x="999" y="132"/>
                  </a:lnTo>
                  <a:lnTo>
                    <a:pt x="970" y="116"/>
                  </a:lnTo>
                  <a:lnTo>
                    <a:pt x="940" y="99"/>
                  </a:lnTo>
                  <a:lnTo>
                    <a:pt x="910" y="83"/>
                  </a:lnTo>
                  <a:lnTo>
                    <a:pt x="880" y="67"/>
                  </a:lnTo>
                  <a:lnTo>
                    <a:pt x="850" y="49"/>
                  </a:lnTo>
                  <a:lnTo>
                    <a:pt x="820" y="33"/>
                  </a:lnTo>
                  <a:lnTo>
                    <a:pt x="790" y="16"/>
                  </a:lnTo>
                  <a:lnTo>
                    <a:pt x="760" y="0"/>
                  </a:lnTo>
                  <a:lnTo>
                    <a:pt x="716" y="1"/>
                  </a:lnTo>
                  <a:lnTo>
                    <a:pt x="672" y="3"/>
                  </a:lnTo>
                  <a:lnTo>
                    <a:pt x="629" y="5"/>
                  </a:lnTo>
                  <a:lnTo>
                    <a:pt x="585" y="6"/>
                  </a:lnTo>
                  <a:lnTo>
                    <a:pt x="541" y="8"/>
                  </a:lnTo>
                  <a:lnTo>
                    <a:pt x="497" y="9"/>
                  </a:lnTo>
                  <a:lnTo>
                    <a:pt x="454" y="10"/>
                  </a:lnTo>
                  <a:lnTo>
                    <a:pt x="410" y="11"/>
                  </a:lnTo>
                  <a:lnTo>
                    <a:pt x="365" y="14"/>
                  </a:lnTo>
                  <a:lnTo>
                    <a:pt x="321" y="15"/>
                  </a:lnTo>
                  <a:lnTo>
                    <a:pt x="277" y="16"/>
                  </a:lnTo>
                  <a:lnTo>
                    <a:pt x="234" y="18"/>
                  </a:lnTo>
                  <a:lnTo>
                    <a:pt x="190" y="19"/>
                  </a:lnTo>
                  <a:lnTo>
                    <a:pt x="146" y="21"/>
                  </a:lnTo>
                  <a:lnTo>
                    <a:pt x="102" y="23"/>
                  </a:lnTo>
                  <a:lnTo>
                    <a:pt x="59" y="24"/>
                  </a:lnTo>
                  <a:lnTo>
                    <a:pt x="52" y="24"/>
                  </a:lnTo>
                  <a:lnTo>
                    <a:pt x="44" y="23"/>
                  </a:lnTo>
                  <a:lnTo>
                    <a:pt x="37" y="23"/>
                  </a:lnTo>
                  <a:lnTo>
                    <a:pt x="30" y="22"/>
                  </a:lnTo>
                  <a:lnTo>
                    <a:pt x="22" y="22"/>
                  </a:lnTo>
                  <a:lnTo>
                    <a:pt x="15" y="22"/>
                  </a:lnTo>
                  <a:lnTo>
                    <a:pt x="7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445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79" name="Freeform 831"/>
            <p:cNvSpPr>
              <a:spLocks/>
            </p:cNvSpPr>
            <p:nvPr userDrawn="1"/>
          </p:nvSpPr>
          <p:spPr bwMode="auto">
            <a:xfrm>
              <a:off x="386" y="1706"/>
              <a:ext cx="585" cy="250"/>
            </a:xfrm>
            <a:custGeom>
              <a:avLst/>
              <a:gdLst>
                <a:gd name="T0" fmla="*/ 16 w 1170"/>
                <a:gd name="T1" fmla="*/ 31 h 500"/>
                <a:gd name="T2" fmla="*/ 47 w 1170"/>
                <a:gd name="T3" fmla="*/ 95 h 500"/>
                <a:gd name="T4" fmla="*/ 78 w 1170"/>
                <a:gd name="T5" fmla="*/ 157 h 500"/>
                <a:gd name="T6" fmla="*/ 109 w 1170"/>
                <a:gd name="T7" fmla="*/ 219 h 500"/>
                <a:gd name="T8" fmla="*/ 141 w 1170"/>
                <a:gd name="T9" fmla="*/ 282 h 500"/>
                <a:gd name="T10" fmla="*/ 172 w 1170"/>
                <a:gd name="T11" fmla="*/ 345 h 500"/>
                <a:gd name="T12" fmla="*/ 204 w 1170"/>
                <a:gd name="T13" fmla="*/ 407 h 500"/>
                <a:gd name="T14" fmla="*/ 235 w 1170"/>
                <a:gd name="T15" fmla="*/ 469 h 500"/>
                <a:gd name="T16" fmla="*/ 280 w 1170"/>
                <a:gd name="T17" fmla="*/ 492 h 500"/>
                <a:gd name="T18" fmla="*/ 337 w 1170"/>
                <a:gd name="T19" fmla="*/ 476 h 500"/>
                <a:gd name="T20" fmla="*/ 395 w 1170"/>
                <a:gd name="T21" fmla="*/ 461 h 500"/>
                <a:gd name="T22" fmla="*/ 452 w 1170"/>
                <a:gd name="T23" fmla="*/ 445 h 500"/>
                <a:gd name="T24" fmla="*/ 509 w 1170"/>
                <a:gd name="T25" fmla="*/ 430 h 500"/>
                <a:gd name="T26" fmla="*/ 566 w 1170"/>
                <a:gd name="T27" fmla="*/ 414 h 500"/>
                <a:gd name="T28" fmla="*/ 624 w 1170"/>
                <a:gd name="T29" fmla="*/ 398 h 500"/>
                <a:gd name="T30" fmla="*/ 682 w 1170"/>
                <a:gd name="T31" fmla="*/ 383 h 500"/>
                <a:gd name="T32" fmla="*/ 739 w 1170"/>
                <a:gd name="T33" fmla="*/ 366 h 500"/>
                <a:gd name="T34" fmla="*/ 797 w 1170"/>
                <a:gd name="T35" fmla="*/ 351 h 500"/>
                <a:gd name="T36" fmla="*/ 854 w 1170"/>
                <a:gd name="T37" fmla="*/ 335 h 500"/>
                <a:gd name="T38" fmla="*/ 912 w 1170"/>
                <a:gd name="T39" fmla="*/ 319 h 500"/>
                <a:gd name="T40" fmla="*/ 968 w 1170"/>
                <a:gd name="T41" fmla="*/ 304 h 500"/>
                <a:gd name="T42" fmla="*/ 1026 w 1170"/>
                <a:gd name="T43" fmla="*/ 288 h 500"/>
                <a:gd name="T44" fmla="*/ 1083 w 1170"/>
                <a:gd name="T45" fmla="*/ 273 h 500"/>
                <a:gd name="T46" fmla="*/ 1141 w 1170"/>
                <a:gd name="T47" fmla="*/ 257 h 500"/>
                <a:gd name="T48" fmla="*/ 1141 w 1170"/>
                <a:gd name="T49" fmla="*/ 234 h 500"/>
                <a:gd name="T50" fmla="*/ 1082 w 1170"/>
                <a:gd name="T51" fmla="*/ 205 h 500"/>
                <a:gd name="T52" fmla="*/ 1025 w 1170"/>
                <a:gd name="T53" fmla="*/ 175 h 500"/>
                <a:gd name="T54" fmla="*/ 966 w 1170"/>
                <a:gd name="T55" fmla="*/ 146 h 500"/>
                <a:gd name="T56" fmla="*/ 908 w 1170"/>
                <a:gd name="T57" fmla="*/ 118 h 500"/>
                <a:gd name="T58" fmla="*/ 850 w 1170"/>
                <a:gd name="T59" fmla="*/ 89 h 500"/>
                <a:gd name="T60" fmla="*/ 792 w 1170"/>
                <a:gd name="T61" fmla="*/ 59 h 500"/>
                <a:gd name="T62" fmla="*/ 733 w 1170"/>
                <a:gd name="T63" fmla="*/ 30 h 500"/>
                <a:gd name="T64" fmla="*/ 664 w 1170"/>
                <a:gd name="T65" fmla="*/ 15 h 500"/>
                <a:gd name="T66" fmla="*/ 585 w 1170"/>
                <a:gd name="T67" fmla="*/ 14 h 500"/>
                <a:gd name="T68" fmla="*/ 504 w 1170"/>
                <a:gd name="T69" fmla="*/ 14 h 500"/>
                <a:gd name="T70" fmla="*/ 425 w 1170"/>
                <a:gd name="T71" fmla="*/ 14 h 500"/>
                <a:gd name="T72" fmla="*/ 344 w 1170"/>
                <a:gd name="T73" fmla="*/ 13 h 500"/>
                <a:gd name="T74" fmla="*/ 263 w 1170"/>
                <a:gd name="T75" fmla="*/ 13 h 500"/>
                <a:gd name="T76" fmla="*/ 184 w 1170"/>
                <a:gd name="T77" fmla="*/ 13 h 500"/>
                <a:gd name="T78" fmla="*/ 103 w 1170"/>
                <a:gd name="T79" fmla="*/ 12 h 500"/>
                <a:gd name="T80" fmla="*/ 55 w 1170"/>
                <a:gd name="T81" fmla="*/ 11 h 500"/>
                <a:gd name="T82" fmla="*/ 39 w 1170"/>
                <a:gd name="T83" fmla="*/ 7 h 500"/>
                <a:gd name="T84" fmla="*/ 24 w 1170"/>
                <a:gd name="T85" fmla="*/ 4 h 500"/>
                <a:gd name="T86" fmla="*/ 8 w 1170"/>
                <a:gd name="T87" fmla="*/ 1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0" h="500">
                  <a:moveTo>
                    <a:pt x="0" y="0"/>
                  </a:moveTo>
                  <a:lnTo>
                    <a:pt x="16" y="31"/>
                  </a:lnTo>
                  <a:lnTo>
                    <a:pt x="31" y="62"/>
                  </a:lnTo>
                  <a:lnTo>
                    <a:pt x="47" y="95"/>
                  </a:lnTo>
                  <a:lnTo>
                    <a:pt x="63" y="126"/>
                  </a:lnTo>
                  <a:lnTo>
                    <a:pt x="78" y="157"/>
                  </a:lnTo>
                  <a:lnTo>
                    <a:pt x="94" y="188"/>
                  </a:lnTo>
                  <a:lnTo>
                    <a:pt x="109" y="219"/>
                  </a:lnTo>
                  <a:lnTo>
                    <a:pt x="125" y="250"/>
                  </a:lnTo>
                  <a:lnTo>
                    <a:pt x="141" y="282"/>
                  </a:lnTo>
                  <a:lnTo>
                    <a:pt x="156" y="313"/>
                  </a:lnTo>
                  <a:lnTo>
                    <a:pt x="172" y="345"/>
                  </a:lnTo>
                  <a:lnTo>
                    <a:pt x="187" y="376"/>
                  </a:lnTo>
                  <a:lnTo>
                    <a:pt x="204" y="407"/>
                  </a:lnTo>
                  <a:lnTo>
                    <a:pt x="220" y="438"/>
                  </a:lnTo>
                  <a:lnTo>
                    <a:pt x="235" y="469"/>
                  </a:lnTo>
                  <a:lnTo>
                    <a:pt x="251" y="500"/>
                  </a:lnTo>
                  <a:lnTo>
                    <a:pt x="280" y="492"/>
                  </a:lnTo>
                  <a:lnTo>
                    <a:pt x="308" y="484"/>
                  </a:lnTo>
                  <a:lnTo>
                    <a:pt x="337" y="476"/>
                  </a:lnTo>
                  <a:lnTo>
                    <a:pt x="366" y="469"/>
                  </a:lnTo>
                  <a:lnTo>
                    <a:pt x="395" y="461"/>
                  </a:lnTo>
                  <a:lnTo>
                    <a:pt x="424" y="453"/>
                  </a:lnTo>
                  <a:lnTo>
                    <a:pt x="452" y="445"/>
                  </a:lnTo>
                  <a:lnTo>
                    <a:pt x="481" y="437"/>
                  </a:lnTo>
                  <a:lnTo>
                    <a:pt x="509" y="430"/>
                  </a:lnTo>
                  <a:lnTo>
                    <a:pt x="538" y="422"/>
                  </a:lnTo>
                  <a:lnTo>
                    <a:pt x="566" y="414"/>
                  </a:lnTo>
                  <a:lnTo>
                    <a:pt x="595" y="406"/>
                  </a:lnTo>
                  <a:lnTo>
                    <a:pt x="624" y="398"/>
                  </a:lnTo>
                  <a:lnTo>
                    <a:pt x="653" y="391"/>
                  </a:lnTo>
                  <a:lnTo>
                    <a:pt x="682" y="383"/>
                  </a:lnTo>
                  <a:lnTo>
                    <a:pt x="710" y="375"/>
                  </a:lnTo>
                  <a:lnTo>
                    <a:pt x="739" y="366"/>
                  </a:lnTo>
                  <a:lnTo>
                    <a:pt x="768" y="358"/>
                  </a:lnTo>
                  <a:lnTo>
                    <a:pt x="797" y="351"/>
                  </a:lnTo>
                  <a:lnTo>
                    <a:pt x="825" y="343"/>
                  </a:lnTo>
                  <a:lnTo>
                    <a:pt x="854" y="335"/>
                  </a:lnTo>
                  <a:lnTo>
                    <a:pt x="883" y="327"/>
                  </a:lnTo>
                  <a:lnTo>
                    <a:pt x="912" y="319"/>
                  </a:lnTo>
                  <a:lnTo>
                    <a:pt x="941" y="312"/>
                  </a:lnTo>
                  <a:lnTo>
                    <a:pt x="968" y="304"/>
                  </a:lnTo>
                  <a:lnTo>
                    <a:pt x="997" y="296"/>
                  </a:lnTo>
                  <a:lnTo>
                    <a:pt x="1026" y="288"/>
                  </a:lnTo>
                  <a:lnTo>
                    <a:pt x="1055" y="280"/>
                  </a:lnTo>
                  <a:lnTo>
                    <a:pt x="1083" y="273"/>
                  </a:lnTo>
                  <a:lnTo>
                    <a:pt x="1112" y="265"/>
                  </a:lnTo>
                  <a:lnTo>
                    <a:pt x="1141" y="257"/>
                  </a:lnTo>
                  <a:lnTo>
                    <a:pt x="1170" y="249"/>
                  </a:lnTo>
                  <a:lnTo>
                    <a:pt x="1141" y="234"/>
                  </a:lnTo>
                  <a:lnTo>
                    <a:pt x="1111" y="220"/>
                  </a:lnTo>
                  <a:lnTo>
                    <a:pt x="1082" y="205"/>
                  </a:lnTo>
                  <a:lnTo>
                    <a:pt x="1054" y="190"/>
                  </a:lnTo>
                  <a:lnTo>
                    <a:pt x="1025" y="175"/>
                  </a:lnTo>
                  <a:lnTo>
                    <a:pt x="995" y="161"/>
                  </a:lnTo>
                  <a:lnTo>
                    <a:pt x="966" y="146"/>
                  </a:lnTo>
                  <a:lnTo>
                    <a:pt x="937" y="131"/>
                  </a:lnTo>
                  <a:lnTo>
                    <a:pt x="908" y="118"/>
                  </a:lnTo>
                  <a:lnTo>
                    <a:pt x="880" y="103"/>
                  </a:lnTo>
                  <a:lnTo>
                    <a:pt x="850" y="89"/>
                  </a:lnTo>
                  <a:lnTo>
                    <a:pt x="821" y="74"/>
                  </a:lnTo>
                  <a:lnTo>
                    <a:pt x="792" y="59"/>
                  </a:lnTo>
                  <a:lnTo>
                    <a:pt x="763" y="44"/>
                  </a:lnTo>
                  <a:lnTo>
                    <a:pt x="733" y="30"/>
                  </a:lnTo>
                  <a:lnTo>
                    <a:pt x="705" y="15"/>
                  </a:lnTo>
                  <a:lnTo>
                    <a:pt x="664" y="15"/>
                  </a:lnTo>
                  <a:lnTo>
                    <a:pt x="625" y="15"/>
                  </a:lnTo>
                  <a:lnTo>
                    <a:pt x="585" y="14"/>
                  </a:lnTo>
                  <a:lnTo>
                    <a:pt x="544" y="14"/>
                  </a:lnTo>
                  <a:lnTo>
                    <a:pt x="504" y="14"/>
                  </a:lnTo>
                  <a:lnTo>
                    <a:pt x="465" y="14"/>
                  </a:lnTo>
                  <a:lnTo>
                    <a:pt x="425" y="14"/>
                  </a:lnTo>
                  <a:lnTo>
                    <a:pt x="384" y="13"/>
                  </a:lnTo>
                  <a:lnTo>
                    <a:pt x="344" y="13"/>
                  </a:lnTo>
                  <a:lnTo>
                    <a:pt x="304" y="13"/>
                  </a:lnTo>
                  <a:lnTo>
                    <a:pt x="263" y="13"/>
                  </a:lnTo>
                  <a:lnTo>
                    <a:pt x="223" y="13"/>
                  </a:lnTo>
                  <a:lnTo>
                    <a:pt x="184" y="13"/>
                  </a:lnTo>
                  <a:lnTo>
                    <a:pt x="144" y="12"/>
                  </a:lnTo>
                  <a:lnTo>
                    <a:pt x="103" y="12"/>
                  </a:lnTo>
                  <a:lnTo>
                    <a:pt x="63" y="12"/>
                  </a:lnTo>
                  <a:lnTo>
                    <a:pt x="55" y="11"/>
                  </a:lnTo>
                  <a:lnTo>
                    <a:pt x="47" y="8"/>
                  </a:lnTo>
                  <a:lnTo>
                    <a:pt x="39" y="7"/>
                  </a:lnTo>
                  <a:lnTo>
                    <a:pt x="32" y="6"/>
                  </a:lnTo>
                  <a:lnTo>
                    <a:pt x="24" y="4"/>
                  </a:lnTo>
                  <a:lnTo>
                    <a:pt x="16" y="2"/>
                  </a:lnTo>
                  <a:lnTo>
                    <a:pt x="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75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0" name="Freeform 832"/>
            <p:cNvSpPr>
              <a:spLocks/>
            </p:cNvSpPr>
            <p:nvPr userDrawn="1"/>
          </p:nvSpPr>
          <p:spPr bwMode="auto">
            <a:xfrm>
              <a:off x="389" y="1712"/>
              <a:ext cx="550" cy="244"/>
            </a:xfrm>
            <a:custGeom>
              <a:avLst/>
              <a:gdLst>
                <a:gd name="T0" fmla="*/ 15 w 1101"/>
                <a:gd name="T1" fmla="*/ 30 h 487"/>
                <a:gd name="T2" fmla="*/ 47 w 1101"/>
                <a:gd name="T3" fmla="*/ 91 h 487"/>
                <a:gd name="T4" fmla="*/ 78 w 1101"/>
                <a:gd name="T5" fmla="*/ 152 h 487"/>
                <a:gd name="T6" fmla="*/ 108 w 1101"/>
                <a:gd name="T7" fmla="*/ 213 h 487"/>
                <a:gd name="T8" fmla="*/ 139 w 1101"/>
                <a:gd name="T9" fmla="*/ 274 h 487"/>
                <a:gd name="T10" fmla="*/ 169 w 1101"/>
                <a:gd name="T11" fmla="*/ 335 h 487"/>
                <a:gd name="T12" fmla="*/ 200 w 1101"/>
                <a:gd name="T13" fmla="*/ 396 h 487"/>
                <a:gd name="T14" fmla="*/ 231 w 1101"/>
                <a:gd name="T15" fmla="*/ 457 h 487"/>
                <a:gd name="T16" fmla="*/ 272 w 1101"/>
                <a:gd name="T17" fmla="*/ 480 h 487"/>
                <a:gd name="T18" fmla="*/ 326 w 1101"/>
                <a:gd name="T19" fmla="*/ 465 h 487"/>
                <a:gd name="T20" fmla="*/ 379 w 1101"/>
                <a:gd name="T21" fmla="*/ 450 h 487"/>
                <a:gd name="T22" fmla="*/ 433 w 1101"/>
                <a:gd name="T23" fmla="*/ 435 h 487"/>
                <a:gd name="T24" fmla="*/ 486 w 1101"/>
                <a:gd name="T25" fmla="*/ 421 h 487"/>
                <a:gd name="T26" fmla="*/ 539 w 1101"/>
                <a:gd name="T27" fmla="*/ 406 h 487"/>
                <a:gd name="T28" fmla="*/ 594 w 1101"/>
                <a:gd name="T29" fmla="*/ 391 h 487"/>
                <a:gd name="T30" fmla="*/ 647 w 1101"/>
                <a:gd name="T31" fmla="*/ 377 h 487"/>
                <a:gd name="T32" fmla="*/ 701 w 1101"/>
                <a:gd name="T33" fmla="*/ 363 h 487"/>
                <a:gd name="T34" fmla="*/ 754 w 1101"/>
                <a:gd name="T35" fmla="*/ 348 h 487"/>
                <a:gd name="T36" fmla="*/ 808 w 1101"/>
                <a:gd name="T37" fmla="*/ 333 h 487"/>
                <a:gd name="T38" fmla="*/ 861 w 1101"/>
                <a:gd name="T39" fmla="*/ 318 h 487"/>
                <a:gd name="T40" fmla="*/ 914 w 1101"/>
                <a:gd name="T41" fmla="*/ 304 h 487"/>
                <a:gd name="T42" fmla="*/ 968 w 1101"/>
                <a:gd name="T43" fmla="*/ 289 h 487"/>
                <a:gd name="T44" fmla="*/ 1021 w 1101"/>
                <a:gd name="T45" fmla="*/ 274 h 487"/>
                <a:gd name="T46" fmla="*/ 1075 w 1101"/>
                <a:gd name="T47" fmla="*/ 259 h 487"/>
                <a:gd name="T48" fmla="*/ 1074 w 1101"/>
                <a:gd name="T49" fmla="*/ 239 h 487"/>
                <a:gd name="T50" fmla="*/ 1017 w 1101"/>
                <a:gd name="T51" fmla="*/ 214 h 487"/>
                <a:gd name="T52" fmla="*/ 961 w 1101"/>
                <a:gd name="T53" fmla="*/ 189 h 487"/>
                <a:gd name="T54" fmla="*/ 905 w 1101"/>
                <a:gd name="T55" fmla="*/ 163 h 487"/>
                <a:gd name="T56" fmla="*/ 849 w 1101"/>
                <a:gd name="T57" fmla="*/ 138 h 487"/>
                <a:gd name="T58" fmla="*/ 793 w 1101"/>
                <a:gd name="T59" fmla="*/ 113 h 487"/>
                <a:gd name="T60" fmla="*/ 736 w 1101"/>
                <a:gd name="T61" fmla="*/ 87 h 487"/>
                <a:gd name="T62" fmla="*/ 680 w 1101"/>
                <a:gd name="T63" fmla="*/ 62 h 487"/>
                <a:gd name="T64" fmla="*/ 615 w 1101"/>
                <a:gd name="T65" fmla="*/ 47 h 487"/>
                <a:gd name="T66" fmla="*/ 543 w 1101"/>
                <a:gd name="T67" fmla="*/ 44 h 487"/>
                <a:gd name="T68" fmla="*/ 470 w 1101"/>
                <a:gd name="T69" fmla="*/ 39 h 487"/>
                <a:gd name="T70" fmla="*/ 398 w 1101"/>
                <a:gd name="T71" fmla="*/ 36 h 487"/>
                <a:gd name="T72" fmla="*/ 325 w 1101"/>
                <a:gd name="T73" fmla="*/ 31 h 487"/>
                <a:gd name="T74" fmla="*/ 253 w 1101"/>
                <a:gd name="T75" fmla="*/ 27 h 487"/>
                <a:gd name="T76" fmla="*/ 180 w 1101"/>
                <a:gd name="T77" fmla="*/ 23 h 487"/>
                <a:gd name="T78" fmla="*/ 108 w 1101"/>
                <a:gd name="T79" fmla="*/ 19 h 487"/>
                <a:gd name="T80" fmla="*/ 61 w 1101"/>
                <a:gd name="T81" fmla="*/ 15 h 487"/>
                <a:gd name="T82" fmla="*/ 44 w 1101"/>
                <a:gd name="T83" fmla="*/ 10 h 487"/>
                <a:gd name="T84" fmla="*/ 27 w 1101"/>
                <a:gd name="T85" fmla="*/ 7 h 487"/>
                <a:gd name="T86" fmla="*/ 10 w 1101"/>
                <a:gd name="T87" fmla="*/ 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1" h="487">
                  <a:moveTo>
                    <a:pt x="0" y="0"/>
                  </a:moveTo>
                  <a:lnTo>
                    <a:pt x="15" y="30"/>
                  </a:lnTo>
                  <a:lnTo>
                    <a:pt x="32" y="61"/>
                  </a:lnTo>
                  <a:lnTo>
                    <a:pt x="47" y="91"/>
                  </a:lnTo>
                  <a:lnTo>
                    <a:pt x="61" y="122"/>
                  </a:lnTo>
                  <a:lnTo>
                    <a:pt x="78" y="152"/>
                  </a:lnTo>
                  <a:lnTo>
                    <a:pt x="93" y="183"/>
                  </a:lnTo>
                  <a:lnTo>
                    <a:pt x="108" y="213"/>
                  </a:lnTo>
                  <a:lnTo>
                    <a:pt x="124" y="243"/>
                  </a:lnTo>
                  <a:lnTo>
                    <a:pt x="139" y="274"/>
                  </a:lnTo>
                  <a:lnTo>
                    <a:pt x="154" y="304"/>
                  </a:lnTo>
                  <a:lnTo>
                    <a:pt x="169" y="335"/>
                  </a:lnTo>
                  <a:lnTo>
                    <a:pt x="185" y="365"/>
                  </a:lnTo>
                  <a:lnTo>
                    <a:pt x="200" y="396"/>
                  </a:lnTo>
                  <a:lnTo>
                    <a:pt x="215" y="426"/>
                  </a:lnTo>
                  <a:lnTo>
                    <a:pt x="231" y="457"/>
                  </a:lnTo>
                  <a:lnTo>
                    <a:pt x="246" y="487"/>
                  </a:lnTo>
                  <a:lnTo>
                    <a:pt x="272" y="480"/>
                  </a:lnTo>
                  <a:lnTo>
                    <a:pt x="299" y="472"/>
                  </a:lnTo>
                  <a:lnTo>
                    <a:pt x="326" y="465"/>
                  </a:lnTo>
                  <a:lnTo>
                    <a:pt x="353" y="457"/>
                  </a:lnTo>
                  <a:lnTo>
                    <a:pt x="379" y="450"/>
                  </a:lnTo>
                  <a:lnTo>
                    <a:pt x="406" y="443"/>
                  </a:lnTo>
                  <a:lnTo>
                    <a:pt x="433" y="435"/>
                  </a:lnTo>
                  <a:lnTo>
                    <a:pt x="460" y="428"/>
                  </a:lnTo>
                  <a:lnTo>
                    <a:pt x="486" y="421"/>
                  </a:lnTo>
                  <a:lnTo>
                    <a:pt x="513" y="413"/>
                  </a:lnTo>
                  <a:lnTo>
                    <a:pt x="539" y="406"/>
                  </a:lnTo>
                  <a:lnTo>
                    <a:pt x="567" y="398"/>
                  </a:lnTo>
                  <a:lnTo>
                    <a:pt x="594" y="391"/>
                  </a:lnTo>
                  <a:lnTo>
                    <a:pt x="620" y="385"/>
                  </a:lnTo>
                  <a:lnTo>
                    <a:pt x="647" y="377"/>
                  </a:lnTo>
                  <a:lnTo>
                    <a:pt x="674" y="370"/>
                  </a:lnTo>
                  <a:lnTo>
                    <a:pt x="701" y="363"/>
                  </a:lnTo>
                  <a:lnTo>
                    <a:pt x="727" y="355"/>
                  </a:lnTo>
                  <a:lnTo>
                    <a:pt x="754" y="348"/>
                  </a:lnTo>
                  <a:lnTo>
                    <a:pt x="780" y="340"/>
                  </a:lnTo>
                  <a:lnTo>
                    <a:pt x="808" y="333"/>
                  </a:lnTo>
                  <a:lnTo>
                    <a:pt x="834" y="326"/>
                  </a:lnTo>
                  <a:lnTo>
                    <a:pt x="861" y="318"/>
                  </a:lnTo>
                  <a:lnTo>
                    <a:pt x="887" y="311"/>
                  </a:lnTo>
                  <a:lnTo>
                    <a:pt x="914" y="304"/>
                  </a:lnTo>
                  <a:lnTo>
                    <a:pt x="941" y="296"/>
                  </a:lnTo>
                  <a:lnTo>
                    <a:pt x="968" y="289"/>
                  </a:lnTo>
                  <a:lnTo>
                    <a:pt x="994" y="281"/>
                  </a:lnTo>
                  <a:lnTo>
                    <a:pt x="1021" y="274"/>
                  </a:lnTo>
                  <a:lnTo>
                    <a:pt x="1049" y="267"/>
                  </a:lnTo>
                  <a:lnTo>
                    <a:pt x="1075" y="259"/>
                  </a:lnTo>
                  <a:lnTo>
                    <a:pt x="1101" y="252"/>
                  </a:lnTo>
                  <a:lnTo>
                    <a:pt x="1074" y="239"/>
                  </a:lnTo>
                  <a:lnTo>
                    <a:pt x="1045" y="227"/>
                  </a:lnTo>
                  <a:lnTo>
                    <a:pt x="1017" y="214"/>
                  </a:lnTo>
                  <a:lnTo>
                    <a:pt x="990" y="201"/>
                  </a:lnTo>
                  <a:lnTo>
                    <a:pt x="961" y="189"/>
                  </a:lnTo>
                  <a:lnTo>
                    <a:pt x="933" y="176"/>
                  </a:lnTo>
                  <a:lnTo>
                    <a:pt x="905" y="163"/>
                  </a:lnTo>
                  <a:lnTo>
                    <a:pt x="877" y="151"/>
                  </a:lnTo>
                  <a:lnTo>
                    <a:pt x="849" y="138"/>
                  </a:lnTo>
                  <a:lnTo>
                    <a:pt x="820" y="125"/>
                  </a:lnTo>
                  <a:lnTo>
                    <a:pt x="793" y="113"/>
                  </a:lnTo>
                  <a:lnTo>
                    <a:pt x="765" y="100"/>
                  </a:lnTo>
                  <a:lnTo>
                    <a:pt x="736" y="87"/>
                  </a:lnTo>
                  <a:lnTo>
                    <a:pt x="709" y="75"/>
                  </a:lnTo>
                  <a:lnTo>
                    <a:pt x="680" y="62"/>
                  </a:lnTo>
                  <a:lnTo>
                    <a:pt x="652" y="49"/>
                  </a:lnTo>
                  <a:lnTo>
                    <a:pt x="615" y="47"/>
                  </a:lnTo>
                  <a:lnTo>
                    <a:pt x="580" y="46"/>
                  </a:lnTo>
                  <a:lnTo>
                    <a:pt x="543" y="44"/>
                  </a:lnTo>
                  <a:lnTo>
                    <a:pt x="506" y="41"/>
                  </a:lnTo>
                  <a:lnTo>
                    <a:pt x="470" y="39"/>
                  </a:lnTo>
                  <a:lnTo>
                    <a:pt x="433" y="38"/>
                  </a:lnTo>
                  <a:lnTo>
                    <a:pt x="398" y="36"/>
                  </a:lnTo>
                  <a:lnTo>
                    <a:pt x="361" y="33"/>
                  </a:lnTo>
                  <a:lnTo>
                    <a:pt x="325" y="31"/>
                  </a:lnTo>
                  <a:lnTo>
                    <a:pt x="288" y="29"/>
                  </a:lnTo>
                  <a:lnTo>
                    <a:pt x="253" y="27"/>
                  </a:lnTo>
                  <a:lnTo>
                    <a:pt x="216" y="25"/>
                  </a:lnTo>
                  <a:lnTo>
                    <a:pt x="180" y="23"/>
                  </a:lnTo>
                  <a:lnTo>
                    <a:pt x="143" y="21"/>
                  </a:lnTo>
                  <a:lnTo>
                    <a:pt x="108" y="19"/>
                  </a:lnTo>
                  <a:lnTo>
                    <a:pt x="71" y="17"/>
                  </a:lnTo>
                  <a:lnTo>
                    <a:pt x="61" y="15"/>
                  </a:lnTo>
                  <a:lnTo>
                    <a:pt x="52" y="13"/>
                  </a:lnTo>
                  <a:lnTo>
                    <a:pt x="44" y="10"/>
                  </a:lnTo>
                  <a:lnTo>
                    <a:pt x="35" y="8"/>
                  </a:lnTo>
                  <a:lnTo>
                    <a:pt x="27" y="7"/>
                  </a:lnTo>
                  <a:lnTo>
                    <a:pt x="18" y="4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4F5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1" name="Freeform 833"/>
            <p:cNvSpPr>
              <a:spLocks/>
            </p:cNvSpPr>
            <p:nvPr userDrawn="1"/>
          </p:nvSpPr>
          <p:spPr bwMode="auto">
            <a:xfrm>
              <a:off x="392" y="1718"/>
              <a:ext cx="516" cy="238"/>
            </a:xfrm>
            <a:custGeom>
              <a:avLst/>
              <a:gdLst>
                <a:gd name="T0" fmla="*/ 15 w 1032"/>
                <a:gd name="T1" fmla="*/ 30 h 476"/>
                <a:gd name="T2" fmla="*/ 45 w 1032"/>
                <a:gd name="T3" fmla="*/ 90 h 476"/>
                <a:gd name="T4" fmla="*/ 75 w 1032"/>
                <a:gd name="T5" fmla="*/ 149 h 476"/>
                <a:gd name="T6" fmla="*/ 105 w 1032"/>
                <a:gd name="T7" fmla="*/ 209 h 476"/>
                <a:gd name="T8" fmla="*/ 135 w 1032"/>
                <a:gd name="T9" fmla="*/ 269 h 476"/>
                <a:gd name="T10" fmla="*/ 165 w 1032"/>
                <a:gd name="T11" fmla="*/ 327 h 476"/>
                <a:gd name="T12" fmla="*/ 195 w 1032"/>
                <a:gd name="T13" fmla="*/ 387 h 476"/>
                <a:gd name="T14" fmla="*/ 225 w 1032"/>
                <a:gd name="T15" fmla="*/ 446 h 476"/>
                <a:gd name="T16" fmla="*/ 265 w 1032"/>
                <a:gd name="T17" fmla="*/ 469 h 476"/>
                <a:gd name="T18" fmla="*/ 315 w 1032"/>
                <a:gd name="T19" fmla="*/ 455 h 476"/>
                <a:gd name="T20" fmla="*/ 364 w 1032"/>
                <a:gd name="T21" fmla="*/ 442 h 476"/>
                <a:gd name="T22" fmla="*/ 414 w 1032"/>
                <a:gd name="T23" fmla="*/ 429 h 476"/>
                <a:gd name="T24" fmla="*/ 463 w 1032"/>
                <a:gd name="T25" fmla="*/ 415 h 476"/>
                <a:gd name="T26" fmla="*/ 513 w 1032"/>
                <a:gd name="T27" fmla="*/ 401 h 476"/>
                <a:gd name="T28" fmla="*/ 562 w 1032"/>
                <a:gd name="T29" fmla="*/ 387 h 476"/>
                <a:gd name="T30" fmla="*/ 612 w 1032"/>
                <a:gd name="T31" fmla="*/ 374 h 476"/>
                <a:gd name="T32" fmla="*/ 661 w 1032"/>
                <a:gd name="T33" fmla="*/ 361 h 476"/>
                <a:gd name="T34" fmla="*/ 711 w 1032"/>
                <a:gd name="T35" fmla="*/ 347 h 476"/>
                <a:gd name="T36" fmla="*/ 760 w 1032"/>
                <a:gd name="T37" fmla="*/ 333 h 476"/>
                <a:gd name="T38" fmla="*/ 810 w 1032"/>
                <a:gd name="T39" fmla="*/ 319 h 476"/>
                <a:gd name="T40" fmla="*/ 859 w 1032"/>
                <a:gd name="T41" fmla="*/ 306 h 476"/>
                <a:gd name="T42" fmla="*/ 909 w 1032"/>
                <a:gd name="T43" fmla="*/ 293 h 476"/>
                <a:gd name="T44" fmla="*/ 958 w 1032"/>
                <a:gd name="T45" fmla="*/ 279 h 476"/>
                <a:gd name="T46" fmla="*/ 1008 w 1032"/>
                <a:gd name="T47" fmla="*/ 265 h 476"/>
                <a:gd name="T48" fmla="*/ 1006 w 1032"/>
                <a:gd name="T49" fmla="*/ 248 h 476"/>
                <a:gd name="T50" fmla="*/ 952 w 1032"/>
                <a:gd name="T51" fmla="*/ 226 h 476"/>
                <a:gd name="T52" fmla="*/ 897 w 1032"/>
                <a:gd name="T53" fmla="*/ 204 h 476"/>
                <a:gd name="T54" fmla="*/ 842 w 1032"/>
                <a:gd name="T55" fmla="*/ 182 h 476"/>
                <a:gd name="T56" fmla="*/ 788 w 1032"/>
                <a:gd name="T57" fmla="*/ 162 h 476"/>
                <a:gd name="T58" fmla="*/ 734 w 1032"/>
                <a:gd name="T59" fmla="*/ 140 h 476"/>
                <a:gd name="T60" fmla="*/ 680 w 1032"/>
                <a:gd name="T61" fmla="*/ 118 h 476"/>
                <a:gd name="T62" fmla="*/ 626 w 1032"/>
                <a:gd name="T63" fmla="*/ 96 h 476"/>
                <a:gd name="T64" fmla="*/ 566 w 1032"/>
                <a:gd name="T65" fmla="*/ 82 h 476"/>
                <a:gd name="T66" fmla="*/ 500 w 1032"/>
                <a:gd name="T67" fmla="*/ 74 h 476"/>
                <a:gd name="T68" fmla="*/ 434 w 1032"/>
                <a:gd name="T69" fmla="*/ 67 h 476"/>
                <a:gd name="T70" fmla="*/ 370 w 1032"/>
                <a:gd name="T71" fmla="*/ 59 h 476"/>
                <a:gd name="T72" fmla="*/ 304 w 1032"/>
                <a:gd name="T73" fmla="*/ 52 h 476"/>
                <a:gd name="T74" fmla="*/ 240 w 1032"/>
                <a:gd name="T75" fmla="*/ 44 h 476"/>
                <a:gd name="T76" fmla="*/ 174 w 1032"/>
                <a:gd name="T77" fmla="*/ 36 h 476"/>
                <a:gd name="T78" fmla="*/ 108 w 1032"/>
                <a:gd name="T79" fmla="*/ 28 h 476"/>
                <a:gd name="T80" fmla="*/ 67 w 1032"/>
                <a:gd name="T81" fmla="*/ 21 h 476"/>
                <a:gd name="T82" fmla="*/ 47 w 1032"/>
                <a:gd name="T83" fmla="*/ 15 h 476"/>
                <a:gd name="T84" fmla="*/ 29 w 1032"/>
                <a:gd name="T85" fmla="*/ 10 h 476"/>
                <a:gd name="T86" fmla="*/ 9 w 1032"/>
                <a:gd name="T87" fmla="*/ 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2" h="476">
                  <a:moveTo>
                    <a:pt x="0" y="0"/>
                  </a:moveTo>
                  <a:lnTo>
                    <a:pt x="15" y="30"/>
                  </a:lnTo>
                  <a:lnTo>
                    <a:pt x="30" y="60"/>
                  </a:lnTo>
                  <a:lnTo>
                    <a:pt x="45" y="90"/>
                  </a:lnTo>
                  <a:lnTo>
                    <a:pt x="60" y="119"/>
                  </a:lnTo>
                  <a:lnTo>
                    <a:pt x="75" y="149"/>
                  </a:lnTo>
                  <a:lnTo>
                    <a:pt x="90" y="179"/>
                  </a:lnTo>
                  <a:lnTo>
                    <a:pt x="105" y="209"/>
                  </a:lnTo>
                  <a:lnTo>
                    <a:pt x="120" y="239"/>
                  </a:lnTo>
                  <a:lnTo>
                    <a:pt x="135" y="269"/>
                  </a:lnTo>
                  <a:lnTo>
                    <a:pt x="150" y="299"/>
                  </a:lnTo>
                  <a:lnTo>
                    <a:pt x="165" y="327"/>
                  </a:lnTo>
                  <a:lnTo>
                    <a:pt x="180" y="357"/>
                  </a:lnTo>
                  <a:lnTo>
                    <a:pt x="195" y="387"/>
                  </a:lnTo>
                  <a:lnTo>
                    <a:pt x="210" y="417"/>
                  </a:lnTo>
                  <a:lnTo>
                    <a:pt x="225" y="446"/>
                  </a:lnTo>
                  <a:lnTo>
                    <a:pt x="240" y="476"/>
                  </a:lnTo>
                  <a:lnTo>
                    <a:pt x="265" y="469"/>
                  </a:lnTo>
                  <a:lnTo>
                    <a:pt x="289" y="462"/>
                  </a:lnTo>
                  <a:lnTo>
                    <a:pt x="315" y="455"/>
                  </a:lnTo>
                  <a:lnTo>
                    <a:pt x="339" y="448"/>
                  </a:lnTo>
                  <a:lnTo>
                    <a:pt x="364" y="442"/>
                  </a:lnTo>
                  <a:lnTo>
                    <a:pt x="388" y="436"/>
                  </a:lnTo>
                  <a:lnTo>
                    <a:pt x="414" y="429"/>
                  </a:lnTo>
                  <a:lnTo>
                    <a:pt x="438" y="422"/>
                  </a:lnTo>
                  <a:lnTo>
                    <a:pt x="463" y="415"/>
                  </a:lnTo>
                  <a:lnTo>
                    <a:pt x="487" y="408"/>
                  </a:lnTo>
                  <a:lnTo>
                    <a:pt x="513" y="401"/>
                  </a:lnTo>
                  <a:lnTo>
                    <a:pt x="537" y="394"/>
                  </a:lnTo>
                  <a:lnTo>
                    <a:pt x="562" y="387"/>
                  </a:lnTo>
                  <a:lnTo>
                    <a:pt x="586" y="380"/>
                  </a:lnTo>
                  <a:lnTo>
                    <a:pt x="612" y="374"/>
                  </a:lnTo>
                  <a:lnTo>
                    <a:pt x="636" y="367"/>
                  </a:lnTo>
                  <a:lnTo>
                    <a:pt x="661" y="361"/>
                  </a:lnTo>
                  <a:lnTo>
                    <a:pt x="685" y="354"/>
                  </a:lnTo>
                  <a:lnTo>
                    <a:pt x="711" y="347"/>
                  </a:lnTo>
                  <a:lnTo>
                    <a:pt x="735" y="340"/>
                  </a:lnTo>
                  <a:lnTo>
                    <a:pt x="760" y="333"/>
                  </a:lnTo>
                  <a:lnTo>
                    <a:pt x="785" y="326"/>
                  </a:lnTo>
                  <a:lnTo>
                    <a:pt x="810" y="319"/>
                  </a:lnTo>
                  <a:lnTo>
                    <a:pt x="834" y="313"/>
                  </a:lnTo>
                  <a:lnTo>
                    <a:pt x="859" y="306"/>
                  </a:lnTo>
                  <a:lnTo>
                    <a:pt x="884" y="299"/>
                  </a:lnTo>
                  <a:lnTo>
                    <a:pt x="909" y="293"/>
                  </a:lnTo>
                  <a:lnTo>
                    <a:pt x="933" y="286"/>
                  </a:lnTo>
                  <a:lnTo>
                    <a:pt x="958" y="279"/>
                  </a:lnTo>
                  <a:lnTo>
                    <a:pt x="983" y="272"/>
                  </a:lnTo>
                  <a:lnTo>
                    <a:pt x="1008" y="265"/>
                  </a:lnTo>
                  <a:lnTo>
                    <a:pt x="1032" y="258"/>
                  </a:lnTo>
                  <a:lnTo>
                    <a:pt x="1006" y="248"/>
                  </a:lnTo>
                  <a:lnTo>
                    <a:pt x="978" y="236"/>
                  </a:lnTo>
                  <a:lnTo>
                    <a:pt x="952" y="226"/>
                  </a:lnTo>
                  <a:lnTo>
                    <a:pt x="924" y="215"/>
                  </a:lnTo>
                  <a:lnTo>
                    <a:pt x="897" y="204"/>
                  </a:lnTo>
                  <a:lnTo>
                    <a:pt x="870" y="194"/>
                  </a:lnTo>
                  <a:lnTo>
                    <a:pt x="842" y="182"/>
                  </a:lnTo>
                  <a:lnTo>
                    <a:pt x="816" y="172"/>
                  </a:lnTo>
                  <a:lnTo>
                    <a:pt x="788" y="162"/>
                  </a:lnTo>
                  <a:lnTo>
                    <a:pt x="761" y="150"/>
                  </a:lnTo>
                  <a:lnTo>
                    <a:pt x="734" y="140"/>
                  </a:lnTo>
                  <a:lnTo>
                    <a:pt x="706" y="128"/>
                  </a:lnTo>
                  <a:lnTo>
                    <a:pt x="680" y="118"/>
                  </a:lnTo>
                  <a:lnTo>
                    <a:pt x="652" y="107"/>
                  </a:lnTo>
                  <a:lnTo>
                    <a:pt x="626" y="96"/>
                  </a:lnTo>
                  <a:lnTo>
                    <a:pt x="598" y="86"/>
                  </a:lnTo>
                  <a:lnTo>
                    <a:pt x="566" y="82"/>
                  </a:lnTo>
                  <a:lnTo>
                    <a:pt x="532" y="79"/>
                  </a:lnTo>
                  <a:lnTo>
                    <a:pt x="500" y="74"/>
                  </a:lnTo>
                  <a:lnTo>
                    <a:pt x="468" y="71"/>
                  </a:lnTo>
                  <a:lnTo>
                    <a:pt x="434" y="67"/>
                  </a:lnTo>
                  <a:lnTo>
                    <a:pt x="402" y="64"/>
                  </a:lnTo>
                  <a:lnTo>
                    <a:pt x="370" y="59"/>
                  </a:lnTo>
                  <a:lnTo>
                    <a:pt x="338" y="56"/>
                  </a:lnTo>
                  <a:lnTo>
                    <a:pt x="304" y="52"/>
                  </a:lnTo>
                  <a:lnTo>
                    <a:pt x="272" y="48"/>
                  </a:lnTo>
                  <a:lnTo>
                    <a:pt x="240" y="44"/>
                  </a:lnTo>
                  <a:lnTo>
                    <a:pt x="206" y="40"/>
                  </a:lnTo>
                  <a:lnTo>
                    <a:pt x="174" y="36"/>
                  </a:lnTo>
                  <a:lnTo>
                    <a:pt x="142" y="33"/>
                  </a:lnTo>
                  <a:lnTo>
                    <a:pt x="108" y="28"/>
                  </a:lnTo>
                  <a:lnTo>
                    <a:pt x="76" y="25"/>
                  </a:lnTo>
                  <a:lnTo>
                    <a:pt x="67" y="21"/>
                  </a:lnTo>
                  <a:lnTo>
                    <a:pt x="58" y="19"/>
                  </a:lnTo>
                  <a:lnTo>
                    <a:pt x="47" y="15"/>
                  </a:lnTo>
                  <a:lnTo>
                    <a:pt x="38" y="12"/>
                  </a:lnTo>
                  <a:lnTo>
                    <a:pt x="29" y="10"/>
                  </a:lnTo>
                  <a:lnTo>
                    <a:pt x="20" y="6"/>
                  </a:lnTo>
                  <a:lnTo>
                    <a:pt x="9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515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2" name="Freeform 834"/>
            <p:cNvSpPr>
              <a:spLocks/>
            </p:cNvSpPr>
            <p:nvPr userDrawn="1"/>
          </p:nvSpPr>
          <p:spPr bwMode="auto">
            <a:xfrm>
              <a:off x="394" y="1724"/>
              <a:ext cx="482" cy="232"/>
            </a:xfrm>
            <a:custGeom>
              <a:avLst/>
              <a:gdLst>
                <a:gd name="T0" fmla="*/ 15 w 964"/>
                <a:gd name="T1" fmla="*/ 29 h 464"/>
                <a:gd name="T2" fmla="*/ 44 w 964"/>
                <a:gd name="T3" fmla="*/ 87 h 464"/>
                <a:gd name="T4" fmla="*/ 74 w 964"/>
                <a:gd name="T5" fmla="*/ 145 h 464"/>
                <a:gd name="T6" fmla="*/ 102 w 964"/>
                <a:gd name="T7" fmla="*/ 204 h 464"/>
                <a:gd name="T8" fmla="*/ 132 w 964"/>
                <a:gd name="T9" fmla="*/ 261 h 464"/>
                <a:gd name="T10" fmla="*/ 161 w 964"/>
                <a:gd name="T11" fmla="*/ 319 h 464"/>
                <a:gd name="T12" fmla="*/ 190 w 964"/>
                <a:gd name="T13" fmla="*/ 378 h 464"/>
                <a:gd name="T14" fmla="*/ 219 w 964"/>
                <a:gd name="T15" fmla="*/ 435 h 464"/>
                <a:gd name="T16" fmla="*/ 280 w 964"/>
                <a:gd name="T17" fmla="*/ 451 h 464"/>
                <a:gd name="T18" fmla="*/ 371 w 964"/>
                <a:gd name="T19" fmla="*/ 426 h 464"/>
                <a:gd name="T20" fmla="*/ 462 w 964"/>
                <a:gd name="T21" fmla="*/ 402 h 464"/>
                <a:gd name="T22" fmla="*/ 553 w 964"/>
                <a:gd name="T23" fmla="*/ 377 h 464"/>
                <a:gd name="T24" fmla="*/ 645 w 964"/>
                <a:gd name="T25" fmla="*/ 351 h 464"/>
                <a:gd name="T26" fmla="*/ 736 w 964"/>
                <a:gd name="T27" fmla="*/ 326 h 464"/>
                <a:gd name="T28" fmla="*/ 827 w 964"/>
                <a:gd name="T29" fmla="*/ 301 h 464"/>
                <a:gd name="T30" fmla="*/ 918 w 964"/>
                <a:gd name="T31" fmla="*/ 275 h 464"/>
                <a:gd name="T32" fmla="*/ 937 w 964"/>
                <a:gd name="T33" fmla="*/ 253 h 464"/>
                <a:gd name="T34" fmla="*/ 884 w 964"/>
                <a:gd name="T35" fmla="*/ 236 h 464"/>
                <a:gd name="T36" fmla="*/ 833 w 964"/>
                <a:gd name="T37" fmla="*/ 219 h 464"/>
                <a:gd name="T38" fmla="*/ 780 w 964"/>
                <a:gd name="T39" fmla="*/ 200 h 464"/>
                <a:gd name="T40" fmla="*/ 728 w 964"/>
                <a:gd name="T41" fmla="*/ 183 h 464"/>
                <a:gd name="T42" fmla="*/ 675 w 964"/>
                <a:gd name="T43" fmla="*/ 165 h 464"/>
                <a:gd name="T44" fmla="*/ 623 w 964"/>
                <a:gd name="T45" fmla="*/ 147 h 464"/>
                <a:gd name="T46" fmla="*/ 570 w 964"/>
                <a:gd name="T47" fmla="*/ 130 h 464"/>
                <a:gd name="T48" fmla="*/ 515 w 964"/>
                <a:gd name="T49" fmla="*/ 115 h 464"/>
                <a:gd name="T50" fmla="*/ 457 w 964"/>
                <a:gd name="T51" fmla="*/ 104 h 464"/>
                <a:gd name="T52" fmla="*/ 400 w 964"/>
                <a:gd name="T53" fmla="*/ 93 h 464"/>
                <a:gd name="T54" fmla="*/ 342 w 964"/>
                <a:gd name="T55" fmla="*/ 82 h 464"/>
                <a:gd name="T56" fmla="*/ 284 w 964"/>
                <a:gd name="T57" fmla="*/ 70 h 464"/>
                <a:gd name="T58" fmla="*/ 227 w 964"/>
                <a:gd name="T59" fmla="*/ 59 h 464"/>
                <a:gd name="T60" fmla="*/ 168 w 964"/>
                <a:gd name="T61" fmla="*/ 48 h 464"/>
                <a:gd name="T62" fmla="*/ 111 w 964"/>
                <a:gd name="T63" fmla="*/ 37 h 464"/>
                <a:gd name="T64" fmla="*/ 71 w 964"/>
                <a:gd name="T65" fmla="*/ 28 h 464"/>
                <a:gd name="T66" fmla="*/ 52 w 964"/>
                <a:gd name="T67" fmla="*/ 19 h 464"/>
                <a:gd name="T68" fmla="*/ 31 w 964"/>
                <a:gd name="T69" fmla="*/ 11 h 464"/>
                <a:gd name="T70" fmla="*/ 10 w 964"/>
                <a:gd name="T71" fmla="*/ 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4" h="464">
                  <a:moveTo>
                    <a:pt x="0" y="0"/>
                  </a:moveTo>
                  <a:lnTo>
                    <a:pt x="15" y="29"/>
                  </a:lnTo>
                  <a:lnTo>
                    <a:pt x="29" y="59"/>
                  </a:lnTo>
                  <a:lnTo>
                    <a:pt x="44" y="87"/>
                  </a:lnTo>
                  <a:lnTo>
                    <a:pt x="59" y="116"/>
                  </a:lnTo>
                  <a:lnTo>
                    <a:pt x="74" y="145"/>
                  </a:lnTo>
                  <a:lnTo>
                    <a:pt x="87" y="175"/>
                  </a:lnTo>
                  <a:lnTo>
                    <a:pt x="102" y="204"/>
                  </a:lnTo>
                  <a:lnTo>
                    <a:pt x="117" y="233"/>
                  </a:lnTo>
                  <a:lnTo>
                    <a:pt x="132" y="261"/>
                  </a:lnTo>
                  <a:lnTo>
                    <a:pt x="146" y="290"/>
                  </a:lnTo>
                  <a:lnTo>
                    <a:pt x="161" y="319"/>
                  </a:lnTo>
                  <a:lnTo>
                    <a:pt x="176" y="348"/>
                  </a:lnTo>
                  <a:lnTo>
                    <a:pt x="190" y="378"/>
                  </a:lnTo>
                  <a:lnTo>
                    <a:pt x="205" y="406"/>
                  </a:lnTo>
                  <a:lnTo>
                    <a:pt x="219" y="435"/>
                  </a:lnTo>
                  <a:lnTo>
                    <a:pt x="234" y="464"/>
                  </a:lnTo>
                  <a:lnTo>
                    <a:pt x="280" y="451"/>
                  </a:lnTo>
                  <a:lnTo>
                    <a:pt x="325" y="439"/>
                  </a:lnTo>
                  <a:lnTo>
                    <a:pt x="371" y="426"/>
                  </a:lnTo>
                  <a:lnTo>
                    <a:pt x="416" y="413"/>
                  </a:lnTo>
                  <a:lnTo>
                    <a:pt x="462" y="402"/>
                  </a:lnTo>
                  <a:lnTo>
                    <a:pt x="508" y="389"/>
                  </a:lnTo>
                  <a:lnTo>
                    <a:pt x="553" y="377"/>
                  </a:lnTo>
                  <a:lnTo>
                    <a:pt x="599" y="364"/>
                  </a:lnTo>
                  <a:lnTo>
                    <a:pt x="645" y="351"/>
                  </a:lnTo>
                  <a:lnTo>
                    <a:pt x="690" y="339"/>
                  </a:lnTo>
                  <a:lnTo>
                    <a:pt x="736" y="326"/>
                  </a:lnTo>
                  <a:lnTo>
                    <a:pt x="782" y="313"/>
                  </a:lnTo>
                  <a:lnTo>
                    <a:pt x="827" y="301"/>
                  </a:lnTo>
                  <a:lnTo>
                    <a:pt x="873" y="288"/>
                  </a:lnTo>
                  <a:lnTo>
                    <a:pt x="918" y="275"/>
                  </a:lnTo>
                  <a:lnTo>
                    <a:pt x="964" y="263"/>
                  </a:lnTo>
                  <a:lnTo>
                    <a:pt x="937" y="253"/>
                  </a:lnTo>
                  <a:lnTo>
                    <a:pt x="911" y="245"/>
                  </a:lnTo>
                  <a:lnTo>
                    <a:pt x="884" y="236"/>
                  </a:lnTo>
                  <a:lnTo>
                    <a:pt x="859" y="227"/>
                  </a:lnTo>
                  <a:lnTo>
                    <a:pt x="833" y="219"/>
                  </a:lnTo>
                  <a:lnTo>
                    <a:pt x="806" y="210"/>
                  </a:lnTo>
                  <a:lnTo>
                    <a:pt x="780" y="200"/>
                  </a:lnTo>
                  <a:lnTo>
                    <a:pt x="754" y="191"/>
                  </a:lnTo>
                  <a:lnTo>
                    <a:pt x="728" y="183"/>
                  </a:lnTo>
                  <a:lnTo>
                    <a:pt x="701" y="174"/>
                  </a:lnTo>
                  <a:lnTo>
                    <a:pt x="675" y="165"/>
                  </a:lnTo>
                  <a:lnTo>
                    <a:pt x="648" y="157"/>
                  </a:lnTo>
                  <a:lnTo>
                    <a:pt x="623" y="147"/>
                  </a:lnTo>
                  <a:lnTo>
                    <a:pt x="597" y="138"/>
                  </a:lnTo>
                  <a:lnTo>
                    <a:pt x="570" y="130"/>
                  </a:lnTo>
                  <a:lnTo>
                    <a:pt x="544" y="121"/>
                  </a:lnTo>
                  <a:lnTo>
                    <a:pt x="515" y="115"/>
                  </a:lnTo>
                  <a:lnTo>
                    <a:pt x="486" y="109"/>
                  </a:lnTo>
                  <a:lnTo>
                    <a:pt x="457" y="104"/>
                  </a:lnTo>
                  <a:lnTo>
                    <a:pt x="428" y="98"/>
                  </a:lnTo>
                  <a:lnTo>
                    <a:pt x="400" y="93"/>
                  </a:lnTo>
                  <a:lnTo>
                    <a:pt x="371" y="87"/>
                  </a:lnTo>
                  <a:lnTo>
                    <a:pt x="342" y="82"/>
                  </a:lnTo>
                  <a:lnTo>
                    <a:pt x="313" y="76"/>
                  </a:lnTo>
                  <a:lnTo>
                    <a:pt x="284" y="70"/>
                  </a:lnTo>
                  <a:lnTo>
                    <a:pt x="256" y="64"/>
                  </a:lnTo>
                  <a:lnTo>
                    <a:pt x="227" y="59"/>
                  </a:lnTo>
                  <a:lnTo>
                    <a:pt x="197" y="53"/>
                  </a:lnTo>
                  <a:lnTo>
                    <a:pt x="168" y="48"/>
                  </a:lnTo>
                  <a:lnTo>
                    <a:pt x="139" y="42"/>
                  </a:lnTo>
                  <a:lnTo>
                    <a:pt x="111" y="37"/>
                  </a:lnTo>
                  <a:lnTo>
                    <a:pt x="82" y="31"/>
                  </a:lnTo>
                  <a:lnTo>
                    <a:pt x="71" y="28"/>
                  </a:lnTo>
                  <a:lnTo>
                    <a:pt x="62" y="23"/>
                  </a:lnTo>
                  <a:lnTo>
                    <a:pt x="52" y="19"/>
                  </a:lnTo>
                  <a:lnTo>
                    <a:pt x="41" y="15"/>
                  </a:lnTo>
                  <a:lnTo>
                    <a:pt x="31" y="11"/>
                  </a:lnTo>
                  <a:lnTo>
                    <a:pt x="21" y="8"/>
                  </a:ln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596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3" name="Freeform 835"/>
            <p:cNvSpPr>
              <a:spLocks/>
            </p:cNvSpPr>
            <p:nvPr userDrawn="1"/>
          </p:nvSpPr>
          <p:spPr bwMode="auto">
            <a:xfrm>
              <a:off x="397" y="1730"/>
              <a:ext cx="448" cy="226"/>
            </a:xfrm>
            <a:custGeom>
              <a:avLst/>
              <a:gdLst>
                <a:gd name="T0" fmla="*/ 14 w 895"/>
                <a:gd name="T1" fmla="*/ 28 h 451"/>
                <a:gd name="T2" fmla="*/ 42 w 895"/>
                <a:gd name="T3" fmla="*/ 85 h 451"/>
                <a:gd name="T4" fmla="*/ 71 w 895"/>
                <a:gd name="T5" fmla="*/ 141 h 451"/>
                <a:gd name="T6" fmla="*/ 100 w 895"/>
                <a:gd name="T7" fmla="*/ 198 h 451"/>
                <a:gd name="T8" fmla="*/ 128 w 895"/>
                <a:gd name="T9" fmla="*/ 253 h 451"/>
                <a:gd name="T10" fmla="*/ 156 w 895"/>
                <a:gd name="T11" fmla="*/ 309 h 451"/>
                <a:gd name="T12" fmla="*/ 185 w 895"/>
                <a:gd name="T13" fmla="*/ 366 h 451"/>
                <a:gd name="T14" fmla="*/ 214 w 895"/>
                <a:gd name="T15" fmla="*/ 422 h 451"/>
                <a:gd name="T16" fmla="*/ 269 w 895"/>
                <a:gd name="T17" fmla="*/ 440 h 451"/>
                <a:gd name="T18" fmla="*/ 353 w 895"/>
                <a:gd name="T19" fmla="*/ 417 h 451"/>
                <a:gd name="T20" fmla="*/ 436 w 895"/>
                <a:gd name="T21" fmla="*/ 393 h 451"/>
                <a:gd name="T22" fmla="*/ 519 w 895"/>
                <a:gd name="T23" fmla="*/ 370 h 451"/>
                <a:gd name="T24" fmla="*/ 603 w 895"/>
                <a:gd name="T25" fmla="*/ 347 h 451"/>
                <a:gd name="T26" fmla="*/ 686 w 895"/>
                <a:gd name="T27" fmla="*/ 324 h 451"/>
                <a:gd name="T28" fmla="*/ 769 w 895"/>
                <a:gd name="T29" fmla="*/ 301 h 451"/>
                <a:gd name="T30" fmla="*/ 853 w 895"/>
                <a:gd name="T31" fmla="*/ 278 h 451"/>
                <a:gd name="T32" fmla="*/ 869 w 895"/>
                <a:gd name="T33" fmla="*/ 260 h 451"/>
                <a:gd name="T34" fmla="*/ 819 w 895"/>
                <a:gd name="T35" fmla="*/ 246 h 451"/>
                <a:gd name="T36" fmla="*/ 768 w 895"/>
                <a:gd name="T37" fmla="*/ 232 h 451"/>
                <a:gd name="T38" fmla="*/ 717 w 895"/>
                <a:gd name="T39" fmla="*/ 218 h 451"/>
                <a:gd name="T40" fmla="*/ 668 w 895"/>
                <a:gd name="T41" fmla="*/ 205 h 451"/>
                <a:gd name="T42" fmla="*/ 617 w 895"/>
                <a:gd name="T43" fmla="*/ 191 h 451"/>
                <a:gd name="T44" fmla="*/ 566 w 895"/>
                <a:gd name="T45" fmla="*/ 176 h 451"/>
                <a:gd name="T46" fmla="*/ 516 w 895"/>
                <a:gd name="T47" fmla="*/ 162 h 451"/>
                <a:gd name="T48" fmla="*/ 465 w 895"/>
                <a:gd name="T49" fmla="*/ 148 h 451"/>
                <a:gd name="T50" fmla="*/ 414 w 895"/>
                <a:gd name="T51" fmla="*/ 133 h 451"/>
                <a:gd name="T52" fmla="*/ 365 w 895"/>
                <a:gd name="T53" fmla="*/ 118 h 451"/>
                <a:gd name="T54" fmla="*/ 314 w 895"/>
                <a:gd name="T55" fmla="*/ 103 h 451"/>
                <a:gd name="T56" fmla="*/ 263 w 895"/>
                <a:gd name="T57" fmla="*/ 88 h 451"/>
                <a:gd name="T58" fmla="*/ 214 w 895"/>
                <a:gd name="T59" fmla="*/ 74 h 451"/>
                <a:gd name="T60" fmla="*/ 163 w 895"/>
                <a:gd name="T61" fmla="*/ 59 h 451"/>
                <a:gd name="T62" fmla="*/ 114 w 895"/>
                <a:gd name="T63" fmla="*/ 44 h 451"/>
                <a:gd name="T64" fmla="*/ 77 w 895"/>
                <a:gd name="T65" fmla="*/ 32 h 451"/>
                <a:gd name="T66" fmla="*/ 55 w 895"/>
                <a:gd name="T67" fmla="*/ 23 h 451"/>
                <a:gd name="T68" fmla="*/ 33 w 895"/>
                <a:gd name="T69" fmla="*/ 13 h 451"/>
                <a:gd name="T70" fmla="*/ 11 w 895"/>
                <a:gd name="T71" fmla="*/ 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5" h="451">
                  <a:moveTo>
                    <a:pt x="0" y="0"/>
                  </a:moveTo>
                  <a:lnTo>
                    <a:pt x="14" y="28"/>
                  </a:lnTo>
                  <a:lnTo>
                    <a:pt x="29" y="56"/>
                  </a:lnTo>
                  <a:lnTo>
                    <a:pt x="42" y="85"/>
                  </a:lnTo>
                  <a:lnTo>
                    <a:pt x="57" y="112"/>
                  </a:lnTo>
                  <a:lnTo>
                    <a:pt x="71" y="141"/>
                  </a:lnTo>
                  <a:lnTo>
                    <a:pt x="85" y="169"/>
                  </a:lnTo>
                  <a:lnTo>
                    <a:pt x="100" y="198"/>
                  </a:lnTo>
                  <a:lnTo>
                    <a:pt x="114" y="225"/>
                  </a:lnTo>
                  <a:lnTo>
                    <a:pt x="128" y="253"/>
                  </a:lnTo>
                  <a:lnTo>
                    <a:pt x="143" y="282"/>
                  </a:lnTo>
                  <a:lnTo>
                    <a:pt x="156" y="309"/>
                  </a:lnTo>
                  <a:lnTo>
                    <a:pt x="171" y="338"/>
                  </a:lnTo>
                  <a:lnTo>
                    <a:pt x="185" y="366"/>
                  </a:lnTo>
                  <a:lnTo>
                    <a:pt x="199" y="395"/>
                  </a:lnTo>
                  <a:lnTo>
                    <a:pt x="214" y="422"/>
                  </a:lnTo>
                  <a:lnTo>
                    <a:pt x="228" y="451"/>
                  </a:lnTo>
                  <a:lnTo>
                    <a:pt x="269" y="440"/>
                  </a:lnTo>
                  <a:lnTo>
                    <a:pt x="311" y="428"/>
                  </a:lnTo>
                  <a:lnTo>
                    <a:pt x="353" y="417"/>
                  </a:lnTo>
                  <a:lnTo>
                    <a:pt x="395" y="405"/>
                  </a:lnTo>
                  <a:lnTo>
                    <a:pt x="436" y="393"/>
                  </a:lnTo>
                  <a:lnTo>
                    <a:pt x="478" y="382"/>
                  </a:lnTo>
                  <a:lnTo>
                    <a:pt x="519" y="370"/>
                  </a:lnTo>
                  <a:lnTo>
                    <a:pt x="562" y="359"/>
                  </a:lnTo>
                  <a:lnTo>
                    <a:pt x="603" y="347"/>
                  </a:lnTo>
                  <a:lnTo>
                    <a:pt x="645" y="336"/>
                  </a:lnTo>
                  <a:lnTo>
                    <a:pt x="686" y="324"/>
                  </a:lnTo>
                  <a:lnTo>
                    <a:pt x="728" y="313"/>
                  </a:lnTo>
                  <a:lnTo>
                    <a:pt x="769" y="301"/>
                  </a:lnTo>
                  <a:lnTo>
                    <a:pt x="812" y="290"/>
                  </a:lnTo>
                  <a:lnTo>
                    <a:pt x="853" y="278"/>
                  </a:lnTo>
                  <a:lnTo>
                    <a:pt x="895" y="267"/>
                  </a:lnTo>
                  <a:lnTo>
                    <a:pt x="869" y="260"/>
                  </a:lnTo>
                  <a:lnTo>
                    <a:pt x="844" y="253"/>
                  </a:lnTo>
                  <a:lnTo>
                    <a:pt x="819" y="246"/>
                  </a:lnTo>
                  <a:lnTo>
                    <a:pt x="793" y="239"/>
                  </a:lnTo>
                  <a:lnTo>
                    <a:pt x="768" y="232"/>
                  </a:lnTo>
                  <a:lnTo>
                    <a:pt x="743" y="225"/>
                  </a:lnTo>
                  <a:lnTo>
                    <a:pt x="717" y="218"/>
                  </a:lnTo>
                  <a:lnTo>
                    <a:pt x="693" y="211"/>
                  </a:lnTo>
                  <a:lnTo>
                    <a:pt x="668" y="205"/>
                  </a:lnTo>
                  <a:lnTo>
                    <a:pt x="642" y="198"/>
                  </a:lnTo>
                  <a:lnTo>
                    <a:pt x="617" y="191"/>
                  </a:lnTo>
                  <a:lnTo>
                    <a:pt x="592" y="184"/>
                  </a:lnTo>
                  <a:lnTo>
                    <a:pt x="566" y="176"/>
                  </a:lnTo>
                  <a:lnTo>
                    <a:pt x="541" y="169"/>
                  </a:lnTo>
                  <a:lnTo>
                    <a:pt x="516" y="162"/>
                  </a:lnTo>
                  <a:lnTo>
                    <a:pt x="490" y="155"/>
                  </a:lnTo>
                  <a:lnTo>
                    <a:pt x="465" y="148"/>
                  </a:lnTo>
                  <a:lnTo>
                    <a:pt x="440" y="140"/>
                  </a:lnTo>
                  <a:lnTo>
                    <a:pt x="414" y="133"/>
                  </a:lnTo>
                  <a:lnTo>
                    <a:pt x="389" y="125"/>
                  </a:lnTo>
                  <a:lnTo>
                    <a:pt x="365" y="118"/>
                  </a:lnTo>
                  <a:lnTo>
                    <a:pt x="339" y="111"/>
                  </a:lnTo>
                  <a:lnTo>
                    <a:pt x="314" y="103"/>
                  </a:lnTo>
                  <a:lnTo>
                    <a:pt x="289" y="96"/>
                  </a:lnTo>
                  <a:lnTo>
                    <a:pt x="263" y="88"/>
                  </a:lnTo>
                  <a:lnTo>
                    <a:pt x="239" y="81"/>
                  </a:lnTo>
                  <a:lnTo>
                    <a:pt x="214" y="74"/>
                  </a:lnTo>
                  <a:lnTo>
                    <a:pt x="189" y="66"/>
                  </a:lnTo>
                  <a:lnTo>
                    <a:pt x="163" y="59"/>
                  </a:lnTo>
                  <a:lnTo>
                    <a:pt x="139" y="51"/>
                  </a:lnTo>
                  <a:lnTo>
                    <a:pt x="114" y="44"/>
                  </a:lnTo>
                  <a:lnTo>
                    <a:pt x="88" y="36"/>
                  </a:lnTo>
                  <a:lnTo>
                    <a:pt x="77" y="32"/>
                  </a:lnTo>
                  <a:lnTo>
                    <a:pt x="67" y="27"/>
                  </a:lnTo>
                  <a:lnTo>
                    <a:pt x="55" y="23"/>
                  </a:lnTo>
                  <a:lnTo>
                    <a:pt x="45" y="18"/>
                  </a:lnTo>
                  <a:lnTo>
                    <a:pt x="33" y="13"/>
                  </a:lnTo>
                  <a:lnTo>
                    <a:pt x="22" y="9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5B6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4" name="Freeform 836"/>
            <p:cNvSpPr>
              <a:spLocks/>
            </p:cNvSpPr>
            <p:nvPr userDrawn="1"/>
          </p:nvSpPr>
          <p:spPr bwMode="auto">
            <a:xfrm>
              <a:off x="400" y="1736"/>
              <a:ext cx="413" cy="220"/>
            </a:xfrm>
            <a:custGeom>
              <a:avLst/>
              <a:gdLst>
                <a:gd name="T0" fmla="*/ 14 w 826"/>
                <a:gd name="T1" fmla="*/ 28 h 440"/>
                <a:gd name="T2" fmla="*/ 42 w 826"/>
                <a:gd name="T3" fmla="*/ 83 h 440"/>
                <a:gd name="T4" fmla="*/ 71 w 826"/>
                <a:gd name="T5" fmla="*/ 138 h 440"/>
                <a:gd name="T6" fmla="*/ 98 w 826"/>
                <a:gd name="T7" fmla="*/ 194 h 440"/>
                <a:gd name="T8" fmla="*/ 126 w 826"/>
                <a:gd name="T9" fmla="*/ 248 h 440"/>
                <a:gd name="T10" fmla="*/ 154 w 826"/>
                <a:gd name="T11" fmla="*/ 303 h 440"/>
                <a:gd name="T12" fmla="*/ 181 w 826"/>
                <a:gd name="T13" fmla="*/ 358 h 440"/>
                <a:gd name="T14" fmla="*/ 209 w 826"/>
                <a:gd name="T15" fmla="*/ 412 h 440"/>
                <a:gd name="T16" fmla="*/ 261 w 826"/>
                <a:gd name="T17" fmla="*/ 430 h 440"/>
                <a:gd name="T18" fmla="*/ 336 w 826"/>
                <a:gd name="T19" fmla="*/ 409 h 440"/>
                <a:gd name="T20" fmla="*/ 412 w 826"/>
                <a:gd name="T21" fmla="*/ 388 h 440"/>
                <a:gd name="T22" fmla="*/ 488 w 826"/>
                <a:gd name="T23" fmla="*/ 368 h 440"/>
                <a:gd name="T24" fmla="*/ 563 w 826"/>
                <a:gd name="T25" fmla="*/ 346 h 440"/>
                <a:gd name="T26" fmla="*/ 639 w 826"/>
                <a:gd name="T27" fmla="*/ 325 h 440"/>
                <a:gd name="T28" fmla="*/ 713 w 826"/>
                <a:gd name="T29" fmla="*/ 304 h 440"/>
                <a:gd name="T30" fmla="*/ 788 w 826"/>
                <a:gd name="T31" fmla="*/ 283 h 440"/>
                <a:gd name="T32" fmla="*/ 802 w 826"/>
                <a:gd name="T33" fmla="*/ 268 h 440"/>
                <a:gd name="T34" fmla="*/ 754 w 826"/>
                <a:gd name="T35" fmla="*/ 258 h 440"/>
                <a:gd name="T36" fmla="*/ 705 w 826"/>
                <a:gd name="T37" fmla="*/ 248 h 440"/>
                <a:gd name="T38" fmla="*/ 657 w 826"/>
                <a:gd name="T39" fmla="*/ 237 h 440"/>
                <a:gd name="T40" fmla="*/ 607 w 826"/>
                <a:gd name="T41" fmla="*/ 227 h 440"/>
                <a:gd name="T42" fmla="*/ 559 w 826"/>
                <a:gd name="T43" fmla="*/ 217 h 440"/>
                <a:gd name="T44" fmla="*/ 511 w 826"/>
                <a:gd name="T45" fmla="*/ 206 h 440"/>
                <a:gd name="T46" fmla="*/ 461 w 826"/>
                <a:gd name="T47" fmla="*/ 196 h 440"/>
                <a:gd name="T48" fmla="*/ 415 w 826"/>
                <a:gd name="T49" fmla="*/ 182 h 440"/>
                <a:gd name="T50" fmla="*/ 372 w 826"/>
                <a:gd name="T51" fmla="*/ 164 h 440"/>
                <a:gd name="T52" fmla="*/ 330 w 826"/>
                <a:gd name="T53" fmla="*/ 145 h 440"/>
                <a:gd name="T54" fmla="*/ 287 w 826"/>
                <a:gd name="T55" fmla="*/ 127 h 440"/>
                <a:gd name="T56" fmla="*/ 245 w 826"/>
                <a:gd name="T57" fmla="*/ 108 h 440"/>
                <a:gd name="T58" fmla="*/ 202 w 826"/>
                <a:gd name="T59" fmla="*/ 90 h 440"/>
                <a:gd name="T60" fmla="*/ 159 w 826"/>
                <a:gd name="T61" fmla="*/ 71 h 440"/>
                <a:gd name="T62" fmla="*/ 117 w 826"/>
                <a:gd name="T63" fmla="*/ 53 h 440"/>
                <a:gd name="T64" fmla="*/ 83 w 826"/>
                <a:gd name="T65" fmla="*/ 38 h 440"/>
                <a:gd name="T66" fmla="*/ 60 w 826"/>
                <a:gd name="T67" fmla="*/ 28 h 440"/>
                <a:gd name="T68" fmla="*/ 36 w 826"/>
                <a:gd name="T69" fmla="*/ 17 h 440"/>
                <a:gd name="T70" fmla="*/ 12 w 826"/>
                <a:gd name="T71" fmla="*/ 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40">
                  <a:moveTo>
                    <a:pt x="0" y="0"/>
                  </a:moveTo>
                  <a:lnTo>
                    <a:pt x="14" y="28"/>
                  </a:lnTo>
                  <a:lnTo>
                    <a:pt x="28" y="55"/>
                  </a:lnTo>
                  <a:lnTo>
                    <a:pt x="42" y="83"/>
                  </a:lnTo>
                  <a:lnTo>
                    <a:pt x="57" y="111"/>
                  </a:lnTo>
                  <a:lnTo>
                    <a:pt x="71" y="138"/>
                  </a:lnTo>
                  <a:lnTo>
                    <a:pt x="85" y="166"/>
                  </a:lnTo>
                  <a:lnTo>
                    <a:pt x="98" y="194"/>
                  </a:lnTo>
                  <a:lnTo>
                    <a:pt x="112" y="220"/>
                  </a:lnTo>
                  <a:lnTo>
                    <a:pt x="126" y="248"/>
                  </a:lnTo>
                  <a:lnTo>
                    <a:pt x="140" y="275"/>
                  </a:lnTo>
                  <a:lnTo>
                    <a:pt x="154" y="303"/>
                  </a:lnTo>
                  <a:lnTo>
                    <a:pt x="167" y="331"/>
                  </a:lnTo>
                  <a:lnTo>
                    <a:pt x="181" y="358"/>
                  </a:lnTo>
                  <a:lnTo>
                    <a:pt x="195" y="385"/>
                  </a:lnTo>
                  <a:lnTo>
                    <a:pt x="209" y="412"/>
                  </a:lnTo>
                  <a:lnTo>
                    <a:pt x="223" y="440"/>
                  </a:lnTo>
                  <a:lnTo>
                    <a:pt x="261" y="430"/>
                  </a:lnTo>
                  <a:lnTo>
                    <a:pt x="299" y="419"/>
                  </a:lnTo>
                  <a:lnTo>
                    <a:pt x="336" y="409"/>
                  </a:lnTo>
                  <a:lnTo>
                    <a:pt x="374" y="399"/>
                  </a:lnTo>
                  <a:lnTo>
                    <a:pt x="412" y="388"/>
                  </a:lnTo>
                  <a:lnTo>
                    <a:pt x="450" y="378"/>
                  </a:lnTo>
                  <a:lnTo>
                    <a:pt x="488" y="368"/>
                  </a:lnTo>
                  <a:lnTo>
                    <a:pt x="525" y="356"/>
                  </a:lnTo>
                  <a:lnTo>
                    <a:pt x="563" y="346"/>
                  </a:lnTo>
                  <a:lnTo>
                    <a:pt x="601" y="335"/>
                  </a:lnTo>
                  <a:lnTo>
                    <a:pt x="639" y="325"/>
                  </a:lnTo>
                  <a:lnTo>
                    <a:pt x="675" y="315"/>
                  </a:lnTo>
                  <a:lnTo>
                    <a:pt x="713" y="304"/>
                  </a:lnTo>
                  <a:lnTo>
                    <a:pt x="751" y="294"/>
                  </a:lnTo>
                  <a:lnTo>
                    <a:pt x="788" y="283"/>
                  </a:lnTo>
                  <a:lnTo>
                    <a:pt x="826" y="273"/>
                  </a:lnTo>
                  <a:lnTo>
                    <a:pt x="802" y="268"/>
                  </a:lnTo>
                  <a:lnTo>
                    <a:pt x="778" y="263"/>
                  </a:lnTo>
                  <a:lnTo>
                    <a:pt x="754" y="258"/>
                  </a:lnTo>
                  <a:lnTo>
                    <a:pt x="730" y="252"/>
                  </a:lnTo>
                  <a:lnTo>
                    <a:pt x="705" y="248"/>
                  </a:lnTo>
                  <a:lnTo>
                    <a:pt x="681" y="242"/>
                  </a:lnTo>
                  <a:lnTo>
                    <a:pt x="657" y="237"/>
                  </a:lnTo>
                  <a:lnTo>
                    <a:pt x="632" y="232"/>
                  </a:lnTo>
                  <a:lnTo>
                    <a:pt x="607" y="227"/>
                  </a:lnTo>
                  <a:lnTo>
                    <a:pt x="583" y="222"/>
                  </a:lnTo>
                  <a:lnTo>
                    <a:pt x="559" y="217"/>
                  </a:lnTo>
                  <a:lnTo>
                    <a:pt x="535" y="212"/>
                  </a:lnTo>
                  <a:lnTo>
                    <a:pt x="511" y="206"/>
                  </a:lnTo>
                  <a:lnTo>
                    <a:pt x="485" y="202"/>
                  </a:lnTo>
                  <a:lnTo>
                    <a:pt x="461" y="196"/>
                  </a:lnTo>
                  <a:lnTo>
                    <a:pt x="437" y="191"/>
                  </a:lnTo>
                  <a:lnTo>
                    <a:pt x="415" y="182"/>
                  </a:lnTo>
                  <a:lnTo>
                    <a:pt x="394" y="173"/>
                  </a:lnTo>
                  <a:lnTo>
                    <a:pt x="372" y="164"/>
                  </a:lnTo>
                  <a:lnTo>
                    <a:pt x="352" y="154"/>
                  </a:lnTo>
                  <a:lnTo>
                    <a:pt x="330" y="145"/>
                  </a:lnTo>
                  <a:lnTo>
                    <a:pt x="309" y="136"/>
                  </a:lnTo>
                  <a:lnTo>
                    <a:pt x="287" y="127"/>
                  </a:lnTo>
                  <a:lnTo>
                    <a:pt x="267" y="118"/>
                  </a:lnTo>
                  <a:lnTo>
                    <a:pt x="245" y="108"/>
                  </a:lnTo>
                  <a:lnTo>
                    <a:pt x="223" y="99"/>
                  </a:lnTo>
                  <a:lnTo>
                    <a:pt x="202" y="90"/>
                  </a:lnTo>
                  <a:lnTo>
                    <a:pt x="180" y="81"/>
                  </a:lnTo>
                  <a:lnTo>
                    <a:pt x="159" y="71"/>
                  </a:lnTo>
                  <a:lnTo>
                    <a:pt x="138" y="62"/>
                  </a:lnTo>
                  <a:lnTo>
                    <a:pt x="117" y="53"/>
                  </a:lnTo>
                  <a:lnTo>
                    <a:pt x="95" y="44"/>
                  </a:lnTo>
                  <a:lnTo>
                    <a:pt x="83" y="38"/>
                  </a:lnTo>
                  <a:lnTo>
                    <a:pt x="72" y="33"/>
                  </a:lnTo>
                  <a:lnTo>
                    <a:pt x="60" y="28"/>
                  </a:lnTo>
                  <a:lnTo>
                    <a:pt x="48" y="22"/>
                  </a:lnTo>
                  <a:lnTo>
                    <a:pt x="36" y="17"/>
                  </a:lnTo>
                  <a:lnTo>
                    <a:pt x="25" y="12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3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5" name="Freeform 837"/>
            <p:cNvSpPr>
              <a:spLocks/>
            </p:cNvSpPr>
            <p:nvPr userDrawn="1"/>
          </p:nvSpPr>
          <p:spPr bwMode="auto">
            <a:xfrm>
              <a:off x="404" y="1742"/>
              <a:ext cx="378" cy="214"/>
            </a:xfrm>
            <a:custGeom>
              <a:avLst/>
              <a:gdLst>
                <a:gd name="T0" fmla="*/ 0 w 757"/>
                <a:gd name="T1" fmla="*/ 0 h 427"/>
                <a:gd name="T2" fmla="*/ 216 w 757"/>
                <a:gd name="T3" fmla="*/ 427 h 427"/>
                <a:gd name="T4" fmla="*/ 757 w 757"/>
                <a:gd name="T5" fmla="*/ 276 h 427"/>
                <a:gd name="T6" fmla="*/ 383 w 757"/>
                <a:gd name="T7" fmla="*/ 226 h 427"/>
                <a:gd name="T8" fmla="*/ 99 w 757"/>
                <a:gd name="T9" fmla="*/ 49 h 427"/>
                <a:gd name="T10" fmla="*/ 0 w 757"/>
                <a:gd name="T11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427">
                  <a:moveTo>
                    <a:pt x="0" y="0"/>
                  </a:moveTo>
                  <a:lnTo>
                    <a:pt x="216" y="427"/>
                  </a:lnTo>
                  <a:lnTo>
                    <a:pt x="757" y="276"/>
                  </a:lnTo>
                  <a:lnTo>
                    <a:pt x="383" y="226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667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6" name="Freeform 838"/>
            <p:cNvSpPr>
              <a:spLocks/>
            </p:cNvSpPr>
            <p:nvPr userDrawn="1"/>
          </p:nvSpPr>
          <p:spPr bwMode="auto">
            <a:xfrm>
              <a:off x="382" y="1543"/>
              <a:ext cx="704" cy="293"/>
            </a:xfrm>
            <a:custGeom>
              <a:avLst/>
              <a:gdLst>
                <a:gd name="T0" fmla="*/ 1406 w 1406"/>
                <a:gd name="T1" fmla="*/ 240 h 586"/>
                <a:gd name="T2" fmla="*/ 1382 w 1406"/>
                <a:gd name="T3" fmla="*/ 298 h 586"/>
                <a:gd name="T4" fmla="*/ 213 w 1406"/>
                <a:gd name="T5" fmla="*/ 586 h 586"/>
                <a:gd name="T6" fmla="*/ 175 w 1406"/>
                <a:gd name="T7" fmla="*/ 579 h 586"/>
                <a:gd name="T8" fmla="*/ 0 w 1406"/>
                <a:gd name="T9" fmla="*/ 265 h 586"/>
                <a:gd name="T10" fmla="*/ 33 w 1406"/>
                <a:gd name="T11" fmla="*/ 223 h 586"/>
                <a:gd name="T12" fmla="*/ 1044 w 1406"/>
                <a:gd name="T13" fmla="*/ 0 h 586"/>
                <a:gd name="T14" fmla="*/ 1107 w 1406"/>
                <a:gd name="T15" fmla="*/ 5 h 586"/>
                <a:gd name="T16" fmla="*/ 1406 w 1406"/>
                <a:gd name="T17" fmla="*/ 2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6" h="586">
                  <a:moveTo>
                    <a:pt x="1406" y="240"/>
                  </a:moveTo>
                  <a:lnTo>
                    <a:pt x="1382" y="298"/>
                  </a:lnTo>
                  <a:lnTo>
                    <a:pt x="213" y="586"/>
                  </a:lnTo>
                  <a:lnTo>
                    <a:pt x="175" y="579"/>
                  </a:lnTo>
                  <a:lnTo>
                    <a:pt x="0" y="265"/>
                  </a:lnTo>
                  <a:lnTo>
                    <a:pt x="33" y="223"/>
                  </a:lnTo>
                  <a:lnTo>
                    <a:pt x="1044" y="0"/>
                  </a:lnTo>
                  <a:lnTo>
                    <a:pt x="1107" y="5"/>
                  </a:lnTo>
                  <a:lnTo>
                    <a:pt x="1406" y="24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7" name="Freeform 839"/>
            <p:cNvSpPr>
              <a:spLocks/>
            </p:cNvSpPr>
            <p:nvPr userDrawn="1"/>
          </p:nvSpPr>
          <p:spPr bwMode="auto">
            <a:xfrm>
              <a:off x="395" y="1549"/>
              <a:ext cx="676" cy="273"/>
            </a:xfrm>
            <a:custGeom>
              <a:avLst/>
              <a:gdLst>
                <a:gd name="T0" fmla="*/ 1352 w 1352"/>
                <a:gd name="T1" fmla="*/ 257 h 546"/>
                <a:gd name="T2" fmla="*/ 175 w 1352"/>
                <a:gd name="T3" fmla="*/ 546 h 546"/>
                <a:gd name="T4" fmla="*/ 0 w 1352"/>
                <a:gd name="T5" fmla="*/ 235 h 546"/>
                <a:gd name="T6" fmla="*/ 1032 w 1352"/>
                <a:gd name="T7" fmla="*/ 0 h 546"/>
                <a:gd name="T8" fmla="*/ 1352 w 1352"/>
                <a:gd name="T9" fmla="*/ 257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546">
                  <a:moveTo>
                    <a:pt x="1352" y="257"/>
                  </a:moveTo>
                  <a:lnTo>
                    <a:pt x="175" y="546"/>
                  </a:lnTo>
                  <a:lnTo>
                    <a:pt x="0" y="235"/>
                  </a:lnTo>
                  <a:lnTo>
                    <a:pt x="1032" y="0"/>
                  </a:lnTo>
                  <a:lnTo>
                    <a:pt x="1352" y="257"/>
                  </a:lnTo>
                  <a:close/>
                </a:path>
              </a:pathLst>
            </a:custGeom>
            <a:solidFill>
              <a:srgbClr val="000F2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8" name="Freeform 840"/>
            <p:cNvSpPr>
              <a:spLocks/>
            </p:cNvSpPr>
            <p:nvPr userDrawn="1"/>
          </p:nvSpPr>
          <p:spPr bwMode="auto">
            <a:xfrm>
              <a:off x="396" y="1557"/>
              <a:ext cx="651" cy="265"/>
            </a:xfrm>
            <a:custGeom>
              <a:avLst/>
              <a:gdLst>
                <a:gd name="T0" fmla="*/ 1266 w 1302"/>
                <a:gd name="T1" fmla="*/ 261 h 531"/>
                <a:gd name="T2" fmla="*/ 1196 w 1302"/>
                <a:gd name="T3" fmla="*/ 279 h 531"/>
                <a:gd name="T4" fmla="*/ 1126 w 1302"/>
                <a:gd name="T5" fmla="*/ 296 h 531"/>
                <a:gd name="T6" fmla="*/ 1055 w 1302"/>
                <a:gd name="T7" fmla="*/ 313 h 531"/>
                <a:gd name="T8" fmla="*/ 984 w 1302"/>
                <a:gd name="T9" fmla="*/ 330 h 531"/>
                <a:gd name="T10" fmla="*/ 914 w 1302"/>
                <a:gd name="T11" fmla="*/ 348 h 531"/>
                <a:gd name="T12" fmla="*/ 843 w 1302"/>
                <a:gd name="T13" fmla="*/ 365 h 531"/>
                <a:gd name="T14" fmla="*/ 773 w 1302"/>
                <a:gd name="T15" fmla="*/ 382 h 531"/>
                <a:gd name="T16" fmla="*/ 702 w 1302"/>
                <a:gd name="T17" fmla="*/ 401 h 531"/>
                <a:gd name="T18" fmla="*/ 632 w 1302"/>
                <a:gd name="T19" fmla="*/ 418 h 531"/>
                <a:gd name="T20" fmla="*/ 561 w 1302"/>
                <a:gd name="T21" fmla="*/ 435 h 531"/>
                <a:gd name="T22" fmla="*/ 491 w 1302"/>
                <a:gd name="T23" fmla="*/ 453 h 531"/>
                <a:gd name="T24" fmla="*/ 420 w 1302"/>
                <a:gd name="T25" fmla="*/ 470 h 531"/>
                <a:gd name="T26" fmla="*/ 349 w 1302"/>
                <a:gd name="T27" fmla="*/ 487 h 531"/>
                <a:gd name="T28" fmla="*/ 279 w 1302"/>
                <a:gd name="T29" fmla="*/ 504 h 531"/>
                <a:gd name="T30" fmla="*/ 209 w 1302"/>
                <a:gd name="T31" fmla="*/ 522 h 531"/>
                <a:gd name="T32" fmla="*/ 151 w 1302"/>
                <a:gd name="T33" fmla="*/ 492 h 531"/>
                <a:gd name="T34" fmla="*/ 109 w 1302"/>
                <a:gd name="T35" fmla="*/ 415 h 531"/>
                <a:gd name="T36" fmla="*/ 65 w 1302"/>
                <a:gd name="T37" fmla="*/ 337 h 531"/>
                <a:gd name="T38" fmla="*/ 22 w 1302"/>
                <a:gd name="T39" fmla="*/ 260 h 531"/>
                <a:gd name="T40" fmla="*/ 32 w 1302"/>
                <a:gd name="T41" fmla="*/ 215 h 531"/>
                <a:gd name="T42" fmla="*/ 93 w 1302"/>
                <a:gd name="T43" fmla="*/ 201 h 531"/>
                <a:gd name="T44" fmla="*/ 155 w 1302"/>
                <a:gd name="T45" fmla="*/ 188 h 531"/>
                <a:gd name="T46" fmla="*/ 216 w 1302"/>
                <a:gd name="T47" fmla="*/ 174 h 531"/>
                <a:gd name="T48" fmla="*/ 277 w 1302"/>
                <a:gd name="T49" fmla="*/ 160 h 531"/>
                <a:gd name="T50" fmla="*/ 339 w 1302"/>
                <a:gd name="T51" fmla="*/ 146 h 531"/>
                <a:gd name="T52" fmla="*/ 400 w 1302"/>
                <a:gd name="T53" fmla="*/ 132 h 531"/>
                <a:gd name="T54" fmla="*/ 462 w 1302"/>
                <a:gd name="T55" fmla="*/ 118 h 531"/>
                <a:gd name="T56" fmla="*/ 523 w 1302"/>
                <a:gd name="T57" fmla="*/ 103 h 531"/>
                <a:gd name="T58" fmla="*/ 585 w 1302"/>
                <a:gd name="T59" fmla="*/ 90 h 531"/>
                <a:gd name="T60" fmla="*/ 647 w 1302"/>
                <a:gd name="T61" fmla="*/ 76 h 531"/>
                <a:gd name="T62" fmla="*/ 709 w 1302"/>
                <a:gd name="T63" fmla="*/ 62 h 531"/>
                <a:gd name="T64" fmla="*/ 770 w 1302"/>
                <a:gd name="T65" fmla="*/ 48 h 531"/>
                <a:gd name="T66" fmla="*/ 831 w 1302"/>
                <a:gd name="T67" fmla="*/ 34 h 531"/>
                <a:gd name="T68" fmla="*/ 893 w 1302"/>
                <a:gd name="T69" fmla="*/ 21 h 531"/>
                <a:gd name="T70" fmla="*/ 954 w 1302"/>
                <a:gd name="T71" fmla="*/ 7 h 531"/>
                <a:gd name="T72" fmla="*/ 1005 w 1302"/>
                <a:gd name="T73" fmla="*/ 16 h 531"/>
                <a:gd name="T74" fmla="*/ 1045 w 1302"/>
                <a:gd name="T75" fmla="*/ 47 h 531"/>
                <a:gd name="T76" fmla="*/ 1084 w 1302"/>
                <a:gd name="T77" fmla="*/ 78 h 531"/>
                <a:gd name="T78" fmla="*/ 1123 w 1302"/>
                <a:gd name="T79" fmla="*/ 110 h 531"/>
                <a:gd name="T80" fmla="*/ 1164 w 1302"/>
                <a:gd name="T81" fmla="*/ 142 h 531"/>
                <a:gd name="T82" fmla="*/ 1203 w 1302"/>
                <a:gd name="T83" fmla="*/ 174 h 531"/>
                <a:gd name="T84" fmla="*/ 1242 w 1302"/>
                <a:gd name="T85" fmla="*/ 205 h 531"/>
                <a:gd name="T86" fmla="*/ 1282 w 1302"/>
                <a:gd name="T87" fmla="*/ 23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2" h="531">
                  <a:moveTo>
                    <a:pt x="1302" y="252"/>
                  </a:moveTo>
                  <a:lnTo>
                    <a:pt x="1266" y="261"/>
                  </a:lnTo>
                  <a:lnTo>
                    <a:pt x="1232" y="269"/>
                  </a:lnTo>
                  <a:lnTo>
                    <a:pt x="1196" y="279"/>
                  </a:lnTo>
                  <a:lnTo>
                    <a:pt x="1160" y="287"/>
                  </a:lnTo>
                  <a:lnTo>
                    <a:pt x="1126" y="296"/>
                  </a:lnTo>
                  <a:lnTo>
                    <a:pt x="1090" y="304"/>
                  </a:lnTo>
                  <a:lnTo>
                    <a:pt x="1055" y="313"/>
                  </a:lnTo>
                  <a:lnTo>
                    <a:pt x="1020" y="322"/>
                  </a:lnTo>
                  <a:lnTo>
                    <a:pt x="984" y="330"/>
                  </a:lnTo>
                  <a:lnTo>
                    <a:pt x="949" y="340"/>
                  </a:lnTo>
                  <a:lnTo>
                    <a:pt x="914" y="348"/>
                  </a:lnTo>
                  <a:lnTo>
                    <a:pt x="878" y="357"/>
                  </a:lnTo>
                  <a:lnTo>
                    <a:pt x="843" y="365"/>
                  </a:lnTo>
                  <a:lnTo>
                    <a:pt x="808" y="374"/>
                  </a:lnTo>
                  <a:lnTo>
                    <a:pt x="773" y="382"/>
                  </a:lnTo>
                  <a:lnTo>
                    <a:pt x="738" y="391"/>
                  </a:lnTo>
                  <a:lnTo>
                    <a:pt x="702" y="401"/>
                  </a:lnTo>
                  <a:lnTo>
                    <a:pt x="667" y="409"/>
                  </a:lnTo>
                  <a:lnTo>
                    <a:pt x="632" y="418"/>
                  </a:lnTo>
                  <a:lnTo>
                    <a:pt x="597" y="426"/>
                  </a:lnTo>
                  <a:lnTo>
                    <a:pt x="561" y="435"/>
                  </a:lnTo>
                  <a:lnTo>
                    <a:pt x="526" y="443"/>
                  </a:lnTo>
                  <a:lnTo>
                    <a:pt x="491" y="453"/>
                  </a:lnTo>
                  <a:lnTo>
                    <a:pt x="455" y="461"/>
                  </a:lnTo>
                  <a:lnTo>
                    <a:pt x="420" y="470"/>
                  </a:lnTo>
                  <a:lnTo>
                    <a:pt x="385" y="479"/>
                  </a:lnTo>
                  <a:lnTo>
                    <a:pt x="349" y="487"/>
                  </a:lnTo>
                  <a:lnTo>
                    <a:pt x="315" y="496"/>
                  </a:lnTo>
                  <a:lnTo>
                    <a:pt x="279" y="504"/>
                  </a:lnTo>
                  <a:lnTo>
                    <a:pt x="243" y="514"/>
                  </a:lnTo>
                  <a:lnTo>
                    <a:pt x="209" y="522"/>
                  </a:lnTo>
                  <a:lnTo>
                    <a:pt x="173" y="531"/>
                  </a:lnTo>
                  <a:lnTo>
                    <a:pt x="151" y="492"/>
                  </a:lnTo>
                  <a:lnTo>
                    <a:pt x="131" y="454"/>
                  </a:lnTo>
                  <a:lnTo>
                    <a:pt x="109" y="415"/>
                  </a:lnTo>
                  <a:lnTo>
                    <a:pt x="87" y="376"/>
                  </a:lnTo>
                  <a:lnTo>
                    <a:pt x="65" y="337"/>
                  </a:lnTo>
                  <a:lnTo>
                    <a:pt x="44" y="299"/>
                  </a:lnTo>
                  <a:lnTo>
                    <a:pt x="22" y="260"/>
                  </a:lnTo>
                  <a:lnTo>
                    <a:pt x="0" y="222"/>
                  </a:lnTo>
                  <a:lnTo>
                    <a:pt x="32" y="215"/>
                  </a:lnTo>
                  <a:lnTo>
                    <a:pt x="61" y="208"/>
                  </a:lnTo>
                  <a:lnTo>
                    <a:pt x="93" y="201"/>
                  </a:lnTo>
                  <a:lnTo>
                    <a:pt x="124" y="194"/>
                  </a:lnTo>
                  <a:lnTo>
                    <a:pt x="155" y="188"/>
                  </a:lnTo>
                  <a:lnTo>
                    <a:pt x="185" y="181"/>
                  </a:lnTo>
                  <a:lnTo>
                    <a:pt x="216" y="174"/>
                  </a:lnTo>
                  <a:lnTo>
                    <a:pt x="247" y="167"/>
                  </a:lnTo>
                  <a:lnTo>
                    <a:pt x="277" y="160"/>
                  </a:lnTo>
                  <a:lnTo>
                    <a:pt x="308" y="153"/>
                  </a:lnTo>
                  <a:lnTo>
                    <a:pt x="339" y="146"/>
                  </a:lnTo>
                  <a:lnTo>
                    <a:pt x="370" y="139"/>
                  </a:lnTo>
                  <a:lnTo>
                    <a:pt x="400" y="132"/>
                  </a:lnTo>
                  <a:lnTo>
                    <a:pt x="431" y="125"/>
                  </a:lnTo>
                  <a:lnTo>
                    <a:pt x="462" y="118"/>
                  </a:lnTo>
                  <a:lnTo>
                    <a:pt x="493" y="110"/>
                  </a:lnTo>
                  <a:lnTo>
                    <a:pt x="523" y="103"/>
                  </a:lnTo>
                  <a:lnTo>
                    <a:pt x="554" y="97"/>
                  </a:lnTo>
                  <a:lnTo>
                    <a:pt x="585" y="90"/>
                  </a:lnTo>
                  <a:lnTo>
                    <a:pt x="615" y="83"/>
                  </a:lnTo>
                  <a:lnTo>
                    <a:pt x="647" y="76"/>
                  </a:lnTo>
                  <a:lnTo>
                    <a:pt x="678" y="69"/>
                  </a:lnTo>
                  <a:lnTo>
                    <a:pt x="709" y="62"/>
                  </a:lnTo>
                  <a:lnTo>
                    <a:pt x="739" y="55"/>
                  </a:lnTo>
                  <a:lnTo>
                    <a:pt x="770" y="48"/>
                  </a:lnTo>
                  <a:lnTo>
                    <a:pt x="801" y="41"/>
                  </a:lnTo>
                  <a:lnTo>
                    <a:pt x="831" y="34"/>
                  </a:lnTo>
                  <a:lnTo>
                    <a:pt x="862" y="27"/>
                  </a:lnTo>
                  <a:lnTo>
                    <a:pt x="893" y="21"/>
                  </a:lnTo>
                  <a:lnTo>
                    <a:pt x="924" y="14"/>
                  </a:lnTo>
                  <a:lnTo>
                    <a:pt x="954" y="7"/>
                  </a:lnTo>
                  <a:lnTo>
                    <a:pt x="985" y="0"/>
                  </a:lnTo>
                  <a:lnTo>
                    <a:pt x="1005" y="16"/>
                  </a:lnTo>
                  <a:lnTo>
                    <a:pt x="1024" y="31"/>
                  </a:lnTo>
                  <a:lnTo>
                    <a:pt x="1045" y="47"/>
                  </a:lnTo>
                  <a:lnTo>
                    <a:pt x="1065" y="63"/>
                  </a:lnTo>
                  <a:lnTo>
                    <a:pt x="1084" y="78"/>
                  </a:lnTo>
                  <a:lnTo>
                    <a:pt x="1104" y="94"/>
                  </a:lnTo>
                  <a:lnTo>
                    <a:pt x="1123" y="110"/>
                  </a:lnTo>
                  <a:lnTo>
                    <a:pt x="1144" y="125"/>
                  </a:lnTo>
                  <a:lnTo>
                    <a:pt x="1164" y="142"/>
                  </a:lnTo>
                  <a:lnTo>
                    <a:pt x="1183" y="158"/>
                  </a:lnTo>
                  <a:lnTo>
                    <a:pt x="1203" y="174"/>
                  </a:lnTo>
                  <a:lnTo>
                    <a:pt x="1222" y="189"/>
                  </a:lnTo>
                  <a:lnTo>
                    <a:pt x="1242" y="205"/>
                  </a:lnTo>
                  <a:lnTo>
                    <a:pt x="1263" y="221"/>
                  </a:lnTo>
                  <a:lnTo>
                    <a:pt x="1282" y="236"/>
                  </a:lnTo>
                  <a:lnTo>
                    <a:pt x="1302" y="252"/>
                  </a:lnTo>
                  <a:close/>
                </a:path>
              </a:pathLst>
            </a:custGeom>
            <a:solidFill>
              <a:srgbClr val="0014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89" name="Freeform 841"/>
            <p:cNvSpPr>
              <a:spLocks/>
            </p:cNvSpPr>
            <p:nvPr userDrawn="1"/>
          </p:nvSpPr>
          <p:spPr bwMode="auto">
            <a:xfrm>
              <a:off x="397" y="1566"/>
              <a:ext cx="626" cy="256"/>
            </a:xfrm>
            <a:custGeom>
              <a:avLst/>
              <a:gdLst>
                <a:gd name="T0" fmla="*/ 1219 w 1253"/>
                <a:gd name="T1" fmla="*/ 255 h 514"/>
                <a:gd name="T2" fmla="*/ 1151 w 1253"/>
                <a:gd name="T3" fmla="*/ 272 h 514"/>
                <a:gd name="T4" fmla="*/ 1083 w 1253"/>
                <a:gd name="T5" fmla="*/ 288 h 514"/>
                <a:gd name="T6" fmla="*/ 1017 w 1253"/>
                <a:gd name="T7" fmla="*/ 305 h 514"/>
                <a:gd name="T8" fmla="*/ 949 w 1253"/>
                <a:gd name="T9" fmla="*/ 323 h 514"/>
                <a:gd name="T10" fmla="*/ 881 w 1253"/>
                <a:gd name="T11" fmla="*/ 339 h 514"/>
                <a:gd name="T12" fmla="*/ 814 w 1253"/>
                <a:gd name="T13" fmla="*/ 356 h 514"/>
                <a:gd name="T14" fmla="*/ 746 w 1253"/>
                <a:gd name="T15" fmla="*/ 372 h 514"/>
                <a:gd name="T16" fmla="*/ 678 w 1253"/>
                <a:gd name="T17" fmla="*/ 389 h 514"/>
                <a:gd name="T18" fmla="*/ 610 w 1253"/>
                <a:gd name="T19" fmla="*/ 406 h 514"/>
                <a:gd name="T20" fmla="*/ 543 w 1253"/>
                <a:gd name="T21" fmla="*/ 423 h 514"/>
                <a:gd name="T22" fmla="*/ 475 w 1253"/>
                <a:gd name="T23" fmla="*/ 439 h 514"/>
                <a:gd name="T24" fmla="*/ 407 w 1253"/>
                <a:gd name="T25" fmla="*/ 455 h 514"/>
                <a:gd name="T26" fmla="*/ 340 w 1253"/>
                <a:gd name="T27" fmla="*/ 472 h 514"/>
                <a:gd name="T28" fmla="*/ 273 w 1253"/>
                <a:gd name="T29" fmla="*/ 489 h 514"/>
                <a:gd name="T30" fmla="*/ 205 w 1253"/>
                <a:gd name="T31" fmla="*/ 506 h 514"/>
                <a:gd name="T32" fmla="*/ 149 w 1253"/>
                <a:gd name="T33" fmla="*/ 476 h 514"/>
                <a:gd name="T34" fmla="*/ 107 w 1253"/>
                <a:gd name="T35" fmla="*/ 399 h 514"/>
                <a:gd name="T36" fmla="*/ 64 w 1253"/>
                <a:gd name="T37" fmla="*/ 323 h 514"/>
                <a:gd name="T38" fmla="*/ 21 w 1253"/>
                <a:gd name="T39" fmla="*/ 245 h 514"/>
                <a:gd name="T40" fmla="*/ 28 w 1253"/>
                <a:gd name="T41" fmla="*/ 201 h 514"/>
                <a:gd name="T42" fmla="*/ 87 w 1253"/>
                <a:gd name="T43" fmla="*/ 188 h 514"/>
                <a:gd name="T44" fmla="*/ 146 w 1253"/>
                <a:gd name="T45" fmla="*/ 175 h 514"/>
                <a:gd name="T46" fmla="*/ 205 w 1253"/>
                <a:gd name="T47" fmla="*/ 163 h 514"/>
                <a:gd name="T48" fmla="*/ 263 w 1253"/>
                <a:gd name="T49" fmla="*/ 149 h 514"/>
                <a:gd name="T50" fmla="*/ 322 w 1253"/>
                <a:gd name="T51" fmla="*/ 136 h 514"/>
                <a:gd name="T52" fmla="*/ 381 w 1253"/>
                <a:gd name="T53" fmla="*/ 123 h 514"/>
                <a:gd name="T54" fmla="*/ 440 w 1253"/>
                <a:gd name="T55" fmla="*/ 111 h 514"/>
                <a:gd name="T56" fmla="*/ 498 w 1253"/>
                <a:gd name="T57" fmla="*/ 97 h 514"/>
                <a:gd name="T58" fmla="*/ 557 w 1253"/>
                <a:gd name="T59" fmla="*/ 84 h 514"/>
                <a:gd name="T60" fmla="*/ 616 w 1253"/>
                <a:gd name="T61" fmla="*/ 72 h 514"/>
                <a:gd name="T62" fmla="*/ 674 w 1253"/>
                <a:gd name="T63" fmla="*/ 59 h 514"/>
                <a:gd name="T64" fmla="*/ 733 w 1253"/>
                <a:gd name="T65" fmla="*/ 45 h 514"/>
                <a:gd name="T66" fmla="*/ 792 w 1253"/>
                <a:gd name="T67" fmla="*/ 32 h 514"/>
                <a:gd name="T68" fmla="*/ 851 w 1253"/>
                <a:gd name="T69" fmla="*/ 20 h 514"/>
                <a:gd name="T70" fmla="*/ 909 w 1253"/>
                <a:gd name="T71" fmla="*/ 7 h 514"/>
                <a:gd name="T72" fmla="*/ 958 w 1253"/>
                <a:gd name="T73" fmla="*/ 15 h 514"/>
                <a:gd name="T74" fmla="*/ 997 w 1253"/>
                <a:gd name="T75" fmla="*/ 46 h 514"/>
                <a:gd name="T76" fmla="*/ 1036 w 1253"/>
                <a:gd name="T77" fmla="*/ 77 h 514"/>
                <a:gd name="T78" fmla="*/ 1075 w 1253"/>
                <a:gd name="T79" fmla="*/ 108 h 514"/>
                <a:gd name="T80" fmla="*/ 1116 w 1253"/>
                <a:gd name="T81" fmla="*/ 138 h 514"/>
                <a:gd name="T82" fmla="*/ 1155 w 1253"/>
                <a:gd name="T83" fmla="*/ 169 h 514"/>
                <a:gd name="T84" fmla="*/ 1194 w 1253"/>
                <a:gd name="T85" fmla="*/ 201 h 514"/>
                <a:gd name="T86" fmla="*/ 1233 w 1253"/>
                <a:gd name="T87" fmla="*/ 23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3" h="514">
                  <a:moveTo>
                    <a:pt x="1253" y="247"/>
                  </a:moveTo>
                  <a:lnTo>
                    <a:pt x="1219" y="255"/>
                  </a:lnTo>
                  <a:lnTo>
                    <a:pt x="1185" y="264"/>
                  </a:lnTo>
                  <a:lnTo>
                    <a:pt x="1151" y="272"/>
                  </a:lnTo>
                  <a:lnTo>
                    <a:pt x="1118" y="280"/>
                  </a:lnTo>
                  <a:lnTo>
                    <a:pt x="1083" y="288"/>
                  </a:lnTo>
                  <a:lnTo>
                    <a:pt x="1050" y="297"/>
                  </a:lnTo>
                  <a:lnTo>
                    <a:pt x="1017" y="305"/>
                  </a:lnTo>
                  <a:lnTo>
                    <a:pt x="982" y="313"/>
                  </a:lnTo>
                  <a:lnTo>
                    <a:pt x="949" y="323"/>
                  </a:lnTo>
                  <a:lnTo>
                    <a:pt x="915" y="331"/>
                  </a:lnTo>
                  <a:lnTo>
                    <a:pt x="881" y="339"/>
                  </a:lnTo>
                  <a:lnTo>
                    <a:pt x="847" y="347"/>
                  </a:lnTo>
                  <a:lnTo>
                    <a:pt x="814" y="356"/>
                  </a:lnTo>
                  <a:lnTo>
                    <a:pt x="779" y="364"/>
                  </a:lnTo>
                  <a:lnTo>
                    <a:pt x="746" y="372"/>
                  </a:lnTo>
                  <a:lnTo>
                    <a:pt x="712" y="380"/>
                  </a:lnTo>
                  <a:lnTo>
                    <a:pt x="678" y="389"/>
                  </a:lnTo>
                  <a:lnTo>
                    <a:pt x="645" y="398"/>
                  </a:lnTo>
                  <a:lnTo>
                    <a:pt x="610" y="406"/>
                  </a:lnTo>
                  <a:lnTo>
                    <a:pt x="577" y="414"/>
                  </a:lnTo>
                  <a:lnTo>
                    <a:pt x="543" y="423"/>
                  </a:lnTo>
                  <a:lnTo>
                    <a:pt x="509" y="431"/>
                  </a:lnTo>
                  <a:lnTo>
                    <a:pt x="475" y="439"/>
                  </a:lnTo>
                  <a:lnTo>
                    <a:pt x="442" y="447"/>
                  </a:lnTo>
                  <a:lnTo>
                    <a:pt x="407" y="455"/>
                  </a:lnTo>
                  <a:lnTo>
                    <a:pt x="374" y="464"/>
                  </a:lnTo>
                  <a:lnTo>
                    <a:pt x="340" y="472"/>
                  </a:lnTo>
                  <a:lnTo>
                    <a:pt x="306" y="480"/>
                  </a:lnTo>
                  <a:lnTo>
                    <a:pt x="273" y="489"/>
                  </a:lnTo>
                  <a:lnTo>
                    <a:pt x="239" y="498"/>
                  </a:lnTo>
                  <a:lnTo>
                    <a:pt x="205" y="506"/>
                  </a:lnTo>
                  <a:lnTo>
                    <a:pt x="171" y="514"/>
                  </a:lnTo>
                  <a:lnTo>
                    <a:pt x="149" y="476"/>
                  </a:lnTo>
                  <a:lnTo>
                    <a:pt x="129" y="437"/>
                  </a:lnTo>
                  <a:lnTo>
                    <a:pt x="107" y="399"/>
                  </a:lnTo>
                  <a:lnTo>
                    <a:pt x="86" y="361"/>
                  </a:lnTo>
                  <a:lnTo>
                    <a:pt x="64" y="323"/>
                  </a:lnTo>
                  <a:lnTo>
                    <a:pt x="42" y="285"/>
                  </a:lnTo>
                  <a:lnTo>
                    <a:pt x="21" y="245"/>
                  </a:lnTo>
                  <a:lnTo>
                    <a:pt x="0" y="207"/>
                  </a:lnTo>
                  <a:lnTo>
                    <a:pt x="28" y="201"/>
                  </a:lnTo>
                  <a:lnTo>
                    <a:pt x="58" y="195"/>
                  </a:lnTo>
                  <a:lnTo>
                    <a:pt x="87" y="188"/>
                  </a:lnTo>
                  <a:lnTo>
                    <a:pt x="117" y="181"/>
                  </a:lnTo>
                  <a:lnTo>
                    <a:pt x="146" y="175"/>
                  </a:lnTo>
                  <a:lnTo>
                    <a:pt x="176" y="168"/>
                  </a:lnTo>
                  <a:lnTo>
                    <a:pt x="205" y="163"/>
                  </a:lnTo>
                  <a:lnTo>
                    <a:pt x="235" y="156"/>
                  </a:lnTo>
                  <a:lnTo>
                    <a:pt x="263" y="149"/>
                  </a:lnTo>
                  <a:lnTo>
                    <a:pt x="293" y="143"/>
                  </a:lnTo>
                  <a:lnTo>
                    <a:pt x="322" y="136"/>
                  </a:lnTo>
                  <a:lnTo>
                    <a:pt x="352" y="129"/>
                  </a:lnTo>
                  <a:lnTo>
                    <a:pt x="381" y="123"/>
                  </a:lnTo>
                  <a:lnTo>
                    <a:pt x="411" y="116"/>
                  </a:lnTo>
                  <a:lnTo>
                    <a:pt x="440" y="111"/>
                  </a:lnTo>
                  <a:lnTo>
                    <a:pt x="469" y="104"/>
                  </a:lnTo>
                  <a:lnTo>
                    <a:pt x="498" y="97"/>
                  </a:lnTo>
                  <a:lnTo>
                    <a:pt x="528" y="91"/>
                  </a:lnTo>
                  <a:lnTo>
                    <a:pt x="557" y="84"/>
                  </a:lnTo>
                  <a:lnTo>
                    <a:pt x="587" y="77"/>
                  </a:lnTo>
                  <a:lnTo>
                    <a:pt x="616" y="72"/>
                  </a:lnTo>
                  <a:lnTo>
                    <a:pt x="646" y="65"/>
                  </a:lnTo>
                  <a:lnTo>
                    <a:pt x="674" y="59"/>
                  </a:lnTo>
                  <a:lnTo>
                    <a:pt x="704" y="52"/>
                  </a:lnTo>
                  <a:lnTo>
                    <a:pt x="733" y="45"/>
                  </a:lnTo>
                  <a:lnTo>
                    <a:pt x="762" y="39"/>
                  </a:lnTo>
                  <a:lnTo>
                    <a:pt x="792" y="32"/>
                  </a:lnTo>
                  <a:lnTo>
                    <a:pt x="821" y="25"/>
                  </a:lnTo>
                  <a:lnTo>
                    <a:pt x="851" y="20"/>
                  </a:lnTo>
                  <a:lnTo>
                    <a:pt x="879" y="13"/>
                  </a:lnTo>
                  <a:lnTo>
                    <a:pt x="909" y="7"/>
                  </a:lnTo>
                  <a:lnTo>
                    <a:pt x="938" y="0"/>
                  </a:lnTo>
                  <a:lnTo>
                    <a:pt x="958" y="15"/>
                  </a:lnTo>
                  <a:lnTo>
                    <a:pt x="977" y="31"/>
                  </a:lnTo>
                  <a:lnTo>
                    <a:pt x="997" y="46"/>
                  </a:lnTo>
                  <a:lnTo>
                    <a:pt x="1017" y="61"/>
                  </a:lnTo>
                  <a:lnTo>
                    <a:pt x="1036" y="77"/>
                  </a:lnTo>
                  <a:lnTo>
                    <a:pt x="1056" y="92"/>
                  </a:lnTo>
                  <a:lnTo>
                    <a:pt x="1075" y="108"/>
                  </a:lnTo>
                  <a:lnTo>
                    <a:pt x="1096" y="123"/>
                  </a:lnTo>
                  <a:lnTo>
                    <a:pt x="1116" y="138"/>
                  </a:lnTo>
                  <a:lnTo>
                    <a:pt x="1135" y="154"/>
                  </a:lnTo>
                  <a:lnTo>
                    <a:pt x="1155" y="169"/>
                  </a:lnTo>
                  <a:lnTo>
                    <a:pt x="1174" y="186"/>
                  </a:lnTo>
                  <a:lnTo>
                    <a:pt x="1194" y="201"/>
                  </a:lnTo>
                  <a:lnTo>
                    <a:pt x="1213" y="216"/>
                  </a:lnTo>
                  <a:lnTo>
                    <a:pt x="1233" y="232"/>
                  </a:lnTo>
                  <a:lnTo>
                    <a:pt x="1253" y="247"/>
                  </a:lnTo>
                  <a:close/>
                </a:path>
              </a:pathLst>
            </a:custGeom>
            <a:solidFill>
              <a:srgbClr val="001C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0" name="Freeform 842"/>
            <p:cNvSpPr>
              <a:spLocks/>
            </p:cNvSpPr>
            <p:nvPr userDrawn="1"/>
          </p:nvSpPr>
          <p:spPr bwMode="auto">
            <a:xfrm>
              <a:off x="398" y="1574"/>
              <a:ext cx="601" cy="249"/>
            </a:xfrm>
            <a:custGeom>
              <a:avLst/>
              <a:gdLst>
                <a:gd name="T0" fmla="*/ 1170 w 1202"/>
                <a:gd name="T1" fmla="*/ 251 h 499"/>
                <a:gd name="T2" fmla="*/ 1106 w 1202"/>
                <a:gd name="T3" fmla="*/ 267 h 499"/>
                <a:gd name="T4" fmla="*/ 1041 w 1202"/>
                <a:gd name="T5" fmla="*/ 284 h 499"/>
                <a:gd name="T6" fmla="*/ 977 w 1202"/>
                <a:gd name="T7" fmla="*/ 300 h 499"/>
                <a:gd name="T8" fmla="*/ 912 w 1202"/>
                <a:gd name="T9" fmla="*/ 315 h 499"/>
                <a:gd name="T10" fmla="*/ 848 w 1202"/>
                <a:gd name="T11" fmla="*/ 331 h 499"/>
                <a:gd name="T12" fmla="*/ 783 w 1202"/>
                <a:gd name="T13" fmla="*/ 347 h 499"/>
                <a:gd name="T14" fmla="*/ 719 w 1202"/>
                <a:gd name="T15" fmla="*/ 363 h 499"/>
                <a:gd name="T16" fmla="*/ 653 w 1202"/>
                <a:gd name="T17" fmla="*/ 379 h 499"/>
                <a:gd name="T18" fmla="*/ 588 w 1202"/>
                <a:gd name="T19" fmla="*/ 395 h 499"/>
                <a:gd name="T20" fmla="*/ 524 w 1202"/>
                <a:gd name="T21" fmla="*/ 411 h 499"/>
                <a:gd name="T22" fmla="*/ 459 w 1202"/>
                <a:gd name="T23" fmla="*/ 428 h 499"/>
                <a:gd name="T24" fmla="*/ 395 w 1202"/>
                <a:gd name="T25" fmla="*/ 443 h 499"/>
                <a:gd name="T26" fmla="*/ 330 w 1202"/>
                <a:gd name="T27" fmla="*/ 459 h 499"/>
                <a:gd name="T28" fmla="*/ 266 w 1202"/>
                <a:gd name="T29" fmla="*/ 475 h 499"/>
                <a:gd name="T30" fmla="*/ 201 w 1202"/>
                <a:gd name="T31" fmla="*/ 491 h 499"/>
                <a:gd name="T32" fmla="*/ 148 w 1202"/>
                <a:gd name="T33" fmla="*/ 461 h 499"/>
                <a:gd name="T34" fmla="*/ 106 w 1202"/>
                <a:gd name="T35" fmla="*/ 385 h 499"/>
                <a:gd name="T36" fmla="*/ 63 w 1202"/>
                <a:gd name="T37" fmla="*/ 308 h 499"/>
                <a:gd name="T38" fmla="*/ 21 w 1202"/>
                <a:gd name="T39" fmla="*/ 232 h 499"/>
                <a:gd name="T40" fmla="*/ 28 w 1202"/>
                <a:gd name="T41" fmla="*/ 188 h 499"/>
                <a:gd name="T42" fmla="*/ 84 w 1202"/>
                <a:gd name="T43" fmla="*/ 175 h 499"/>
                <a:gd name="T44" fmla="*/ 139 w 1202"/>
                <a:gd name="T45" fmla="*/ 164 h 499"/>
                <a:gd name="T46" fmla="*/ 195 w 1202"/>
                <a:gd name="T47" fmla="*/ 151 h 499"/>
                <a:gd name="T48" fmla="*/ 251 w 1202"/>
                <a:gd name="T49" fmla="*/ 140 h 499"/>
                <a:gd name="T50" fmla="*/ 306 w 1202"/>
                <a:gd name="T51" fmla="*/ 127 h 499"/>
                <a:gd name="T52" fmla="*/ 362 w 1202"/>
                <a:gd name="T53" fmla="*/ 115 h 499"/>
                <a:gd name="T54" fmla="*/ 418 w 1202"/>
                <a:gd name="T55" fmla="*/ 103 h 499"/>
                <a:gd name="T56" fmla="*/ 473 w 1202"/>
                <a:gd name="T57" fmla="*/ 91 h 499"/>
                <a:gd name="T58" fmla="*/ 530 w 1202"/>
                <a:gd name="T59" fmla="*/ 79 h 499"/>
                <a:gd name="T60" fmla="*/ 585 w 1202"/>
                <a:gd name="T61" fmla="*/ 67 h 499"/>
                <a:gd name="T62" fmla="*/ 640 w 1202"/>
                <a:gd name="T63" fmla="*/ 54 h 499"/>
                <a:gd name="T64" fmla="*/ 697 w 1202"/>
                <a:gd name="T65" fmla="*/ 43 h 499"/>
                <a:gd name="T66" fmla="*/ 752 w 1202"/>
                <a:gd name="T67" fmla="*/ 30 h 499"/>
                <a:gd name="T68" fmla="*/ 807 w 1202"/>
                <a:gd name="T69" fmla="*/ 19 h 499"/>
                <a:gd name="T70" fmla="*/ 864 w 1202"/>
                <a:gd name="T71" fmla="*/ 6 h 499"/>
                <a:gd name="T72" fmla="*/ 911 w 1202"/>
                <a:gd name="T73" fmla="*/ 15 h 499"/>
                <a:gd name="T74" fmla="*/ 950 w 1202"/>
                <a:gd name="T75" fmla="*/ 45 h 499"/>
                <a:gd name="T76" fmla="*/ 988 w 1202"/>
                <a:gd name="T77" fmla="*/ 76 h 499"/>
                <a:gd name="T78" fmla="*/ 1027 w 1202"/>
                <a:gd name="T79" fmla="*/ 106 h 499"/>
                <a:gd name="T80" fmla="*/ 1066 w 1202"/>
                <a:gd name="T81" fmla="*/ 136 h 499"/>
                <a:gd name="T82" fmla="*/ 1106 w 1202"/>
                <a:gd name="T83" fmla="*/ 167 h 499"/>
                <a:gd name="T84" fmla="*/ 1144 w 1202"/>
                <a:gd name="T85" fmla="*/ 197 h 499"/>
                <a:gd name="T86" fmla="*/ 1183 w 1202"/>
                <a:gd name="T87" fmla="*/ 22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2" h="499">
                  <a:moveTo>
                    <a:pt x="1202" y="243"/>
                  </a:moveTo>
                  <a:lnTo>
                    <a:pt x="1170" y="251"/>
                  </a:lnTo>
                  <a:lnTo>
                    <a:pt x="1138" y="259"/>
                  </a:lnTo>
                  <a:lnTo>
                    <a:pt x="1106" y="267"/>
                  </a:lnTo>
                  <a:lnTo>
                    <a:pt x="1073" y="276"/>
                  </a:lnTo>
                  <a:lnTo>
                    <a:pt x="1041" y="284"/>
                  </a:lnTo>
                  <a:lnTo>
                    <a:pt x="1009" y="292"/>
                  </a:lnTo>
                  <a:lnTo>
                    <a:pt x="977" y="300"/>
                  </a:lnTo>
                  <a:lnTo>
                    <a:pt x="944" y="307"/>
                  </a:lnTo>
                  <a:lnTo>
                    <a:pt x="912" y="315"/>
                  </a:lnTo>
                  <a:lnTo>
                    <a:pt x="880" y="323"/>
                  </a:lnTo>
                  <a:lnTo>
                    <a:pt x="848" y="331"/>
                  </a:lnTo>
                  <a:lnTo>
                    <a:pt x="815" y="339"/>
                  </a:lnTo>
                  <a:lnTo>
                    <a:pt x="783" y="347"/>
                  </a:lnTo>
                  <a:lnTo>
                    <a:pt x="751" y="355"/>
                  </a:lnTo>
                  <a:lnTo>
                    <a:pt x="719" y="363"/>
                  </a:lnTo>
                  <a:lnTo>
                    <a:pt x="686" y="371"/>
                  </a:lnTo>
                  <a:lnTo>
                    <a:pt x="653" y="379"/>
                  </a:lnTo>
                  <a:lnTo>
                    <a:pt x="621" y="387"/>
                  </a:lnTo>
                  <a:lnTo>
                    <a:pt x="588" y="395"/>
                  </a:lnTo>
                  <a:lnTo>
                    <a:pt x="556" y="403"/>
                  </a:lnTo>
                  <a:lnTo>
                    <a:pt x="524" y="411"/>
                  </a:lnTo>
                  <a:lnTo>
                    <a:pt x="492" y="420"/>
                  </a:lnTo>
                  <a:lnTo>
                    <a:pt x="459" y="428"/>
                  </a:lnTo>
                  <a:lnTo>
                    <a:pt x="427" y="434"/>
                  </a:lnTo>
                  <a:lnTo>
                    <a:pt x="395" y="443"/>
                  </a:lnTo>
                  <a:lnTo>
                    <a:pt x="363" y="451"/>
                  </a:lnTo>
                  <a:lnTo>
                    <a:pt x="330" y="459"/>
                  </a:lnTo>
                  <a:lnTo>
                    <a:pt x="298" y="467"/>
                  </a:lnTo>
                  <a:lnTo>
                    <a:pt x="266" y="475"/>
                  </a:lnTo>
                  <a:lnTo>
                    <a:pt x="234" y="483"/>
                  </a:lnTo>
                  <a:lnTo>
                    <a:pt x="201" y="491"/>
                  </a:lnTo>
                  <a:lnTo>
                    <a:pt x="169" y="499"/>
                  </a:lnTo>
                  <a:lnTo>
                    <a:pt x="148" y="461"/>
                  </a:lnTo>
                  <a:lnTo>
                    <a:pt x="127" y="423"/>
                  </a:lnTo>
                  <a:lnTo>
                    <a:pt x="106" y="385"/>
                  </a:lnTo>
                  <a:lnTo>
                    <a:pt x="85" y="346"/>
                  </a:lnTo>
                  <a:lnTo>
                    <a:pt x="63" y="308"/>
                  </a:lnTo>
                  <a:lnTo>
                    <a:pt x="42" y="270"/>
                  </a:lnTo>
                  <a:lnTo>
                    <a:pt x="21" y="232"/>
                  </a:lnTo>
                  <a:lnTo>
                    <a:pt x="0" y="194"/>
                  </a:lnTo>
                  <a:lnTo>
                    <a:pt x="28" y="188"/>
                  </a:lnTo>
                  <a:lnTo>
                    <a:pt x="55" y="181"/>
                  </a:lnTo>
                  <a:lnTo>
                    <a:pt x="84" y="175"/>
                  </a:lnTo>
                  <a:lnTo>
                    <a:pt x="112" y="170"/>
                  </a:lnTo>
                  <a:lnTo>
                    <a:pt x="139" y="164"/>
                  </a:lnTo>
                  <a:lnTo>
                    <a:pt x="167" y="157"/>
                  </a:lnTo>
                  <a:lnTo>
                    <a:pt x="195" y="151"/>
                  </a:lnTo>
                  <a:lnTo>
                    <a:pt x="223" y="145"/>
                  </a:lnTo>
                  <a:lnTo>
                    <a:pt x="251" y="140"/>
                  </a:lnTo>
                  <a:lnTo>
                    <a:pt x="279" y="133"/>
                  </a:lnTo>
                  <a:lnTo>
                    <a:pt x="306" y="127"/>
                  </a:lnTo>
                  <a:lnTo>
                    <a:pt x="334" y="121"/>
                  </a:lnTo>
                  <a:lnTo>
                    <a:pt x="362" y="115"/>
                  </a:lnTo>
                  <a:lnTo>
                    <a:pt x="390" y="109"/>
                  </a:lnTo>
                  <a:lnTo>
                    <a:pt x="418" y="103"/>
                  </a:lnTo>
                  <a:lnTo>
                    <a:pt x="446" y="97"/>
                  </a:lnTo>
                  <a:lnTo>
                    <a:pt x="473" y="91"/>
                  </a:lnTo>
                  <a:lnTo>
                    <a:pt x="501" y="84"/>
                  </a:lnTo>
                  <a:lnTo>
                    <a:pt x="530" y="79"/>
                  </a:lnTo>
                  <a:lnTo>
                    <a:pt x="557" y="73"/>
                  </a:lnTo>
                  <a:lnTo>
                    <a:pt x="585" y="67"/>
                  </a:lnTo>
                  <a:lnTo>
                    <a:pt x="613" y="60"/>
                  </a:lnTo>
                  <a:lnTo>
                    <a:pt x="640" y="54"/>
                  </a:lnTo>
                  <a:lnTo>
                    <a:pt x="669" y="49"/>
                  </a:lnTo>
                  <a:lnTo>
                    <a:pt x="697" y="43"/>
                  </a:lnTo>
                  <a:lnTo>
                    <a:pt x="724" y="36"/>
                  </a:lnTo>
                  <a:lnTo>
                    <a:pt x="752" y="30"/>
                  </a:lnTo>
                  <a:lnTo>
                    <a:pt x="780" y="24"/>
                  </a:lnTo>
                  <a:lnTo>
                    <a:pt x="807" y="19"/>
                  </a:lnTo>
                  <a:lnTo>
                    <a:pt x="836" y="12"/>
                  </a:lnTo>
                  <a:lnTo>
                    <a:pt x="864" y="6"/>
                  </a:lnTo>
                  <a:lnTo>
                    <a:pt x="891" y="0"/>
                  </a:lnTo>
                  <a:lnTo>
                    <a:pt x="911" y="15"/>
                  </a:lnTo>
                  <a:lnTo>
                    <a:pt x="930" y="30"/>
                  </a:lnTo>
                  <a:lnTo>
                    <a:pt x="950" y="45"/>
                  </a:lnTo>
                  <a:lnTo>
                    <a:pt x="970" y="61"/>
                  </a:lnTo>
                  <a:lnTo>
                    <a:pt x="988" y="76"/>
                  </a:lnTo>
                  <a:lnTo>
                    <a:pt x="1008" y="91"/>
                  </a:lnTo>
                  <a:lnTo>
                    <a:pt x="1027" y="106"/>
                  </a:lnTo>
                  <a:lnTo>
                    <a:pt x="1047" y="121"/>
                  </a:lnTo>
                  <a:lnTo>
                    <a:pt x="1066" y="136"/>
                  </a:lnTo>
                  <a:lnTo>
                    <a:pt x="1086" y="151"/>
                  </a:lnTo>
                  <a:lnTo>
                    <a:pt x="1106" y="167"/>
                  </a:lnTo>
                  <a:lnTo>
                    <a:pt x="1125" y="182"/>
                  </a:lnTo>
                  <a:lnTo>
                    <a:pt x="1144" y="197"/>
                  </a:lnTo>
                  <a:lnTo>
                    <a:pt x="1163" y="212"/>
                  </a:lnTo>
                  <a:lnTo>
                    <a:pt x="1183" y="228"/>
                  </a:lnTo>
                  <a:lnTo>
                    <a:pt x="1202" y="243"/>
                  </a:lnTo>
                  <a:close/>
                </a:path>
              </a:pathLst>
            </a:custGeom>
            <a:solidFill>
              <a:srgbClr val="00213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1" name="Freeform 843"/>
            <p:cNvSpPr>
              <a:spLocks/>
            </p:cNvSpPr>
            <p:nvPr userDrawn="1"/>
          </p:nvSpPr>
          <p:spPr bwMode="auto">
            <a:xfrm>
              <a:off x="399" y="1582"/>
              <a:ext cx="577" cy="241"/>
            </a:xfrm>
            <a:custGeom>
              <a:avLst/>
              <a:gdLst>
                <a:gd name="T0" fmla="*/ 1123 w 1154"/>
                <a:gd name="T1" fmla="*/ 247 h 483"/>
                <a:gd name="T2" fmla="*/ 1062 w 1154"/>
                <a:gd name="T3" fmla="*/ 262 h 483"/>
                <a:gd name="T4" fmla="*/ 1000 w 1154"/>
                <a:gd name="T5" fmla="*/ 277 h 483"/>
                <a:gd name="T6" fmla="*/ 938 w 1154"/>
                <a:gd name="T7" fmla="*/ 293 h 483"/>
                <a:gd name="T8" fmla="*/ 876 w 1154"/>
                <a:gd name="T9" fmla="*/ 308 h 483"/>
                <a:gd name="T10" fmla="*/ 814 w 1154"/>
                <a:gd name="T11" fmla="*/ 323 h 483"/>
                <a:gd name="T12" fmla="*/ 753 w 1154"/>
                <a:gd name="T13" fmla="*/ 338 h 483"/>
                <a:gd name="T14" fmla="*/ 691 w 1154"/>
                <a:gd name="T15" fmla="*/ 354 h 483"/>
                <a:gd name="T16" fmla="*/ 630 w 1154"/>
                <a:gd name="T17" fmla="*/ 369 h 483"/>
                <a:gd name="T18" fmla="*/ 568 w 1154"/>
                <a:gd name="T19" fmla="*/ 384 h 483"/>
                <a:gd name="T20" fmla="*/ 507 w 1154"/>
                <a:gd name="T21" fmla="*/ 399 h 483"/>
                <a:gd name="T22" fmla="*/ 445 w 1154"/>
                <a:gd name="T23" fmla="*/ 415 h 483"/>
                <a:gd name="T24" fmla="*/ 384 w 1154"/>
                <a:gd name="T25" fmla="*/ 430 h 483"/>
                <a:gd name="T26" fmla="*/ 323 w 1154"/>
                <a:gd name="T27" fmla="*/ 445 h 483"/>
                <a:gd name="T28" fmla="*/ 260 w 1154"/>
                <a:gd name="T29" fmla="*/ 460 h 483"/>
                <a:gd name="T30" fmla="*/ 199 w 1154"/>
                <a:gd name="T31" fmla="*/ 475 h 483"/>
                <a:gd name="T32" fmla="*/ 147 w 1154"/>
                <a:gd name="T33" fmla="*/ 445 h 483"/>
                <a:gd name="T34" fmla="*/ 105 w 1154"/>
                <a:gd name="T35" fmla="*/ 370 h 483"/>
                <a:gd name="T36" fmla="*/ 63 w 1154"/>
                <a:gd name="T37" fmla="*/ 294 h 483"/>
                <a:gd name="T38" fmla="*/ 21 w 1154"/>
                <a:gd name="T39" fmla="*/ 218 h 483"/>
                <a:gd name="T40" fmla="*/ 27 w 1154"/>
                <a:gd name="T41" fmla="*/ 174 h 483"/>
                <a:gd name="T42" fmla="*/ 79 w 1154"/>
                <a:gd name="T43" fmla="*/ 163 h 483"/>
                <a:gd name="T44" fmla="*/ 132 w 1154"/>
                <a:gd name="T45" fmla="*/ 152 h 483"/>
                <a:gd name="T46" fmla="*/ 185 w 1154"/>
                <a:gd name="T47" fmla="*/ 141 h 483"/>
                <a:gd name="T48" fmla="*/ 238 w 1154"/>
                <a:gd name="T49" fmla="*/ 129 h 483"/>
                <a:gd name="T50" fmla="*/ 291 w 1154"/>
                <a:gd name="T51" fmla="*/ 118 h 483"/>
                <a:gd name="T52" fmla="*/ 344 w 1154"/>
                <a:gd name="T53" fmla="*/ 107 h 483"/>
                <a:gd name="T54" fmla="*/ 397 w 1154"/>
                <a:gd name="T55" fmla="*/ 96 h 483"/>
                <a:gd name="T56" fmla="*/ 450 w 1154"/>
                <a:gd name="T57" fmla="*/ 84 h 483"/>
                <a:gd name="T58" fmla="*/ 503 w 1154"/>
                <a:gd name="T59" fmla="*/ 73 h 483"/>
                <a:gd name="T60" fmla="*/ 556 w 1154"/>
                <a:gd name="T61" fmla="*/ 63 h 483"/>
                <a:gd name="T62" fmla="*/ 609 w 1154"/>
                <a:gd name="T63" fmla="*/ 51 h 483"/>
                <a:gd name="T64" fmla="*/ 662 w 1154"/>
                <a:gd name="T65" fmla="*/ 40 h 483"/>
                <a:gd name="T66" fmla="*/ 715 w 1154"/>
                <a:gd name="T67" fmla="*/ 28 h 483"/>
                <a:gd name="T68" fmla="*/ 768 w 1154"/>
                <a:gd name="T69" fmla="*/ 18 h 483"/>
                <a:gd name="T70" fmla="*/ 821 w 1154"/>
                <a:gd name="T71" fmla="*/ 6 h 483"/>
                <a:gd name="T72" fmla="*/ 867 w 1154"/>
                <a:gd name="T73" fmla="*/ 15 h 483"/>
                <a:gd name="T74" fmla="*/ 905 w 1154"/>
                <a:gd name="T75" fmla="*/ 45 h 483"/>
                <a:gd name="T76" fmla="*/ 943 w 1154"/>
                <a:gd name="T77" fmla="*/ 75 h 483"/>
                <a:gd name="T78" fmla="*/ 981 w 1154"/>
                <a:gd name="T79" fmla="*/ 105 h 483"/>
                <a:gd name="T80" fmla="*/ 1019 w 1154"/>
                <a:gd name="T81" fmla="*/ 134 h 483"/>
                <a:gd name="T82" fmla="*/ 1058 w 1154"/>
                <a:gd name="T83" fmla="*/ 164 h 483"/>
                <a:gd name="T84" fmla="*/ 1096 w 1154"/>
                <a:gd name="T85" fmla="*/ 194 h 483"/>
                <a:gd name="T86" fmla="*/ 1134 w 1154"/>
                <a:gd name="T87" fmla="*/ 22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54" h="483">
                  <a:moveTo>
                    <a:pt x="1154" y="239"/>
                  </a:moveTo>
                  <a:lnTo>
                    <a:pt x="1123" y="247"/>
                  </a:lnTo>
                  <a:lnTo>
                    <a:pt x="1092" y="254"/>
                  </a:lnTo>
                  <a:lnTo>
                    <a:pt x="1062" y="262"/>
                  </a:lnTo>
                  <a:lnTo>
                    <a:pt x="1031" y="270"/>
                  </a:lnTo>
                  <a:lnTo>
                    <a:pt x="1000" y="277"/>
                  </a:lnTo>
                  <a:lnTo>
                    <a:pt x="969" y="285"/>
                  </a:lnTo>
                  <a:lnTo>
                    <a:pt x="938" y="293"/>
                  </a:lnTo>
                  <a:lnTo>
                    <a:pt x="908" y="300"/>
                  </a:lnTo>
                  <a:lnTo>
                    <a:pt x="876" y="308"/>
                  </a:lnTo>
                  <a:lnTo>
                    <a:pt x="845" y="316"/>
                  </a:lnTo>
                  <a:lnTo>
                    <a:pt x="814" y="323"/>
                  </a:lnTo>
                  <a:lnTo>
                    <a:pt x="784" y="331"/>
                  </a:lnTo>
                  <a:lnTo>
                    <a:pt x="753" y="338"/>
                  </a:lnTo>
                  <a:lnTo>
                    <a:pt x="722" y="346"/>
                  </a:lnTo>
                  <a:lnTo>
                    <a:pt x="691" y="354"/>
                  </a:lnTo>
                  <a:lnTo>
                    <a:pt x="661" y="361"/>
                  </a:lnTo>
                  <a:lnTo>
                    <a:pt x="630" y="369"/>
                  </a:lnTo>
                  <a:lnTo>
                    <a:pt x="599" y="377"/>
                  </a:lnTo>
                  <a:lnTo>
                    <a:pt x="568" y="384"/>
                  </a:lnTo>
                  <a:lnTo>
                    <a:pt x="538" y="392"/>
                  </a:lnTo>
                  <a:lnTo>
                    <a:pt x="507" y="399"/>
                  </a:lnTo>
                  <a:lnTo>
                    <a:pt x="476" y="407"/>
                  </a:lnTo>
                  <a:lnTo>
                    <a:pt x="445" y="415"/>
                  </a:lnTo>
                  <a:lnTo>
                    <a:pt x="415" y="422"/>
                  </a:lnTo>
                  <a:lnTo>
                    <a:pt x="384" y="430"/>
                  </a:lnTo>
                  <a:lnTo>
                    <a:pt x="352" y="438"/>
                  </a:lnTo>
                  <a:lnTo>
                    <a:pt x="323" y="445"/>
                  </a:lnTo>
                  <a:lnTo>
                    <a:pt x="291" y="453"/>
                  </a:lnTo>
                  <a:lnTo>
                    <a:pt x="260" y="460"/>
                  </a:lnTo>
                  <a:lnTo>
                    <a:pt x="229" y="468"/>
                  </a:lnTo>
                  <a:lnTo>
                    <a:pt x="199" y="475"/>
                  </a:lnTo>
                  <a:lnTo>
                    <a:pt x="168" y="483"/>
                  </a:lnTo>
                  <a:lnTo>
                    <a:pt x="147" y="445"/>
                  </a:lnTo>
                  <a:lnTo>
                    <a:pt x="126" y="408"/>
                  </a:lnTo>
                  <a:lnTo>
                    <a:pt x="105" y="370"/>
                  </a:lnTo>
                  <a:lnTo>
                    <a:pt x="84" y="332"/>
                  </a:lnTo>
                  <a:lnTo>
                    <a:pt x="63" y="294"/>
                  </a:lnTo>
                  <a:lnTo>
                    <a:pt x="43" y="256"/>
                  </a:lnTo>
                  <a:lnTo>
                    <a:pt x="21" y="218"/>
                  </a:lnTo>
                  <a:lnTo>
                    <a:pt x="0" y="180"/>
                  </a:lnTo>
                  <a:lnTo>
                    <a:pt x="27" y="174"/>
                  </a:lnTo>
                  <a:lnTo>
                    <a:pt x="53" y="169"/>
                  </a:lnTo>
                  <a:lnTo>
                    <a:pt x="79" y="163"/>
                  </a:lnTo>
                  <a:lnTo>
                    <a:pt x="106" y="157"/>
                  </a:lnTo>
                  <a:lnTo>
                    <a:pt x="132" y="152"/>
                  </a:lnTo>
                  <a:lnTo>
                    <a:pt x="159" y="147"/>
                  </a:lnTo>
                  <a:lnTo>
                    <a:pt x="185" y="141"/>
                  </a:lnTo>
                  <a:lnTo>
                    <a:pt x="212" y="135"/>
                  </a:lnTo>
                  <a:lnTo>
                    <a:pt x="238" y="129"/>
                  </a:lnTo>
                  <a:lnTo>
                    <a:pt x="265" y="124"/>
                  </a:lnTo>
                  <a:lnTo>
                    <a:pt x="291" y="118"/>
                  </a:lnTo>
                  <a:lnTo>
                    <a:pt x="318" y="112"/>
                  </a:lnTo>
                  <a:lnTo>
                    <a:pt x="344" y="107"/>
                  </a:lnTo>
                  <a:lnTo>
                    <a:pt x="371" y="102"/>
                  </a:lnTo>
                  <a:lnTo>
                    <a:pt x="397" y="96"/>
                  </a:lnTo>
                  <a:lnTo>
                    <a:pt x="424" y="90"/>
                  </a:lnTo>
                  <a:lnTo>
                    <a:pt x="450" y="84"/>
                  </a:lnTo>
                  <a:lnTo>
                    <a:pt x="477" y="79"/>
                  </a:lnTo>
                  <a:lnTo>
                    <a:pt x="503" y="73"/>
                  </a:lnTo>
                  <a:lnTo>
                    <a:pt x="530" y="67"/>
                  </a:lnTo>
                  <a:lnTo>
                    <a:pt x="556" y="63"/>
                  </a:lnTo>
                  <a:lnTo>
                    <a:pt x="583" y="57"/>
                  </a:lnTo>
                  <a:lnTo>
                    <a:pt x="609" y="51"/>
                  </a:lnTo>
                  <a:lnTo>
                    <a:pt x="636" y="45"/>
                  </a:lnTo>
                  <a:lnTo>
                    <a:pt x="662" y="40"/>
                  </a:lnTo>
                  <a:lnTo>
                    <a:pt x="689" y="34"/>
                  </a:lnTo>
                  <a:lnTo>
                    <a:pt x="715" y="28"/>
                  </a:lnTo>
                  <a:lnTo>
                    <a:pt x="742" y="22"/>
                  </a:lnTo>
                  <a:lnTo>
                    <a:pt x="768" y="18"/>
                  </a:lnTo>
                  <a:lnTo>
                    <a:pt x="795" y="12"/>
                  </a:lnTo>
                  <a:lnTo>
                    <a:pt x="821" y="6"/>
                  </a:lnTo>
                  <a:lnTo>
                    <a:pt x="848" y="0"/>
                  </a:lnTo>
                  <a:lnTo>
                    <a:pt x="867" y="15"/>
                  </a:lnTo>
                  <a:lnTo>
                    <a:pt x="886" y="30"/>
                  </a:lnTo>
                  <a:lnTo>
                    <a:pt x="905" y="45"/>
                  </a:lnTo>
                  <a:lnTo>
                    <a:pt x="924" y="60"/>
                  </a:lnTo>
                  <a:lnTo>
                    <a:pt x="943" y="75"/>
                  </a:lnTo>
                  <a:lnTo>
                    <a:pt x="962" y="90"/>
                  </a:lnTo>
                  <a:lnTo>
                    <a:pt x="981" y="105"/>
                  </a:lnTo>
                  <a:lnTo>
                    <a:pt x="1001" y="119"/>
                  </a:lnTo>
                  <a:lnTo>
                    <a:pt x="1019" y="134"/>
                  </a:lnTo>
                  <a:lnTo>
                    <a:pt x="1039" y="149"/>
                  </a:lnTo>
                  <a:lnTo>
                    <a:pt x="1058" y="164"/>
                  </a:lnTo>
                  <a:lnTo>
                    <a:pt x="1077" y="179"/>
                  </a:lnTo>
                  <a:lnTo>
                    <a:pt x="1096" y="194"/>
                  </a:lnTo>
                  <a:lnTo>
                    <a:pt x="1116" y="209"/>
                  </a:lnTo>
                  <a:lnTo>
                    <a:pt x="1134" y="224"/>
                  </a:lnTo>
                  <a:lnTo>
                    <a:pt x="1154" y="239"/>
                  </a:lnTo>
                  <a:close/>
                </a:path>
              </a:pathLst>
            </a:custGeom>
            <a:solidFill>
              <a:srgbClr val="00283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2" name="Freeform 844"/>
            <p:cNvSpPr>
              <a:spLocks/>
            </p:cNvSpPr>
            <p:nvPr userDrawn="1"/>
          </p:nvSpPr>
          <p:spPr bwMode="auto">
            <a:xfrm>
              <a:off x="400" y="1590"/>
              <a:ext cx="551" cy="234"/>
            </a:xfrm>
            <a:custGeom>
              <a:avLst/>
              <a:gdLst>
                <a:gd name="T0" fmla="*/ 1075 w 1104"/>
                <a:gd name="T1" fmla="*/ 241 h 468"/>
                <a:gd name="T2" fmla="*/ 1016 w 1104"/>
                <a:gd name="T3" fmla="*/ 256 h 468"/>
                <a:gd name="T4" fmla="*/ 957 w 1104"/>
                <a:gd name="T5" fmla="*/ 271 h 468"/>
                <a:gd name="T6" fmla="*/ 899 w 1104"/>
                <a:gd name="T7" fmla="*/ 286 h 468"/>
                <a:gd name="T8" fmla="*/ 840 w 1104"/>
                <a:gd name="T9" fmla="*/ 300 h 468"/>
                <a:gd name="T10" fmla="*/ 781 w 1104"/>
                <a:gd name="T11" fmla="*/ 315 h 468"/>
                <a:gd name="T12" fmla="*/ 722 w 1104"/>
                <a:gd name="T13" fmla="*/ 330 h 468"/>
                <a:gd name="T14" fmla="*/ 664 w 1104"/>
                <a:gd name="T15" fmla="*/ 344 h 468"/>
                <a:gd name="T16" fmla="*/ 606 w 1104"/>
                <a:gd name="T17" fmla="*/ 359 h 468"/>
                <a:gd name="T18" fmla="*/ 547 w 1104"/>
                <a:gd name="T19" fmla="*/ 373 h 468"/>
                <a:gd name="T20" fmla="*/ 489 w 1104"/>
                <a:gd name="T21" fmla="*/ 388 h 468"/>
                <a:gd name="T22" fmla="*/ 430 w 1104"/>
                <a:gd name="T23" fmla="*/ 402 h 468"/>
                <a:gd name="T24" fmla="*/ 371 w 1104"/>
                <a:gd name="T25" fmla="*/ 416 h 468"/>
                <a:gd name="T26" fmla="*/ 312 w 1104"/>
                <a:gd name="T27" fmla="*/ 431 h 468"/>
                <a:gd name="T28" fmla="*/ 254 w 1104"/>
                <a:gd name="T29" fmla="*/ 446 h 468"/>
                <a:gd name="T30" fmla="*/ 195 w 1104"/>
                <a:gd name="T31" fmla="*/ 461 h 468"/>
                <a:gd name="T32" fmla="*/ 145 w 1104"/>
                <a:gd name="T33" fmla="*/ 430 h 468"/>
                <a:gd name="T34" fmla="*/ 104 w 1104"/>
                <a:gd name="T35" fmla="*/ 355 h 468"/>
                <a:gd name="T36" fmla="*/ 63 w 1104"/>
                <a:gd name="T37" fmla="*/ 279 h 468"/>
                <a:gd name="T38" fmla="*/ 21 w 1104"/>
                <a:gd name="T39" fmla="*/ 204 h 468"/>
                <a:gd name="T40" fmla="*/ 26 w 1104"/>
                <a:gd name="T41" fmla="*/ 161 h 468"/>
                <a:gd name="T42" fmla="*/ 75 w 1104"/>
                <a:gd name="T43" fmla="*/ 150 h 468"/>
                <a:gd name="T44" fmla="*/ 125 w 1104"/>
                <a:gd name="T45" fmla="*/ 140 h 468"/>
                <a:gd name="T46" fmla="*/ 175 w 1104"/>
                <a:gd name="T47" fmla="*/ 129 h 468"/>
                <a:gd name="T48" fmla="*/ 225 w 1104"/>
                <a:gd name="T49" fmla="*/ 119 h 468"/>
                <a:gd name="T50" fmla="*/ 274 w 1104"/>
                <a:gd name="T51" fmla="*/ 109 h 468"/>
                <a:gd name="T52" fmla="*/ 325 w 1104"/>
                <a:gd name="T53" fmla="*/ 98 h 468"/>
                <a:gd name="T54" fmla="*/ 375 w 1104"/>
                <a:gd name="T55" fmla="*/ 88 h 468"/>
                <a:gd name="T56" fmla="*/ 425 w 1104"/>
                <a:gd name="T57" fmla="*/ 78 h 468"/>
                <a:gd name="T58" fmla="*/ 475 w 1104"/>
                <a:gd name="T59" fmla="*/ 67 h 468"/>
                <a:gd name="T60" fmla="*/ 526 w 1104"/>
                <a:gd name="T61" fmla="*/ 57 h 468"/>
                <a:gd name="T62" fmla="*/ 575 w 1104"/>
                <a:gd name="T63" fmla="*/ 47 h 468"/>
                <a:gd name="T64" fmla="*/ 625 w 1104"/>
                <a:gd name="T65" fmla="*/ 36 h 468"/>
                <a:gd name="T66" fmla="*/ 675 w 1104"/>
                <a:gd name="T67" fmla="*/ 26 h 468"/>
                <a:gd name="T68" fmla="*/ 725 w 1104"/>
                <a:gd name="T69" fmla="*/ 15 h 468"/>
                <a:gd name="T70" fmla="*/ 774 w 1104"/>
                <a:gd name="T71" fmla="*/ 5 h 468"/>
                <a:gd name="T72" fmla="*/ 819 w 1104"/>
                <a:gd name="T73" fmla="*/ 15 h 468"/>
                <a:gd name="T74" fmla="*/ 857 w 1104"/>
                <a:gd name="T75" fmla="*/ 44 h 468"/>
                <a:gd name="T76" fmla="*/ 895 w 1104"/>
                <a:gd name="T77" fmla="*/ 74 h 468"/>
                <a:gd name="T78" fmla="*/ 933 w 1104"/>
                <a:gd name="T79" fmla="*/ 103 h 468"/>
                <a:gd name="T80" fmla="*/ 971 w 1104"/>
                <a:gd name="T81" fmla="*/ 132 h 468"/>
                <a:gd name="T82" fmla="*/ 1009 w 1104"/>
                <a:gd name="T83" fmla="*/ 161 h 468"/>
                <a:gd name="T84" fmla="*/ 1047 w 1104"/>
                <a:gd name="T85" fmla="*/ 191 h 468"/>
                <a:gd name="T86" fmla="*/ 1085 w 1104"/>
                <a:gd name="T87" fmla="*/ 21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4" h="468">
                  <a:moveTo>
                    <a:pt x="1104" y="234"/>
                  </a:moveTo>
                  <a:lnTo>
                    <a:pt x="1075" y="241"/>
                  </a:lnTo>
                  <a:lnTo>
                    <a:pt x="1045" y="249"/>
                  </a:lnTo>
                  <a:lnTo>
                    <a:pt x="1016" y="256"/>
                  </a:lnTo>
                  <a:lnTo>
                    <a:pt x="986" y="263"/>
                  </a:lnTo>
                  <a:lnTo>
                    <a:pt x="957" y="271"/>
                  </a:lnTo>
                  <a:lnTo>
                    <a:pt x="927" y="278"/>
                  </a:lnTo>
                  <a:lnTo>
                    <a:pt x="899" y="286"/>
                  </a:lnTo>
                  <a:lnTo>
                    <a:pt x="870" y="293"/>
                  </a:lnTo>
                  <a:lnTo>
                    <a:pt x="840" y="300"/>
                  </a:lnTo>
                  <a:lnTo>
                    <a:pt x="811" y="308"/>
                  </a:lnTo>
                  <a:lnTo>
                    <a:pt x="781" y="315"/>
                  </a:lnTo>
                  <a:lnTo>
                    <a:pt x="752" y="322"/>
                  </a:lnTo>
                  <a:lnTo>
                    <a:pt x="722" y="330"/>
                  </a:lnTo>
                  <a:lnTo>
                    <a:pt x="694" y="337"/>
                  </a:lnTo>
                  <a:lnTo>
                    <a:pt x="664" y="344"/>
                  </a:lnTo>
                  <a:lnTo>
                    <a:pt x="635" y="351"/>
                  </a:lnTo>
                  <a:lnTo>
                    <a:pt x="606" y="359"/>
                  </a:lnTo>
                  <a:lnTo>
                    <a:pt x="576" y="366"/>
                  </a:lnTo>
                  <a:lnTo>
                    <a:pt x="547" y="373"/>
                  </a:lnTo>
                  <a:lnTo>
                    <a:pt x="517" y="381"/>
                  </a:lnTo>
                  <a:lnTo>
                    <a:pt x="489" y="388"/>
                  </a:lnTo>
                  <a:lnTo>
                    <a:pt x="459" y="394"/>
                  </a:lnTo>
                  <a:lnTo>
                    <a:pt x="430" y="402"/>
                  </a:lnTo>
                  <a:lnTo>
                    <a:pt x="400" y="409"/>
                  </a:lnTo>
                  <a:lnTo>
                    <a:pt x="371" y="416"/>
                  </a:lnTo>
                  <a:lnTo>
                    <a:pt x="342" y="424"/>
                  </a:lnTo>
                  <a:lnTo>
                    <a:pt x="312" y="431"/>
                  </a:lnTo>
                  <a:lnTo>
                    <a:pt x="284" y="439"/>
                  </a:lnTo>
                  <a:lnTo>
                    <a:pt x="254" y="446"/>
                  </a:lnTo>
                  <a:lnTo>
                    <a:pt x="225" y="453"/>
                  </a:lnTo>
                  <a:lnTo>
                    <a:pt x="195" y="461"/>
                  </a:lnTo>
                  <a:lnTo>
                    <a:pt x="166" y="468"/>
                  </a:lnTo>
                  <a:lnTo>
                    <a:pt x="145" y="430"/>
                  </a:lnTo>
                  <a:lnTo>
                    <a:pt x="125" y="393"/>
                  </a:lnTo>
                  <a:lnTo>
                    <a:pt x="104" y="355"/>
                  </a:lnTo>
                  <a:lnTo>
                    <a:pt x="83" y="317"/>
                  </a:lnTo>
                  <a:lnTo>
                    <a:pt x="63" y="279"/>
                  </a:lnTo>
                  <a:lnTo>
                    <a:pt x="42" y="241"/>
                  </a:lnTo>
                  <a:lnTo>
                    <a:pt x="21" y="204"/>
                  </a:lnTo>
                  <a:lnTo>
                    <a:pt x="0" y="166"/>
                  </a:lnTo>
                  <a:lnTo>
                    <a:pt x="26" y="161"/>
                  </a:lnTo>
                  <a:lnTo>
                    <a:pt x="50" y="156"/>
                  </a:lnTo>
                  <a:lnTo>
                    <a:pt x="75" y="150"/>
                  </a:lnTo>
                  <a:lnTo>
                    <a:pt x="101" y="146"/>
                  </a:lnTo>
                  <a:lnTo>
                    <a:pt x="125" y="140"/>
                  </a:lnTo>
                  <a:lnTo>
                    <a:pt x="150" y="135"/>
                  </a:lnTo>
                  <a:lnTo>
                    <a:pt x="175" y="129"/>
                  </a:lnTo>
                  <a:lnTo>
                    <a:pt x="200" y="125"/>
                  </a:lnTo>
                  <a:lnTo>
                    <a:pt x="225" y="119"/>
                  </a:lnTo>
                  <a:lnTo>
                    <a:pt x="250" y="115"/>
                  </a:lnTo>
                  <a:lnTo>
                    <a:pt x="274" y="109"/>
                  </a:lnTo>
                  <a:lnTo>
                    <a:pt x="300" y="104"/>
                  </a:lnTo>
                  <a:lnTo>
                    <a:pt x="325" y="98"/>
                  </a:lnTo>
                  <a:lnTo>
                    <a:pt x="350" y="94"/>
                  </a:lnTo>
                  <a:lnTo>
                    <a:pt x="375" y="88"/>
                  </a:lnTo>
                  <a:lnTo>
                    <a:pt x="400" y="83"/>
                  </a:lnTo>
                  <a:lnTo>
                    <a:pt x="425" y="78"/>
                  </a:lnTo>
                  <a:lnTo>
                    <a:pt x="449" y="73"/>
                  </a:lnTo>
                  <a:lnTo>
                    <a:pt x="475" y="67"/>
                  </a:lnTo>
                  <a:lnTo>
                    <a:pt x="500" y="63"/>
                  </a:lnTo>
                  <a:lnTo>
                    <a:pt x="526" y="57"/>
                  </a:lnTo>
                  <a:lnTo>
                    <a:pt x="550" y="52"/>
                  </a:lnTo>
                  <a:lnTo>
                    <a:pt x="575" y="47"/>
                  </a:lnTo>
                  <a:lnTo>
                    <a:pt x="600" y="42"/>
                  </a:lnTo>
                  <a:lnTo>
                    <a:pt x="625" y="36"/>
                  </a:lnTo>
                  <a:lnTo>
                    <a:pt x="650" y="32"/>
                  </a:lnTo>
                  <a:lnTo>
                    <a:pt x="675" y="26"/>
                  </a:lnTo>
                  <a:lnTo>
                    <a:pt x="699" y="21"/>
                  </a:lnTo>
                  <a:lnTo>
                    <a:pt x="725" y="15"/>
                  </a:lnTo>
                  <a:lnTo>
                    <a:pt x="750" y="11"/>
                  </a:lnTo>
                  <a:lnTo>
                    <a:pt x="774" y="5"/>
                  </a:lnTo>
                  <a:lnTo>
                    <a:pt x="800" y="0"/>
                  </a:lnTo>
                  <a:lnTo>
                    <a:pt x="819" y="15"/>
                  </a:lnTo>
                  <a:lnTo>
                    <a:pt x="838" y="29"/>
                  </a:lnTo>
                  <a:lnTo>
                    <a:pt x="857" y="44"/>
                  </a:lnTo>
                  <a:lnTo>
                    <a:pt x="876" y="59"/>
                  </a:lnTo>
                  <a:lnTo>
                    <a:pt x="895" y="74"/>
                  </a:lnTo>
                  <a:lnTo>
                    <a:pt x="914" y="88"/>
                  </a:lnTo>
                  <a:lnTo>
                    <a:pt x="933" y="103"/>
                  </a:lnTo>
                  <a:lnTo>
                    <a:pt x="952" y="117"/>
                  </a:lnTo>
                  <a:lnTo>
                    <a:pt x="971" y="132"/>
                  </a:lnTo>
                  <a:lnTo>
                    <a:pt x="990" y="147"/>
                  </a:lnTo>
                  <a:lnTo>
                    <a:pt x="1009" y="161"/>
                  </a:lnTo>
                  <a:lnTo>
                    <a:pt x="1028" y="176"/>
                  </a:lnTo>
                  <a:lnTo>
                    <a:pt x="1047" y="191"/>
                  </a:lnTo>
                  <a:lnTo>
                    <a:pt x="1066" y="206"/>
                  </a:lnTo>
                  <a:lnTo>
                    <a:pt x="1085" y="219"/>
                  </a:lnTo>
                  <a:lnTo>
                    <a:pt x="1104" y="234"/>
                  </a:lnTo>
                  <a:close/>
                </a:path>
              </a:pathLst>
            </a:custGeom>
            <a:solidFill>
              <a:srgbClr val="002D3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3" name="Freeform 845"/>
            <p:cNvSpPr>
              <a:spLocks/>
            </p:cNvSpPr>
            <p:nvPr userDrawn="1"/>
          </p:nvSpPr>
          <p:spPr bwMode="auto">
            <a:xfrm>
              <a:off x="400" y="1598"/>
              <a:ext cx="528" cy="226"/>
            </a:xfrm>
            <a:custGeom>
              <a:avLst/>
              <a:gdLst>
                <a:gd name="T0" fmla="*/ 1028 w 1055"/>
                <a:gd name="T1" fmla="*/ 237 h 452"/>
                <a:gd name="T2" fmla="*/ 971 w 1055"/>
                <a:gd name="T3" fmla="*/ 251 h 452"/>
                <a:gd name="T4" fmla="*/ 916 w 1055"/>
                <a:gd name="T5" fmla="*/ 265 h 452"/>
                <a:gd name="T6" fmla="*/ 861 w 1055"/>
                <a:gd name="T7" fmla="*/ 278 h 452"/>
                <a:gd name="T8" fmla="*/ 804 w 1055"/>
                <a:gd name="T9" fmla="*/ 292 h 452"/>
                <a:gd name="T10" fmla="*/ 749 w 1055"/>
                <a:gd name="T11" fmla="*/ 306 h 452"/>
                <a:gd name="T12" fmla="*/ 694 w 1055"/>
                <a:gd name="T13" fmla="*/ 320 h 452"/>
                <a:gd name="T14" fmla="*/ 637 w 1055"/>
                <a:gd name="T15" fmla="*/ 334 h 452"/>
                <a:gd name="T16" fmla="*/ 582 w 1055"/>
                <a:gd name="T17" fmla="*/ 347 h 452"/>
                <a:gd name="T18" fmla="*/ 527 w 1055"/>
                <a:gd name="T19" fmla="*/ 361 h 452"/>
                <a:gd name="T20" fmla="*/ 470 w 1055"/>
                <a:gd name="T21" fmla="*/ 375 h 452"/>
                <a:gd name="T22" fmla="*/ 415 w 1055"/>
                <a:gd name="T23" fmla="*/ 389 h 452"/>
                <a:gd name="T24" fmla="*/ 360 w 1055"/>
                <a:gd name="T25" fmla="*/ 403 h 452"/>
                <a:gd name="T26" fmla="*/ 305 w 1055"/>
                <a:gd name="T27" fmla="*/ 418 h 452"/>
                <a:gd name="T28" fmla="*/ 248 w 1055"/>
                <a:gd name="T29" fmla="*/ 432 h 452"/>
                <a:gd name="T30" fmla="*/ 193 w 1055"/>
                <a:gd name="T31" fmla="*/ 445 h 452"/>
                <a:gd name="T32" fmla="*/ 144 w 1055"/>
                <a:gd name="T33" fmla="*/ 414 h 452"/>
                <a:gd name="T34" fmla="*/ 103 w 1055"/>
                <a:gd name="T35" fmla="*/ 339 h 452"/>
                <a:gd name="T36" fmla="*/ 63 w 1055"/>
                <a:gd name="T37" fmla="*/ 265 h 452"/>
                <a:gd name="T38" fmla="*/ 21 w 1055"/>
                <a:gd name="T39" fmla="*/ 190 h 452"/>
                <a:gd name="T40" fmla="*/ 24 w 1055"/>
                <a:gd name="T41" fmla="*/ 147 h 452"/>
                <a:gd name="T42" fmla="*/ 71 w 1055"/>
                <a:gd name="T43" fmla="*/ 138 h 452"/>
                <a:gd name="T44" fmla="*/ 118 w 1055"/>
                <a:gd name="T45" fmla="*/ 127 h 452"/>
                <a:gd name="T46" fmla="*/ 165 w 1055"/>
                <a:gd name="T47" fmla="*/ 118 h 452"/>
                <a:gd name="T48" fmla="*/ 212 w 1055"/>
                <a:gd name="T49" fmla="*/ 109 h 452"/>
                <a:gd name="T50" fmla="*/ 260 w 1055"/>
                <a:gd name="T51" fmla="*/ 100 h 452"/>
                <a:gd name="T52" fmla="*/ 307 w 1055"/>
                <a:gd name="T53" fmla="*/ 89 h 452"/>
                <a:gd name="T54" fmla="*/ 354 w 1055"/>
                <a:gd name="T55" fmla="*/ 80 h 452"/>
                <a:gd name="T56" fmla="*/ 400 w 1055"/>
                <a:gd name="T57" fmla="*/ 71 h 452"/>
                <a:gd name="T58" fmla="*/ 447 w 1055"/>
                <a:gd name="T59" fmla="*/ 62 h 452"/>
                <a:gd name="T60" fmla="*/ 495 w 1055"/>
                <a:gd name="T61" fmla="*/ 51 h 452"/>
                <a:gd name="T62" fmla="*/ 542 w 1055"/>
                <a:gd name="T63" fmla="*/ 42 h 452"/>
                <a:gd name="T64" fmla="*/ 589 w 1055"/>
                <a:gd name="T65" fmla="*/ 33 h 452"/>
                <a:gd name="T66" fmla="*/ 636 w 1055"/>
                <a:gd name="T67" fmla="*/ 24 h 452"/>
                <a:gd name="T68" fmla="*/ 683 w 1055"/>
                <a:gd name="T69" fmla="*/ 13 h 452"/>
                <a:gd name="T70" fmla="*/ 731 w 1055"/>
                <a:gd name="T71" fmla="*/ 4 h 452"/>
                <a:gd name="T72" fmla="*/ 772 w 1055"/>
                <a:gd name="T73" fmla="*/ 13 h 452"/>
                <a:gd name="T74" fmla="*/ 810 w 1055"/>
                <a:gd name="T75" fmla="*/ 42 h 452"/>
                <a:gd name="T76" fmla="*/ 848 w 1055"/>
                <a:gd name="T77" fmla="*/ 71 h 452"/>
                <a:gd name="T78" fmla="*/ 886 w 1055"/>
                <a:gd name="T79" fmla="*/ 100 h 452"/>
                <a:gd name="T80" fmla="*/ 924 w 1055"/>
                <a:gd name="T81" fmla="*/ 129 h 452"/>
                <a:gd name="T82" fmla="*/ 961 w 1055"/>
                <a:gd name="T83" fmla="*/ 157 h 452"/>
                <a:gd name="T84" fmla="*/ 999 w 1055"/>
                <a:gd name="T85" fmla="*/ 186 h 452"/>
                <a:gd name="T86" fmla="*/ 1037 w 1055"/>
                <a:gd name="T87" fmla="*/ 21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55" h="452">
                  <a:moveTo>
                    <a:pt x="1055" y="230"/>
                  </a:moveTo>
                  <a:lnTo>
                    <a:pt x="1028" y="237"/>
                  </a:lnTo>
                  <a:lnTo>
                    <a:pt x="1000" y="244"/>
                  </a:lnTo>
                  <a:lnTo>
                    <a:pt x="971" y="251"/>
                  </a:lnTo>
                  <a:lnTo>
                    <a:pt x="944" y="258"/>
                  </a:lnTo>
                  <a:lnTo>
                    <a:pt x="916" y="265"/>
                  </a:lnTo>
                  <a:lnTo>
                    <a:pt x="888" y="271"/>
                  </a:lnTo>
                  <a:lnTo>
                    <a:pt x="861" y="278"/>
                  </a:lnTo>
                  <a:lnTo>
                    <a:pt x="833" y="285"/>
                  </a:lnTo>
                  <a:lnTo>
                    <a:pt x="804" y="292"/>
                  </a:lnTo>
                  <a:lnTo>
                    <a:pt x="777" y="299"/>
                  </a:lnTo>
                  <a:lnTo>
                    <a:pt x="749" y="306"/>
                  </a:lnTo>
                  <a:lnTo>
                    <a:pt x="721" y="313"/>
                  </a:lnTo>
                  <a:lnTo>
                    <a:pt x="694" y="320"/>
                  </a:lnTo>
                  <a:lnTo>
                    <a:pt x="665" y="327"/>
                  </a:lnTo>
                  <a:lnTo>
                    <a:pt x="637" y="334"/>
                  </a:lnTo>
                  <a:lnTo>
                    <a:pt x="610" y="341"/>
                  </a:lnTo>
                  <a:lnTo>
                    <a:pt x="582" y="347"/>
                  </a:lnTo>
                  <a:lnTo>
                    <a:pt x="554" y="354"/>
                  </a:lnTo>
                  <a:lnTo>
                    <a:pt x="527" y="361"/>
                  </a:lnTo>
                  <a:lnTo>
                    <a:pt x="498" y="368"/>
                  </a:lnTo>
                  <a:lnTo>
                    <a:pt x="470" y="375"/>
                  </a:lnTo>
                  <a:lnTo>
                    <a:pt x="443" y="382"/>
                  </a:lnTo>
                  <a:lnTo>
                    <a:pt x="415" y="389"/>
                  </a:lnTo>
                  <a:lnTo>
                    <a:pt x="387" y="396"/>
                  </a:lnTo>
                  <a:lnTo>
                    <a:pt x="360" y="403"/>
                  </a:lnTo>
                  <a:lnTo>
                    <a:pt x="332" y="411"/>
                  </a:lnTo>
                  <a:lnTo>
                    <a:pt x="305" y="418"/>
                  </a:lnTo>
                  <a:lnTo>
                    <a:pt x="276" y="425"/>
                  </a:lnTo>
                  <a:lnTo>
                    <a:pt x="248" y="432"/>
                  </a:lnTo>
                  <a:lnTo>
                    <a:pt x="220" y="438"/>
                  </a:lnTo>
                  <a:lnTo>
                    <a:pt x="193" y="445"/>
                  </a:lnTo>
                  <a:lnTo>
                    <a:pt x="165" y="452"/>
                  </a:lnTo>
                  <a:lnTo>
                    <a:pt x="144" y="414"/>
                  </a:lnTo>
                  <a:lnTo>
                    <a:pt x="124" y="377"/>
                  </a:lnTo>
                  <a:lnTo>
                    <a:pt x="103" y="339"/>
                  </a:lnTo>
                  <a:lnTo>
                    <a:pt x="83" y="301"/>
                  </a:lnTo>
                  <a:lnTo>
                    <a:pt x="63" y="265"/>
                  </a:lnTo>
                  <a:lnTo>
                    <a:pt x="42" y="227"/>
                  </a:lnTo>
                  <a:lnTo>
                    <a:pt x="21" y="190"/>
                  </a:lnTo>
                  <a:lnTo>
                    <a:pt x="0" y="152"/>
                  </a:lnTo>
                  <a:lnTo>
                    <a:pt x="24" y="147"/>
                  </a:lnTo>
                  <a:lnTo>
                    <a:pt x="48" y="142"/>
                  </a:lnTo>
                  <a:lnTo>
                    <a:pt x="71" y="138"/>
                  </a:lnTo>
                  <a:lnTo>
                    <a:pt x="95" y="132"/>
                  </a:lnTo>
                  <a:lnTo>
                    <a:pt x="118" y="127"/>
                  </a:lnTo>
                  <a:lnTo>
                    <a:pt x="142" y="123"/>
                  </a:lnTo>
                  <a:lnTo>
                    <a:pt x="165" y="118"/>
                  </a:lnTo>
                  <a:lnTo>
                    <a:pt x="189" y="114"/>
                  </a:lnTo>
                  <a:lnTo>
                    <a:pt x="212" y="109"/>
                  </a:lnTo>
                  <a:lnTo>
                    <a:pt x="235" y="104"/>
                  </a:lnTo>
                  <a:lnTo>
                    <a:pt x="260" y="100"/>
                  </a:lnTo>
                  <a:lnTo>
                    <a:pt x="283" y="94"/>
                  </a:lnTo>
                  <a:lnTo>
                    <a:pt x="307" y="89"/>
                  </a:lnTo>
                  <a:lnTo>
                    <a:pt x="330" y="85"/>
                  </a:lnTo>
                  <a:lnTo>
                    <a:pt x="354" y="80"/>
                  </a:lnTo>
                  <a:lnTo>
                    <a:pt x="377" y="76"/>
                  </a:lnTo>
                  <a:lnTo>
                    <a:pt x="400" y="71"/>
                  </a:lnTo>
                  <a:lnTo>
                    <a:pt x="424" y="66"/>
                  </a:lnTo>
                  <a:lnTo>
                    <a:pt x="447" y="62"/>
                  </a:lnTo>
                  <a:lnTo>
                    <a:pt x="472" y="56"/>
                  </a:lnTo>
                  <a:lnTo>
                    <a:pt x="495" y="51"/>
                  </a:lnTo>
                  <a:lnTo>
                    <a:pt x="519" y="47"/>
                  </a:lnTo>
                  <a:lnTo>
                    <a:pt x="542" y="42"/>
                  </a:lnTo>
                  <a:lnTo>
                    <a:pt x="566" y="38"/>
                  </a:lnTo>
                  <a:lnTo>
                    <a:pt x="589" y="33"/>
                  </a:lnTo>
                  <a:lnTo>
                    <a:pt x="612" y="28"/>
                  </a:lnTo>
                  <a:lnTo>
                    <a:pt x="636" y="24"/>
                  </a:lnTo>
                  <a:lnTo>
                    <a:pt x="659" y="18"/>
                  </a:lnTo>
                  <a:lnTo>
                    <a:pt x="683" y="13"/>
                  </a:lnTo>
                  <a:lnTo>
                    <a:pt x="706" y="9"/>
                  </a:lnTo>
                  <a:lnTo>
                    <a:pt x="731" y="4"/>
                  </a:lnTo>
                  <a:lnTo>
                    <a:pt x="754" y="0"/>
                  </a:lnTo>
                  <a:lnTo>
                    <a:pt x="772" y="13"/>
                  </a:lnTo>
                  <a:lnTo>
                    <a:pt x="792" y="28"/>
                  </a:lnTo>
                  <a:lnTo>
                    <a:pt x="810" y="42"/>
                  </a:lnTo>
                  <a:lnTo>
                    <a:pt x="830" y="57"/>
                  </a:lnTo>
                  <a:lnTo>
                    <a:pt x="848" y="71"/>
                  </a:lnTo>
                  <a:lnTo>
                    <a:pt x="868" y="86"/>
                  </a:lnTo>
                  <a:lnTo>
                    <a:pt x="886" y="100"/>
                  </a:lnTo>
                  <a:lnTo>
                    <a:pt x="905" y="115"/>
                  </a:lnTo>
                  <a:lnTo>
                    <a:pt x="924" y="129"/>
                  </a:lnTo>
                  <a:lnTo>
                    <a:pt x="943" y="144"/>
                  </a:lnTo>
                  <a:lnTo>
                    <a:pt x="961" y="157"/>
                  </a:lnTo>
                  <a:lnTo>
                    <a:pt x="981" y="172"/>
                  </a:lnTo>
                  <a:lnTo>
                    <a:pt x="999" y="186"/>
                  </a:lnTo>
                  <a:lnTo>
                    <a:pt x="1017" y="201"/>
                  </a:lnTo>
                  <a:lnTo>
                    <a:pt x="1037" y="215"/>
                  </a:lnTo>
                  <a:lnTo>
                    <a:pt x="1055" y="230"/>
                  </a:lnTo>
                  <a:close/>
                </a:path>
              </a:pathLst>
            </a:custGeom>
            <a:solidFill>
              <a:srgbClr val="003542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4" name="Freeform 846"/>
            <p:cNvSpPr>
              <a:spLocks/>
            </p:cNvSpPr>
            <p:nvPr userDrawn="1"/>
          </p:nvSpPr>
          <p:spPr bwMode="auto">
            <a:xfrm>
              <a:off x="401" y="1606"/>
              <a:ext cx="503" cy="218"/>
            </a:xfrm>
            <a:custGeom>
              <a:avLst/>
              <a:gdLst>
                <a:gd name="T0" fmla="*/ 978 w 1004"/>
                <a:gd name="T1" fmla="*/ 232 h 436"/>
                <a:gd name="T2" fmla="*/ 925 w 1004"/>
                <a:gd name="T3" fmla="*/ 245 h 436"/>
                <a:gd name="T4" fmla="*/ 873 w 1004"/>
                <a:gd name="T5" fmla="*/ 259 h 436"/>
                <a:gd name="T6" fmla="*/ 820 w 1004"/>
                <a:gd name="T7" fmla="*/ 272 h 436"/>
                <a:gd name="T8" fmla="*/ 767 w 1004"/>
                <a:gd name="T9" fmla="*/ 284 h 436"/>
                <a:gd name="T10" fmla="*/ 715 w 1004"/>
                <a:gd name="T11" fmla="*/ 298 h 436"/>
                <a:gd name="T12" fmla="*/ 662 w 1004"/>
                <a:gd name="T13" fmla="*/ 311 h 436"/>
                <a:gd name="T14" fmla="*/ 609 w 1004"/>
                <a:gd name="T15" fmla="*/ 325 h 436"/>
                <a:gd name="T16" fmla="*/ 557 w 1004"/>
                <a:gd name="T17" fmla="*/ 337 h 436"/>
                <a:gd name="T18" fmla="*/ 504 w 1004"/>
                <a:gd name="T19" fmla="*/ 351 h 436"/>
                <a:gd name="T20" fmla="*/ 451 w 1004"/>
                <a:gd name="T21" fmla="*/ 364 h 436"/>
                <a:gd name="T22" fmla="*/ 399 w 1004"/>
                <a:gd name="T23" fmla="*/ 378 h 436"/>
                <a:gd name="T24" fmla="*/ 346 w 1004"/>
                <a:gd name="T25" fmla="*/ 390 h 436"/>
                <a:gd name="T26" fmla="*/ 293 w 1004"/>
                <a:gd name="T27" fmla="*/ 403 h 436"/>
                <a:gd name="T28" fmla="*/ 242 w 1004"/>
                <a:gd name="T29" fmla="*/ 417 h 436"/>
                <a:gd name="T30" fmla="*/ 189 w 1004"/>
                <a:gd name="T31" fmla="*/ 429 h 436"/>
                <a:gd name="T32" fmla="*/ 141 w 1004"/>
                <a:gd name="T33" fmla="*/ 399 h 436"/>
                <a:gd name="T34" fmla="*/ 101 w 1004"/>
                <a:gd name="T35" fmla="*/ 325 h 436"/>
                <a:gd name="T36" fmla="*/ 61 w 1004"/>
                <a:gd name="T37" fmla="*/ 250 h 436"/>
                <a:gd name="T38" fmla="*/ 21 w 1004"/>
                <a:gd name="T39" fmla="*/ 175 h 436"/>
                <a:gd name="T40" fmla="*/ 44 w 1004"/>
                <a:gd name="T41" fmla="*/ 129 h 436"/>
                <a:gd name="T42" fmla="*/ 132 w 1004"/>
                <a:gd name="T43" fmla="*/ 111 h 436"/>
                <a:gd name="T44" fmla="*/ 221 w 1004"/>
                <a:gd name="T45" fmla="*/ 94 h 436"/>
                <a:gd name="T46" fmla="*/ 310 w 1004"/>
                <a:gd name="T47" fmla="*/ 77 h 436"/>
                <a:gd name="T48" fmla="*/ 397 w 1004"/>
                <a:gd name="T49" fmla="*/ 60 h 436"/>
                <a:gd name="T50" fmla="*/ 486 w 1004"/>
                <a:gd name="T51" fmla="*/ 42 h 436"/>
                <a:gd name="T52" fmla="*/ 574 w 1004"/>
                <a:gd name="T53" fmla="*/ 25 h 436"/>
                <a:gd name="T54" fmla="*/ 663 w 1004"/>
                <a:gd name="T55" fmla="*/ 8 h 436"/>
                <a:gd name="T56" fmla="*/ 725 w 1004"/>
                <a:gd name="T57" fmla="*/ 14 h 436"/>
                <a:gd name="T58" fmla="*/ 762 w 1004"/>
                <a:gd name="T59" fmla="*/ 42 h 436"/>
                <a:gd name="T60" fmla="*/ 800 w 1004"/>
                <a:gd name="T61" fmla="*/ 70 h 436"/>
                <a:gd name="T62" fmla="*/ 837 w 1004"/>
                <a:gd name="T63" fmla="*/ 99 h 436"/>
                <a:gd name="T64" fmla="*/ 874 w 1004"/>
                <a:gd name="T65" fmla="*/ 126 h 436"/>
                <a:gd name="T66" fmla="*/ 911 w 1004"/>
                <a:gd name="T67" fmla="*/ 155 h 436"/>
                <a:gd name="T68" fmla="*/ 949 w 1004"/>
                <a:gd name="T69" fmla="*/ 183 h 436"/>
                <a:gd name="T70" fmla="*/ 986 w 1004"/>
                <a:gd name="T71" fmla="*/ 21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4" h="436">
                  <a:moveTo>
                    <a:pt x="1004" y="226"/>
                  </a:moveTo>
                  <a:lnTo>
                    <a:pt x="978" y="232"/>
                  </a:lnTo>
                  <a:lnTo>
                    <a:pt x="951" y="238"/>
                  </a:lnTo>
                  <a:lnTo>
                    <a:pt x="925" y="245"/>
                  </a:lnTo>
                  <a:lnTo>
                    <a:pt x="899" y="252"/>
                  </a:lnTo>
                  <a:lnTo>
                    <a:pt x="873" y="259"/>
                  </a:lnTo>
                  <a:lnTo>
                    <a:pt x="846" y="265"/>
                  </a:lnTo>
                  <a:lnTo>
                    <a:pt x="820" y="272"/>
                  </a:lnTo>
                  <a:lnTo>
                    <a:pt x="793" y="278"/>
                  </a:lnTo>
                  <a:lnTo>
                    <a:pt x="767" y="284"/>
                  </a:lnTo>
                  <a:lnTo>
                    <a:pt x="740" y="291"/>
                  </a:lnTo>
                  <a:lnTo>
                    <a:pt x="715" y="298"/>
                  </a:lnTo>
                  <a:lnTo>
                    <a:pt x="689" y="305"/>
                  </a:lnTo>
                  <a:lnTo>
                    <a:pt x="662" y="311"/>
                  </a:lnTo>
                  <a:lnTo>
                    <a:pt x="636" y="318"/>
                  </a:lnTo>
                  <a:lnTo>
                    <a:pt x="609" y="325"/>
                  </a:lnTo>
                  <a:lnTo>
                    <a:pt x="584" y="330"/>
                  </a:lnTo>
                  <a:lnTo>
                    <a:pt x="557" y="337"/>
                  </a:lnTo>
                  <a:lnTo>
                    <a:pt x="531" y="344"/>
                  </a:lnTo>
                  <a:lnTo>
                    <a:pt x="504" y="351"/>
                  </a:lnTo>
                  <a:lnTo>
                    <a:pt x="478" y="357"/>
                  </a:lnTo>
                  <a:lnTo>
                    <a:pt x="451" y="364"/>
                  </a:lnTo>
                  <a:lnTo>
                    <a:pt x="426" y="371"/>
                  </a:lnTo>
                  <a:lnTo>
                    <a:pt x="399" y="378"/>
                  </a:lnTo>
                  <a:lnTo>
                    <a:pt x="373" y="383"/>
                  </a:lnTo>
                  <a:lnTo>
                    <a:pt x="346" y="390"/>
                  </a:lnTo>
                  <a:lnTo>
                    <a:pt x="320" y="397"/>
                  </a:lnTo>
                  <a:lnTo>
                    <a:pt x="293" y="403"/>
                  </a:lnTo>
                  <a:lnTo>
                    <a:pt x="267" y="410"/>
                  </a:lnTo>
                  <a:lnTo>
                    <a:pt x="242" y="417"/>
                  </a:lnTo>
                  <a:lnTo>
                    <a:pt x="215" y="424"/>
                  </a:lnTo>
                  <a:lnTo>
                    <a:pt x="189" y="429"/>
                  </a:lnTo>
                  <a:lnTo>
                    <a:pt x="162" y="436"/>
                  </a:lnTo>
                  <a:lnTo>
                    <a:pt x="141" y="399"/>
                  </a:lnTo>
                  <a:lnTo>
                    <a:pt x="122" y="361"/>
                  </a:lnTo>
                  <a:lnTo>
                    <a:pt x="101" y="325"/>
                  </a:lnTo>
                  <a:lnTo>
                    <a:pt x="82" y="287"/>
                  </a:lnTo>
                  <a:lnTo>
                    <a:pt x="61" y="250"/>
                  </a:lnTo>
                  <a:lnTo>
                    <a:pt x="40" y="213"/>
                  </a:lnTo>
                  <a:lnTo>
                    <a:pt x="21" y="175"/>
                  </a:lnTo>
                  <a:lnTo>
                    <a:pt x="0" y="138"/>
                  </a:lnTo>
                  <a:lnTo>
                    <a:pt x="44" y="129"/>
                  </a:lnTo>
                  <a:lnTo>
                    <a:pt x="88" y="121"/>
                  </a:lnTo>
                  <a:lnTo>
                    <a:pt x="132" y="111"/>
                  </a:lnTo>
                  <a:lnTo>
                    <a:pt x="177" y="103"/>
                  </a:lnTo>
                  <a:lnTo>
                    <a:pt x="221" y="94"/>
                  </a:lnTo>
                  <a:lnTo>
                    <a:pt x="265" y="86"/>
                  </a:lnTo>
                  <a:lnTo>
                    <a:pt x="310" y="77"/>
                  </a:lnTo>
                  <a:lnTo>
                    <a:pt x="353" y="69"/>
                  </a:lnTo>
                  <a:lnTo>
                    <a:pt x="397" y="60"/>
                  </a:lnTo>
                  <a:lnTo>
                    <a:pt x="442" y="52"/>
                  </a:lnTo>
                  <a:lnTo>
                    <a:pt x="486" y="42"/>
                  </a:lnTo>
                  <a:lnTo>
                    <a:pt x="530" y="34"/>
                  </a:lnTo>
                  <a:lnTo>
                    <a:pt x="574" y="25"/>
                  </a:lnTo>
                  <a:lnTo>
                    <a:pt x="618" y="17"/>
                  </a:lnTo>
                  <a:lnTo>
                    <a:pt x="663" y="8"/>
                  </a:lnTo>
                  <a:lnTo>
                    <a:pt x="707" y="0"/>
                  </a:lnTo>
                  <a:lnTo>
                    <a:pt x="725" y="14"/>
                  </a:lnTo>
                  <a:lnTo>
                    <a:pt x="744" y="27"/>
                  </a:lnTo>
                  <a:lnTo>
                    <a:pt x="762" y="42"/>
                  </a:lnTo>
                  <a:lnTo>
                    <a:pt x="782" y="56"/>
                  </a:lnTo>
                  <a:lnTo>
                    <a:pt x="800" y="70"/>
                  </a:lnTo>
                  <a:lnTo>
                    <a:pt x="819" y="84"/>
                  </a:lnTo>
                  <a:lnTo>
                    <a:pt x="837" y="99"/>
                  </a:lnTo>
                  <a:lnTo>
                    <a:pt x="856" y="113"/>
                  </a:lnTo>
                  <a:lnTo>
                    <a:pt x="874" y="126"/>
                  </a:lnTo>
                  <a:lnTo>
                    <a:pt x="892" y="141"/>
                  </a:lnTo>
                  <a:lnTo>
                    <a:pt x="911" y="155"/>
                  </a:lnTo>
                  <a:lnTo>
                    <a:pt x="930" y="169"/>
                  </a:lnTo>
                  <a:lnTo>
                    <a:pt x="949" y="183"/>
                  </a:lnTo>
                  <a:lnTo>
                    <a:pt x="967" y="198"/>
                  </a:lnTo>
                  <a:lnTo>
                    <a:pt x="986" y="212"/>
                  </a:lnTo>
                  <a:lnTo>
                    <a:pt x="1004" y="226"/>
                  </a:lnTo>
                  <a:close/>
                </a:path>
              </a:pathLst>
            </a:custGeom>
            <a:solidFill>
              <a:srgbClr val="003A47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5" name="Freeform 847"/>
            <p:cNvSpPr>
              <a:spLocks/>
            </p:cNvSpPr>
            <p:nvPr userDrawn="1"/>
          </p:nvSpPr>
          <p:spPr bwMode="auto">
            <a:xfrm>
              <a:off x="403" y="1614"/>
              <a:ext cx="477" cy="211"/>
            </a:xfrm>
            <a:custGeom>
              <a:avLst/>
              <a:gdLst>
                <a:gd name="T0" fmla="*/ 930 w 955"/>
                <a:gd name="T1" fmla="*/ 227 h 421"/>
                <a:gd name="T2" fmla="*/ 880 w 955"/>
                <a:gd name="T3" fmla="*/ 239 h 421"/>
                <a:gd name="T4" fmla="*/ 830 w 955"/>
                <a:gd name="T5" fmla="*/ 252 h 421"/>
                <a:gd name="T6" fmla="*/ 781 w 955"/>
                <a:gd name="T7" fmla="*/ 265 h 421"/>
                <a:gd name="T8" fmla="*/ 731 w 955"/>
                <a:gd name="T9" fmla="*/ 277 h 421"/>
                <a:gd name="T10" fmla="*/ 682 w 955"/>
                <a:gd name="T11" fmla="*/ 290 h 421"/>
                <a:gd name="T12" fmla="*/ 632 w 955"/>
                <a:gd name="T13" fmla="*/ 303 h 421"/>
                <a:gd name="T14" fmla="*/ 583 w 955"/>
                <a:gd name="T15" fmla="*/ 315 h 421"/>
                <a:gd name="T16" fmla="*/ 532 w 955"/>
                <a:gd name="T17" fmla="*/ 327 h 421"/>
                <a:gd name="T18" fmla="*/ 483 w 955"/>
                <a:gd name="T19" fmla="*/ 340 h 421"/>
                <a:gd name="T20" fmla="*/ 433 w 955"/>
                <a:gd name="T21" fmla="*/ 352 h 421"/>
                <a:gd name="T22" fmla="*/ 384 w 955"/>
                <a:gd name="T23" fmla="*/ 365 h 421"/>
                <a:gd name="T24" fmla="*/ 334 w 955"/>
                <a:gd name="T25" fmla="*/ 378 h 421"/>
                <a:gd name="T26" fmla="*/ 285 w 955"/>
                <a:gd name="T27" fmla="*/ 390 h 421"/>
                <a:gd name="T28" fmla="*/ 235 w 955"/>
                <a:gd name="T29" fmla="*/ 403 h 421"/>
                <a:gd name="T30" fmla="*/ 186 w 955"/>
                <a:gd name="T31" fmla="*/ 416 h 421"/>
                <a:gd name="T32" fmla="*/ 139 w 955"/>
                <a:gd name="T33" fmla="*/ 385 h 421"/>
                <a:gd name="T34" fmla="*/ 99 w 955"/>
                <a:gd name="T35" fmla="*/ 310 h 421"/>
                <a:gd name="T36" fmla="*/ 60 w 955"/>
                <a:gd name="T37" fmla="*/ 236 h 421"/>
                <a:gd name="T38" fmla="*/ 20 w 955"/>
                <a:gd name="T39" fmla="*/ 161 h 421"/>
                <a:gd name="T40" fmla="*/ 42 w 955"/>
                <a:gd name="T41" fmla="*/ 116 h 421"/>
                <a:gd name="T42" fmla="*/ 123 w 955"/>
                <a:gd name="T43" fmla="*/ 101 h 421"/>
                <a:gd name="T44" fmla="*/ 206 w 955"/>
                <a:gd name="T45" fmla="*/ 85 h 421"/>
                <a:gd name="T46" fmla="*/ 289 w 955"/>
                <a:gd name="T47" fmla="*/ 70 h 421"/>
                <a:gd name="T48" fmla="*/ 371 w 955"/>
                <a:gd name="T49" fmla="*/ 54 h 421"/>
                <a:gd name="T50" fmla="*/ 454 w 955"/>
                <a:gd name="T51" fmla="*/ 39 h 421"/>
                <a:gd name="T52" fmla="*/ 537 w 955"/>
                <a:gd name="T53" fmla="*/ 23 h 421"/>
                <a:gd name="T54" fmla="*/ 619 w 955"/>
                <a:gd name="T55" fmla="*/ 8 h 421"/>
                <a:gd name="T56" fmla="*/ 678 w 955"/>
                <a:gd name="T57" fmla="*/ 14 h 421"/>
                <a:gd name="T58" fmla="*/ 715 w 955"/>
                <a:gd name="T59" fmla="*/ 41 h 421"/>
                <a:gd name="T60" fmla="*/ 752 w 955"/>
                <a:gd name="T61" fmla="*/ 69 h 421"/>
                <a:gd name="T62" fmla="*/ 789 w 955"/>
                <a:gd name="T63" fmla="*/ 97 h 421"/>
                <a:gd name="T64" fmla="*/ 826 w 955"/>
                <a:gd name="T65" fmla="*/ 124 h 421"/>
                <a:gd name="T66" fmla="*/ 863 w 955"/>
                <a:gd name="T67" fmla="*/ 152 h 421"/>
                <a:gd name="T68" fmla="*/ 900 w 955"/>
                <a:gd name="T69" fmla="*/ 180 h 421"/>
                <a:gd name="T70" fmla="*/ 936 w 955"/>
                <a:gd name="T71" fmla="*/ 20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5" h="421">
                  <a:moveTo>
                    <a:pt x="955" y="221"/>
                  </a:moveTo>
                  <a:lnTo>
                    <a:pt x="930" y="227"/>
                  </a:lnTo>
                  <a:lnTo>
                    <a:pt x="905" y="234"/>
                  </a:lnTo>
                  <a:lnTo>
                    <a:pt x="880" y="239"/>
                  </a:lnTo>
                  <a:lnTo>
                    <a:pt x="856" y="246"/>
                  </a:lnTo>
                  <a:lnTo>
                    <a:pt x="830" y="252"/>
                  </a:lnTo>
                  <a:lnTo>
                    <a:pt x="806" y="259"/>
                  </a:lnTo>
                  <a:lnTo>
                    <a:pt x="781" y="265"/>
                  </a:lnTo>
                  <a:lnTo>
                    <a:pt x="757" y="271"/>
                  </a:lnTo>
                  <a:lnTo>
                    <a:pt x="731" y="277"/>
                  </a:lnTo>
                  <a:lnTo>
                    <a:pt x="706" y="283"/>
                  </a:lnTo>
                  <a:lnTo>
                    <a:pt x="682" y="290"/>
                  </a:lnTo>
                  <a:lnTo>
                    <a:pt x="657" y="296"/>
                  </a:lnTo>
                  <a:lnTo>
                    <a:pt x="632" y="303"/>
                  </a:lnTo>
                  <a:lnTo>
                    <a:pt x="607" y="309"/>
                  </a:lnTo>
                  <a:lnTo>
                    <a:pt x="583" y="315"/>
                  </a:lnTo>
                  <a:lnTo>
                    <a:pt x="558" y="321"/>
                  </a:lnTo>
                  <a:lnTo>
                    <a:pt x="532" y="327"/>
                  </a:lnTo>
                  <a:lnTo>
                    <a:pt x="508" y="334"/>
                  </a:lnTo>
                  <a:lnTo>
                    <a:pt x="483" y="340"/>
                  </a:lnTo>
                  <a:lnTo>
                    <a:pt x="458" y="347"/>
                  </a:lnTo>
                  <a:lnTo>
                    <a:pt x="433" y="352"/>
                  </a:lnTo>
                  <a:lnTo>
                    <a:pt x="409" y="359"/>
                  </a:lnTo>
                  <a:lnTo>
                    <a:pt x="384" y="365"/>
                  </a:lnTo>
                  <a:lnTo>
                    <a:pt x="359" y="371"/>
                  </a:lnTo>
                  <a:lnTo>
                    <a:pt x="334" y="378"/>
                  </a:lnTo>
                  <a:lnTo>
                    <a:pt x="309" y="383"/>
                  </a:lnTo>
                  <a:lnTo>
                    <a:pt x="285" y="390"/>
                  </a:lnTo>
                  <a:lnTo>
                    <a:pt x="259" y="396"/>
                  </a:lnTo>
                  <a:lnTo>
                    <a:pt x="235" y="403"/>
                  </a:lnTo>
                  <a:lnTo>
                    <a:pt x="210" y="409"/>
                  </a:lnTo>
                  <a:lnTo>
                    <a:pt x="186" y="416"/>
                  </a:lnTo>
                  <a:lnTo>
                    <a:pt x="160" y="421"/>
                  </a:lnTo>
                  <a:lnTo>
                    <a:pt x="139" y="385"/>
                  </a:lnTo>
                  <a:lnTo>
                    <a:pt x="120" y="347"/>
                  </a:lnTo>
                  <a:lnTo>
                    <a:pt x="99" y="310"/>
                  </a:lnTo>
                  <a:lnTo>
                    <a:pt x="80" y="273"/>
                  </a:lnTo>
                  <a:lnTo>
                    <a:pt x="60" y="236"/>
                  </a:lnTo>
                  <a:lnTo>
                    <a:pt x="40" y="198"/>
                  </a:lnTo>
                  <a:lnTo>
                    <a:pt x="20" y="161"/>
                  </a:lnTo>
                  <a:lnTo>
                    <a:pt x="0" y="124"/>
                  </a:lnTo>
                  <a:lnTo>
                    <a:pt x="42" y="116"/>
                  </a:lnTo>
                  <a:lnTo>
                    <a:pt x="83" y="108"/>
                  </a:lnTo>
                  <a:lnTo>
                    <a:pt x="123" y="101"/>
                  </a:lnTo>
                  <a:lnTo>
                    <a:pt x="165" y="93"/>
                  </a:lnTo>
                  <a:lnTo>
                    <a:pt x="206" y="85"/>
                  </a:lnTo>
                  <a:lnTo>
                    <a:pt x="248" y="77"/>
                  </a:lnTo>
                  <a:lnTo>
                    <a:pt x="289" y="70"/>
                  </a:lnTo>
                  <a:lnTo>
                    <a:pt x="331" y="62"/>
                  </a:lnTo>
                  <a:lnTo>
                    <a:pt x="371" y="54"/>
                  </a:lnTo>
                  <a:lnTo>
                    <a:pt x="412" y="46"/>
                  </a:lnTo>
                  <a:lnTo>
                    <a:pt x="454" y="39"/>
                  </a:lnTo>
                  <a:lnTo>
                    <a:pt x="495" y="31"/>
                  </a:lnTo>
                  <a:lnTo>
                    <a:pt x="537" y="23"/>
                  </a:lnTo>
                  <a:lnTo>
                    <a:pt x="577" y="15"/>
                  </a:lnTo>
                  <a:lnTo>
                    <a:pt x="619" y="8"/>
                  </a:lnTo>
                  <a:lnTo>
                    <a:pt x="660" y="0"/>
                  </a:lnTo>
                  <a:lnTo>
                    <a:pt x="678" y="14"/>
                  </a:lnTo>
                  <a:lnTo>
                    <a:pt x="697" y="28"/>
                  </a:lnTo>
                  <a:lnTo>
                    <a:pt x="715" y="41"/>
                  </a:lnTo>
                  <a:lnTo>
                    <a:pt x="734" y="55"/>
                  </a:lnTo>
                  <a:lnTo>
                    <a:pt x="752" y="69"/>
                  </a:lnTo>
                  <a:lnTo>
                    <a:pt x="771" y="83"/>
                  </a:lnTo>
                  <a:lnTo>
                    <a:pt x="789" y="97"/>
                  </a:lnTo>
                  <a:lnTo>
                    <a:pt x="807" y="110"/>
                  </a:lnTo>
                  <a:lnTo>
                    <a:pt x="826" y="124"/>
                  </a:lnTo>
                  <a:lnTo>
                    <a:pt x="844" y="138"/>
                  </a:lnTo>
                  <a:lnTo>
                    <a:pt x="863" y="152"/>
                  </a:lnTo>
                  <a:lnTo>
                    <a:pt x="881" y="166"/>
                  </a:lnTo>
                  <a:lnTo>
                    <a:pt x="900" y="180"/>
                  </a:lnTo>
                  <a:lnTo>
                    <a:pt x="918" y="193"/>
                  </a:lnTo>
                  <a:lnTo>
                    <a:pt x="936" y="207"/>
                  </a:lnTo>
                  <a:lnTo>
                    <a:pt x="955" y="221"/>
                  </a:lnTo>
                  <a:close/>
                </a:path>
              </a:pathLst>
            </a:custGeom>
            <a:solidFill>
              <a:srgbClr val="05424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6" name="Freeform 848"/>
            <p:cNvSpPr>
              <a:spLocks/>
            </p:cNvSpPr>
            <p:nvPr userDrawn="1"/>
          </p:nvSpPr>
          <p:spPr bwMode="auto">
            <a:xfrm>
              <a:off x="403" y="1622"/>
              <a:ext cx="453" cy="203"/>
            </a:xfrm>
            <a:custGeom>
              <a:avLst/>
              <a:gdLst>
                <a:gd name="T0" fmla="*/ 905 w 905"/>
                <a:gd name="T1" fmla="*/ 218 h 405"/>
                <a:gd name="T2" fmla="*/ 859 w 905"/>
                <a:gd name="T3" fmla="*/ 229 h 405"/>
                <a:gd name="T4" fmla="*/ 812 w 905"/>
                <a:gd name="T5" fmla="*/ 241 h 405"/>
                <a:gd name="T6" fmla="*/ 766 w 905"/>
                <a:gd name="T7" fmla="*/ 252 h 405"/>
                <a:gd name="T8" fmla="*/ 719 w 905"/>
                <a:gd name="T9" fmla="*/ 265 h 405"/>
                <a:gd name="T10" fmla="*/ 673 w 905"/>
                <a:gd name="T11" fmla="*/ 276 h 405"/>
                <a:gd name="T12" fmla="*/ 626 w 905"/>
                <a:gd name="T13" fmla="*/ 288 h 405"/>
                <a:gd name="T14" fmla="*/ 580 w 905"/>
                <a:gd name="T15" fmla="*/ 299 h 405"/>
                <a:gd name="T16" fmla="*/ 532 w 905"/>
                <a:gd name="T17" fmla="*/ 311 h 405"/>
                <a:gd name="T18" fmla="*/ 486 w 905"/>
                <a:gd name="T19" fmla="*/ 324 h 405"/>
                <a:gd name="T20" fmla="*/ 439 w 905"/>
                <a:gd name="T21" fmla="*/ 335 h 405"/>
                <a:gd name="T22" fmla="*/ 393 w 905"/>
                <a:gd name="T23" fmla="*/ 347 h 405"/>
                <a:gd name="T24" fmla="*/ 346 w 905"/>
                <a:gd name="T25" fmla="*/ 358 h 405"/>
                <a:gd name="T26" fmla="*/ 300 w 905"/>
                <a:gd name="T27" fmla="*/ 371 h 405"/>
                <a:gd name="T28" fmla="*/ 252 w 905"/>
                <a:gd name="T29" fmla="*/ 382 h 405"/>
                <a:gd name="T30" fmla="*/ 206 w 905"/>
                <a:gd name="T31" fmla="*/ 394 h 405"/>
                <a:gd name="T32" fmla="*/ 159 w 905"/>
                <a:gd name="T33" fmla="*/ 405 h 405"/>
                <a:gd name="T34" fmla="*/ 140 w 905"/>
                <a:gd name="T35" fmla="*/ 369 h 405"/>
                <a:gd name="T36" fmla="*/ 120 w 905"/>
                <a:gd name="T37" fmla="*/ 332 h 405"/>
                <a:gd name="T38" fmla="*/ 99 w 905"/>
                <a:gd name="T39" fmla="*/ 295 h 405"/>
                <a:gd name="T40" fmla="*/ 80 w 905"/>
                <a:gd name="T41" fmla="*/ 258 h 405"/>
                <a:gd name="T42" fmla="*/ 60 w 905"/>
                <a:gd name="T43" fmla="*/ 221 h 405"/>
                <a:gd name="T44" fmla="*/ 41 w 905"/>
                <a:gd name="T45" fmla="*/ 184 h 405"/>
                <a:gd name="T46" fmla="*/ 20 w 905"/>
                <a:gd name="T47" fmla="*/ 147 h 405"/>
                <a:gd name="T48" fmla="*/ 0 w 905"/>
                <a:gd name="T49" fmla="*/ 111 h 405"/>
                <a:gd name="T50" fmla="*/ 38 w 905"/>
                <a:gd name="T51" fmla="*/ 104 h 405"/>
                <a:gd name="T52" fmla="*/ 77 w 905"/>
                <a:gd name="T53" fmla="*/ 97 h 405"/>
                <a:gd name="T54" fmla="*/ 115 w 905"/>
                <a:gd name="T55" fmla="*/ 90 h 405"/>
                <a:gd name="T56" fmla="*/ 153 w 905"/>
                <a:gd name="T57" fmla="*/ 83 h 405"/>
                <a:gd name="T58" fmla="*/ 193 w 905"/>
                <a:gd name="T59" fmla="*/ 76 h 405"/>
                <a:gd name="T60" fmla="*/ 231 w 905"/>
                <a:gd name="T61" fmla="*/ 69 h 405"/>
                <a:gd name="T62" fmla="*/ 270 w 905"/>
                <a:gd name="T63" fmla="*/ 62 h 405"/>
                <a:gd name="T64" fmla="*/ 308 w 905"/>
                <a:gd name="T65" fmla="*/ 55 h 405"/>
                <a:gd name="T66" fmla="*/ 346 w 905"/>
                <a:gd name="T67" fmla="*/ 48 h 405"/>
                <a:gd name="T68" fmla="*/ 385 w 905"/>
                <a:gd name="T69" fmla="*/ 41 h 405"/>
                <a:gd name="T70" fmla="*/ 423 w 905"/>
                <a:gd name="T71" fmla="*/ 35 h 405"/>
                <a:gd name="T72" fmla="*/ 461 w 905"/>
                <a:gd name="T73" fmla="*/ 28 h 405"/>
                <a:gd name="T74" fmla="*/ 499 w 905"/>
                <a:gd name="T75" fmla="*/ 21 h 405"/>
                <a:gd name="T76" fmla="*/ 538 w 905"/>
                <a:gd name="T77" fmla="*/ 14 h 405"/>
                <a:gd name="T78" fmla="*/ 576 w 905"/>
                <a:gd name="T79" fmla="*/ 7 h 405"/>
                <a:gd name="T80" fmla="*/ 614 w 905"/>
                <a:gd name="T81" fmla="*/ 0 h 405"/>
                <a:gd name="T82" fmla="*/ 633 w 905"/>
                <a:gd name="T83" fmla="*/ 14 h 405"/>
                <a:gd name="T84" fmla="*/ 651 w 905"/>
                <a:gd name="T85" fmla="*/ 28 h 405"/>
                <a:gd name="T86" fmla="*/ 669 w 905"/>
                <a:gd name="T87" fmla="*/ 40 h 405"/>
                <a:gd name="T88" fmla="*/ 688 w 905"/>
                <a:gd name="T89" fmla="*/ 54 h 405"/>
                <a:gd name="T90" fmla="*/ 705 w 905"/>
                <a:gd name="T91" fmla="*/ 68 h 405"/>
                <a:gd name="T92" fmla="*/ 724 w 905"/>
                <a:gd name="T93" fmla="*/ 82 h 405"/>
                <a:gd name="T94" fmla="*/ 742 w 905"/>
                <a:gd name="T95" fmla="*/ 96 h 405"/>
                <a:gd name="T96" fmla="*/ 760 w 905"/>
                <a:gd name="T97" fmla="*/ 108 h 405"/>
                <a:gd name="T98" fmla="*/ 779 w 905"/>
                <a:gd name="T99" fmla="*/ 122 h 405"/>
                <a:gd name="T100" fmla="*/ 796 w 905"/>
                <a:gd name="T101" fmla="*/ 136 h 405"/>
                <a:gd name="T102" fmla="*/ 815 w 905"/>
                <a:gd name="T103" fmla="*/ 150 h 405"/>
                <a:gd name="T104" fmla="*/ 833 w 905"/>
                <a:gd name="T105" fmla="*/ 164 h 405"/>
                <a:gd name="T106" fmla="*/ 851 w 905"/>
                <a:gd name="T107" fmla="*/ 177 h 405"/>
                <a:gd name="T108" fmla="*/ 869 w 905"/>
                <a:gd name="T109" fmla="*/ 190 h 405"/>
                <a:gd name="T110" fmla="*/ 887 w 905"/>
                <a:gd name="T111" fmla="*/ 204 h 405"/>
                <a:gd name="T112" fmla="*/ 905 w 905"/>
                <a:gd name="T113" fmla="*/ 21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405">
                  <a:moveTo>
                    <a:pt x="905" y="218"/>
                  </a:moveTo>
                  <a:lnTo>
                    <a:pt x="859" y="229"/>
                  </a:lnTo>
                  <a:lnTo>
                    <a:pt x="812" y="241"/>
                  </a:lnTo>
                  <a:lnTo>
                    <a:pt x="766" y="252"/>
                  </a:lnTo>
                  <a:lnTo>
                    <a:pt x="719" y="265"/>
                  </a:lnTo>
                  <a:lnTo>
                    <a:pt x="673" y="276"/>
                  </a:lnTo>
                  <a:lnTo>
                    <a:pt x="626" y="288"/>
                  </a:lnTo>
                  <a:lnTo>
                    <a:pt x="580" y="299"/>
                  </a:lnTo>
                  <a:lnTo>
                    <a:pt x="532" y="311"/>
                  </a:lnTo>
                  <a:lnTo>
                    <a:pt x="486" y="324"/>
                  </a:lnTo>
                  <a:lnTo>
                    <a:pt x="439" y="335"/>
                  </a:lnTo>
                  <a:lnTo>
                    <a:pt x="393" y="347"/>
                  </a:lnTo>
                  <a:lnTo>
                    <a:pt x="346" y="358"/>
                  </a:lnTo>
                  <a:lnTo>
                    <a:pt x="300" y="371"/>
                  </a:lnTo>
                  <a:lnTo>
                    <a:pt x="252" y="382"/>
                  </a:lnTo>
                  <a:lnTo>
                    <a:pt x="206" y="394"/>
                  </a:lnTo>
                  <a:lnTo>
                    <a:pt x="159" y="405"/>
                  </a:lnTo>
                  <a:lnTo>
                    <a:pt x="140" y="369"/>
                  </a:lnTo>
                  <a:lnTo>
                    <a:pt x="120" y="332"/>
                  </a:lnTo>
                  <a:lnTo>
                    <a:pt x="99" y="295"/>
                  </a:lnTo>
                  <a:lnTo>
                    <a:pt x="80" y="258"/>
                  </a:lnTo>
                  <a:lnTo>
                    <a:pt x="60" y="221"/>
                  </a:lnTo>
                  <a:lnTo>
                    <a:pt x="41" y="184"/>
                  </a:lnTo>
                  <a:lnTo>
                    <a:pt x="20" y="147"/>
                  </a:lnTo>
                  <a:lnTo>
                    <a:pt x="0" y="111"/>
                  </a:lnTo>
                  <a:lnTo>
                    <a:pt x="38" y="104"/>
                  </a:lnTo>
                  <a:lnTo>
                    <a:pt x="77" y="97"/>
                  </a:lnTo>
                  <a:lnTo>
                    <a:pt x="115" y="90"/>
                  </a:lnTo>
                  <a:lnTo>
                    <a:pt x="153" y="83"/>
                  </a:lnTo>
                  <a:lnTo>
                    <a:pt x="193" y="76"/>
                  </a:lnTo>
                  <a:lnTo>
                    <a:pt x="231" y="69"/>
                  </a:lnTo>
                  <a:lnTo>
                    <a:pt x="270" y="62"/>
                  </a:lnTo>
                  <a:lnTo>
                    <a:pt x="308" y="55"/>
                  </a:lnTo>
                  <a:lnTo>
                    <a:pt x="346" y="48"/>
                  </a:lnTo>
                  <a:lnTo>
                    <a:pt x="385" y="41"/>
                  </a:lnTo>
                  <a:lnTo>
                    <a:pt x="423" y="35"/>
                  </a:lnTo>
                  <a:lnTo>
                    <a:pt x="461" y="28"/>
                  </a:lnTo>
                  <a:lnTo>
                    <a:pt x="499" y="21"/>
                  </a:lnTo>
                  <a:lnTo>
                    <a:pt x="538" y="14"/>
                  </a:lnTo>
                  <a:lnTo>
                    <a:pt x="576" y="7"/>
                  </a:lnTo>
                  <a:lnTo>
                    <a:pt x="614" y="0"/>
                  </a:lnTo>
                  <a:lnTo>
                    <a:pt x="633" y="14"/>
                  </a:lnTo>
                  <a:lnTo>
                    <a:pt x="651" y="28"/>
                  </a:lnTo>
                  <a:lnTo>
                    <a:pt x="669" y="40"/>
                  </a:lnTo>
                  <a:lnTo>
                    <a:pt x="688" y="54"/>
                  </a:lnTo>
                  <a:lnTo>
                    <a:pt x="705" y="68"/>
                  </a:lnTo>
                  <a:lnTo>
                    <a:pt x="724" y="82"/>
                  </a:lnTo>
                  <a:lnTo>
                    <a:pt x="742" y="96"/>
                  </a:lnTo>
                  <a:lnTo>
                    <a:pt x="760" y="108"/>
                  </a:lnTo>
                  <a:lnTo>
                    <a:pt x="779" y="122"/>
                  </a:lnTo>
                  <a:lnTo>
                    <a:pt x="796" y="136"/>
                  </a:lnTo>
                  <a:lnTo>
                    <a:pt x="815" y="150"/>
                  </a:lnTo>
                  <a:lnTo>
                    <a:pt x="833" y="164"/>
                  </a:lnTo>
                  <a:lnTo>
                    <a:pt x="851" y="177"/>
                  </a:lnTo>
                  <a:lnTo>
                    <a:pt x="869" y="190"/>
                  </a:lnTo>
                  <a:lnTo>
                    <a:pt x="887" y="204"/>
                  </a:lnTo>
                  <a:lnTo>
                    <a:pt x="905" y="218"/>
                  </a:lnTo>
                  <a:close/>
                </a:path>
              </a:pathLst>
            </a:custGeom>
            <a:solidFill>
              <a:srgbClr val="19495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7" name="Freeform 849"/>
            <p:cNvSpPr>
              <a:spLocks/>
            </p:cNvSpPr>
            <p:nvPr userDrawn="1"/>
          </p:nvSpPr>
          <p:spPr bwMode="auto">
            <a:xfrm>
              <a:off x="404" y="1630"/>
              <a:ext cx="428" cy="195"/>
            </a:xfrm>
            <a:custGeom>
              <a:avLst/>
              <a:gdLst>
                <a:gd name="T0" fmla="*/ 855 w 855"/>
                <a:gd name="T1" fmla="*/ 213 h 391"/>
                <a:gd name="T2" fmla="*/ 812 w 855"/>
                <a:gd name="T3" fmla="*/ 225 h 391"/>
                <a:gd name="T4" fmla="*/ 768 w 855"/>
                <a:gd name="T5" fmla="*/ 235 h 391"/>
                <a:gd name="T6" fmla="*/ 724 w 855"/>
                <a:gd name="T7" fmla="*/ 247 h 391"/>
                <a:gd name="T8" fmla="*/ 680 w 855"/>
                <a:gd name="T9" fmla="*/ 257 h 391"/>
                <a:gd name="T10" fmla="*/ 636 w 855"/>
                <a:gd name="T11" fmla="*/ 269 h 391"/>
                <a:gd name="T12" fmla="*/ 593 w 855"/>
                <a:gd name="T13" fmla="*/ 279 h 391"/>
                <a:gd name="T14" fmla="*/ 549 w 855"/>
                <a:gd name="T15" fmla="*/ 290 h 391"/>
                <a:gd name="T16" fmla="*/ 505 w 855"/>
                <a:gd name="T17" fmla="*/ 302 h 391"/>
                <a:gd name="T18" fmla="*/ 461 w 855"/>
                <a:gd name="T19" fmla="*/ 312 h 391"/>
                <a:gd name="T20" fmla="*/ 418 w 855"/>
                <a:gd name="T21" fmla="*/ 324 h 391"/>
                <a:gd name="T22" fmla="*/ 374 w 855"/>
                <a:gd name="T23" fmla="*/ 335 h 391"/>
                <a:gd name="T24" fmla="*/ 331 w 855"/>
                <a:gd name="T25" fmla="*/ 346 h 391"/>
                <a:gd name="T26" fmla="*/ 287 w 855"/>
                <a:gd name="T27" fmla="*/ 357 h 391"/>
                <a:gd name="T28" fmla="*/ 244 w 855"/>
                <a:gd name="T29" fmla="*/ 369 h 391"/>
                <a:gd name="T30" fmla="*/ 200 w 855"/>
                <a:gd name="T31" fmla="*/ 379 h 391"/>
                <a:gd name="T32" fmla="*/ 156 w 855"/>
                <a:gd name="T33" fmla="*/ 391 h 391"/>
                <a:gd name="T34" fmla="*/ 137 w 855"/>
                <a:gd name="T35" fmla="*/ 354 h 391"/>
                <a:gd name="T36" fmla="*/ 117 w 855"/>
                <a:gd name="T37" fmla="*/ 317 h 391"/>
                <a:gd name="T38" fmla="*/ 97 w 855"/>
                <a:gd name="T39" fmla="*/ 280 h 391"/>
                <a:gd name="T40" fmla="*/ 78 w 855"/>
                <a:gd name="T41" fmla="*/ 243 h 391"/>
                <a:gd name="T42" fmla="*/ 58 w 855"/>
                <a:gd name="T43" fmla="*/ 207 h 391"/>
                <a:gd name="T44" fmla="*/ 39 w 855"/>
                <a:gd name="T45" fmla="*/ 171 h 391"/>
                <a:gd name="T46" fmla="*/ 19 w 855"/>
                <a:gd name="T47" fmla="*/ 134 h 391"/>
                <a:gd name="T48" fmla="*/ 0 w 855"/>
                <a:gd name="T49" fmla="*/ 97 h 391"/>
                <a:gd name="T50" fmla="*/ 35 w 855"/>
                <a:gd name="T51" fmla="*/ 91 h 391"/>
                <a:gd name="T52" fmla="*/ 71 w 855"/>
                <a:gd name="T53" fmla="*/ 84 h 391"/>
                <a:gd name="T54" fmla="*/ 105 w 855"/>
                <a:gd name="T55" fmla="*/ 78 h 391"/>
                <a:gd name="T56" fmla="*/ 141 w 855"/>
                <a:gd name="T57" fmla="*/ 73 h 391"/>
                <a:gd name="T58" fmla="*/ 177 w 855"/>
                <a:gd name="T59" fmla="*/ 67 h 391"/>
                <a:gd name="T60" fmla="*/ 213 w 855"/>
                <a:gd name="T61" fmla="*/ 60 h 391"/>
                <a:gd name="T62" fmla="*/ 247 w 855"/>
                <a:gd name="T63" fmla="*/ 54 h 391"/>
                <a:gd name="T64" fmla="*/ 283 w 855"/>
                <a:gd name="T65" fmla="*/ 48 h 391"/>
                <a:gd name="T66" fmla="*/ 319 w 855"/>
                <a:gd name="T67" fmla="*/ 43 h 391"/>
                <a:gd name="T68" fmla="*/ 354 w 855"/>
                <a:gd name="T69" fmla="*/ 36 h 391"/>
                <a:gd name="T70" fmla="*/ 390 w 855"/>
                <a:gd name="T71" fmla="*/ 30 h 391"/>
                <a:gd name="T72" fmla="*/ 425 w 855"/>
                <a:gd name="T73" fmla="*/ 24 h 391"/>
                <a:gd name="T74" fmla="*/ 460 w 855"/>
                <a:gd name="T75" fmla="*/ 19 h 391"/>
                <a:gd name="T76" fmla="*/ 496 w 855"/>
                <a:gd name="T77" fmla="*/ 12 h 391"/>
                <a:gd name="T78" fmla="*/ 532 w 855"/>
                <a:gd name="T79" fmla="*/ 6 h 391"/>
                <a:gd name="T80" fmla="*/ 567 w 855"/>
                <a:gd name="T81" fmla="*/ 0 h 391"/>
                <a:gd name="T82" fmla="*/ 586 w 855"/>
                <a:gd name="T83" fmla="*/ 14 h 391"/>
                <a:gd name="T84" fmla="*/ 603 w 855"/>
                <a:gd name="T85" fmla="*/ 27 h 391"/>
                <a:gd name="T86" fmla="*/ 621 w 855"/>
                <a:gd name="T87" fmla="*/ 40 h 391"/>
                <a:gd name="T88" fmla="*/ 639 w 855"/>
                <a:gd name="T89" fmla="*/ 53 h 391"/>
                <a:gd name="T90" fmla="*/ 657 w 855"/>
                <a:gd name="T91" fmla="*/ 67 h 391"/>
                <a:gd name="T92" fmla="*/ 674 w 855"/>
                <a:gd name="T93" fmla="*/ 80 h 391"/>
                <a:gd name="T94" fmla="*/ 693 w 855"/>
                <a:gd name="T95" fmla="*/ 93 h 391"/>
                <a:gd name="T96" fmla="*/ 711 w 855"/>
                <a:gd name="T97" fmla="*/ 106 h 391"/>
                <a:gd name="T98" fmla="*/ 729 w 855"/>
                <a:gd name="T99" fmla="*/ 120 h 391"/>
                <a:gd name="T100" fmla="*/ 747 w 855"/>
                <a:gd name="T101" fmla="*/ 134 h 391"/>
                <a:gd name="T102" fmla="*/ 765 w 855"/>
                <a:gd name="T103" fmla="*/ 146 h 391"/>
                <a:gd name="T104" fmla="*/ 783 w 855"/>
                <a:gd name="T105" fmla="*/ 160 h 391"/>
                <a:gd name="T106" fmla="*/ 801 w 855"/>
                <a:gd name="T107" fmla="*/ 173 h 391"/>
                <a:gd name="T108" fmla="*/ 820 w 855"/>
                <a:gd name="T109" fmla="*/ 187 h 391"/>
                <a:gd name="T110" fmla="*/ 837 w 855"/>
                <a:gd name="T111" fmla="*/ 199 h 391"/>
                <a:gd name="T112" fmla="*/ 855 w 855"/>
                <a:gd name="T113" fmla="*/ 21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5" h="391">
                  <a:moveTo>
                    <a:pt x="855" y="213"/>
                  </a:moveTo>
                  <a:lnTo>
                    <a:pt x="812" y="225"/>
                  </a:lnTo>
                  <a:lnTo>
                    <a:pt x="768" y="235"/>
                  </a:lnTo>
                  <a:lnTo>
                    <a:pt x="724" y="247"/>
                  </a:lnTo>
                  <a:lnTo>
                    <a:pt x="680" y="257"/>
                  </a:lnTo>
                  <a:lnTo>
                    <a:pt x="636" y="269"/>
                  </a:lnTo>
                  <a:lnTo>
                    <a:pt x="593" y="279"/>
                  </a:lnTo>
                  <a:lnTo>
                    <a:pt x="549" y="290"/>
                  </a:lnTo>
                  <a:lnTo>
                    <a:pt x="505" y="302"/>
                  </a:lnTo>
                  <a:lnTo>
                    <a:pt x="461" y="312"/>
                  </a:lnTo>
                  <a:lnTo>
                    <a:pt x="418" y="324"/>
                  </a:lnTo>
                  <a:lnTo>
                    <a:pt x="374" y="335"/>
                  </a:lnTo>
                  <a:lnTo>
                    <a:pt x="331" y="346"/>
                  </a:lnTo>
                  <a:lnTo>
                    <a:pt x="287" y="357"/>
                  </a:lnTo>
                  <a:lnTo>
                    <a:pt x="244" y="369"/>
                  </a:lnTo>
                  <a:lnTo>
                    <a:pt x="200" y="379"/>
                  </a:lnTo>
                  <a:lnTo>
                    <a:pt x="156" y="391"/>
                  </a:lnTo>
                  <a:lnTo>
                    <a:pt x="137" y="354"/>
                  </a:lnTo>
                  <a:lnTo>
                    <a:pt x="117" y="317"/>
                  </a:lnTo>
                  <a:lnTo>
                    <a:pt x="97" y="280"/>
                  </a:lnTo>
                  <a:lnTo>
                    <a:pt x="78" y="243"/>
                  </a:lnTo>
                  <a:lnTo>
                    <a:pt x="58" y="207"/>
                  </a:lnTo>
                  <a:lnTo>
                    <a:pt x="39" y="171"/>
                  </a:lnTo>
                  <a:lnTo>
                    <a:pt x="19" y="134"/>
                  </a:lnTo>
                  <a:lnTo>
                    <a:pt x="0" y="97"/>
                  </a:lnTo>
                  <a:lnTo>
                    <a:pt x="35" y="91"/>
                  </a:lnTo>
                  <a:lnTo>
                    <a:pt x="71" y="84"/>
                  </a:lnTo>
                  <a:lnTo>
                    <a:pt x="105" y="78"/>
                  </a:lnTo>
                  <a:lnTo>
                    <a:pt x="141" y="73"/>
                  </a:lnTo>
                  <a:lnTo>
                    <a:pt x="177" y="67"/>
                  </a:lnTo>
                  <a:lnTo>
                    <a:pt x="213" y="60"/>
                  </a:lnTo>
                  <a:lnTo>
                    <a:pt x="247" y="54"/>
                  </a:lnTo>
                  <a:lnTo>
                    <a:pt x="283" y="48"/>
                  </a:lnTo>
                  <a:lnTo>
                    <a:pt x="319" y="43"/>
                  </a:lnTo>
                  <a:lnTo>
                    <a:pt x="354" y="36"/>
                  </a:lnTo>
                  <a:lnTo>
                    <a:pt x="390" y="30"/>
                  </a:lnTo>
                  <a:lnTo>
                    <a:pt x="425" y="24"/>
                  </a:lnTo>
                  <a:lnTo>
                    <a:pt x="460" y="19"/>
                  </a:lnTo>
                  <a:lnTo>
                    <a:pt x="496" y="12"/>
                  </a:lnTo>
                  <a:lnTo>
                    <a:pt x="532" y="6"/>
                  </a:lnTo>
                  <a:lnTo>
                    <a:pt x="567" y="0"/>
                  </a:lnTo>
                  <a:lnTo>
                    <a:pt x="586" y="14"/>
                  </a:lnTo>
                  <a:lnTo>
                    <a:pt x="603" y="27"/>
                  </a:lnTo>
                  <a:lnTo>
                    <a:pt x="621" y="40"/>
                  </a:lnTo>
                  <a:lnTo>
                    <a:pt x="639" y="53"/>
                  </a:lnTo>
                  <a:lnTo>
                    <a:pt x="657" y="67"/>
                  </a:lnTo>
                  <a:lnTo>
                    <a:pt x="674" y="80"/>
                  </a:lnTo>
                  <a:lnTo>
                    <a:pt x="693" y="93"/>
                  </a:lnTo>
                  <a:lnTo>
                    <a:pt x="711" y="106"/>
                  </a:lnTo>
                  <a:lnTo>
                    <a:pt x="729" y="120"/>
                  </a:lnTo>
                  <a:lnTo>
                    <a:pt x="747" y="134"/>
                  </a:lnTo>
                  <a:lnTo>
                    <a:pt x="765" y="146"/>
                  </a:lnTo>
                  <a:lnTo>
                    <a:pt x="783" y="160"/>
                  </a:lnTo>
                  <a:lnTo>
                    <a:pt x="801" y="173"/>
                  </a:lnTo>
                  <a:lnTo>
                    <a:pt x="820" y="187"/>
                  </a:lnTo>
                  <a:lnTo>
                    <a:pt x="837" y="199"/>
                  </a:lnTo>
                  <a:lnTo>
                    <a:pt x="855" y="213"/>
                  </a:lnTo>
                  <a:close/>
                </a:path>
              </a:pathLst>
            </a:custGeom>
            <a:solidFill>
              <a:srgbClr val="2D4F5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8" name="Freeform 850"/>
            <p:cNvSpPr>
              <a:spLocks/>
            </p:cNvSpPr>
            <p:nvPr userDrawn="1"/>
          </p:nvSpPr>
          <p:spPr bwMode="auto">
            <a:xfrm>
              <a:off x="405" y="1638"/>
              <a:ext cx="403" cy="187"/>
            </a:xfrm>
            <a:custGeom>
              <a:avLst/>
              <a:gdLst>
                <a:gd name="T0" fmla="*/ 806 w 806"/>
                <a:gd name="T1" fmla="*/ 209 h 375"/>
                <a:gd name="T2" fmla="*/ 766 w 806"/>
                <a:gd name="T3" fmla="*/ 219 h 375"/>
                <a:gd name="T4" fmla="*/ 724 w 806"/>
                <a:gd name="T5" fmla="*/ 229 h 375"/>
                <a:gd name="T6" fmla="*/ 684 w 806"/>
                <a:gd name="T7" fmla="*/ 240 h 375"/>
                <a:gd name="T8" fmla="*/ 644 w 806"/>
                <a:gd name="T9" fmla="*/ 250 h 375"/>
                <a:gd name="T10" fmla="*/ 603 w 806"/>
                <a:gd name="T11" fmla="*/ 261 h 375"/>
                <a:gd name="T12" fmla="*/ 562 w 806"/>
                <a:gd name="T13" fmla="*/ 271 h 375"/>
                <a:gd name="T14" fmla="*/ 521 w 806"/>
                <a:gd name="T15" fmla="*/ 281 h 375"/>
                <a:gd name="T16" fmla="*/ 481 w 806"/>
                <a:gd name="T17" fmla="*/ 292 h 375"/>
                <a:gd name="T18" fmla="*/ 440 w 806"/>
                <a:gd name="T19" fmla="*/ 302 h 375"/>
                <a:gd name="T20" fmla="*/ 399 w 806"/>
                <a:gd name="T21" fmla="*/ 312 h 375"/>
                <a:gd name="T22" fmla="*/ 358 w 806"/>
                <a:gd name="T23" fmla="*/ 323 h 375"/>
                <a:gd name="T24" fmla="*/ 318 w 806"/>
                <a:gd name="T25" fmla="*/ 333 h 375"/>
                <a:gd name="T26" fmla="*/ 277 w 806"/>
                <a:gd name="T27" fmla="*/ 344 h 375"/>
                <a:gd name="T28" fmla="*/ 237 w 806"/>
                <a:gd name="T29" fmla="*/ 354 h 375"/>
                <a:gd name="T30" fmla="*/ 195 w 806"/>
                <a:gd name="T31" fmla="*/ 364 h 375"/>
                <a:gd name="T32" fmla="*/ 155 w 806"/>
                <a:gd name="T33" fmla="*/ 375 h 375"/>
                <a:gd name="T34" fmla="*/ 136 w 806"/>
                <a:gd name="T35" fmla="*/ 338 h 375"/>
                <a:gd name="T36" fmla="*/ 116 w 806"/>
                <a:gd name="T37" fmla="*/ 302 h 375"/>
                <a:gd name="T38" fmla="*/ 96 w 806"/>
                <a:gd name="T39" fmla="*/ 265 h 375"/>
                <a:gd name="T40" fmla="*/ 78 w 806"/>
                <a:gd name="T41" fmla="*/ 229 h 375"/>
                <a:gd name="T42" fmla="*/ 58 w 806"/>
                <a:gd name="T43" fmla="*/ 193 h 375"/>
                <a:gd name="T44" fmla="*/ 39 w 806"/>
                <a:gd name="T45" fmla="*/ 157 h 375"/>
                <a:gd name="T46" fmla="*/ 19 w 806"/>
                <a:gd name="T47" fmla="*/ 120 h 375"/>
                <a:gd name="T48" fmla="*/ 0 w 806"/>
                <a:gd name="T49" fmla="*/ 83 h 375"/>
                <a:gd name="T50" fmla="*/ 32 w 806"/>
                <a:gd name="T51" fmla="*/ 77 h 375"/>
                <a:gd name="T52" fmla="*/ 65 w 806"/>
                <a:gd name="T53" fmla="*/ 73 h 375"/>
                <a:gd name="T54" fmla="*/ 98 w 806"/>
                <a:gd name="T55" fmla="*/ 67 h 375"/>
                <a:gd name="T56" fmla="*/ 130 w 806"/>
                <a:gd name="T57" fmla="*/ 62 h 375"/>
                <a:gd name="T58" fmla="*/ 163 w 806"/>
                <a:gd name="T59" fmla="*/ 57 h 375"/>
                <a:gd name="T60" fmla="*/ 195 w 806"/>
                <a:gd name="T61" fmla="*/ 52 h 375"/>
                <a:gd name="T62" fmla="*/ 228 w 806"/>
                <a:gd name="T63" fmla="*/ 46 h 375"/>
                <a:gd name="T64" fmla="*/ 261 w 806"/>
                <a:gd name="T65" fmla="*/ 42 h 375"/>
                <a:gd name="T66" fmla="*/ 293 w 806"/>
                <a:gd name="T67" fmla="*/ 36 h 375"/>
                <a:gd name="T68" fmla="*/ 326 w 806"/>
                <a:gd name="T69" fmla="*/ 31 h 375"/>
                <a:gd name="T70" fmla="*/ 358 w 806"/>
                <a:gd name="T71" fmla="*/ 26 h 375"/>
                <a:gd name="T72" fmla="*/ 391 w 806"/>
                <a:gd name="T73" fmla="*/ 21 h 375"/>
                <a:gd name="T74" fmla="*/ 424 w 806"/>
                <a:gd name="T75" fmla="*/ 15 h 375"/>
                <a:gd name="T76" fmla="*/ 456 w 806"/>
                <a:gd name="T77" fmla="*/ 11 h 375"/>
                <a:gd name="T78" fmla="*/ 489 w 806"/>
                <a:gd name="T79" fmla="*/ 5 h 375"/>
                <a:gd name="T80" fmla="*/ 521 w 806"/>
                <a:gd name="T81" fmla="*/ 0 h 375"/>
                <a:gd name="T82" fmla="*/ 539 w 806"/>
                <a:gd name="T83" fmla="*/ 13 h 375"/>
                <a:gd name="T84" fmla="*/ 557 w 806"/>
                <a:gd name="T85" fmla="*/ 27 h 375"/>
                <a:gd name="T86" fmla="*/ 574 w 806"/>
                <a:gd name="T87" fmla="*/ 39 h 375"/>
                <a:gd name="T88" fmla="*/ 593 w 806"/>
                <a:gd name="T89" fmla="*/ 52 h 375"/>
                <a:gd name="T90" fmla="*/ 610 w 806"/>
                <a:gd name="T91" fmla="*/ 65 h 375"/>
                <a:gd name="T92" fmla="*/ 629 w 806"/>
                <a:gd name="T93" fmla="*/ 79 h 375"/>
                <a:gd name="T94" fmla="*/ 646 w 806"/>
                <a:gd name="T95" fmla="*/ 91 h 375"/>
                <a:gd name="T96" fmla="*/ 664 w 806"/>
                <a:gd name="T97" fmla="*/ 104 h 375"/>
                <a:gd name="T98" fmla="*/ 682 w 806"/>
                <a:gd name="T99" fmla="*/ 118 h 375"/>
                <a:gd name="T100" fmla="*/ 699 w 806"/>
                <a:gd name="T101" fmla="*/ 130 h 375"/>
                <a:gd name="T102" fmla="*/ 717 w 806"/>
                <a:gd name="T103" fmla="*/ 144 h 375"/>
                <a:gd name="T104" fmla="*/ 734 w 806"/>
                <a:gd name="T105" fmla="*/ 157 h 375"/>
                <a:gd name="T106" fmla="*/ 753 w 806"/>
                <a:gd name="T107" fmla="*/ 170 h 375"/>
                <a:gd name="T108" fmla="*/ 770 w 806"/>
                <a:gd name="T109" fmla="*/ 182 h 375"/>
                <a:gd name="T110" fmla="*/ 789 w 806"/>
                <a:gd name="T111" fmla="*/ 196 h 375"/>
                <a:gd name="T112" fmla="*/ 806 w 806"/>
                <a:gd name="T113" fmla="*/ 20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6" h="375">
                  <a:moveTo>
                    <a:pt x="806" y="209"/>
                  </a:moveTo>
                  <a:lnTo>
                    <a:pt x="766" y="219"/>
                  </a:lnTo>
                  <a:lnTo>
                    <a:pt x="724" y="229"/>
                  </a:lnTo>
                  <a:lnTo>
                    <a:pt x="684" y="240"/>
                  </a:lnTo>
                  <a:lnTo>
                    <a:pt x="644" y="250"/>
                  </a:lnTo>
                  <a:lnTo>
                    <a:pt x="603" y="261"/>
                  </a:lnTo>
                  <a:lnTo>
                    <a:pt x="562" y="271"/>
                  </a:lnTo>
                  <a:lnTo>
                    <a:pt x="521" y="281"/>
                  </a:lnTo>
                  <a:lnTo>
                    <a:pt x="481" y="292"/>
                  </a:lnTo>
                  <a:lnTo>
                    <a:pt x="440" y="302"/>
                  </a:lnTo>
                  <a:lnTo>
                    <a:pt x="399" y="312"/>
                  </a:lnTo>
                  <a:lnTo>
                    <a:pt x="358" y="323"/>
                  </a:lnTo>
                  <a:lnTo>
                    <a:pt x="318" y="333"/>
                  </a:lnTo>
                  <a:lnTo>
                    <a:pt x="277" y="344"/>
                  </a:lnTo>
                  <a:lnTo>
                    <a:pt x="237" y="354"/>
                  </a:lnTo>
                  <a:lnTo>
                    <a:pt x="195" y="364"/>
                  </a:lnTo>
                  <a:lnTo>
                    <a:pt x="155" y="375"/>
                  </a:lnTo>
                  <a:lnTo>
                    <a:pt x="136" y="338"/>
                  </a:lnTo>
                  <a:lnTo>
                    <a:pt x="116" y="302"/>
                  </a:lnTo>
                  <a:lnTo>
                    <a:pt x="96" y="265"/>
                  </a:lnTo>
                  <a:lnTo>
                    <a:pt x="78" y="229"/>
                  </a:lnTo>
                  <a:lnTo>
                    <a:pt x="58" y="193"/>
                  </a:lnTo>
                  <a:lnTo>
                    <a:pt x="39" y="157"/>
                  </a:lnTo>
                  <a:lnTo>
                    <a:pt x="19" y="120"/>
                  </a:lnTo>
                  <a:lnTo>
                    <a:pt x="0" y="83"/>
                  </a:lnTo>
                  <a:lnTo>
                    <a:pt x="32" y="77"/>
                  </a:lnTo>
                  <a:lnTo>
                    <a:pt x="65" y="73"/>
                  </a:lnTo>
                  <a:lnTo>
                    <a:pt x="98" y="67"/>
                  </a:lnTo>
                  <a:lnTo>
                    <a:pt x="130" y="62"/>
                  </a:lnTo>
                  <a:lnTo>
                    <a:pt x="163" y="57"/>
                  </a:lnTo>
                  <a:lnTo>
                    <a:pt x="195" y="52"/>
                  </a:lnTo>
                  <a:lnTo>
                    <a:pt x="228" y="46"/>
                  </a:lnTo>
                  <a:lnTo>
                    <a:pt x="261" y="42"/>
                  </a:lnTo>
                  <a:lnTo>
                    <a:pt x="293" y="36"/>
                  </a:lnTo>
                  <a:lnTo>
                    <a:pt x="326" y="31"/>
                  </a:lnTo>
                  <a:lnTo>
                    <a:pt x="358" y="26"/>
                  </a:lnTo>
                  <a:lnTo>
                    <a:pt x="391" y="21"/>
                  </a:lnTo>
                  <a:lnTo>
                    <a:pt x="424" y="15"/>
                  </a:lnTo>
                  <a:lnTo>
                    <a:pt x="456" y="11"/>
                  </a:lnTo>
                  <a:lnTo>
                    <a:pt x="489" y="5"/>
                  </a:lnTo>
                  <a:lnTo>
                    <a:pt x="521" y="0"/>
                  </a:lnTo>
                  <a:lnTo>
                    <a:pt x="539" y="13"/>
                  </a:lnTo>
                  <a:lnTo>
                    <a:pt x="557" y="27"/>
                  </a:lnTo>
                  <a:lnTo>
                    <a:pt x="574" y="39"/>
                  </a:lnTo>
                  <a:lnTo>
                    <a:pt x="593" y="52"/>
                  </a:lnTo>
                  <a:lnTo>
                    <a:pt x="610" y="65"/>
                  </a:lnTo>
                  <a:lnTo>
                    <a:pt x="629" y="79"/>
                  </a:lnTo>
                  <a:lnTo>
                    <a:pt x="646" y="91"/>
                  </a:lnTo>
                  <a:lnTo>
                    <a:pt x="664" y="104"/>
                  </a:lnTo>
                  <a:lnTo>
                    <a:pt x="682" y="118"/>
                  </a:lnTo>
                  <a:lnTo>
                    <a:pt x="699" y="130"/>
                  </a:lnTo>
                  <a:lnTo>
                    <a:pt x="717" y="144"/>
                  </a:lnTo>
                  <a:lnTo>
                    <a:pt x="734" y="157"/>
                  </a:lnTo>
                  <a:lnTo>
                    <a:pt x="753" y="170"/>
                  </a:lnTo>
                  <a:lnTo>
                    <a:pt x="770" y="182"/>
                  </a:lnTo>
                  <a:lnTo>
                    <a:pt x="789" y="196"/>
                  </a:lnTo>
                  <a:lnTo>
                    <a:pt x="806" y="209"/>
                  </a:lnTo>
                  <a:close/>
                </a:path>
              </a:pathLst>
            </a:custGeom>
            <a:solidFill>
              <a:srgbClr val="42565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99" name="Freeform 851"/>
            <p:cNvSpPr>
              <a:spLocks/>
            </p:cNvSpPr>
            <p:nvPr userDrawn="1"/>
          </p:nvSpPr>
          <p:spPr bwMode="auto">
            <a:xfrm>
              <a:off x="406" y="1646"/>
              <a:ext cx="378" cy="180"/>
            </a:xfrm>
            <a:custGeom>
              <a:avLst/>
              <a:gdLst>
                <a:gd name="T0" fmla="*/ 757 w 757"/>
                <a:gd name="T1" fmla="*/ 205 h 360"/>
                <a:gd name="T2" fmla="*/ 719 w 757"/>
                <a:gd name="T3" fmla="*/ 215 h 360"/>
                <a:gd name="T4" fmla="*/ 681 w 757"/>
                <a:gd name="T5" fmla="*/ 225 h 360"/>
                <a:gd name="T6" fmla="*/ 644 w 757"/>
                <a:gd name="T7" fmla="*/ 234 h 360"/>
                <a:gd name="T8" fmla="*/ 606 w 757"/>
                <a:gd name="T9" fmla="*/ 243 h 360"/>
                <a:gd name="T10" fmla="*/ 568 w 757"/>
                <a:gd name="T11" fmla="*/ 254 h 360"/>
                <a:gd name="T12" fmla="*/ 530 w 757"/>
                <a:gd name="T13" fmla="*/ 263 h 360"/>
                <a:gd name="T14" fmla="*/ 492 w 757"/>
                <a:gd name="T15" fmla="*/ 272 h 360"/>
                <a:gd name="T16" fmla="*/ 455 w 757"/>
                <a:gd name="T17" fmla="*/ 283 h 360"/>
                <a:gd name="T18" fmla="*/ 417 w 757"/>
                <a:gd name="T19" fmla="*/ 292 h 360"/>
                <a:gd name="T20" fmla="*/ 379 w 757"/>
                <a:gd name="T21" fmla="*/ 301 h 360"/>
                <a:gd name="T22" fmla="*/ 341 w 757"/>
                <a:gd name="T23" fmla="*/ 311 h 360"/>
                <a:gd name="T24" fmla="*/ 304 w 757"/>
                <a:gd name="T25" fmla="*/ 321 h 360"/>
                <a:gd name="T26" fmla="*/ 266 w 757"/>
                <a:gd name="T27" fmla="*/ 331 h 360"/>
                <a:gd name="T28" fmla="*/ 228 w 757"/>
                <a:gd name="T29" fmla="*/ 340 h 360"/>
                <a:gd name="T30" fmla="*/ 191 w 757"/>
                <a:gd name="T31" fmla="*/ 351 h 360"/>
                <a:gd name="T32" fmla="*/ 153 w 757"/>
                <a:gd name="T33" fmla="*/ 360 h 360"/>
                <a:gd name="T34" fmla="*/ 134 w 757"/>
                <a:gd name="T35" fmla="*/ 323 h 360"/>
                <a:gd name="T36" fmla="*/ 114 w 757"/>
                <a:gd name="T37" fmla="*/ 287 h 360"/>
                <a:gd name="T38" fmla="*/ 96 w 757"/>
                <a:gd name="T39" fmla="*/ 250 h 360"/>
                <a:gd name="T40" fmla="*/ 76 w 757"/>
                <a:gd name="T41" fmla="*/ 215 h 360"/>
                <a:gd name="T42" fmla="*/ 58 w 757"/>
                <a:gd name="T43" fmla="*/ 178 h 360"/>
                <a:gd name="T44" fmla="*/ 38 w 757"/>
                <a:gd name="T45" fmla="*/ 142 h 360"/>
                <a:gd name="T46" fmla="*/ 20 w 757"/>
                <a:gd name="T47" fmla="*/ 105 h 360"/>
                <a:gd name="T48" fmla="*/ 0 w 757"/>
                <a:gd name="T49" fmla="*/ 69 h 360"/>
                <a:gd name="T50" fmla="*/ 30 w 757"/>
                <a:gd name="T51" fmla="*/ 65 h 360"/>
                <a:gd name="T52" fmla="*/ 59 w 757"/>
                <a:gd name="T53" fmla="*/ 60 h 360"/>
                <a:gd name="T54" fmla="*/ 89 w 757"/>
                <a:gd name="T55" fmla="*/ 57 h 360"/>
                <a:gd name="T56" fmla="*/ 119 w 757"/>
                <a:gd name="T57" fmla="*/ 52 h 360"/>
                <a:gd name="T58" fmla="*/ 149 w 757"/>
                <a:gd name="T59" fmla="*/ 48 h 360"/>
                <a:gd name="T60" fmla="*/ 177 w 757"/>
                <a:gd name="T61" fmla="*/ 43 h 360"/>
                <a:gd name="T62" fmla="*/ 207 w 757"/>
                <a:gd name="T63" fmla="*/ 40 h 360"/>
                <a:gd name="T64" fmla="*/ 237 w 757"/>
                <a:gd name="T65" fmla="*/ 35 h 360"/>
                <a:gd name="T66" fmla="*/ 267 w 757"/>
                <a:gd name="T67" fmla="*/ 30 h 360"/>
                <a:gd name="T68" fmla="*/ 297 w 757"/>
                <a:gd name="T69" fmla="*/ 26 h 360"/>
                <a:gd name="T70" fmla="*/ 326 w 757"/>
                <a:gd name="T71" fmla="*/ 22 h 360"/>
                <a:gd name="T72" fmla="*/ 356 w 757"/>
                <a:gd name="T73" fmla="*/ 18 h 360"/>
                <a:gd name="T74" fmla="*/ 386 w 757"/>
                <a:gd name="T75" fmla="*/ 13 h 360"/>
                <a:gd name="T76" fmla="*/ 416 w 757"/>
                <a:gd name="T77" fmla="*/ 8 h 360"/>
                <a:gd name="T78" fmla="*/ 445 w 757"/>
                <a:gd name="T79" fmla="*/ 5 h 360"/>
                <a:gd name="T80" fmla="*/ 475 w 757"/>
                <a:gd name="T81" fmla="*/ 0 h 360"/>
                <a:gd name="T82" fmla="*/ 492 w 757"/>
                <a:gd name="T83" fmla="*/ 13 h 360"/>
                <a:gd name="T84" fmla="*/ 510 w 757"/>
                <a:gd name="T85" fmla="*/ 26 h 360"/>
                <a:gd name="T86" fmla="*/ 527 w 757"/>
                <a:gd name="T87" fmla="*/ 38 h 360"/>
                <a:gd name="T88" fmla="*/ 545 w 757"/>
                <a:gd name="T89" fmla="*/ 51 h 360"/>
                <a:gd name="T90" fmla="*/ 563 w 757"/>
                <a:gd name="T91" fmla="*/ 64 h 360"/>
                <a:gd name="T92" fmla="*/ 580 w 757"/>
                <a:gd name="T93" fmla="*/ 76 h 360"/>
                <a:gd name="T94" fmla="*/ 598 w 757"/>
                <a:gd name="T95" fmla="*/ 90 h 360"/>
                <a:gd name="T96" fmla="*/ 616 w 757"/>
                <a:gd name="T97" fmla="*/ 103 h 360"/>
                <a:gd name="T98" fmla="*/ 633 w 757"/>
                <a:gd name="T99" fmla="*/ 116 h 360"/>
                <a:gd name="T100" fmla="*/ 651 w 757"/>
                <a:gd name="T101" fmla="*/ 128 h 360"/>
                <a:gd name="T102" fmla="*/ 668 w 757"/>
                <a:gd name="T103" fmla="*/ 141 h 360"/>
                <a:gd name="T104" fmla="*/ 686 w 757"/>
                <a:gd name="T105" fmla="*/ 154 h 360"/>
                <a:gd name="T106" fmla="*/ 704 w 757"/>
                <a:gd name="T107" fmla="*/ 166 h 360"/>
                <a:gd name="T108" fmla="*/ 721 w 757"/>
                <a:gd name="T109" fmla="*/ 180 h 360"/>
                <a:gd name="T110" fmla="*/ 739 w 757"/>
                <a:gd name="T111" fmla="*/ 193 h 360"/>
                <a:gd name="T112" fmla="*/ 757 w 757"/>
                <a:gd name="T113" fmla="*/ 20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7" h="360">
                  <a:moveTo>
                    <a:pt x="757" y="205"/>
                  </a:moveTo>
                  <a:lnTo>
                    <a:pt x="719" y="215"/>
                  </a:lnTo>
                  <a:lnTo>
                    <a:pt x="681" y="225"/>
                  </a:lnTo>
                  <a:lnTo>
                    <a:pt x="644" y="234"/>
                  </a:lnTo>
                  <a:lnTo>
                    <a:pt x="606" y="243"/>
                  </a:lnTo>
                  <a:lnTo>
                    <a:pt x="568" y="254"/>
                  </a:lnTo>
                  <a:lnTo>
                    <a:pt x="530" y="263"/>
                  </a:lnTo>
                  <a:lnTo>
                    <a:pt x="492" y="272"/>
                  </a:lnTo>
                  <a:lnTo>
                    <a:pt x="455" y="283"/>
                  </a:lnTo>
                  <a:lnTo>
                    <a:pt x="417" y="292"/>
                  </a:lnTo>
                  <a:lnTo>
                    <a:pt x="379" y="301"/>
                  </a:lnTo>
                  <a:lnTo>
                    <a:pt x="341" y="311"/>
                  </a:lnTo>
                  <a:lnTo>
                    <a:pt x="304" y="321"/>
                  </a:lnTo>
                  <a:lnTo>
                    <a:pt x="266" y="331"/>
                  </a:lnTo>
                  <a:lnTo>
                    <a:pt x="228" y="340"/>
                  </a:lnTo>
                  <a:lnTo>
                    <a:pt x="191" y="351"/>
                  </a:lnTo>
                  <a:lnTo>
                    <a:pt x="153" y="360"/>
                  </a:lnTo>
                  <a:lnTo>
                    <a:pt x="134" y="323"/>
                  </a:lnTo>
                  <a:lnTo>
                    <a:pt x="114" y="287"/>
                  </a:lnTo>
                  <a:lnTo>
                    <a:pt x="96" y="250"/>
                  </a:lnTo>
                  <a:lnTo>
                    <a:pt x="76" y="215"/>
                  </a:lnTo>
                  <a:lnTo>
                    <a:pt x="58" y="178"/>
                  </a:lnTo>
                  <a:lnTo>
                    <a:pt x="38" y="142"/>
                  </a:lnTo>
                  <a:lnTo>
                    <a:pt x="20" y="105"/>
                  </a:lnTo>
                  <a:lnTo>
                    <a:pt x="0" y="69"/>
                  </a:lnTo>
                  <a:lnTo>
                    <a:pt x="30" y="65"/>
                  </a:lnTo>
                  <a:lnTo>
                    <a:pt x="59" y="60"/>
                  </a:lnTo>
                  <a:lnTo>
                    <a:pt x="89" y="57"/>
                  </a:lnTo>
                  <a:lnTo>
                    <a:pt x="119" y="52"/>
                  </a:lnTo>
                  <a:lnTo>
                    <a:pt x="149" y="48"/>
                  </a:lnTo>
                  <a:lnTo>
                    <a:pt x="177" y="43"/>
                  </a:lnTo>
                  <a:lnTo>
                    <a:pt x="207" y="40"/>
                  </a:lnTo>
                  <a:lnTo>
                    <a:pt x="237" y="35"/>
                  </a:lnTo>
                  <a:lnTo>
                    <a:pt x="267" y="30"/>
                  </a:lnTo>
                  <a:lnTo>
                    <a:pt x="297" y="26"/>
                  </a:lnTo>
                  <a:lnTo>
                    <a:pt x="326" y="22"/>
                  </a:lnTo>
                  <a:lnTo>
                    <a:pt x="356" y="18"/>
                  </a:lnTo>
                  <a:lnTo>
                    <a:pt x="386" y="13"/>
                  </a:lnTo>
                  <a:lnTo>
                    <a:pt x="416" y="8"/>
                  </a:lnTo>
                  <a:lnTo>
                    <a:pt x="445" y="5"/>
                  </a:lnTo>
                  <a:lnTo>
                    <a:pt x="475" y="0"/>
                  </a:lnTo>
                  <a:lnTo>
                    <a:pt x="492" y="13"/>
                  </a:lnTo>
                  <a:lnTo>
                    <a:pt x="510" y="26"/>
                  </a:lnTo>
                  <a:lnTo>
                    <a:pt x="527" y="38"/>
                  </a:lnTo>
                  <a:lnTo>
                    <a:pt x="545" y="51"/>
                  </a:lnTo>
                  <a:lnTo>
                    <a:pt x="563" y="64"/>
                  </a:lnTo>
                  <a:lnTo>
                    <a:pt x="580" y="76"/>
                  </a:lnTo>
                  <a:lnTo>
                    <a:pt x="598" y="90"/>
                  </a:lnTo>
                  <a:lnTo>
                    <a:pt x="616" y="103"/>
                  </a:lnTo>
                  <a:lnTo>
                    <a:pt x="633" y="116"/>
                  </a:lnTo>
                  <a:lnTo>
                    <a:pt x="651" y="128"/>
                  </a:lnTo>
                  <a:lnTo>
                    <a:pt x="668" y="141"/>
                  </a:lnTo>
                  <a:lnTo>
                    <a:pt x="686" y="154"/>
                  </a:lnTo>
                  <a:lnTo>
                    <a:pt x="704" y="166"/>
                  </a:lnTo>
                  <a:lnTo>
                    <a:pt x="721" y="180"/>
                  </a:lnTo>
                  <a:lnTo>
                    <a:pt x="739" y="193"/>
                  </a:lnTo>
                  <a:lnTo>
                    <a:pt x="757" y="205"/>
                  </a:lnTo>
                  <a:close/>
                </a:path>
              </a:pathLst>
            </a:custGeom>
            <a:solidFill>
              <a:srgbClr val="565B6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00" name="Freeform 852"/>
            <p:cNvSpPr>
              <a:spLocks/>
            </p:cNvSpPr>
            <p:nvPr userDrawn="1"/>
          </p:nvSpPr>
          <p:spPr bwMode="auto">
            <a:xfrm>
              <a:off x="407" y="1654"/>
              <a:ext cx="353" cy="172"/>
            </a:xfrm>
            <a:custGeom>
              <a:avLst/>
              <a:gdLst>
                <a:gd name="T0" fmla="*/ 707 w 707"/>
                <a:gd name="T1" fmla="*/ 201 h 344"/>
                <a:gd name="T2" fmla="*/ 673 w 707"/>
                <a:gd name="T3" fmla="*/ 210 h 344"/>
                <a:gd name="T4" fmla="*/ 638 w 707"/>
                <a:gd name="T5" fmla="*/ 218 h 344"/>
                <a:gd name="T6" fmla="*/ 604 w 707"/>
                <a:gd name="T7" fmla="*/ 227 h 344"/>
                <a:gd name="T8" fmla="*/ 568 w 707"/>
                <a:gd name="T9" fmla="*/ 237 h 344"/>
                <a:gd name="T10" fmla="*/ 533 w 707"/>
                <a:gd name="T11" fmla="*/ 246 h 344"/>
                <a:gd name="T12" fmla="*/ 499 w 707"/>
                <a:gd name="T13" fmla="*/ 254 h 344"/>
                <a:gd name="T14" fmla="*/ 464 w 707"/>
                <a:gd name="T15" fmla="*/ 263 h 344"/>
                <a:gd name="T16" fmla="*/ 430 w 707"/>
                <a:gd name="T17" fmla="*/ 272 h 344"/>
                <a:gd name="T18" fmla="*/ 395 w 707"/>
                <a:gd name="T19" fmla="*/ 282 h 344"/>
                <a:gd name="T20" fmla="*/ 361 w 707"/>
                <a:gd name="T21" fmla="*/ 291 h 344"/>
                <a:gd name="T22" fmla="*/ 326 w 707"/>
                <a:gd name="T23" fmla="*/ 299 h 344"/>
                <a:gd name="T24" fmla="*/ 292 w 707"/>
                <a:gd name="T25" fmla="*/ 308 h 344"/>
                <a:gd name="T26" fmla="*/ 256 w 707"/>
                <a:gd name="T27" fmla="*/ 317 h 344"/>
                <a:gd name="T28" fmla="*/ 221 w 707"/>
                <a:gd name="T29" fmla="*/ 326 h 344"/>
                <a:gd name="T30" fmla="*/ 187 w 707"/>
                <a:gd name="T31" fmla="*/ 335 h 344"/>
                <a:gd name="T32" fmla="*/ 152 w 707"/>
                <a:gd name="T33" fmla="*/ 344 h 344"/>
                <a:gd name="T34" fmla="*/ 134 w 707"/>
                <a:gd name="T35" fmla="*/ 308 h 344"/>
                <a:gd name="T36" fmla="*/ 114 w 707"/>
                <a:gd name="T37" fmla="*/ 272 h 344"/>
                <a:gd name="T38" fmla="*/ 96 w 707"/>
                <a:gd name="T39" fmla="*/ 237 h 344"/>
                <a:gd name="T40" fmla="*/ 76 w 707"/>
                <a:gd name="T41" fmla="*/ 200 h 344"/>
                <a:gd name="T42" fmla="*/ 58 w 707"/>
                <a:gd name="T43" fmla="*/ 164 h 344"/>
                <a:gd name="T44" fmla="*/ 38 w 707"/>
                <a:gd name="T45" fmla="*/ 128 h 344"/>
                <a:gd name="T46" fmla="*/ 20 w 707"/>
                <a:gd name="T47" fmla="*/ 93 h 344"/>
                <a:gd name="T48" fmla="*/ 0 w 707"/>
                <a:gd name="T49" fmla="*/ 57 h 344"/>
                <a:gd name="T50" fmla="*/ 27 w 707"/>
                <a:gd name="T51" fmla="*/ 53 h 344"/>
                <a:gd name="T52" fmla="*/ 54 w 707"/>
                <a:gd name="T53" fmla="*/ 50 h 344"/>
                <a:gd name="T54" fmla="*/ 81 w 707"/>
                <a:gd name="T55" fmla="*/ 47 h 344"/>
                <a:gd name="T56" fmla="*/ 107 w 707"/>
                <a:gd name="T57" fmla="*/ 42 h 344"/>
                <a:gd name="T58" fmla="*/ 134 w 707"/>
                <a:gd name="T59" fmla="*/ 39 h 344"/>
                <a:gd name="T60" fmla="*/ 161 w 707"/>
                <a:gd name="T61" fmla="*/ 35 h 344"/>
                <a:gd name="T62" fmla="*/ 188 w 707"/>
                <a:gd name="T63" fmla="*/ 32 h 344"/>
                <a:gd name="T64" fmla="*/ 214 w 707"/>
                <a:gd name="T65" fmla="*/ 28 h 344"/>
                <a:gd name="T66" fmla="*/ 241 w 707"/>
                <a:gd name="T67" fmla="*/ 25 h 344"/>
                <a:gd name="T68" fmla="*/ 268 w 707"/>
                <a:gd name="T69" fmla="*/ 21 h 344"/>
                <a:gd name="T70" fmla="*/ 295 w 707"/>
                <a:gd name="T71" fmla="*/ 18 h 344"/>
                <a:gd name="T72" fmla="*/ 321 w 707"/>
                <a:gd name="T73" fmla="*/ 14 h 344"/>
                <a:gd name="T74" fmla="*/ 349 w 707"/>
                <a:gd name="T75" fmla="*/ 11 h 344"/>
                <a:gd name="T76" fmla="*/ 376 w 707"/>
                <a:gd name="T77" fmla="*/ 7 h 344"/>
                <a:gd name="T78" fmla="*/ 403 w 707"/>
                <a:gd name="T79" fmla="*/ 4 h 344"/>
                <a:gd name="T80" fmla="*/ 430 w 707"/>
                <a:gd name="T81" fmla="*/ 0 h 344"/>
                <a:gd name="T82" fmla="*/ 447 w 707"/>
                <a:gd name="T83" fmla="*/ 13 h 344"/>
                <a:gd name="T84" fmla="*/ 464 w 707"/>
                <a:gd name="T85" fmla="*/ 26 h 344"/>
                <a:gd name="T86" fmla="*/ 482 w 707"/>
                <a:gd name="T87" fmla="*/ 39 h 344"/>
                <a:gd name="T88" fmla="*/ 499 w 707"/>
                <a:gd name="T89" fmla="*/ 50 h 344"/>
                <a:gd name="T90" fmla="*/ 516 w 707"/>
                <a:gd name="T91" fmla="*/ 63 h 344"/>
                <a:gd name="T92" fmla="*/ 533 w 707"/>
                <a:gd name="T93" fmla="*/ 75 h 344"/>
                <a:gd name="T94" fmla="*/ 551 w 707"/>
                <a:gd name="T95" fmla="*/ 88 h 344"/>
                <a:gd name="T96" fmla="*/ 569 w 707"/>
                <a:gd name="T97" fmla="*/ 101 h 344"/>
                <a:gd name="T98" fmla="*/ 586 w 707"/>
                <a:gd name="T99" fmla="*/ 113 h 344"/>
                <a:gd name="T100" fmla="*/ 604 w 707"/>
                <a:gd name="T101" fmla="*/ 126 h 344"/>
                <a:gd name="T102" fmla="*/ 621 w 707"/>
                <a:gd name="T103" fmla="*/ 139 h 344"/>
                <a:gd name="T104" fmla="*/ 638 w 707"/>
                <a:gd name="T105" fmla="*/ 150 h 344"/>
                <a:gd name="T106" fmla="*/ 655 w 707"/>
                <a:gd name="T107" fmla="*/ 163 h 344"/>
                <a:gd name="T108" fmla="*/ 673 w 707"/>
                <a:gd name="T109" fmla="*/ 176 h 344"/>
                <a:gd name="T110" fmla="*/ 690 w 707"/>
                <a:gd name="T111" fmla="*/ 188 h 344"/>
                <a:gd name="T112" fmla="*/ 707 w 707"/>
                <a:gd name="T113" fmla="*/ 20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7" h="344">
                  <a:moveTo>
                    <a:pt x="707" y="201"/>
                  </a:moveTo>
                  <a:lnTo>
                    <a:pt x="673" y="210"/>
                  </a:lnTo>
                  <a:lnTo>
                    <a:pt x="638" y="218"/>
                  </a:lnTo>
                  <a:lnTo>
                    <a:pt x="604" y="227"/>
                  </a:lnTo>
                  <a:lnTo>
                    <a:pt x="568" y="237"/>
                  </a:lnTo>
                  <a:lnTo>
                    <a:pt x="533" y="246"/>
                  </a:lnTo>
                  <a:lnTo>
                    <a:pt x="499" y="254"/>
                  </a:lnTo>
                  <a:lnTo>
                    <a:pt x="464" y="263"/>
                  </a:lnTo>
                  <a:lnTo>
                    <a:pt x="430" y="272"/>
                  </a:lnTo>
                  <a:lnTo>
                    <a:pt x="395" y="282"/>
                  </a:lnTo>
                  <a:lnTo>
                    <a:pt x="361" y="291"/>
                  </a:lnTo>
                  <a:lnTo>
                    <a:pt x="326" y="299"/>
                  </a:lnTo>
                  <a:lnTo>
                    <a:pt x="292" y="308"/>
                  </a:lnTo>
                  <a:lnTo>
                    <a:pt x="256" y="317"/>
                  </a:lnTo>
                  <a:lnTo>
                    <a:pt x="221" y="326"/>
                  </a:lnTo>
                  <a:lnTo>
                    <a:pt x="187" y="335"/>
                  </a:lnTo>
                  <a:lnTo>
                    <a:pt x="152" y="344"/>
                  </a:lnTo>
                  <a:lnTo>
                    <a:pt x="134" y="308"/>
                  </a:lnTo>
                  <a:lnTo>
                    <a:pt x="114" y="272"/>
                  </a:lnTo>
                  <a:lnTo>
                    <a:pt x="96" y="237"/>
                  </a:lnTo>
                  <a:lnTo>
                    <a:pt x="76" y="200"/>
                  </a:lnTo>
                  <a:lnTo>
                    <a:pt x="58" y="164"/>
                  </a:lnTo>
                  <a:lnTo>
                    <a:pt x="38" y="128"/>
                  </a:lnTo>
                  <a:lnTo>
                    <a:pt x="20" y="93"/>
                  </a:lnTo>
                  <a:lnTo>
                    <a:pt x="0" y="57"/>
                  </a:lnTo>
                  <a:lnTo>
                    <a:pt x="27" y="53"/>
                  </a:lnTo>
                  <a:lnTo>
                    <a:pt x="54" y="50"/>
                  </a:lnTo>
                  <a:lnTo>
                    <a:pt x="81" y="47"/>
                  </a:lnTo>
                  <a:lnTo>
                    <a:pt x="107" y="42"/>
                  </a:lnTo>
                  <a:lnTo>
                    <a:pt x="134" y="39"/>
                  </a:lnTo>
                  <a:lnTo>
                    <a:pt x="161" y="35"/>
                  </a:lnTo>
                  <a:lnTo>
                    <a:pt x="188" y="32"/>
                  </a:lnTo>
                  <a:lnTo>
                    <a:pt x="214" y="28"/>
                  </a:lnTo>
                  <a:lnTo>
                    <a:pt x="241" y="25"/>
                  </a:lnTo>
                  <a:lnTo>
                    <a:pt x="268" y="21"/>
                  </a:lnTo>
                  <a:lnTo>
                    <a:pt x="295" y="18"/>
                  </a:lnTo>
                  <a:lnTo>
                    <a:pt x="321" y="14"/>
                  </a:lnTo>
                  <a:lnTo>
                    <a:pt x="349" y="11"/>
                  </a:lnTo>
                  <a:lnTo>
                    <a:pt x="376" y="7"/>
                  </a:lnTo>
                  <a:lnTo>
                    <a:pt x="403" y="4"/>
                  </a:lnTo>
                  <a:lnTo>
                    <a:pt x="430" y="0"/>
                  </a:lnTo>
                  <a:lnTo>
                    <a:pt x="447" y="13"/>
                  </a:lnTo>
                  <a:lnTo>
                    <a:pt x="464" y="26"/>
                  </a:lnTo>
                  <a:lnTo>
                    <a:pt x="482" y="39"/>
                  </a:lnTo>
                  <a:lnTo>
                    <a:pt x="499" y="50"/>
                  </a:lnTo>
                  <a:lnTo>
                    <a:pt x="516" y="63"/>
                  </a:lnTo>
                  <a:lnTo>
                    <a:pt x="533" y="75"/>
                  </a:lnTo>
                  <a:lnTo>
                    <a:pt x="551" y="88"/>
                  </a:lnTo>
                  <a:lnTo>
                    <a:pt x="569" y="101"/>
                  </a:lnTo>
                  <a:lnTo>
                    <a:pt x="586" y="113"/>
                  </a:lnTo>
                  <a:lnTo>
                    <a:pt x="604" y="126"/>
                  </a:lnTo>
                  <a:lnTo>
                    <a:pt x="621" y="139"/>
                  </a:lnTo>
                  <a:lnTo>
                    <a:pt x="638" y="150"/>
                  </a:lnTo>
                  <a:lnTo>
                    <a:pt x="655" y="163"/>
                  </a:lnTo>
                  <a:lnTo>
                    <a:pt x="673" y="176"/>
                  </a:lnTo>
                  <a:lnTo>
                    <a:pt x="690" y="188"/>
                  </a:lnTo>
                  <a:lnTo>
                    <a:pt x="707" y="201"/>
                  </a:lnTo>
                  <a:close/>
                </a:path>
              </a:pathLst>
            </a:custGeom>
            <a:solidFill>
              <a:srgbClr val="6B636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01" name="Freeform 853"/>
            <p:cNvSpPr>
              <a:spLocks/>
            </p:cNvSpPr>
            <p:nvPr userDrawn="1"/>
          </p:nvSpPr>
          <p:spPr bwMode="auto">
            <a:xfrm>
              <a:off x="408" y="1662"/>
              <a:ext cx="329" cy="164"/>
            </a:xfrm>
            <a:custGeom>
              <a:avLst/>
              <a:gdLst>
                <a:gd name="T0" fmla="*/ 658 w 658"/>
                <a:gd name="T1" fmla="*/ 195 h 328"/>
                <a:gd name="T2" fmla="*/ 150 w 658"/>
                <a:gd name="T3" fmla="*/ 328 h 328"/>
                <a:gd name="T4" fmla="*/ 0 w 658"/>
                <a:gd name="T5" fmla="*/ 42 h 328"/>
                <a:gd name="T6" fmla="*/ 383 w 658"/>
                <a:gd name="T7" fmla="*/ 0 h 328"/>
                <a:gd name="T8" fmla="*/ 658 w 658"/>
                <a:gd name="T9" fmla="*/ 19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328">
                  <a:moveTo>
                    <a:pt x="658" y="195"/>
                  </a:moveTo>
                  <a:lnTo>
                    <a:pt x="150" y="328"/>
                  </a:lnTo>
                  <a:lnTo>
                    <a:pt x="0" y="42"/>
                  </a:lnTo>
                  <a:lnTo>
                    <a:pt x="383" y="0"/>
                  </a:lnTo>
                  <a:lnTo>
                    <a:pt x="658" y="195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02" name="Freeform 854"/>
            <p:cNvSpPr>
              <a:spLocks/>
            </p:cNvSpPr>
            <p:nvPr userDrawn="1"/>
          </p:nvSpPr>
          <p:spPr bwMode="auto">
            <a:xfrm>
              <a:off x="284" y="1078"/>
              <a:ext cx="594" cy="476"/>
            </a:xfrm>
            <a:custGeom>
              <a:avLst/>
              <a:gdLst>
                <a:gd name="T0" fmla="*/ 1008 w 1187"/>
                <a:gd name="T1" fmla="*/ 0 h 951"/>
                <a:gd name="T2" fmla="*/ 1187 w 1187"/>
                <a:gd name="T3" fmla="*/ 766 h 951"/>
                <a:gd name="T4" fmla="*/ 187 w 1187"/>
                <a:gd name="T5" fmla="*/ 951 h 951"/>
                <a:gd name="T6" fmla="*/ 0 w 1187"/>
                <a:gd name="T7" fmla="*/ 109 h 951"/>
                <a:gd name="T8" fmla="*/ 1008 w 1187"/>
                <a:gd name="T9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7" h="951">
                  <a:moveTo>
                    <a:pt x="1008" y="0"/>
                  </a:moveTo>
                  <a:lnTo>
                    <a:pt x="1187" y="766"/>
                  </a:lnTo>
                  <a:lnTo>
                    <a:pt x="187" y="951"/>
                  </a:lnTo>
                  <a:lnTo>
                    <a:pt x="0" y="10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00335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03" name="Freeform 855"/>
            <p:cNvSpPr>
              <a:spLocks/>
            </p:cNvSpPr>
            <p:nvPr userDrawn="1"/>
          </p:nvSpPr>
          <p:spPr bwMode="auto">
            <a:xfrm>
              <a:off x="291" y="1080"/>
              <a:ext cx="565" cy="463"/>
            </a:xfrm>
            <a:custGeom>
              <a:avLst/>
              <a:gdLst>
                <a:gd name="T0" fmla="*/ 981 w 1131"/>
                <a:gd name="T1" fmla="*/ 92 h 926"/>
                <a:gd name="T2" fmla="*/ 1024 w 1131"/>
                <a:gd name="T3" fmla="*/ 276 h 926"/>
                <a:gd name="T4" fmla="*/ 1066 w 1131"/>
                <a:gd name="T5" fmla="*/ 461 h 926"/>
                <a:gd name="T6" fmla="*/ 1109 w 1131"/>
                <a:gd name="T7" fmla="*/ 645 h 926"/>
                <a:gd name="T8" fmla="*/ 1102 w 1131"/>
                <a:gd name="T9" fmla="*/ 743 h 926"/>
                <a:gd name="T10" fmla="*/ 1043 w 1131"/>
                <a:gd name="T11" fmla="*/ 756 h 926"/>
                <a:gd name="T12" fmla="*/ 984 w 1131"/>
                <a:gd name="T13" fmla="*/ 768 h 926"/>
                <a:gd name="T14" fmla="*/ 927 w 1131"/>
                <a:gd name="T15" fmla="*/ 781 h 926"/>
                <a:gd name="T16" fmla="*/ 868 w 1131"/>
                <a:gd name="T17" fmla="*/ 794 h 926"/>
                <a:gd name="T18" fmla="*/ 810 w 1131"/>
                <a:gd name="T19" fmla="*/ 806 h 926"/>
                <a:gd name="T20" fmla="*/ 752 w 1131"/>
                <a:gd name="T21" fmla="*/ 819 h 926"/>
                <a:gd name="T22" fmla="*/ 694 w 1131"/>
                <a:gd name="T23" fmla="*/ 832 h 926"/>
                <a:gd name="T24" fmla="*/ 635 w 1131"/>
                <a:gd name="T25" fmla="*/ 843 h 926"/>
                <a:gd name="T26" fmla="*/ 576 w 1131"/>
                <a:gd name="T27" fmla="*/ 855 h 926"/>
                <a:gd name="T28" fmla="*/ 517 w 1131"/>
                <a:gd name="T29" fmla="*/ 865 h 926"/>
                <a:gd name="T30" fmla="*/ 457 w 1131"/>
                <a:gd name="T31" fmla="*/ 877 h 926"/>
                <a:gd name="T32" fmla="*/ 398 w 1131"/>
                <a:gd name="T33" fmla="*/ 887 h 926"/>
                <a:gd name="T34" fmla="*/ 338 w 1131"/>
                <a:gd name="T35" fmla="*/ 899 h 926"/>
                <a:gd name="T36" fmla="*/ 280 w 1131"/>
                <a:gd name="T37" fmla="*/ 909 h 926"/>
                <a:gd name="T38" fmla="*/ 220 w 1131"/>
                <a:gd name="T39" fmla="*/ 920 h 926"/>
                <a:gd name="T40" fmla="*/ 178 w 1131"/>
                <a:gd name="T41" fmla="*/ 878 h 926"/>
                <a:gd name="T42" fmla="*/ 154 w 1131"/>
                <a:gd name="T43" fmla="*/ 782 h 926"/>
                <a:gd name="T44" fmla="*/ 130 w 1131"/>
                <a:gd name="T45" fmla="*/ 685 h 926"/>
                <a:gd name="T46" fmla="*/ 107 w 1131"/>
                <a:gd name="T47" fmla="*/ 589 h 926"/>
                <a:gd name="T48" fmla="*/ 83 w 1131"/>
                <a:gd name="T49" fmla="*/ 493 h 926"/>
                <a:gd name="T50" fmla="*/ 60 w 1131"/>
                <a:gd name="T51" fmla="*/ 396 h 926"/>
                <a:gd name="T52" fmla="*/ 35 w 1131"/>
                <a:gd name="T53" fmla="*/ 301 h 926"/>
                <a:gd name="T54" fmla="*/ 11 w 1131"/>
                <a:gd name="T55" fmla="*/ 205 h 926"/>
                <a:gd name="T56" fmla="*/ 27 w 1131"/>
                <a:gd name="T57" fmla="*/ 151 h 926"/>
                <a:gd name="T58" fmla="*/ 84 w 1131"/>
                <a:gd name="T59" fmla="*/ 138 h 926"/>
                <a:gd name="T60" fmla="*/ 139 w 1131"/>
                <a:gd name="T61" fmla="*/ 126 h 926"/>
                <a:gd name="T62" fmla="*/ 195 w 1131"/>
                <a:gd name="T63" fmla="*/ 113 h 926"/>
                <a:gd name="T64" fmla="*/ 251 w 1131"/>
                <a:gd name="T65" fmla="*/ 100 h 926"/>
                <a:gd name="T66" fmla="*/ 307 w 1131"/>
                <a:gd name="T67" fmla="*/ 88 h 926"/>
                <a:gd name="T68" fmla="*/ 364 w 1131"/>
                <a:gd name="T69" fmla="*/ 75 h 926"/>
                <a:gd name="T70" fmla="*/ 420 w 1131"/>
                <a:gd name="T71" fmla="*/ 62 h 926"/>
                <a:gd name="T72" fmla="*/ 480 w 1131"/>
                <a:gd name="T73" fmla="*/ 53 h 926"/>
                <a:gd name="T74" fmla="*/ 543 w 1131"/>
                <a:gd name="T75" fmla="*/ 46 h 926"/>
                <a:gd name="T76" fmla="*/ 608 w 1131"/>
                <a:gd name="T77" fmla="*/ 39 h 926"/>
                <a:gd name="T78" fmla="*/ 671 w 1131"/>
                <a:gd name="T79" fmla="*/ 32 h 926"/>
                <a:gd name="T80" fmla="*/ 736 w 1131"/>
                <a:gd name="T81" fmla="*/ 24 h 926"/>
                <a:gd name="T82" fmla="*/ 799 w 1131"/>
                <a:gd name="T83" fmla="*/ 17 h 926"/>
                <a:gd name="T84" fmla="*/ 863 w 1131"/>
                <a:gd name="T85" fmla="*/ 10 h 926"/>
                <a:gd name="T86" fmla="*/ 927 w 1131"/>
                <a:gd name="T87" fmla="*/ 3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1" h="926">
                  <a:moveTo>
                    <a:pt x="959" y="0"/>
                  </a:moveTo>
                  <a:lnTo>
                    <a:pt x="981" y="92"/>
                  </a:lnTo>
                  <a:lnTo>
                    <a:pt x="1002" y="184"/>
                  </a:lnTo>
                  <a:lnTo>
                    <a:pt x="1024" y="276"/>
                  </a:lnTo>
                  <a:lnTo>
                    <a:pt x="1045" y="369"/>
                  </a:lnTo>
                  <a:lnTo>
                    <a:pt x="1066" y="461"/>
                  </a:lnTo>
                  <a:lnTo>
                    <a:pt x="1088" y="553"/>
                  </a:lnTo>
                  <a:lnTo>
                    <a:pt x="1109" y="645"/>
                  </a:lnTo>
                  <a:lnTo>
                    <a:pt x="1131" y="737"/>
                  </a:lnTo>
                  <a:lnTo>
                    <a:pt x="1102" y="743"/>
                  </a:lnTo>
                  <a:lnTo>
                    <a:pt x="1072" y="750"/>
                  </a:lnTo>
                  <a:lnTo>
                    <a:pt x="1043" y="756"/>
                  </a:lnTo>
                  <a:lnTo>
                    <a:pt x="1014" y="763"/>
                  </a:lnTo>
                  <a:lnTo>
                    <a:pt x="984" y="768"/>
                  </a:lnTo>
                  <a:lnTo>
                    <a:pt x="956" y="775"/>
                  </a:lnTo>
                  <a:lnTo>
                    <a:pt x="927" y="781"/>
                  </a:lnTo>
                  <a:lnTo>
                    <a:pt x="898" y="787"/>
                  </a:lnTo>
                  <a:lnTo>
                    <a:pt x="868" y="794"/>
                  </a:lnTo>
                  <a:lnTo>
                    <a:pt x="839" y="799"/>
                  </a:lnTo>
                  <a:lnTo>
                    <a:pt x="810" y="806"/>
                  </a:lnTo>
                  <a:lnTo>
                    <a:pt x="782" y="812"/>
                  </a:lnTo>
                  <a:lnTo>
                    <a:pt x="752" y="819"/>
                  </a:lnTo>
                  <a:lnTo>
                    <a:pt x="723" y="825"/>
                  </a:lnTo>
                  <a:lnTo>
                    <a:pt x="694" y="832"/>
                  </a:lnTo>
                  <a:lnTo>
                    <a:pt x="665" y="837"/>
                  </a:lnTo>
                  <a:lnTo>
                    <a:pt x="635" y="843"/>
                  </a:lnTo>
                  <a:lnTo>
                    <a:pt x="605" y="849"/>
                  </a:lnTo>
                  <a:lnTo>
                    <a:pt x="576" y="855"/>
                  </a:lnTo>
                  <a:lnTo>
                    <a:pt x="547" y="859"/>
                  </a:lnTo>
                  <a:lnTo>
                    <a:pt x="517" y="865"/>
                  </a:lnTo>
                  <a:lnTo>
                    <a:pt x="487" y="871"/>
                  </a:lnTo>
                  <a:lnTo>
                    <a:pt x="457" y="877"/>
                  </a:lnTo>
                  <a:lnTo>
                    <a:pt x="428" y="881"/>
                  </a:lnTo>
                  <a:lnTo>
                    <a:pt x="398" y="887"/>
                  </a:lnTo>
                  <a:lnTo>
                    <a:pt x="368" y="893"/>
                  </a:lnTo>
                  <a:lnTo>
                    <a:pt x="338" y="899"/>
                  </a:lnTo>
                  <a:lnTo>
                    <a:pt x="308" y="904"/>
                  </a:lnTo>
                  <a:lnTo>
                    <a:pt x="280" y="909"/>
                  </a:lnTo>
                  <a:lnTo>
                    <a:pt x="250" y="915"/>
                  </a:lnTo>
                  <a:lnTo>
                    <a:pt x="220" y="920"/>
                  </a:lnTo>
                  <a:lnTo>
                    <a:pt x="190" y="926"/>
                  </a:lnTo>
                  <a:lnTo>
                    <a:pt x="178" y="878"/>
                  </a:lnTo>
                  <a:lnTo>
                    <a:pt x="165" y="829"/>
                  </a:lnTo>
                  <a:lnTo>
                    <a:pt x="154" y="782"/>
                  </a:lnTo>
                  <a:lnTo>
                    <a:pt x="142" y="734"/>
                  </a:lnTo>
                  <a:lnTo>
                    <a:pt x="130" y="685"/>
                  </a:lnTo>
                  <a:lnTo>
                    <a:pt x="118" y="637"/>
                  </a:lnTo>
                  <a:lnTo>
                    <a:pt x="107" y="589"/>
                  </a:lnTo>
                  <a:lnTo>
                    <a:pt x="95" y="541"/>
                  </a:lnTo>
                  <a:lnTo>
                    <a:pt x="83" y="493"/>
                  </a:lnTo>
                  <a:lnTo>
                    <a:pt x="71" y="445"/>
                  </a:lnTo>
                  <a:lnTo>
                    <a:pt x="60" y="396"/>
                  </a:lnTo>
                  <a:lnTo>
                    <a:pt x="47" y="349"/>
                  </a:lnTo>
                  <a:lnTo>
                    <a:pt x="35" y="301"/>
                  </a:lnTo>
                  <a:lnTo>
                    <a:pt x="24" y="252"/>
                  </a:lnTo>
                  <a:lnTo>
                    <a:pt x="11" y="205"/>
                  </a:lnTo>
                  <a:lnTo>
                    <a:pt x="0" y="157"/>
                  </a:lnTo>
                  <a:lnTo>
                    <a:pt x="27" y="151"/>
                  </a:lnTo>
                  <a:lnTo>
                    <a:pt x="55" y="144"/>
                  </a:lnTo>
                  <a:lnTo>
                    <a:pt x="84" y="138"/>
                  </a:lnTo>
                  <a:lnTo>
                    <a:pt x="111" y="131"/>
                  </a:lnTo>
                  <a:lnTo>
                    <a:pt x="139" y="126"/>
                  </a:lnTo>
                  <a:lnTo>
                    <a:pt x="167" y="119"/>
                  </a:lnTo>
                  <a:lnTo>
                    <a:pt x="195" y="113"/>
                  </a:lnTo>
                  <a:lnTo>
                    <a:pt x="223" y="106"/>
                  </a:lnTo>
                  <a:lnTo>
                    <a:pt x="251" y="100"/>
                  </a:lnTo>
                  <a:lnTo>
                    <a:pt x="280" y="94"/>
                  </a:lnTo>
                  <a:lnTo>
                    <a:pt x="307" y="88"/>
                  </a:lnTo>
                  <a:lnTo>
                    <a:pt x="336" y="82"/>
                  </a:lnTo>
                  <a:lnTo>
                    <a:pt x="364" y="75"/>
                  </a:lnTo>
                  <a:lnTo>
                    <a:pt x="391" y="69"/>
                  </a:lnTo>
                  <a:lnTo>
                    <a:pt x="420" y="62"/>
                  </a:lnTo>
                  <a:lnTo>
                    <a:pt x="448" y="56"/>
                  </a:lnTo>
                  <a:lnTo>
                    <a:pt x="480" y="53"/>
                  </a:lnTo>
                  <a:lnTo>
                    <a:pt x="512" y="50"/>
                  </a:lnTo>
                  <a:lnTo>
                    <a:pt x="543" y="46"/>
                  </a:lnTo>
                  <a:lnTo>
                    <a:pt x="576" y="43"/>
                  </a:lnTo>
                  <a:lnTo>
                    <a:pt x="608" y="39"/>
                  </a:lnTo>
                  <a:lnTo>
                    <a:pt x="640" y="36"/>
                  </a:lnTo>
                  <a:lnTo>
                    <a:pt x="671" y="32"/>
                  </a:lnTo>
                  <a:lnTo>
                    <a:pt x="703" y="28"/>
                  </a:lnTo>
                  <a:lnTo>
                    <a:pt x="736" y="24"/>
                  </a:lnTo>
                  <a:lnTo>
                    <a:pt x="768" y="21"/>
                  </a:lnTo>
                  <a:lnTo>
                    <a:pt x="799" y="17"/>
                  </a:lnTo>
                  <a:lnTo>
                    <a:pt x="831" y="14"/>
                  </a:lnTo>
                  <a:lnTo>
                    <a:pt x="863" y="10"/>
                  </a:lnTo>
                  <a:lnTo>
                    <a:pt x="896" y="7"/>
                  </a:lnTo>
                  <a:lnTo>
                    <a:pt x="927" y="3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003A6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14" name="Freeform 866"/>
            <p:cNvSpPr>
              <a:spLocks/>
            </p:cNvSpPr>
            <p:nvPr userDrawn="1"/>
          </p:nvSpPr>
          <p:spPr bwMode="auto">
            <a:xfrm>
              <a:off x="426" y="1696"/>
              <a:ext cx="199" cy="110"/>
            </a:xfrm>
            <a:custGeom>
              <a:avLst/>
              <a:gdLst>
                <a:gd name="T0" fmla="*/ 287 w 398"/>
                <a:gd name="T1" fmla="*/ 79 h 222"/>
                <a:gd name="T2" fmla="*/ 317 w 398"/>
                <a:gd name="T3" fmla="*/ 127 h 222"/>
                <a:gd name="T4" fmla="*/ 384 w 398"/>
                <a:gd name="T5" fmla="*/ 111 h 222"/>
                <a:gd name="T6" fmla="*/ 398 w 398"/>
                <a:gd name="T7" fmla="*/ 125 h 222"/>
                <a:gd name="T8" fmla="*/ 285 w 398"/>
                <a:gd name="T9" fmla="*/ 148 h 222"/>
                <a:gd name="T10" fmla="*/ 320 w 398"/>
                <a:gd name="T11" fmla="*/ 197 h 222"/>
                <a:gd name="T12" fmla="*/ 309 w 398"/>
                <a:gd name="T13" fmla="*/ 222 h 222"/>
                <a:gd name="T14" fmla="*/ 281 w 398"/>
                <a:gd name="T15" fmla="*/ 178 h 222"/>
                <a:gd name="T16" fmla="*/ 211 w 398"/>
                <a:gd name="T17" fmla="*/ 195 h 222"/>
                <a:gd name="T18" fmla="*/ 203 w 398"/>
                <a:gd name="T19" fmla="*/ 188 h 222"/>
                <a:gd name="T20" fmla="*/ 277 w 398"/>
                <a:gd name="T21" fmla="*/ 172 h 222"/>
                <a:gd name="T22" fmla="*/ 264 w 398"/>
                <a:gd name="T23" fmla="*/ 151 h 222"/>
                <a:gd name="T24" fmla="*/ 67 w 398"/>
                <a:gd name="T25" fmla="*/ 202 h 222"/>
                <a:gd name="T26" fmla="*/ 53 w 398"/>
                <a:gd name="T27" fmla="*/ 188 h 222"/>
                <a:gd name="T28" fmla="*/ 288 w 398"/>
                <a:gd name="T29" fmla="*/ 133 h 222"/>
                <a:gd name="T30" fmla="*/ 268 w 398"/>
                <a:gd name="T31" fmla="*/ 93 h 222"/>
                <a:gd name="T32" fmla="*/ 36 w 398"/>
                <a:gd name="T33" fmla="*/ 143 h 222"/>
                <a:gd name="T34" fmla="*/ 22 w 398"/>
                <a:gd name="T35" fmla="*/ 138 h 222"/>
                <a:gd name="T36" fmla="*/ 215 w 398"/>
                <a:gd name="T37" fmla="*/ 94 h 222"/>
                <a:gd name="T38" fmla="*/ 196 w 398"/>
                <a:gd name="T39" fmla="*/ 61 h 222"/>
                <a:gd name="T40" fmla="*/ 13 w 398"/>
                <a:gd name="T41" fmla="*/ 98 h 222"/>
                <a:gd name="T42" fmla="*/ 0 w 398"/>
                <a:gd name="T43" fmla="*/ 87 h 222"/>
                <a:gd name="T44" fmla="*/ 113 w 398"/>
                <a:gd name="T45" fmla="*/ 61 h 222"/>
                <a:gd name="T46" fmla="*/ 91 w 398"/>
                <a:gd name="T47" fmla="*/ 29 h 222"/>
                <a:gd name="T48" fmla="*/ 120 w 398"/>
                <a:gd name="T49" fmla="*/ 21 h 222"/>
                <a:gd name="T50" fmla="*/ 144 w 398"/>
                <a:gd name="T51" fmla="*/ 52 h 222"/>
                <a:gd name="T52" fmla="*/ 203 w 398"/>
                <a:gd name="T53" fmla="*/ 44 h 222"/>
                <a:gd name="T54" fmla="*/ 178 w 398"/>
                <a:gd name="T55" fmla="*/ 11 h 222"/>
                <a:gd name="T56" fmla="*/ 213 w 398"/>
                <a:gd name="T57" fmla="*/ 0 h 222"/>
                <a:gd name="T58" fmla="*/ 221 w 398"/>
                <a:gd name="T59" fmla="*/ 37 h 222"/>
                <a:gd name="T60" fmla="*/ 281 w 398"/>
                <a:gd name="T61" fmla="*/ 23 h 222"/>
                <a:gd name="T62" fmla="*/ 280 w 398"/>
                <a:gd name="T63" fmla="*/ 36 h 222"/>
                <a:gd name="T64" fmla="*/ 227 w 398"/>
                <a:gd name="T65" fmla="*/ 50 h 222"/>
                <a:gd name="T66" fmla="*/ 253 w 398"/>
                <a:gd name="T67" fmla="*/ 82 h 222"/>
                <a:gd name="T68" fmla="*/ 254 w 398"/>
                <a:gd name="T69" fmla="*/ 82 h 222"/>
                <a:gd name="T70" fmla="*/ 258 w 398"/>
                <a:gd name="T71" fmla="*/ 82 h 222"/>
                <a:gd name="T72" fmla="*/ 264 w 398"/>
                <a:gd name="T73" fmla="*/ 82 h 222"/>
                <a:gd name="T74" fmla="*/ 271 w 398"/>
                <a:gd name="T75" fmla="*/ 82 h 222"/>
                <a:gd name="T76" fmla="*/ 278 w 398"/>
                <a:gd name="T77" fmla="*/ 81 h 222"/>
                <a:gd name="T78" fmla="*/ 284 w 398"/>
                <a:gd name="T79" fmla="*/ 81 h 222"/>
                <a:gd name="T80" fmla="*/ 287 w 398"/>
                <a:gd name="T81" fmla="*/ 80 h 222"/>
                <a:gd name="T82" fmla="*/ 287 w 398"/>
                <a:gd name="T83" fmla="*/ 7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8" h="222">
                  <a:moveTo>
                    <a:pt x="287" y="79"/>
                  </a:moveTo>
                  <a:lnTo>
                    <a:pt x="317" y="127"/>
                  </a:lnTo>
                  <a:lnTo>
                    <a:pt x="384" y="111"/>
                  </a:lnTo>
                  <a:lnTo>
                    <a:pt x="398" y="125"/>
                  </a:lnTo>
                  <a:lnTo>
                    <a:pt x="285" y="148"/>
                  </a:lnTo>
                  <a:lnTo>
                    <a:pt x="320" y="197"/>
                  </a:lnTo>
                  <a:lnTo>
                    <a:pt x="309" y="222"/>
                  </a:lnTo>
                  <a:lnTo>
                    <a:pt x="281" y="178"/>
                  </a:lnTo>
                  <a:lnTo>
                    <a:pt x="211" y="195"/>
                  </a:lnTo>
                  <a:lnTo>
                    <a:pt x="203" y="188"/>
                  </a:lnTo>
                  <a:lnTo>
                    <a:pt x="277" y="172"/>
                  </a:lnTo>
                  <a:lnTo>
                    <a:pt x="264" y="151"/>
                  </a:lnTo>
                  <a:lnTo>
                    <a:pt x="67" y="202"/>
                  </a:lnTo>
                  <a:lnTo>
                    <a:pt x="53" y="188"/>
                  </a:lnTo>
                  <a:lnTo>
                    <a:pt x="288" y="133"/>
                  </a:lnTo>
                  <a:lnTo>
                    <a:pt x="268" y="93"/>
                  </a:lnTo>
                  <a:lnTo>
                    <a:pt x="36" y="143"/>
                  </a:lnTo>
                  <a:lnTo>
                    <a:pt x="22" y="138"/>
                  </a:lnTo>
                  <a:lnTo>
                    <a:pt x="215" y="94"/>
                  </a:lnTo>
                  <a:lnTo>
                    <a:pt x="196" y="61"/>
                  </a:lnTo>
                  <a:lnTo>
                    <a:pt x="13" y="98"/>
                  </a:lnTo>
                  <a:lnTo>
                    <a:pt x="0" y="87"/>
                  </a:lnTo>
                  <a:lnTo>
                    <a:pt x="113" y="61"/>
                  </a:lnTo>
                  <a:lnTo>
                    <a:pt x="91" y="29"/>
                  </a:lnTo>
                  <a:lnTo>
                    <a:pt x="120" y="21"/>
                  </a:lnTo>
                  <a:lnTo>
                    <a:pt x="144" y="52"/>
                  </a:lnTo>
                  <a:lnTo>
                    <a:pt x="203" y="44"/>
                  </a:lnTo>
                  <a:lnTo>
                    <a:pt x="178" y="11"/>
                  </a:lnTo>
                  <a:lnTo>
                    <a:pt x="213" y="0"/>
                  </a:lnTo>
                  <a:lnTo>
                    <a:pt x="221" y="37"/>
                  </a:lnTo>
                  <a:lnTo>
                    <a:pt x="281" y="23"/>
                  </a:lnTo>
                  <a:lnTo>
                    <a:pt x="280" y="36"/>
                  </a:lnTo>
                  <a:lnTo>
                    <a:pt x="227" y="50"/>
                  </a:lnTo>
                  <a:lnTo>
                    <a:pt x="253" y="82"/>
                  </a:lnTo>
                  <a:lnTo>
                    <a:pt x="254" y="82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71" y="82"/>
                  </a:lnTo>
                  <a:lnTo>
                    <a:pt x="278" y="81"/>
                  </a:lnTo>
                  <a:lnTo>
                    <a:pt x="284" y="81"/>
                  </a:lnTo>
                  <a:lnTo>
                    <a:pt x="287" y="80"/>
                  </a:lnTo>
                  <a:lnTo>
                    <a:pt x="287" y="7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15" name="Freeform 867"/>
            <p:cNvSpPr>
              <a:spLocks/>
            </p:cNvSpPr>
            <p:nvPr userDrawn="1"/>
          </p:nvSpPr>
          <p:spPr bwMode="auto">
            <a:xfrm>
              <a:off x="512" y="1775"/>
              <a:ext cx="37" cy="41"/>
            </a:xfrm>
            <a:custGeom>
              <a:avLst/>
              <a:gdLst>
                <a:gd name="T0" fmla="*/ 39 w 75"/>
                <a:gd name="T1" fmla="*/ 0 h 82"/>
                <a:gd name="T2" fmla="*/ 75 w 75"/>
                <a:gd name="T3" fmla="*/ 71 h 82"/>
                <a:gd name="T4" fmla="*/ 40 w 75"/>
                <a:gd name="T5" fmla="*/ 82 h 82"/>
                <a:gd name="T6" fmla="*/ 0 w 75"/>
                <a:gd name="T7" fmla="*/ 4 h 82"/>
                <a:gd name="T8" fmla="*/ 39 w 7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2">
                  <a:moveTo>
                    <a:pt x="39" y="0"/>
                  </a:moveTo>
                  <a:lnTo>
                    <a:pt x="75" y="71"/>
                  </a:lnTo>
                  <a:lnTo>
                    <a:pt x="40" y="82"/>
                  </a:lnTo>
                  <a:lnTo>
                    <a:pt x="0" y="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16" name="Freeform 868"/>
            <p:cNvSpPr>
              <a:spLocks/>
            </p:cNvSpPr>
            <p:nvPr userDrawn="1"/>
          </p:nvSpPr>
          <p:spPr bwMode="auto">
            <a:xfrm>
              <a:off x="416" y="1590"/>
              <a:ext cx="561" cy="133"/>
            </a:xfrm>
            <a:custGeom>
              <a:avLst/>
              <a:gdLst>
                <a:gd name="T0" fmla="*/ 1 w 1121"/>
                <a:gd name="T1" fmla="*/ 249 h 268"/>
                <a:gd name="T2" fmla="*/ 1110 w 1121"/>
                <a:gd name="T3" fmla="*/ 0 h 268"/>
                <a:gd name="T4" fmla="*/ 1121 w 1121"/>
                <a:gd name="T5" fmla="*/ 11 h 268"/>
                <a:gd name="T6" fmla="*/ 0 w 1121"/>
                <a:gd name="T7" fmla="*/ 268 h 268"/>
                <a:gd name="T8" fmla="*/ 1 w 1121"/>
                <a:gd name="T9" fmla="*/ 2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1" h="268">
                  <a:moveTo>
                    <a:pt x="1" y="249"/>
                  </a:moveTo>
                  <a:lnTo>
                    <a:pt x="1110" y="0"/>
                  </a:lnTo>
                  <a:lnTo>
                    <a:pt x="1121" y="11"/>
                  </a:lnTo>
                  <a:lnTo>
                    <a:pt x="0" y="268"/>
                  </a:lnTo>
                  <a:lnTo>
                    <a:pt x="1" y="24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17" name="Freeform 869"/>
            <p:cNvSpPr>
              <a:spLocks/>
            </p:cNvSpPr>
            <p:nvPr userDrawn="1"/>
          </p:nvSpPr>
          <p:spPr bwMode="auto">
            <a:xfrm>
              <a:off x="410" y="1572"/>
              <a:ext cx="547" cy="125"/>
            </a:xfrm>
            <a:custGeom>
              <a:avLst/>
              <a:gdLst>
                <a:gd name="T0" fmla="*/ 0 w 1093"/>
                <a:gd name="T1" fmla="*/ 235 h 250"/>
                <a:gd name="T2" fmla="*/ 1083 w 1093"/>
                <a:gd name="T3" fmla="*/ 0 h 250"/>
                <a:gd name="T4" fmla="*/ 1093 w 1093"/>
                <a:gd name="T5" fmla="*/ 10 h 250"/>
                <a:gd name="T6" fmla="*/ 4 w 1093"/>
                <a:gd name="T7" fmla="*/ 250 h 250"/>
                <a:gd name="T8" fmla="*/ 0 w 1093"/>
                <a:gd name="T9" fmla="*/ 23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250">
                  <a:moveTo>
                    <a:pt x="0" y="235"/>
                  </a:moveTo>
                  <a:lnTo>
                    <a:pt x="1083" y="0"/>
                  </a:lnTo>
                  <a:lnTo>
                    <a:pt x="1093" y="10"/>
                  </a:lnTo>
                  <a:lnTo>
                    <a:pt x="4" y="250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18" name="Freeform 870"/>
            <p:cNvSpPr>
              <a:spLocks/>
            </p:cNvSpPr>
            <p:nvPr userDrawn="1"/>
          </p:nvSpPr>
          <p:spPr bwMode="auto">
            <a:xfrm>
              <a:off x="616" y="1645"/>
              <a:ext cx="438" cy="112"/>
            </a:xfrm>
            <a:custGeom>
              <a:avLst/>
              <a:gdLst>
                <a:gd name="T0" fmla="*/ 15 w 877"/>
                <a:gd name="T1" fmla="*/ 209 h 224"/>
                <a:gd name="T2" fmla="*/ 862 w 877"/>
                <a:gd name="T3" fmla="*/ 0 h 224"/>
                <a:gd name="T4" fmla="*/ 877 w 877"/>
                <a:gd name="T5" fmla="*/ 8 h 224"/>
                <a:gd name="T6" fmla="*/ 0 w 877"/>
                <a:gd name="T7" fmla="*/ 224 h 224"/>
                <a:gd name="T8" fmla="*/ 15 w 877"/>
                <a:gd name="T9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224">
                  <a:moveTo>
                    <a:pt x="15" y="209"/>
                  </a:moveTo>
                  <a:lnTo>
                    <a:pt x="862" y="0"/>
                  </a:lnTo>
                  <a:lnTo>
                    <a:pt x="877" y="8"/>
                  </a:lnTo>
                  <a:lnTo>
                    <a:pt x="0" y="224"/>
                  </a:lnTo>
                  <a:lnTo>
                    <a:pt x="15" y="20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19" name="Freeform 871"/>
            <p:cNvSpPr>
              <a:spLocks/>
            </p:cNvSpPr>
            <p:nvPr userDrawn="1"/>
          </p:nvSpPr>
          <p:spPr bwMode="auto">
            <a:xfrm>
              <a:off x="549" y="1628"/>
              <a:ext cx="479" cy="113"/>
            </a:xfrm>
            <a:custGeom>
              <a:avLst/>
              <a:gdLst>
                <a:gd name="T0" fmla="*/ 0 w 958"/>
                <a:gd name="T1" fmla="*/ 221 h 226"/>
                <a:gd name="T2" fmla="*/ 939 w 958"/>
                <a:gd name="T3" fmla="*/ 0 h 226"/>
                <a:gd name="T4" fmla="*/ 958 w 958"/>
                <a:gd name="T5" fmla="*/ 10 h 226"/>
                <a:gd name="T6" fmla="*/ 24 w 958"/>
                <a:gd name="T7" fmla="*/ 226 h 226"/>
                <a:gd name="T8" fmla="*/ 0 w 958"/>
                <a:gd name="T9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226">
                  <a:moveTo>
                    <a:pt x="0" y="221"/>
                  </a:moveTo>
                  <a:lnTo>
                    <a:pt x="939" y="0"/>
                  </a:lnTo>
                  <a:lnTo>
                    <a:pt x="958" y="10"/>
                  </a:lnTo>
                  <a:lnTo>
                    <a:pt x="24" y="226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0" name="Freeform 872"/>
            <p:cNvSpPr>
              <a:spLocks/>
            </p:cNvSpPr>
            <p:nvPr userDrawn="1"/>
          </p:nvSpPr>
          <p:spPr bwMode="auto">
            <a:xfrm>
              <a:off x="543" y="1610"/>
              <a:ext cx="461" cy="110"/>
            </a:xfrm>
            <a:custGeom>
              <a:avLst/>
              <a:gdLst>
                <a:gd name="T0" fmla="*/ 15 w 923"/>
                <a:gd name="T1" fmla="*/ 204 h 221"/>
                <a:gd name="T2" fmla="*/ 909 w 923"/>
                <a:gd name="T3" fmla="*/ 0 h 221"/>
                <a:gd name="T4" fmla="*/ 923 w 923"/>
                <a:gd name="T5" fmla="*/ 7 h 221"/>
                <a:gd name="T6" fmla="*/ 0 w 923"/>
                <a:gd name="T7" fmla="*/ 221 h 221"/>
                <a:gd name="T8" fmla="*/ 15 w 923"/>
                <a:gd name="T9" fmla="*/ 20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221">
                  <a:moveTo>
                    <a:pt x="15" y="204"/>
                  </a:moveTo>
                  <a:lnTo>
                    <a:pt x="909" y="0"/>
                  </a:lnTo>
                  <a:lnTo>
                    <a:pt x="923" y="7"/>
                  </a:lnTo>
                  <a:lnTo>
                    <a:pt x="0" y="221"/>
                  </a:lnTo>
                  <a:lnTo>
                    <a:pt x="15" y="20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1" name="Freeform 873"/>
            <p:cNvSpPr>
              <a:spLocks/>
            </p:cNvSpPr>
            <p:nvPr userDrawn="1"/>
          </p:nvSpPr>
          <p:spPr bwMode="auto">
            <a:xfrm>
              <a:off x="483" y="1665"/>
              <a:ext cx="600" cy="167"/>
            </a:xfrm>
            <a:custGeom>
              <a:avLst/>
              <a:gdLst>
                <a:gd name="T0" fmla="*/ 317 w 1200"/>
                <a:gd name="T1" fmla="*/ 226 h 334"/>
                <a:gd name="T2" fmla="*/ 199 w 1200"/>
                <a:gd name="T3" fmla="*/ 255 h 334"/>
                <a:gd name="T4" fmla="*/ 193 w 1200"/>
                <a:gd name="T5" fmla="*/ 277 h 334"/>
                <a:gd name="T6" fmla="*/ 181 w 1200"/>
                <a:gd name="T7" fmla="*/ 258 h 334"/>
                <a:gd name="T8" fmla="*/ 118 w 1200"/>
                <a:gd name="T9" fmla="*/ 273 h 334"/>
                <a:gd name="T10" fmla="*/ 114 w 1200"/>
                <a:gd name="T11" fmla="*/ 291 h 334"/>
                <a:gd name="T12" fmla="*/ 90 w 1200"/>
                <a:gd name="T13" fmla="*/ 294 h 334"/>
                <a:gd name="T14" fmla="*/ 72 w 1200"/>
                <a:gd name="T15" fmla="*/ 284 h 334"/>
                <a:gd name="T16" fmla="*/ 0 w 1200"/>
                <a:gd name="T17" fmla="*/ 306 h 334"/>
                <a:gd name="T18" fmla="*/ 0 w 1200"/>
                <a:gd name="T19" fmla="*/ 334 h 334"/>
                <a:gd name="T20" fmla="*/ 1200 w 1200"/>
                <a:gd name="T21" fmla="*/ 36 h 334"/>
                <a:gd name="T22" fmla="*/ 1171 w 1200"/>
                <a:gd name="T23" fmla="*/ 0 h 334"/>
                <a:gd name="T24" fmla="*/ 1119 w 1200"/>
                <a:gd name="T25" fmla="*/ 11 h 334"/>
                <a:gd name="T26" fmla="*/ 1115 w 1200"/>
                <a:gd name="T27" fmla="*/ 40 h 334"/>
                <a:gd name="T28" fmla="*/ 1090 w 1200"/>
                <a:gd name="T29" fmla="*/ 29 h 334"/>
                <a:gd name="T30" fmla="*/ 1054 w 1200"/>
                <a:gd name="T31" fmla="*/ 40 h 334"/>
                <a:gd name="T32" fmla="*/ 1047 w 1200"/>
                <a:gd name="T33" fmla="*/ 58 h 334"/>
                <a:gd name="T34" fmla="*/ 1018 w 1200"/>
                <a:gd name="T35" fmla="*/ 43 h 334"/>
                <a:gd name="T36" fmla="*/ 983 w 1200"/>
                <a:gd name="T37" fmla="*/ 53 h 334"/>
                <a:gd name="T38" fmla="*/ 976 w 1200"/>
                <a:gd name="T39" fmla="*/ 72 h 334"/>
                <a:gd name="T40" fmla="*/ 953 w 1200"/>
                <a:gd name="T41" fmla="*/ 58 h 334"/>
                <a:gd name="T42" fmla="*/ 904 w 1200"/>
                <a:gd name="T43" fmla="*/ 68 h 334"/>
                <a:gd name="T44" fmla="*/ 901 w 1200"/>
                <a:gd name="T45" fmla="*/ 87 h 334"/>
                <a:gd name="T46" fmla="*/ 880 w 1200"/>
                <a:gd name="T47" fmla="*/ 83 h 334"/>
                <a:gd name="T48" fmla="*/ 517 w 1200"/>
                <a:gd name="T49" fmla="*/ 171 h 334"/>
                <a:gd name="T50" fmla="*/ 506 w 1200"/>
                <a:gd name="T51" fmla="*/ 187 h 334"/>
                <a:gd name="T52" fmla="*/ 467 w 1200"/>
                <a:gd name="T53" fmla="*/ 172 h 334"/>
                <a:gd name="T54" fmla="*/ 427 w 1200"/>
                <a:gd name="T55" fmla="*/ 184 h 334"/>
                <a:gd name="T56" fmla="*/ 421 w 1200"/>
                <a:gd name="T57" fmla="*/ 212 h 334"/>
                <a:gd name="T58" fmla="*/ 388 w 1200"/>
                <a:gd name="T59" fmla="*/ 194 h 334"/>
                <a:gd name="T60" fmla="*/ 339 w 1200"/>
                <a:gd name="T61" fmla="*/ 209 h 334"/>
                <a:gd name="T62" fmla="*/ 339 w 1200"/>
                <a:gd name="T63" fmla="*/ 230 h 334"/>
                <a:gd name="T64" fmla="*/ 317 w 1200"/>
                <a:gd name="T65" fmla="*/ 2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0" h="334">
                  <a:moveTo>
                    <a:pt x="317" y="226"/>
                  </a:moveTo>
                  <a:lnTo>
                    <a:pt x="199" y="255"/>
                  </a:lnTo>
                  <a:lnTo>
                    <a:pt x="193" y="277"/>
                  </a:lnTo>
                  <a:lnTo>
                    <a:pt x="181" y="258"/>
                  </a:lnTo>
                  <a:lnTo>
                    <a:pt x="118" y="273"/>
                  </a:lnTo>
                  <a:lnTo>
                    <a:pt x="114" y="291"/>
                  </a:lnTo>
                  <a:lnTo>
                    <a:pt x="90" y="294"/>
                  </a:lnTo>
                  <a:lnTo>
                    <a:pt x="72" y="284"/>
                  </a:lnTo>
                  <a:lnTo>
                    <a:pt x="0" y="306"/>
                  </a:lnTo>
                  <a:lnTo>
                    <a:pt x="0" y="334"/>
                  </a:lnTo>
                  <a:lnTo>
                    <a:pt x="1200" y="36"/>
                  </a:lnTo>
                  <a:lnTo>
                    <a:pt x="1171" y="0"/>
                  </a:lnTo>
                  <a:lnTo>
                    <a:pt x="1119" y="11"/>
                  </a:lnTo>
                  <a:lnTo>
                    <a:pt x="1115" y="40"/>
                  </a:lnTo>
                  <a:lnTo>
                    <a:pt x="1090" y="29"/>
                  </a:lnTo>
                  <a:lnTo>
                    <a:pt x="1054" y="40"/>
                  </a:lnTo>
                  <a:lnTo>
                    <a:pt x="1047" y="58"/>
                  </a:lnTo>
                  <a:lnTo>
                    <a:pt x="1018" y="43"/>
                  </a:lnTo>
                  <a:lnTo>
                    <a:pt x="983" y="53"/>
                  </a:lnTo>
                  <a:lnTo>
                    <a:pt x="976" y="72"/>
                  </a:lnTo>
                  <a:lnTo>
                    <a:pt x="953" y="58"/>
                  </a:lnTo>
                  <a:lnTo>
                    <a:pt x="904" y="68"/>
                  </a:lnTo>
                  <a:lnTo>
                    <a:pt x="901" y="87"/>
                  </a:lnTo>
                  <a:lnTo>
                    <a:pt x="880" y="83"/>
                  </a:lnTo>
                  <a:lnTo>
                    <a:pt x="517" y="171"/>
                  </a:lnTo>
                  <a:lnTo>
                    <a:pt x="506" y="187"/>
                  </a:lnTo>
                  <a:lnTo>
                    <a:pt x="467" y="172"/>
                  </a:lnTo>
                  <a:lnTo>
                    <a:pt x="427" y="184"/>
                  </a:lnTo>
                  <a:lnTo>
                    <a:pt x="421" y="212"/>
                  </a:lnTo>
                  <a:lnTo>
                    <a:pt x="388" y="194"/>
                  </a:lnTo>
                  <a:lnTo>
                    <a:pt x="339" y="209"/>
                  </a:lnTo>
                  <a:lnTo>
                    <a:pt x="339" y="230"/>
                  </a:lnTo>
                  <a:lnTo>
                    <a:pt x="317" y="226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2" name="Freeform 874"/>
            <p:cNvSpPr>
              <a:spLocks/>
            </p:cNvSpPr>
            <p:nvPr userDrawn="1"/>
          </p:nvSpPr>
          <p:spPr bwMode="auto">
            <a:xfrm>
              <a:off x="641" y="1719"/>
              <a:ext cx="52" cy="54"/>
            </a:xfrm>
            <a:custGeom>
              <a:avLst/>
              <a:gdLst>
                <a:gd name="T0" fmla="*/ 104 w 104"/>
                <a:gd name="T1" fmla="*/ 101 h 108"/>
                <a:gd name="T2" fmla="*/ 29 w 104"/>
                <a:gd name="T3" fmla="*/ 0 h 108"/>
                <a:gd name="T4" fmla="*/ 0 w 104"/>
                <a:gd name="T5" fmla="*/ 0 h 108"/>
                <a:gd name="T6" fmla="*/ 83 w 104"/>
                <a:gd name="T7" fmla="*/ 108 h 108"/>
                <a:gd name="T8" fmla="*/ 104 w 104"/>
                <a:gd name="T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8">
                  <a:moveTo>
                    <a:pt x="104" y="101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83" y="108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3" name="Freeform 875"/>
            <p:cNvSpPr>
              <a:spLocks/>
            </p:cNvSpPr>
            <p:nvPr userDrawn="1"/>
          </p:nvSpPr>
          <p:spPr bwMode="auto">
            <a:xfrm>
              <a:off x="600" y="1726"/>
              <a:ext cx="54" cy="56"/>
            </a:xfrm>
            <a:custGeom>
              <a:avLst/>
              <a:gdLst>
                <a:gd name="T0" fmla="*/ 107 w 107"/>
                <a:gd name="T1" fmla="*/ 111 h 111"/>
                <a:gd name="T2" fmla="*/ 25 w 107"/>
                <a:gd name="T3" fmla="*/ 0 h 111"/>
                <a:gd name="T4" fmla="*/ 0 w 107"/>
                <a:gd name="T5" fmla="*/ 7 h 111"/>
                <a:gd name="T6" fmla="*/ 78 w 107"/>
                <a:gd name="T7" fmla="*/ 111 h 111"/>
                <a:gd name="T8" fmla="*/ 107 w 107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11">
                  <a:moveTo>
                    <a:pt x="107" y="111"/>
                  </a:moveTo>
                  <a:lnTo>
                    <a:pt x="25" y="0"/>
                  </a:lnTo>
                  <a:lnTo>
                    <a:pt x="0" y="7"/>
                  </a:lnTo>
                  <a:lnTo>
                    <a:pt x="78" y="111"/>
                  </a:lnTo>
                  <a:lnTo>
                    <a:pt x="107" y="11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4" name="Freeform 876"/>
            <p:cNvSpPr>
              <a:spLocks/>
            </p:cNvSpPr>
            <p:nvPr userDrawn="1"/>
          </p:nvSpPr>
          <p:spPr bwMode="auto">
            <a:xfrm>
              <a:off x="703" y="1730"/>
              <a:ext cx="36" cy="33"/>
            </a:xfrm>
            <a:custGeom>
              <a:avLst/>
              <a:gdLst>
                <a:gd name="T0" fmla="*/ 74 w 74"/>
                <a:gd name="T1" fmla="*/ 65 h 65"/>
                <a:gd name="T2" fmla="*/ 22 w 74"/>
                <a:gd name="T3" fmla="*/ 0 h 65"/>
                <a:gd name="T4" fmla="*/ 0 w 74"/>
                <a:gd name="T5" fmla="*/ 2 h 65"/>
                <a:gd name="T6" fmla="*/ 45 w 74"/>
                <a:gd name="T7" fmla="*/ 56 h 65"/>
                <a:gd name="T8" fmla="*/ 74 w 74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5">
                  <a:moveTo>
                    <a:pt x="74" y="65"/>
                  </a:moveTo>
                  <a:lnTo>
                    <a:pt x="22" y="0"/>
                  </a:lnTo>
                  <a:lnTo>
                    <a:pt x="0" y="2"/>
                  </a:lnTo>
                  <a:lnTo>
                    <a:pt x="45" y="56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5" name="Freeform 877"/>
            <p:cNvSpPr>
              <a:spLocks/>
            </p:cNvSpPr>
            <p:nvPr userDrawn="1"/>
          </p:nvSpPr>
          <p:spPr bwMode="auto">
            <a:xfrm>
              <a:off x="568" y="1708"/>
              <a:ext cx="23" cy="25"/>
            </a:xfrm>
            <a:custGeom>
              <a:avLst/>
              <a:gdLst>
                <a:gd name="T0" fmla="*/ 46 w 46"/>
                <a:gd name="T1" fmla="*/ 42 h 49"/>
                <a:gd name="T2" fmla="*/ 14 w 46"/>
                <a:gd name="T3" fmla="*/ 0 h 49"/>
                <a:gd name="T4" fmla="*/ 0 w 46"/>
                <a:gd name="T5" fmla="*/ 3 h 49"/>
                <a:gd name="T6" fmla="*/ 31 w 46"/>
                <a:gd name="T7" fmla="*/ 49 h 49"/>
                <a:gd name="T8" fmla="*/ 46 w 46"/>
                <a:gd name="T9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9">
                  <a:moveTo>
                    <a:pt x="46" y="42"/>
                  </a:moveTo>
                  <a:lnTo>
                    <a:pt x="14" y="0"/>
                  </a:lnTo>
                  <a:lnTo>
                    <a:pt x="0" y="3"/>
                  </a:lnTo>
                  <a:lnTo>
                    <a:pt x="31" y="49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6" name="Freeform 878"/>
            <p:cNvSpPr>
              <a:spLocks/>
            </p:cNvSpPr>
            <p:nvPr userDrawn="1"/>
          </p:nvSpPr>
          <p:spPr bwMode="auto">
            <a:xfrm>
              <a:off x="608" y="1699"/>
              <a:ext cx="26" cy="26"/>
            </a:xfrm>
            <a:custGeom>
              <a:avLst/>
              <a:gdLst>
                <a:gd name="T0" fmla="*/ 53 w 53"/>
                <a:gd name="T1" fmla="*/ 43 h 51"/>
                <a:gd name="T2" fmla="*/ 17 w 53"/>
                <a:gd name="T3" fmla="*/ 0 h 51"/>
                <a:gd name="T4" fmla="*/ 0 w 53"/>
                <a:gd name="T5" fmla="*/ 7 h 51"/>
                <a:gd name="T6" fmla="*/ 36 w 53"/>
                <a:gd name="T7" fmla="*/ 51 h 51"/>
                <a:gd name="T8" fmla="*/ 53 w 53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1">
                  <a:moveTo>
                    <a:pt x="53" y="43"/>
                  </a:moveTo>
                  <a:lnTo>
                    <a:pt x="17" y="0"/>
                  </a:lnTo>
                  <a:lnTo>
                    <a:pt x="0" y="7"/>
                  </a:lnTo>
                  <a:lnTo>
                    <a:pt x="36" y="51"/>
                  </a:lnTo>
                  <a:lnTo>
                    <a:pt x="53" y="43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7" name="Freeform 879"/>
            <p:cNvSpPr>
              <a:spLocks/>
            </p:cNvSpPr>
            <p:nvPr userDrawn="1"/>
          </p:nvSpPr>
          <p:spPr bwMode="auto">
            <a:xfrm>
              <a:off x="772" y="1853"/>
              <a:ext cx="307" cy="147"/>
            </a:xfrm>
            <a:custGeom>
              <a:avLst/>
              <a:gdLst>
                <a:gd name="T0" fmla="*/ 550 w 615"/>
                <a:gd name="T1" fmla="*/ 0 h 294"/>
                <a:gd name="T2" fmla="*/ 0 w 615"/>
                <a:gd name="T3" fmla="*/ 140 h 294"/>
                <a:gd name="T4" fmla="*/ 8 w 615"/>
                <a:gd name="T5" fmla="*/ 150 h 294"/>
                <a:gd name="T6" fmla="*/ 16 w 615"/>
                <a:gd name="T7" fmla="*/ 160 h 294"/>
                <a:gd name="T8" fmla="*/ 26 w 615"/>
                <a:gd name="T9" fmla="*/ 169 h 294"/>
                <a:gd name="T10" fmla="*/ 35 w 615"/>
                <a:gd name="T11" fmla="*/ 180 h 294"/>
                <a:gd name="T12" fmla="*/ 45 w 615"/>
                <a:gd name="T13" fmla="*/ 189 h 294"/>
                <a:gd name="T14" fmla="*/ 54 w 615"/>
                <a:gd name="T15" fmla="*/ 197 h 294"/>
                <a:gd name="T16" fmla="*/ 65 w 615"/>
                <a:gd name="T17" fmla="*/ 205 h 294"/>
                <a:gd name="T18" fmla="*/ 74 w 615"/>
                <a:gd name="T19" fmla="*/ 212 h 294"/>
                <a:gd name="T20" fmla="*/ 92 w 615"/>
                <a:gd name="T21" fmla="*/ 226 h 294"/>
                <a:gd name="T22" fmla="*/ 111 w 615"/>
                <a:gd name="T23" fmla="*/ 237 h 294"/>
                <a:gd name="T24" fmla="*/ 132 w 615"/>
                <a:gd name="T25" fmla="*/ 249 h 294"/>
                <a:gd name="T26" fmla="*/ 152 w 615"/>
                <a:gd name="T27" fmla="*/ 259 h 294"/>
                <a:gd name="T28" fmla="*/ 174 w 615"/>
                <a:gd name="T29" fmla="*/ 268 h 294"/>
                <a:gd name="T30" fmla="*/ 197 w 615"/>
                <a:gd name="T31" fmla="*/ 276 h 294"/>
                <a:gd name="T32" fmla="*/ 221 w 615"/>
                <a:gd name="T33" fmla="*/ 282 h 294"/>
                <a:gd name="T34" fmla="*/ 247 w 615"/>
                <a:gd name="T35" fmla="*/ 288 h 294"/>
                <a:gd name="T36" fmla="*/ 272 w 615"/>
                <a:gd name="T37" fmla="*/ 291 h 294"/>
                <a:gd name="T38" fmla="*/ 297 w 615"/>
                <a:gd name="T39" fmla="*/ 294 h 294"/>
                <a:gd name="T40" fmla="*/ 324 w 615"/>
                <a:gd name="T41" fmla="*/ 294 h 294"/>
                <a:gd name="T42" fmla="*/ 352 w 615"/>
                <a:gd name="T43" fmla="*/ 292 h 294"/>
                <a:gd name="T44" fmla="*/ 379 w 615"/>
                <a:gd name="T45" fmla="*/ 290 h 294"/>
                <a:gd name="T46" fmla="*/ 407 w 615"/>
                <a:gd name="T47" fmla="*/ 286 h 294"/>
                <a:gd name="T48" fmla="*/ 435 w 615"/>
                <a:gd name="T49" fmla="*/ 279 h 294"/>
                <a:gd name="T50" fmla="*/ 463 w 615"/>
                <a:gd name="T51" fmla="*/ 271 h 294"/>
                <a:gd name="T52" fmla="*/ 470 w 615"/>
                <a:gd name="T53" fmla="*/ 269 h 294"/>
                <a:gd name="T54" fmla="*/ 478 w 615"/>
                <a:gd name="T55" fmla="*/ 267 h 294"/>
                <a:gd name="T56" fmla="*/ 488 w 615"/>
                <a:gd name="T57" fmla="*/ 265 h 294"/>
                <a:gd name="T58" fmla="*/ 497 w 615"/>
                <a:gd name="T59" fmla="*/ 263 h 294"/>
                <a:gd name="T60" fmla="*/ 506 w 615"/>
                <a:gd name="T61" fmla="*/ 259 h 294"/>
                <a:gd name="T62" fmla="*/ 516 w 615"/>
                <a:gd name="T63" fmla="*/ 254 h 294"/>
                <a:gd name="T64" fmla="*/ 527 w 615"/>
                <a:gd name="T65" fmla="*/ 250 h 294"/>
                <a:gd name="T66" fmla="*/ 537 w 615"/>
                <a:gd name="T67" fmla="*/ 244 h 294"/>
                <a:gd name="T68" fmla="*/ 572 w 615"/>
                <a:gd name="T69" fmla="*/ 214 h 294"/>
                <a:gd name="T70" fmla="*/ 596 w 615"/>
                <a:gd name="T71" fmla="*/ 185 h 294"/>
                <a:gd name="T72" fmla="*/ 610 w 615"/>
                <a:gd name="T73" fmla="*/ 158 h 294"/>
                <a:gd name="T74" fmla="*/ 615 w 615"/>
                <a:gd name="T75" fmla="*/ 130 h 294"/>
                <a:gd name="T76" fmla="*/ 611 w 615"/>
                <a:gd name="T77" fmla="*/ 101 h 294"/>
                <a:gd name="T78" fmla="*/ 599 w 615"/>
                <a:gd name="T79" fmla="*/ 71 h 294"/>
                <a:gd name="T80" fmla="*/ 579 w 615"/>
                <a:gd name="T81" fmla="*/ 38 h 294"/>
                <a:gd name="T82" fmla="*/ 550 w 615"/>
                <a:gd name="T8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5" h="294">
                  <a:moveTo>
                    <a:pt x="550" y="0"/>
                  </a:moveTo>
                  <a:lnTo>
                    <a:pt x="0" y="140"/>
                  </a:lnTo>
                  <a:lnTo>
                    <a:pt x="8" y="150"/>
                  </a:lnTo>
                  <a:lnTo>
                    <a:pt x="16" y="160"/>
                  </a:lnTo>
                  <a:lnTo>
                    <a:pt x="26" y="169"/>
                  </a:lnTo>
                  <a:lnTo>
                    <a:pt x="35" y="180"/>
                  </a:lnTo>
                  <a:lnTo>
                    <a:pt x="45" y="189"/>
                  </a:lnTo>
                  <a:lnTo>
                    <a:pt x="54" y="197"/>
                  </a:lnTo>
                  <a:lnTo>
                    <a:pt x="65" y="205"/>
                  </a:lnTo>
                  <a:lnTo>
                    <a:pt x="74" y="212"/>
                  </a:lnTo>
                  <a:lnTo>
                    <a:pt x="92" y="226"/>
                  </a:lnTo>
                  <a:lnTo>
                    <a:pt x="111" y="237"/>
                  </a:lnTo>
                  <a:lnTo>
                    <a:pt x="132" y="249"/>
                  </a:lnTo>
                  <a:lnTo>
                    <a:pt x="152" y="259"/>
                  </a:lnTo>
                  <a:lnTo>
                    <a:pt x="174" y="268"/>
                  </a:lnTo>
                  <a:lnTo>
                    <a:pt x="197" y="276"/>
                  </a:lnTo>
                  <a:lnTo>
                    <a:pt x="221" y="282"/>
                  </a:lnTo>
                  <a:lnTo>
                    <a:pt x="247" y="288"/>
                  </a:lnTo>
                  <a:lnTo>
                    <a:pt x="272" y="291"/>
                  </a:lnTo>
                  <a:lnTo>
                    <a:pt x="297" y="294"/>
                  </a:lnTo>
                  <a:lnTo>
                    <a:pt x="324" y="294"/>
                  </a:lnTo>
                  <a:lnTo>
                    <a:pt x="352" y="292"/>
                  </a:lnTo>
                  <a:lnTo>
                    <a:pt x="379" y="290"/>
                  </a:lnTo>
                  <a:lnTo>
                    <a:pt x="407" y="286"/>
                  </a:lnTo>
                  <a:lnTo>
                    <a:pt x="435" y="279"/>
                  </a:lnTo>
                  <a:lnTo>
                    <a:pt x="463" y="271"/>
                  </a:lnTo>
                  <a:lnTo>
                    <a:pt x="470" y="269"/>
                  </a:lnTo>
                  <a:lnTo>
                    <a:pt x="478" y="267"/>
                  </a:lnTo>
                  <a:lnTo>
                    <a:pt x="488" y="265"/>
                  </a:lnTo>
                  <a:lnTo>
                    <a:pt x="497" y="263"/>
                  </a:lnTo>
                  <a:lnTo>
                    <a:pt x="506" y="259"/>
                  </a:lnTo>
                  <a:lnTo>
                    <a:pt x="516" y="254"/>
                  </a:lnTo>
                  <a:lnTo>
                    <a:pt x="527" y="250"/>
                  </a:lnTo>
                  <a:lnTo>
                    <a:pt x="537" y="244"/>
                  </a:lnTo>
                  <a:lnTo>
                    <a:pt x="572" y="214"/>
                  </a:lnTo>
                  <a:lnTo>
                    <a:pt x="596" y="185"/>
                  </a:lnTo>
                  <a:lnTo>
                    <a:pt x="610" y="158"/>
                  </a:lnTo>
                  <a:lnTo>
                    <a:pt x="615" y="130"/>
                  </a:lnTo>
                  <a:lnTo>
                    <a:pt x="611" y="101"/>
                  </a:lnTo>
                  <a:lnTo>
                    <a:pt x="599" y="71"/>
                  </a:lnTo>
                  <a:lnTo>
                    <a:pt x="579" y="38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B582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8" name="Freeform 880"/>
            <p:cNvSpPr>
              <a:spLocks/>
            </p:cNvSpPr>
            <p:nvPr userDrawn="1"/>
          </p:nvSpPr>
          <p:spPr bwMode="auto">
            <a:xfrm>
              <a:off x="780" y="1852"/>
              <a:ext cx="288" cy="139"/>
            </a:xfrm>
            <a:custGeom>
              <a:avLst/>
              <a:gdLst>
                <a:gd name="T0" fmla="*/ 518 w 577"/>
                <a:gd name="T1" fmla="*/ 0 h 278"/>
                <a:gd name="T2" fmla="*/ 0 w 577"/>
                <a:gd name="T3" fmla="*/ 139 h 278"/>
                <a:gd name="T4" fmla="*/ 7 w 577"/>
                <a:gd name="T5" fmla="*/ 147 h 278"/>
                <a:gd name="T6" fmla="*/ 15 w 577"/>
                <a:gd name="T7" fmla="*/ 156 h 278"/>
                <a:gd name="T8" fmla="*/ 25 w 577"/>
                <a:gd name="T9" fmla="*/ 165 h 278"/>
                <a:gd name="T10" fmla="*/ 34 w 577"/>
                <a:gd name="T11" fmla="*/ 175 h 278"/>
                <a:gd name="T12" fmla="*/ 42 w 577"/>
                <a:gd name="T13" fmla="*/ 183 h 278"/>
                <a:gd name="T14" fmla="*/ 51 w 577"/>
                <a:gd name="T15" fmla="*/ 191 h 278"/>
                <a:gd name="T16" fmla="*/ 60 w 577"/>
                <a:gd name="T17" fmla="*/ 199 h 278"/>
                <a:gd name="T18" fmla="*/ 70 w 577"/>
                <a:gd name="T19" fmla="*/ 205 h 278"/>
                <a:gd name="T20" fmla="*/ 88 w 577"/>
                <a:gd name="T21" fmla="*/ 216 h 278"/>
                <a:gd name="T22" fmla="*/ 106 w 577"/>
                <a:gd name="T23" fmla="*/ 227 h 278"/>
                <a:gd name="T24" fmla="*/ 125 w 577"/>
                <a:gd name="T25" fmla="*/ 236 h 278"/>
                <a:gd name="T26" fmla="*/ 144 w 577"/>
                <a:gd name="T27" fmla="*/ 245 h 278"/>
                <a:gd name="T28" fmla="*/ 164 w 577"/>
                <a:gd name="T29" fmla="*/ 253 h 278"/>
                <a:gd name="T30" fmla="*/ 184 w 577"/>
                <a:gd name="T31" fmla="*/ 260 h 278"/>
                <a:gd name="T32" fmla="*/ 205 w 577"/>
                <a:gd name="T33" fmla="*/ 267 h 278"/>
                <a:gd name="T34" fmla="*/ 226 w 577"/>
                <a:gd name="T35" fmla="*/ 271 h 278"/>
                <a:gd name="T36" fmla="*/ 249 w 577"/>
                <a:gd name="T37" fmla="*/ 275 h 278"/>
                <a:gd name="T38" fmla="*/ 272 w 577"/>
                <a:gd name="T39" fmla="*/ 277 h 278"/>
                <a:gd name="T40" fmla="*/ 296 w 577"/>
                <a:gd name="T41" fmla="*/ 278 h 278"/>
                <a:gd name="T42" fmla="*/ 322 w 577"/>
                <a:gd name="T43" fmla="*/ 277 h 278"/>
                <a:gd name="T44" fmla="*/ 347 w 577"/>
                <a:gd name="T45" fmla="*/ 275 h 278"/>
                <a:gd name="T46" fmla="*/ 375 w 577"/>
                <a:gd name="T47" fmla="*/ 271 h 278"/>
                <a:gd name="T48" fmla="*/ 404 w 577"/>
                <a:gd name="T49" fmla="*/ 265 h 278"/>
                <a:gd name="T50" fmla="*/ 434 w 577"/>
                <a:gd name="T51" fmla="*/ 256 h 278"/>
                <a:gd name="T52" fmla="*/ 443 w 577"/>
                <a:gd name="T53" fmla="*/ 254 h 278"/>
                <a:gd name="T54" fmla="*/ 452 w 577"/>
                <a:gd name="T55" fmla="*/ 252 h 278"/>
                <a:gd name="T56" fmla="*/ 460 w 577"/>
                <a:gd name="T57" fmla="*/ 250 h 278"/>
                <a:gd name="T58" fmla="*/ 469 w 577"/>
                <a:gd name="T59" fmla="*/ 247 h 278"/>
                <a:gd name="T60" fmla="*/ 477 w 577"/>
                <a:gd name="T61" fmla="*/ 245 h 278"/>
                <a:gd name="T62" fmla="*/ 486 w 577"/>
                <a:gd name="T63" fmla="*/ 243 h 278"/>
                <a:gd name="T64" fmla="*/ 493 w 577"/>
                <a:gd name="T65" fmla="*/ 239 h 278"/>
                <a:gd name="T66" fmla="*/ 501 w 577"/>
                <a:gd name="T67" fmla="*/ 236 h 278"/>
                <a:gd name="T68" fmla="*/ 535 w 577"/>
                <a:gd name="T69" fmla="*/ 210 h 278"/>
                <a:gd name="T70" fmla="*/ 559 w 577"/>
                <a:gd name="T71" fmla="*/ 185 h 278"/>
                <a:gd name="T72" fmla="*/ 573 w 577"/>
                <a:gd name="T73" fmla="*/ 159 h 278"/>
                <a:gd name="T74" fmla="*/ 577 w 577"/>
                <a:gd name="T75" fmla="*/ 131 h 278"/>
                <a:gd name="T76" fmla="*/ 574 w 577"/>
                <a:gd name="T77" fmla="*/ 101 h 278"/>
                <a:gd name="T78" fmla="*/ 563 w 577"/>
                <a:gd name="T79" fmla="*/ 70 h 278"/>
                <a:gd name="T80" fmla="*/ 544 w 577"/>
                <a:gd name="T81" fmla="*/ 36 h 278"/>
                <a:gd name="T82" fmla="*/ 518 w 577"/>
                <a:gd name="T8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7" h="278">
                  <a:moveTo>
                    <a:pt x="518" y="0"/>
                  </a:moveTo>
                  <a:lnTo>
                    <a:pt x="0" y="139"/>
                  </a:lnTo>
                  <a:lnTo>
                    <a:pt x="7" y="147"/>
                  </a:lnTo>
                  <a:lnTo>
                    <a:pt x="15" y="156"/>
                  </a:lnTo>
                  <a:lnTo>
                    <a:pt x="25" y="165"/>
                  </a:lnTo>
                  <a:lnTo>
                    <a:pt x="34" y="175"/>
                  </a:lnTo>
                  <a:lnTo>
                    <a:pt x="42" y="183"/>
                  </a:lnTo>
                  <a:lnTo>
                    <a:pt x="51" y="191"/>
                  </a:lnTo>
                  <a:lnTo>
                    <a:pt x="60" y="199"/>
                  </a:lnTo>
                  <a:lnTo>
                    <a:pt x="70" y="205"/>
                  </a:lnTo>
                  <a:lnTo>
                    <a:pt x="88" y="216"/>
                  </a:lnTo>
                  <a:lnTo>
                    <a:pt x="106" y="227"/>
                  </a:lnTo>
                  <a:lnTo>
                    <a:pt x="125" y="236"/>
                  </a:lnTo>
                  <a:lnTo>
                    <a:pt x="144" y="245"/>
                  </a:lnTo>
                  <a:lnTo>
                    <a:pt x="164" y="253"/>
                  </a:lnTo>
                  <a:lnTo>
                    <a:pt x="184" y="260"/>
                  </a:lnTo>
                  <a:lnTo>
                    <a:pt x="205" y="267"/>
                  </a:lnTo>
                  <a:lnTo>
                    <a:pt x="226" y="271"/>
                  </a:lnTo>
                  <a:lnTo>
                    <a:pt x="249" y="275"/>
                  </a:lnTo>
                  <a:lnTo>
                    <a:pt x="272" y="277"/>
                  </a:lnTo>
                  <a:lnTo>
                    <a:pt x="296" y="278"/>
                  </a:lnTo>
                  <a:lnTo>
                    <a:pt x="322" y="277"/>
                  </a:lnTo>
                  <a:lnTo>
                    <a:pt x="347" y="275"/>
                  </a:lnTo>
                  <a:lnTo>
                    <a:pt x="375" y="271"/>
                  </a:lnTo>
                  <a:lnTo>
                    <a:pt x="404" y="265"/>
                  </a:lnTo>
                  <a:lnTo>
                    <a:pt x="434" y="256"/>
                  </a:lnTo>
                  <a:lnTo>
                    <a:pt x="443" y="254"/>
                  </a:lnTo>
                  <a:lnTo>
                    <a:pt x="452" y="252"/>
                  </a:lnTo>
                  <a:lnTo>
                    <a:pt x="460" y="250"/>
                  </a:lnTo>
                  <a:lnTo>
                    <a:pt x="469" y="247"/>
                  </a:lnTo>
                  <a:lnTo>
                    <a:pt x="477" y="245"/>
                  </a:lnTo>
                  <a:lnTo>
                    <a:pt x="486" y="243"/>
                  </a:lnTo>
                  <a:lnTo>
                    <a:pt x="493" y="239"/>
                  </a:lnTo>
                  <a:lnTo>
                    <a:pt x="501" y="236"/>
                  </a:lnTo>
                  <a:lnTo>
                    <a:pt x="535" y="210"/>
                  </a:lnTo>
                  <a:lnTo>
                    <a:pt x="559" y="185"/>
                  </a:lnTo>
                  <a:lnTo>
                    <a:pt x="573" y="159"/>
                  </a:lnTo>
                  <a:lnTo>
                    <a:pt x="577" y="131"/>
                  </a:lnTo>
                  <a:lnTo>
                    <a:pt x="574" y="101"/>
                  </a:lnTo>
                  <a:lnTo>
                    <a:pt x="563" y="70"/>
                  </a:lnTo>
                  <a:lnTo>
                    <a:pt x="544" y="36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776B4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29" name="Freeform 881"/>
            <p:cNvSpPr>
              <a:spLocks/>
            </p:cNvSpPr>
            <p:nvPr userDrawn="1"/>
          </p:nvSpPr>
          <p:spPr bwMode="auto">
            <a:xfrm>
              <a:off x="853" y="1866"/>
              <a:ext cx="146" cy="67"/>
            </a:xfrm>
            <a:custGeom>
              <a:avLst/>
              <a:gdLst>
                <a:gd name="T0" fmla="*/ 259 w 290"/>
                <a:gd name="T1" fmla="*/ 0 h 135"/>
                <a:gd name="T2" fmla="*/ 0 w 290"/>
                <a:gd name="T3" fmla="*/ 69 h 135"/>
                <a:gd name="T4" fmla="*/ 7 w 290"/>
                <a:gd name="T5" fmla="*/ 77 h 135"/>
                <a:gd name="T6" fmla="*/ 16 w 290"/>
                <a:gd name="T7" fmla="*/ 87 h 135"/>
                <a:gd name="T8" fmla="*/ 24 w 290"/>
                <a:gd name="T9" fmla="*/ 96 h 135"/>
                <a:gd name="T10" fmla="*/ 32 w 290"/>
                <a:gd name="T11" fmla="*/ 103 h 135"/>
                <a:gd name="T12" fmla="*/ 51 w 290"/>
                <a:gd name="T13" fmla="*/ 113 h 135"/>
                <a:gd name="T14" fmla="*/ 70 w 290"/>
                <a:gd name="T15" fmla="*/ 121 h 135"/>
                <a:gd name="T16" fmla="*/ 90 w 290"/>
                <a:gd name="T17" fmla="*/ 127 h 135"/>
                <a:gd name="T18" fmla="*/ 110 w 290"/>
                <a:gd name="T19" fmla="*/ 132 h 135"/>
                <a:gd name="T20" fmla="*/ 132 w 290"/>
                <a:gd name="T21" fmla="*/ 134 h 135"/>
                <a:gd name="T22" fmla="*/ 157 w 290"/>
                <a:gd name="T23" fmla="*/ 135 h 135"/>
                <a:gd name="T24" fmla="*/ 183 w 290"/>
                <a:gd name="T25" fmla="*/ 134 h 135"/>
                <a:gd name="T26" fmla="*/ 213 w 290"/>
                <a:gd name="T27" fmla="*/ 132 h 135"/>
                <a:gd name="T28" fmla="*/ 252 w 290"/>
                <a:gd name="T29" fmla="*/ 118 h 135"/>
                <a:gd name="T30" fmla="*/ 269 w 290"/>
                <a:gd name="T31" fmla="*/ 105 h 135"/>
                <a:gd name="T32" fmla="*/ 281 w 290"/>
                <a:gd name="T33" fmla="*/ 92 h 135"/>
                <a:gd name="T34" fmla="*/ 288 w 290"/>
                <a:gd name="T35" fmla="*/ 79 h 135"/>
                <a:gd name="T36" fmla="*/ 290 w 290"/>
                <a:gd name="T37" fmla="*/ 66 h 135"/>
                <a:gd name="T38" fmla="*/ 288 w 290"/>
                <a:gd name="T39" fmla="*/ 52 h 135"/>
                <a:gd name="T40" fmla="*/ 281 w 290"/>
                <a:gd name="T41" fmla="*/ 36 h 135"/>
                <a:gd name="T42" fmla="*/ 272 w 290"/>
                <a:gd name="T43" fmla="*/ 20 h 135"/>
                <a:gd name="T44" fmla="*/ 259 w 290"/>
                <a:gd name="T4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0" h="135">
                  <a:moveTo>
                    <a:pt x="259" y="0"/>
                  </a:moveTo>
                  <a:lnTo>
                    <a:pt x="0" y="69"/>
                  </a:lnTo>
                  <a:lnTo>
                    <a:pt x="7" y="77"/>
                  </a:lnTo>
                  <a:lnTo>
                    <a:pt x="16" y="87"/>
                  </a:lnTo>
                  <a:lnTo>
                    <a:pt x="24" y="96"/>
                  </a:lnTo>
                  <a:lnTo>
                    <a:pt x="32" y="103"/>
                  </a:lnTo>
                  <a:lnTo>
                    <a:pt x="51" y="113"/>
                  </a:lnTo>
                  <a:lnTo>
                    <a:pt x="70" y="121"/>
                  </a:lnTo>
                  <a:lnTo>
                    <a:pt x="90" y="127"/>
                  </a:lnTo>
                  <a:lnTo>
                    <a:pt x="110" y="132"/>
                  </a:lnTo>
                  <a:lnTo>
                    <a:pt x="132" y="134"/>
                  </a:lnTo>
                  <a:lnTo>
                    <a:pt x="157" y="135"/>
                  </a:lnTo>
                  <a:lnTo>
                    <a:pt x="183" y="134"/>
                  </a:lnTo>
                  <a:lnTo>
                    <a:pt x="213" y="132"/>
                  </a:lnTo>
                  <a:lnTo>
                    <a:pt x="252" y="118"/>
                  </a:lnTo>
                  <a:lnTo>
                    <a:pt x="269" y="105"/>
                  </a:lnTo>
                  <a:lnTo>
                    <a:pt x="281" y="92"/>
                  </a:lnTo>
                  <a:lnTo>
                    <a:pt x="288" y="79"/>
                  </a:lnTo>
                  <a:lnTo>
                    <a:pt x="290" y="66"/>
                  </a:lnTo>
                  <a:lnTo>
                    <a:pt x="288" y="52"/>
                  </a:lnTo>
                  <a:lnTo>
                    <a:pt x="281" y="36"/>
                  </a:lnTo>
                  <a:lnTo>
                    <a:pt x="272" y="2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42352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0" name="Freeform 882"/>
            <p:cNvSpPr>
              <a:spLocks/>
            </p:cNvSpPr>
            <p:nvPr userDrawn="1"/>
          </p:nvSpPr>
          <p:spPr bwMode="auto">
            <a:xfrm>
              <a:off x="878" y="1870"/>
              <a:ext cx="100" cy="46"/>
            </a:xfrm>
            <a:custGeom>
              <a:avLst/>
              <a:gdLst>
                <a:gd name="T0" fmla="*/ 180 w 201"/>
                <a:gd name="T1" fmla="*/ 0 h 94"/>
                <a:gd name="T2" fmla="*/ 0 w 201"/>
                <a:gd name="T3" fmla="*/ 48 h 94"/>
                <a:gd name="T4" fmla="*/ 6 w 201"/>
                <a:gd name="T5" fmla="*/ 54 h 94"/>
                <a:gd name="T6" fmla="*/ 12 w 201"/>
                <a:gd name="T7" fmla="*/ 60 h 94"/>
                <a:gd name="T8" fmla="*/ 18 w 201"/>
                <a:gd name="T9" fmla="*/ 66 h 94"/>
                <a:gd name="T10" fmla="*/ 23 w 201"/>
                <a:gd name="T11" fmla="*/ 71 h 94"/>
                <a:gd name="T12" fmla="*/ 36 w 201"/>
                <a:gd name="T13" fmla="*/ 77 h 94"/>
                <a:gd name="T14" fmla="*/ 50 w 201"/>
                <a:gd name="T15" fmla="*/ 83 h 94"/>
                <a:gd name="T16" fmla="*/ 63 w 201"/>
                <a:gd name="T17" fmla="*/ 88 h 94"/>
                <a:gd name="T18" fmla="*/ 78 w 201"/>
                <a:gd name="T19" fmla="*/ 91 h 94"/>
                <a:gd name="T20" fmla="*/ 93 w 201"/>
                <a:gd name="T21" fmla="*/ 92 h 94"/>
                <a:gd name="T22" fmla="*/ 109 w 201"/>
                <a:gd name="T23" fmla="*/ 94 h 94"/>
                <a:gd name="T24" fmla="*/ 127 w 201"/>
                <a:gd name="T25" fmla="*/ 92 h 94"/>
                <a:gd name="T26" fmla="*/ 148 w 201"/>
                <a:gd name="T27" fmla="*/ 91 h 94"/>
                <a:gd name="T28" fmla="*/ 174 w 201"/>
                <a:gd name="T29" fmla="*/ 82 h 94"/>
                <a:gd name="T30" fmla="*/ 186 w 201"/>
                <a:gd name="T31" fmla="*/ 73 h 94"/>
                <a:gd name="T32" fmla="*/ 194 w 201"/>
                <a:gd name="T33" fmla="*/ 64 h 94"/>
                <a:gd name="T34" fmla="*/ 199 w 201"/>
                <a:gd name="T35" fmla="*/ 56 h 94"/>
                <a:gd name="T36" fmla="*/ 201 w 201"/>
                <a:gd name="T37" fmla="*/ 46 h 94"/>
                <a:gd name="T38" fmla="*/ 200 w 201"/>
                <a:gd name="T39" fmla="*/ 36 h 94"/>
                <a:gd name="T40" fmla="*/ 195 w 201"/>
                <a:gd name="T41" fmla="*/ 26 h 94"/>
                <a:gd name="T42" fmla="*/ 188 w 201"/>
                <a:gd name="T43" fmla="*/ 14 h 94"/>
                <a:gd name="T44" fmla="*/ 180 w 201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94">
                  <a:moveTo>
                    <a:pt x="180" y="0"/>
                  </a:moveTo>
                  <a:lnTo>
                    <a:pt x="0" y="48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18" y="66"/>
                  </a:lnTo>
                  <a:lnTo>
                    <a:pt x="23" y="71"/>
                  </a:lnTo>
                  <a:lnTo>
                    <a:pt x="36" y="77"/>
                  </a:lnTo>
                  <a:lnTo>
                    <a:pt x="50" y="83"/>
                  </a:lnTo>
                  <a:lnTo>
                    <a:pt x="63" y="88"/>
                  </a:lnTo>
                  <a:lnTo>
                    <a:pt x="78" y="91"/>
                  </a:lnTo>
                  <a:lnTo>
                    <a:pt x="93" y="92"/>
                  </a:lnTo>
                  <a:lnTo>
                    <a:pt x="109" y="94"/>
                  </a:lnTo>
                  <a:lnTo>
                    <a:pt x="127" y="92"/>
                  </a:lnTo>
                  <a:lnTo>
                    <a:pt x="148" y="91"/>
                  </a:lnTo>
                  <a:lnTo>
                    <a:pt x="174" y="82"/>
                  </a:lnTo>
                  <a:lnTo>
                    <a:pt x="186" y="73"/>
                  </a:lnTo>
                  <a:lnTo>
                    <a:pt x="194" y="64"/>
                  </a:lnTo>
                  <a:lnTo>
                    <a:pt x="199" y="56"/>
                  </a:lnTo>
                  <a:lnTo>
                    <a:pt x="201" y="46"/>
                  </a:lnTo>
                  <a:lnTo>
                    <a:pt x="200" y="36"/>
                  </a:lnTo>
                  <a:lnTo>
                    <a:pt x="195" y="26"/>
                  </a:lnTo>
                  <a:lnTo>
                    <a:pt x="188" y="1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3321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1" name="Freeform 883"/>
            <p:cNvSpPr>
              <a:spLocks/>
            </p:cNvSpPr>
            <p:nvPr userDrawn="1"/>
          </p:nvSpPr>
          <p:spPr bwMode="auto">
            <a:xfrm>
              <a:off x="982" y="1911"/>
              <a:ext cx="84" cy="57"/>
            </a:xfrm>
            <a:custGeom>
              <a:avLst/>
              <a:gdLst>
                <a:gd name="T0" fmla="*/ 167 w 167"/>
                <a:gd name="T1" fmla="*/ 44 h 115"/>
                <a:gd name="T2" fmla="*/ 29 w 167"/>
                <a:gd name="T3" fmla="*/ 0 h 115"/>
                <a:gd name="T4" fmla="*/ 0 w 167"/>
                <a:gd name="T5" fmla="*/ 25 h 115"/>
                <a:gd name="T6" fmla="*/ 100 w 167"/>
                <a:gd name="T7" fmla="*/ 115 h 115"/>
                <a:gd name="T8" fmla="*/ 112 w 167"/>
                <a:gd name="T9" fmla="*/ 108 h 115"/>
                <a:gd name="T10" fmla="*/ 122 w 167"/>
                <a:gd name="T11" fmla="*/ 103 h 115"/>
                <a:gd name="T12" fmla="*/ 131 w 167"/>
                <a:gd name="T13" fmla="*/ 96 h 115"/>
                <a:gd name="T14" fmla="*/ 140 w 167"/>
                <a:gd name="T15" fmla="*/ 88 h 115"/>
                <a:gd name="T16" fmla="*/ 147 w 167"/>
                <a:gd name="T17" fmla="*/ 80 h 115"/>
                <a:gd name="T18" fmla="*/ 154 w 167"/>
                <a:gd name="T19" fmla="*/ 70 h 115"/>
                <a:gd name="T20" fmla="*/ 161 w 167"/>
                <a:gd name="T21" fmla="*/ 58 h 115"/>
                <a:gd name="T22" fmla="*/ 167 w 167"/>
                <a:gd name="T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" h="115">
                  <a:moveTo>
                    <a:pt x="167" y="44"/>
                  </a:moveTo>
                  <a:lnTo>
                    <a:pt x="29" y="0"/>
                  </a:lnTo>
                  <a:lnTo>
                    <a:pt x="0" y="25"/>
                  </a:lnTo>
                  <a:lnTo>
                    <a:pt x="100" y="115"/>
                  </a:lnTo>
                  <a:lnTo>
                    <a:pt x="112" y="108"/>
                  </a:lnTo>
                  <a:lnTo>
                    <a:pt x="122" y="103"/>
                  </a:lnTo>
                  <a:lnTo>
                    <a:pt x="131" y="96"/>
                  </a:lnTo>
                  <a:lnTo>
                    <a:pt x="140" y="88"/>
                  </a:lnTo>
                  <a:lnTo>
                    <a:pt x="147" y="80"/>
                  </a:lnTo>
                  <a:lnTo>
                    <a:pt x="154" y="70"/>
                  </a:lnTo>
                  <a:lnTo>
                    <a:pt x="161" y="58"/>
                  </a:lnTo>
                  <a:lnTo>
                    <a:pt x="167" y="44"/>
                  </a:lnTo>
                  <a:close/>
                </a:path>
              </a:pathLst>
            </a:custGeom>
            <a:solidFill>
              <a:srgbClr val="B582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2" name="Freeform 884"/>
            <p:cNvSpPr>
              <a:spLocks/>
            </p:cNvSpPr>
            <p:nvPr userDrawn="1"/>
          </p:nvSpPr>
          <p:spPr bwMode="auto">
            <a:xfrm>
              <a:off x="989" y="1916"/>
              <a:ext cx="71" cy="41"/>
            </a:xfrm>
            <a:custGeom>
              <a:avLst/>
              <a:gdLst>
                <a:gd name="T0" fmla="*/ 142 w 142"/>
                <a:gd name="T1" fmla="*/ 49 h 82"/>
                <a:gd name="T2" fmla="*/ 8 w 142"/>
                <a:gd name="T3" fmla="*/ 0 h 82"/>
                <a:gd name="T4" fmla="*/ 0 w 142"/>
                <a:gd name="T5" fmla="*/ 9 h 82"/>
                <a:gd name="T6" fmla="*/ 115 w 142"/>
                <a:gd name="T7" fmla="*/ 82 h 82"/>
                <a:gd name="T8" fmla="*/ 122 w 142"/>
                <a:gd name="T9" fmla="*/ 78 h 82"/>
                <a:gd name="T10" fmla="*/ 130 w 142"/>
                <a:gd name="T11" fmla="*/ 70 h 82"/>
                <a:gd name="T12" fmla="*/ 138 w 142"/>
                <a:gd name="T13" fmla="*/ 59 h 82"/>
                <a:gd name="T14" fmla="*/ 142 w 142"/>
                <a:gd name="T15" fmla="*/ 4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82">
                  <a:moveTo>
                    <a:pt x="142" y="49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115" y="82"/>
                  </a:lnTo>
                  <a:lnTo>
                    <a:pt x="122" y="78"/>
                  </a:lnTo>
                  <a:lnTo>
                    <a:pt x="130" y="70"/>
                  </a:lnTo>
                  <a:lnTo>
                    <a:pt x="138" y="59"/>
                  </a:lnTo>
                  <a:lnTo>
                    <a:pt x="142" y="49"/>
                  </a:lnTo>
                  <a:close/>
                </a:path>
              </a:pathLst>
            </a:custGeom>
            <a:solidFill>
              <a:srgbClr val="EA9E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3" name="Freeform 885"/>
            <p:cNvSpPr>
              <a:spLocks/>
            </p:cNvSpPr>
            <p:nvPr userDrawn="1"/>
          </p:nvSpPr>
          <p:spPr bwMode="auto">
            <a:xfrm>
              <a:off x="931" y="1932"/>
              <a:ext cx="36" cy="58"/>
            </a:xfrm>
            <a:custGeom>
              <a:avLst/>
              <a:gdLst>
                <a:gd name="T0" fmla="*/ 26 w 73"/>
                <a:gd name="T1" fmla="*/ 0 h 115"/>
                <a:gd name="T2" fmla="*/ 73 w 73"/>
                <a:gd name="T3" fmla="*/ 105 h 115"/>
                <a:gd name="T4" fmla="*/ 7 w 73"/>
                <a:gd name="T5" fmla="*/ 115 h 115"/>
                <a:gd name="T6" fmla="*/ 0 w 73"/>
                <a:gd name="T7" fmla="*/ 1 h 115"/>
                <a:gd name="T8" fmla="*/ 26 w 7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5">
                  <a:moveTo>
                    <a:pt x="26" y="0"/>
                  </a:moveTo>
                  <a:lnTo>
                    <a:pt x="73" y="105"/>
                  </a:lnTo>
                  <a:lnTo>
                    <a:pt x="7" y="115"/>
                  </a:lnTo>
                  <a:lnTo>
                    <a:pt x="0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9E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4" name="Freeform 886"/>
            <p:cNvSpPr>
              <a:spLocks/>
            </p:cNvSpPr>
            <p:nvPr userDrawn="1"/>
          </p:nvSpPr>
          <p:spPr bwMode="auto">
            <a:xfrm>
              <a:off x="935" y="1934"/>
              <a:ext cx="19" cy="51"/>
            </a:xfrm>
            <a:custGeom>
              <a:avLst/>
              <a:gdLst>
                <a:gd name="T0" fmla="*/ 8 w 38"/>
                <a:gd name="T1" fmla="*/ 0 h 104"/>
                <a:gd name="T2" fmla="*/ 38 w 38"/>
                <a:gd name="T3" fmla="*/ 104 h 104"/>
                <a:gd name="T4" fmla="*/ 18 w 38"/>
                <a:gd name="T5" fmla="*/ 104 h 104"/>
                <a:gd name="T6" fmla="*/ 0 w 38"/>
                <a:gd name="T7" fmla="*/ 0 h 104"/>
                <a:gd name="T8" fmla="*/ 8 w 3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4">
                  <a:moveTo>
                    <a:pt x="8" y="0"/>
                  </a:moveTo>
                  <a:lnTo>
                    <a:pt x="38" y="104"/>
                  </a:lnTo>
                  <a:lnTo>
                    <a:pt x="18" y="10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D63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5" name="Freeform 887"/>
            <p:cNvSpPr>
              <a:spLocks/>
            </p:cNvSpPr>
            <p:nvPr userDrawn="1"/>
          </p:nvSpPr>
          <p:spPr bwMode="auto">
            <a:xfrm>
              <a:off x="789" y="1910"/>
              <a:ext cx="87" cy="55"/>
            </a:xfrm>
            <a:custGeom>
              <a:avLst/>
              <a:gdLst>
                <a:gd name="T0" fmla="*/ 143 w 174"/>
                <a:gd name="T1" fmla="*/ 0 h 109"/>
                <a:gd name="T2" fmla="*/ 0 w 174"/>
                <a:gd name="T3" fmla="*/ 46 h 109"/>
                <a:gd name="T4" fmla="*/ 31 w 174"/>
                <a:gd name="T5" fmla="*/ 73 h 109"/>
                <a:gd name="T6" fmla="*/ 60 w 174"/>
                <a:gd name="T7" fmla="*/ 90 h 109"/>
                <a:gd name="T8" fmla="*/ 90 w 174"/>
                <a:gd name="T9" fmla="*/ 109 h 109"/>
                <a:gd name="T10" fmla="*/ 174 w 174"/>
                <a:gd name="T11" fmla="*/ 24 h 109"/>
                <a:gd name="T12" fmla="*/ 143 w 174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09">
                  <a:moveTo>
                    <a:pt x="143" y="0"/>
                  </a:moveTo>
                  <a:lnTo>
                    <a:pt x="0" y="46"/>
                  </a:lnTo>
                  <a:lnTo>
                    <a:pt x="31" y="73"/>
                  </a:lnTo>
                  <a:lnTo>
                    <a:pt x="60" y="90"/>
                  </a:lnTo>
                  <a:lnTo>
                    <a:pt x="90" y="109"/>
                  </a:lnTo>
                  <a:lnTo>
                    <a:pt x="174" y="2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82601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6" name="Freeform 888"/>
            <p:cNvSpPr>
              <a:spLocks/>
            </p:cNvSpPr>
            <p:nvPr userDrawn="1"/>
          </p:nvSpPr>
          <p:spPr bwMode="auto">
            <a:xfrm>
              <a:off x="1032" y="1932"/>
              <a:ext cx="42" cy="44"/>
            </a:xfrm>
            <a:custGeom>
              <a:avLst/>
              <a:gdLst>
                <a:gd name="T0" fmla="*/ 84 w 84"/>
                <a:gd name="T1" fmla="*/ 7 h 87"/>
                <a:gd name="T2" fmla="*/ 69 w 84"/>
                <a:gd name="T3" fmla="*/ 0 h 87"/>
                <a:gd name="T4" fmla="*/ 60 w 84"/>
                <a:gd name="T5" fmla="*/ 17 h 87"/>
                <a:gd name="T6" fmla="*/ 37 w 84"/>
                <a:gd name="T7" fmla="*/ 45 h 87"/>
                <a:gd name="T8" fmla="*/ 13 w 84"/>
                <a:gd name="T9" fmla="*/ 68 h 87"/>
                <a:gd name="T10" fmla="*/ 0 w 84"/>
                <a:gd name="T11" fmla="*/ 77 h 87"/>
                <a:gd name="T12" fmla="*/ 8 w 84"/>
                <a:gd name="T13" fmla="*/ 87 h 87"/>
                <a:gd name="T14" fmla="*/ 29 w 84"/>
                <a:gd name="T15" fmla="*/ 75 h 87"/>
                <a:gd name="T16" fmla="*/ 53 w 84"/>
                <a:gd name="T17" fmla="*/ 53 h 87"/>
                <a:gd name="T18" fmla="*/ 78 w 84"/>
                <a:gd name="T19" fmla="*/ 19 h 87"/>
                <a:gd name="T20" fmla="*/ 84 w 84"/>
                <a:gd name="T21" fmla="*/ 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87">
                  <a:moveTo>
                    <a:pt x="84" y="7"/>
                  </a:moveTo>
                  <a:lnTo>
                    <a:pt x="69" y="0"/>
                  </a:lnTo>
                  <a:lnTo>
                    <a:pt x="60" y="17"/>
                  </a:lnTo>
                  <a:lnTo>
                    <a:pt x="37" y="45"/>
                  </a:lnTo>
                  <a:lnTo>
                    <a:pt x="13" y="68"/>
                  </a:lnTo>
                  <a:lnTo>
                    <a:pt x="0" y="77"/>
                  </a:lnTo>
                  <a:lnTo>
                    <a:pt x="8" y="87"/>
                  </a:lnTo>
                  <a:lnTo>
                    <a:pt x="29" y="75"/>
                  </a:lnTo>
                  <a:lnTo>
                    <a:pt x="53" y="53"/>
                  </a:lnTo>
                  <a:lnTo>
                    <a:pt x="78" y="19"/>
                  </a:lnTo>
                  <a:lnTo>
                    <a:pt x="84" y="7"/>
                  </a:lnTo>
                  <a:close/>
                </a:path>
              </a:pathLst>
            </a:custGeom>
            <a:solidFill>
              <a:srgbClr val="EA9E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7" name="Freeform 889"/>
            <p:cNvSpPr>
              <a:spLocks/>
            </p:cNvSpPr>
            <p:nvPr userDrawn="1"/>
          </p:nvSpPr>
          <p:spPr bwMode="auto">
            <a:xfrm>
              <a:off x="1041" y="1940"/>
              <a:ext cx="27" cy="29"/>
            </a:xfrm>
            <a:custGeom>
              <a:avLst/>
              <a:gdLst>
                <a:gd name="T0" fmla="*/ 42 w 54"/>
                <a:gd name="T1" fmla="*/ 0 h 59"/>
                <a:gd name="T2" fmla="*/ 31 w 54"/>
                <a:gd name="T3" fmla="*/ 16 h 59"/>
                <a:gd name="T4" fmla="*/ 18 w 54"/>
                <a:gd name="T5" fmla="*/ 32 h 59"/>
                <a:gd name="T6" fmla="*/ 0 w 54"/>
                <a:gd name="T7" fmla="*/ 48 h 59"/>
                <a:gd name="T8" fmla="*/ 8 w 54"/>
                <a:gd name="T9" fmla="*/ 59 h 59"/>
                <a:gd name="T10" fmla="*/ 30 w 54"/>
                <a:gd name="T11" fmla="*/ 39 h 59"/>
                <a:gd name="T12" fmla="*/ 48 w 54"/>
                <a:gd name="T13" fmla="*/ 22 h 59"/>
                <a:gd name="T14" fmla="*/ 54 w 54"/>
                <a:gd name="T15" fmla="*/ 9 h 59"/>
                <a:gd name="T16" fmla="*/ 42 w 54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9">
                  <a:moveTo>
                    <a:pt x="42" y="0"/>
                  </a:moveTo>
                  <a:lnTo>
                    <a:pt x="31" y="16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8" y="59"/>
                  </a:lnTo>
                  <a:lnTo>
                    <a:pt x="30" y="39"/>
                  </a:lnTo>
                  <a:lnTo>
                    <a:pt x="48" y="22"/>
                  </a:lnTo>
                  <a:lnTo>
                    <a:pt x="54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C11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8" name="Freeform 890"/>
            <p:cNvSpPr>
              <a:spLocks/>
            </p:cNvSpPr>
            <p:nvPr userDrawn="1"/>
          </p:nvSpPr>
          <p:spPr bwMode="auto">
            <a:xfrm>
              <a:off x="1050" y="1946"/>
              <a:ext cx="12" cy="13"/>
            </a:xfrm>
            <a:custGeom>
              <a:avLst/>
              <a:gdLst>
                <a:gd name="T0" fmla="*/ 24 w 24"/>
                <a:gd name="T1" fmla="*/ 9 h 26"/>
                <a:gd name="T2" fmla="*/ 14 w 24"/>
                <a:gd name="T3" fmla="*/ 0 h 26"/>
                <a:gd name="T4" fmla="*/ 0 w 24"/>
                <a:gd name="T5" fmla="*/ 17 h 26"/>
                <a:gd name="T6" fmla="*/ 11 w 24"/>
                <a:gd name="T7" fmla="*/ 26 h 26"/>
                <a:gd name="T8" fmla="*/ 24 w 24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24" y="9"/>
                  </a:moveTo>
                  <a:lnTo>
                    <a:pt x="14" y="0"/>
                  </a:lnTo>
                  <a:lnTo>
                    <a:pt x="0" y="17"/>
                  </a:lnTo>
                  <a:lnTo>
                    <a:pt x="11" y="26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FFD63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39" name="Freeform 891"/>
            <p:cNvSpPr>
              <a:spLocks/>
            </p:cNvSpPr>
            <p:nvPr userDrawn="1"/>
          </p:nvSpPr>
          <p:spPr bwMode="auto">
            <a:xfrm>
              <a:off x="911" y="1684"/>
              <a:ext cx="24" cy="28"/>
            </a:xfrm>
            <a:custGeom>
              <a:avLst/>
              <a:gdLst>
                <a:gd name="T0" fmla="*/ 48 w 48"/>
                <a:gd name="T1" fmla="*/ 33 h 57"/>
                <a:gd name="T2" fmla="*/ 23 w 48"/>
                <a:gd name="T3" fmla="*/ 0 h 57"/>
                <a:gd name="T4" fmla="*/ 0 w 48"/>
                <a:gd name="T5" fmla="*/ 3 h 57"/>
                <a:gd name="T6" fmla="*/ 25 w 48"/>
                <a:gd name="T7" fmla="*/ 36 h 57"/>
                <a:gd name="T8" fmla="*/ 46 w 48"/>
                <a:gd name="T9" fmla="*/ 57 h 57"/>
                <a:gd name="T10" fmla="*/ 48 w 48"/>
                <a:gd name="T11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7">
                  <a:moveTo>
                    <a:pt x="48" y="33"/>
                  </a:moveTo>
                  <a:lnTo>
                    <a:pt x="23" y="0"/>
                  </a:lnTo>
                  <a:lnTo>
                    <a:pt x="0" y="3"/>
                  </a:lnTo>
                  <a:lnTo>
                    <a:pt x="25" y="36"/>
                  </a:lnTo>
                  <a:lnTo>
                    <a:pt x="46" y="57"/>
                  </a:lnTo>
                  <a:lnTo>
                    <a:pt x="48" y="33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0" name="Freeform 892"/>
            <p:cNvSpPr>
              <a:spLocks/>
            </p:cNvSpPr>
            <p:nvPr userDrawn="1"/>
          </p:nvSpPr>
          <p:spPr bwMode="auto">
            <a:xfrm>
              <a:off x="718" y="1729"/>
              <a:ext cx="21" cy="32"/>
            </a:xfrm>
            <a:custGeom>
              <a:avLst/>
              <a:gdLst>
                <a:gd name="T0" fmla="*/ 43 w 43"/>
                <a:gd name="T1" fmla="*/ 35 h 64"/>
                <a:gd name="T2" fmla="*/ 21 w 43"/>
                <a:gd name="T3" fmla="*/ 0 h 64"/>
                <a:gd name="T4" fmla="*/ 0 w 43"/>
                <a:gd name="T5" fmla="*/ 5 h 64"/>
                <a:gd name="T6" fmla="*/ 26 w 43"/>
                <a:gd name="T7" fmla="*/ 42 h 64"/>
                <a:gd name="T8" fmla="*/ 41 w 43"/>
                <a:gd name="T9" fmla="*/ 64 h 64"/>
                <a:gd name="T10" fmla="*/ 43 w 43"/>
                <a:gd name="T11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64">
                  <a:moveTo>
                    <a:pt x="43" y="35"/>
                  </a:moveTo>
                  <a:lnTo>
                    <a:pt x="21" y="0"/>
                  </a:lnTo>
                  <a:lnTo>
                    <a:pt x="0" y="5"/>
                  </a:lnTo>
                  <a:lnTo>
                    <a:pt x="26" y="42"/>
                  </a:lnTo>
                  <a:lnTo>
                    <a:pt x="41" y="64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1" name="Freeform 893"/>
            <p:cNvSpPr>
              <a:spLocks/>
            </p:cNvSpPr>
            <p:nvPr userDrawn="1"/>
          </p:nvSpPr>
          <p:spPr bwMode="auto">
            <a:xfrm>
              <a:off x="901" y="1661"/>
              <a:ext cx="18" cy="19"/>
            </a:xfrm>
            <a:custGeom>
              <a:avLst/>
              <a:gdLst>
                <a:gd name="T0" fmla="*/ 35 w 35"/>
                <a:gd name="T1" fmla="*/ 21 h 38"/>
                <a:gd name="T2" fmla="*/ 20 w 35"/>
                <a:gd name="T3" fmla="*/ 0 h 38"/>
                <a:gd name="T4" fmla="*/ 0 w 35"/>
                <a:gd name="T5" fmla="*/ 7 h 38"/>
                <a:gd name="T6" fmla="*/ 26 w 35"/>
                <a:gd name="T7" fmla="*/ 38 h 38"/>
                <a:gd name="T8" fmla="*/ 35 w 35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35" y="21"/>
                  </a:moveTo>
                  <a:lnTo>
                    <a:pt x="20" y="0"/>
                  </a:lnTo>
                  <a:lnTo>
                    <a:pt x="0" y="7"/>
                  </a:lnTo>
                  <a:lnTo>
                    <a:pt x="26" y="38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2" name="Freeform 894"/>
            <p:cNvSpPr>
              <a:spLocks/>
            </p:cNvSpPr>
            <p:nvPr userDrawn="1"/>
          </p:nvSpPr>
          <p:spPr bwMode="auto">
            <a:xfrm>
              <a:off x="961" y="1622"/>
              <a:ext cx="17" cy="20"/>
            </a:xfrm>
            <a:custGeom>
              <a:avLst/>
              <a:gdLst>
                <a:gd name="T0" fmla="*/ 36 w 36"/>
                <a:gd name="T1" fmla="*/ 21 h 39"/>
                <a:gd name="T2" fmla="*/ 20 w 36"/>
                <a:gd name="T3" fmla="*/ 0 h 39"/>
                <a:gd name="T4" fmla="*/ 0 w 36"/>
                <a:gd name="T5" fmla="*/ 7 h 39"/>
                <a:gd name="T6" fmla="*/ 27 w 36"/>
                <a:gd name="T7" fmla="*/ 39 h 39"/>
                <a:gd name="T8" fmla="*/ 36 w 36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9">
                  <a:moveTo>
                    <a:pt x="36" y="21"/>
                  </a:moveTo>
                  <a:lnTo>
                    <a:pt x="20" y="0"/>
                  </a:lnTo>
                  <a:lnTo>
                    <a:pt x="0" y="7"/>
                  </a:lnTo>
                  <a:lnTo>
                    <a:pt x="27" y="39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3" name="Freeform 895"/>
            <p:cNvSpPr>
              <a:spLocks/>
            </p:cNvSpPr>
            <p:nvPr userDrawn="1"/>
          </p:nvSpPr>
          <p:spPr bwMode="auto">
            <a:xfrm>
              <a:off x="928" y="1578"/>
              <a:ext cx="16" cy="17"/>
            </a:xfrm>
            <a:custGeom>
              <a:avLst/>
              <a:gdLst>
                <a:gd name="T0" fmla="*/ 32 w 32"/>
                <a:gd name="T1" fmla="*/ 20 h 36"/>
                <a:gd name="T2" fmla="*/ 18 w 32"/>
                <a:gd name="T3" fmla="*/ 0 h 36"/>
                <a:gd name="T4" fmla="*/ 0 w 32"/>
                <a:gd name="T5" fmla="*/ 7 h 36"/>
                <a:gd name="T6" fmla="*/ 24 w 32"/>
                <a:gd name="T7" fmla="*/ 36 h 36"/>
                <a:gd name="T8" fmla="*/ 32 w 32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32" y="20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24" y="36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4" name="Freeform 896"/>
            <p:cNvSpPr>
              <a:spLocks/>
            </p:cNvSpPr>
            <p:nvPr userDrawn="1"/>
          </p:nvSpPr>
          <p:spPr bwMode="auto">
            <a:xfrm>
              <a:off x="739" y="1648"/>
              <a:ext cx="18" cy="19"/>
            </a:xfrm>
            <a:custGeom>
              <a:avLst/>
              <a:gdLst>
                <a:gd name="T0" fmla="*/ 34 w 34"/>
                <a:gd name="T1" fmla="*/ 21 h 38"/>
                <a:gd name="T2" fmla="*/ 19 w 34"/>
                <a:gd name="T3" fmla="*/ 0 h 38"/>
                <a:gd name="T4" fmla="*/ 0 w 34"/>
                <a:gd name="T5" fmla="*/ 6 h 38"/>
                <a:gd name="T6" fmla="*/ 25 w 34"/>
                <a:gd name="T7" fmla="*/ 38 h 38"/>
                <a:gd name="T8" fmla="*/ 34 w 34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4" y="21"/>
                  </a:moveTo>
                  <a:lnTo>
                    <a:pt x="19" y="0"/>
                  </a:lnTo>
                  <a:lnTo>
                    <a:pt x="0" y="6"/>
                  </a:lnTo>
                  <a:lnTo>
                    <a:pt x="25" y="3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5" name="Freeform 897"/>
            <p:cNvSpPr>
              <a:spLocks/>
            </p:cNvSpPr>
            <p:nvPr userDrawn="1"/>
          </p:nvSpPr>
          <p:spPr bwMode="auto">
            <a:xfrm>
              <a:off x="744" y="1624"/>
              <a:ext cx="17" cy="20"/>
            </a:xfrm>
            <a:custGeom>
              <a:avLst/>
              <a:gdLst>
                <a:gd name="T0" fmla="*/ 35 w 35"/>
                <a:gd name="T1" fmla="*/ 21 h 39"/>
                <a:gd name="T2" fmla="*/ 20 w 35"/>
                <a:gd name="T3" fmla="*/ 0 h 39"/>
                <a:gd name="T4" fmla="*/ 0 w 35"/>
                <a:gd name="T5" fmla="*/ 5 h 39"/>
                <a:gd name="T6" fmla="*/ 27 w 35"/>
                <a:gd name="T7" fmla="*/ 39 h 39"/>
                <a:gd name="T8" fmla="*/ 35 w 35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35" y="21"/>
                  </a:moveTo>
                  <a:lnTo>
                    <a:pt x="20" y="0"/>
                  </a:lnTo>
                  <a:lnTo>
                    <a:pt x="0" y="5"/>
                  </a:lnTo>
                  <a:lnTo>
                    <a:pt x="27" y="39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6" name="Freeform 898"/>
            <p:cNvSpPr>
              <a:spLocks/>
            </p:cNvSpPr>
            <p:nvPr userDrawn="1"/>
          </p:nvSpPr>
          <p:spPr bwMode="auto">
            <a:xfrm>
              <a:off x="783" y="1689"/>
              <a:ext cx="17" cy="21"/>
            </a:xfrm>
            <a:custGeom>
              <a:avLst/>
              <a:gdLst>
                <a:gd name="T0" fmla="*/ 36 w 36"/>
                <a:gd name="T1" fmla="*/ 19 h 40"/>
                <a:gd name="T2" fmla="*/ 22 w 36"/>
                <a:gd name="T3" fmla="*/ 6 h 40"/>
                <a:gd name="T4" fmla="*/ 0 w 36"/>
                <a:gd name="T5" fmla="*/ 0 h 40"/>
                <a:gd name="T6" fmla="*/ 30 w 36"/>
                <a:gd name="T7" fmla="*/ 40 h 40"/>
                <a:gd name="T8" fmla="*/ 36 w 36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36" y="19"/>
                  </a:moveTo>
                  <a:lnTo>
                    <a:pt x="22" y="6"/>
                  </a:lnTo>
                  <a:lnTo>
                    <a:pt x="0" y="0"/>
                  </a:lnTo>
                  <a:lnTo>
                    <a:pt x="30" y="40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7" name="Freeform 899"/>
            <p:cNvSpPr>
              <a:spLocks/>
            </p:cNvSpPr>
            <p:nvPr userDrawn="1"/>
          </p:nvSpPr>
          <p:spPr bwMode="auto">
            <a:xfrm>
              <a:off x="842" y="1651"/>
              <a:ext cx="18" cy="21"/>
            </a:xfrm>
            <a:custGeom>
              <a:avLst/>
              <a:gdLst>
                <a:gd name="T0" fmla="*/ 36 w 36"/>
                <a:gd name="T1" fmla="*/ 20 h 41"/>
                <a:gd name="T2" fmla="*/ 23 w 36"/>
                <a:gd name="T3" fmla="*/ 5 h 41"/>
                <a:gd name="T4" fmla="*/ 0 w 36"/>
                <a:gd name="T5" fmla="*/ 0 h 41"/>
                <a:gd name="T6" fmla="*/ 29 w 36"/>
                <a:gd name="T7" fmla="*/ 41 h 41"/>
                <a:gd name="T8" fmla="*/ 36 w 36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36" y="20"/>
                  </a:moveTo>
                  <a:lnTo>
                    <a:pt x="23" y="5"/>
                  </a:lnTo>
                  <a:lnTo>
                    <a:pt x="0" y="0"/>
                  </a:lnTo>
                  <a:lnTo>
                    <a:pt x="29" y="41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8" name="Freeform 900"/>
            <p:cNvSpPr>
              <a:spLocks/>
            </p:cNvSpPr>
            <p:nvPr userDrawn="1"/>
          </p:nvSpPr>
          <p:spPr bwMode="auto">
            <a:xfrm>
              <a:off x="621" y="1674"/>
              <a:ext cx="18" cy="21"/>
            </a:xfrm>
            <a:custGeom>
              <a:avLst/>
              <a:gdLst>
                <a:gd name="T0" fmla="*/ 35 w 35"/>
                <a:gd name="T1" fmla="*/ 21 h 41"/>
                <a:gd name="T2" fmla="*/ 21 w 35"/>
                <a:gd name="T3" fmla="*/ 7 h 41"/>
                <a:gd name="T4" fmla="*/ 0 w 35"/>
                <a:gd name="T5" fmla="*/ 0 h 41"/>
                <a:gd name="T6" fmla="*/ 28 w 35"/>
                <a:gd name="T7" fmla="*/ 41 h 41"/>
                <a:gd name="T8" fmla="*/ 35 w 35"/>
                <a:gd name="T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35" y="21"/>
                  </a:moveTo>
                  <a:lnTo>
                    <a:pt x="21" y="7"/>
                  </a:lnTo>
                  <a:lnTo>
                    <a:pt x="0" y="0"/>
                  </a:lnTo>
                  <a:lnTo>
                    <a:pt x="28" y="4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49" name="Freeform 901"/>
            <p:cNvSpPr>
              <a:spLocks/>
            </p:cNvSpPr>
            <p:nvPr userDrawn="1"/>
          </p:nvSpPr>
          <p:spPr bwMode="auto">
            <a:xfrm>
              <a:off x="625" y="1651"/>
              <a:ext cx="18" cy="20"/>
            </a:xfrm>
            <a:custGeom>
              <a:avLst/>
              <a:gdLst>
                <a:gd name="T0" fmla="*/ 36 w 36"/>
                <a:gd name="T1" fmla="*/ 20 h 40"/>
                <a:gd name="T2" fmla="*/ 23 w 36"/>
                <a:gd name="T3" fmla="*/ 5 h 40"/>
                <a:gd name="T4" fmla="*/ 0 w 36"/>
                <a:gd name="T5" fmla="*/ 0 h 40"/>
                <a:gd name="T6" fmla="*/ 29 w 36"/>
                <a:gd name="T7" fmla="*/ 40 h 40"/>
                <a:gd name="T8" fmla="*/ 36 w 36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36" y="20"/>
                  </a:moveTo>
                  <a:lnTo>
                    <a:pt x="23" y="5"/>
                  </a:lnTo>
                  <a:lnTo>
                    <a:pt x="0" y="0"/>
                  </a:lnTo>
                  <a:lnTo>
                    <a:pt x="29" y="40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0" name="Freeform 902"/>
            <p:cNvSpPr>
              <a:spLocks/>
            </p:cNvSpPr>
            <p:nvPr userDrawn="1"/>
          </p:nvSpPr>
          <p:spPr bwMode="auto">
            <a:xfrm>
              <a:off x="648" y="1719"/>
              <a:ext cx="21" cy="24"/>
            </a:xfrm>
            <a:custGeom>
              <a:avLst/>
              <a:gdLst>
                <a:gd name="T0" fmla="*/ 41 w 41"/>
                <a:gd name="T1" fmla="*/ 27 h 48"/>
                <a:gd name="T2" fmla="*/ 22 w 41"/>
                <a:gd name="T3" fmla="*/ 3 h 48"/>
                <a:gd name="T4" fmla="*/ 0 w 41"/>
                <a:gd name="T5" fmla="*/ 0 h 48"/>
                <a:gd name="T6" fmla="*/ 15 w 41"/>
                <a:gd name="T7" fmla="*/ 21 h 48"/>
                <a:gd name="T8" fmla="*/ 38 w 41"/>
                <a:gd name="T9" fmla="*/ 48 h 48"/>
                <a:gd name="T10" fmla="*/ 41 w 41"/>
                <a:gd name="T11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8">
                  <a:moveTo>
                    <a:pt x="41" y="27"/>
                  </a:moveTo>
                  <a:lnTo>
                    <a:pt x="22" y="3"/>
                  </a:lnTo>
                  <a:lnTo>
                    <a:pt x="0" y="0"/>
                  </a:lnTo>
                  <a:lnTo>
                    <a:pt x="15" y="21"/>
                  </a:lnTo>
                  <a:lnTo>
                    <a:pt x="38" y="48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1" name="Freeform 903"/>
            <p:cNvSpPr>
              <a:spLocks/>
            </p:cNvSpPr>
            <p:nvPr userDrawn="1"/>
          </p:nvSpPr>
          <p:spPr bwMode="auto">
            <a:xfrm>
              <a:off x="620" y="1700"/>
              <a:ext cx="20" cy="22"/>
            </a:xfrm>
            <a:custGeom>
              <a:avLst/>
              <a:gdLst>
                <a:gd name="T0" fmla="*/ 40 w 40"/>
                <a:gd name="T1" fmla="*/ 25 h 44"/>
                <a:gd name="T2" fmla="*/ 18 w 40"/>
                <a:gd name="T3" fmla="*/ 0 h 44"/>
                <a:gd name="T4" fmla="*/ 0 w 40"/>
                <a:gd name="T5" fmla="*/ 3 h 44"/>
                <a:gd name="T6" fmla="*/ 33 w 40"/>
                <a:gd name="T7" fmla="*/ 44 h 44"/>
                <a:gd name="T8" fmla="*/ 40 w 40"/>
                <a:gd name="T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4">
                  <a:moveTo>
                    <a:pt x="40" y="25"/>
                  </a:moveTo>
                  <a:lnTo>
                    <a:pt x="18" y="0"/>
                  </a:lnTo>
                  <a:lnTo>
                    <a:pt x="0" y="3"/>
                  </a:lnTo>
                  <a:lnTo>
                    <a:pt x="33" y="44"/>
                  </a:lnTo>
                  <a:lnTo>
                    <a:pt x="40" y="25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2" name="Freeform 904"/>
            <p:cNvSpPr>
              <a:spLocks/>
            </p:cNvSpPr>
            <p:nvPr userDrawn="1"/>
          </p:nvSpPr>
          <p:spPr bwMode="auto">
            <a:xfrm>
              <a:off x="951" y="1676"/>
              <a:ext cx="24" cy="28"/>
            </a:xfrm>
            <a:custGeom>
              <a:avLst/>
              <a:gdLst>
                <a:gd name="T0" fmla="*/ 48 w 48"/>
                <a:gd name="T1" fmla="*/ 22 h 57"/>
                <a:gd name="T2" fmla="*/ 31 w 48"/>
                <a:gd name="T3" fmla="*/ 0 h 57"/>
                <a:gd name="T4" fmla="*/ 0 w 48"/>
                <a:gd name="T5" fmla="*/ 5 h 57"/>
                <a:gd name="T6" fmla="*/ 48 w 48"/>
                <a:gd name="T7" fmla="*/ 57 h 57"/>
                <a:gd name="T8" fmla="*/ 48 w 48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22"/>
                  </a:moveTo>
                  <a:lnTo>
                    <a:pt x="31" y="0"/>
                  </a:lnTo>
                  <a:lnTo>
                    <a:pt x="0" y="5"/>
                  </a:lnTo>
                  <a:lnTo>
                    <a:pt x="48" y="57"/>
                  </a:lnTo>
                  <a:lnTo>
                    <a:pt x="48" y="22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3" name="Freeform 905"/>
            <p:cNvSpPr>
              <a:spLocks/>
            </p:cNvSpPr>
            <p:nvPr userDrawn="1"/>
          </p:nvSpPr>
          <p:spPr bwMode="auto">
            <a:xfrm>
              <a:off x="435" y="1657"/>
              <a:ext cx="20" cy="27"/>
            </a:xfrm>
            <a:custGeom>
              <a:avLst/>
              <a:gdLst>
                <a:gd name="T0" fmla="*/ 40 w 40"/>
                <a:gd name="T1" fmla="*/ 25 h 54"/>
                <a:gd name="T2" fmla="*/ 27 w 40"/>
                <a:gd name="T3" fmla="*/ 2 h 54"/>
                <a:gd name="T4" fmla="*/ 0 w 40"/>
                <a:gd name="T5" fmla="*/ 0 h 54"/>
                <a:gd name="T6" fmla="*/ 31 w 40"/>
                <a:gd name="T7" fmla="*/ 54 h 54"/>
                <a:gd name="T8" fmla="*/ 40 w 40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4">
                  <a:moveTo>
                    <a:pt x="40" y="25"/>
                  </a:moveTo>
                  <a:lnTo>
                    <a:pt x="27" y="2"/>
                  </a:lnTo>
                  <a:lnTo>
                    <a:pt x="0" y="0"/>
                  </a:lnTo>
                  <a:lnTo>
                    <a:pt x="31" y="54"/>
                  </a:lnTo>
                  <a:lnTo>
                    <a:pt x="40" y="25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4" name="Freeform 906"/>
            <p:cNvSpPr>
              <a:spLocks/>
            </p:cNvSpPr>
            <p:nvPr userDrawn="1"/>
          </p:nvSpPr>
          <p:spPr bwMode="auto">
            <a:xfrm>
              <a:off x="932" y="1655"/>
              <a:ext cx="17" cy="18"/>
            </a:xfrm>
            <a:custGeom>
              <a:avLst/>
              <a:gdLst>
                <a:gd name="T0" fmla="*/ 33 w 33"/>
                <a:gd name="T1" fmla="*/ 12 h 37"/>
                <a:gd name="T2" fmla="*/ 20 w 33"/>
                <a:gd name="T3" fmla="*/ 0 h 37"/>
                <a:gd name="T4" fmla="*/ 0 w 33"/>
                <a:gd name="T5" fmla="*/ 4 h 37"/>
                <a:gd name="T6" fmla="*/ 32 w 33"/>
                <a:gd name="T7" fmla="*/ 37 h 37"/>
                <a:gd name="T8" fmla="*/ 33 w 33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33" y="12"/>
                  </a:moveTo>
                  <a:lnTo>
                    <a:pt x="20" y="0"/>
                  </a:lnTo>
                  <a:lnTo>
                    <a:pt x="0" y="4"/>
                  </a:lnTo>
                  <a:lnTo>
                    <a:pt x="32" y="37"/>
                  </a:lnTo>
                  <a:lnTo>
                    <a:pt x="33" y="12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5" name="Freeform 907"/>
            <p:cNvSpPr>
              <a:spLocks/>
            </p:cNvSpPr>
            <p:nvPr userDrawn="1"/>
          </p:nvSpPr>
          <p:spPr bwMode="auto">
            <a:xfrm>
              <a:off x="992" y="1616"/>
              <a:ext cx="17" cy="19"/>
            </a:xfrm>
            <a:custGeom>
              <a:avLst/>
              <a:gdLst>
                <a:gd name="T0" fmla="*/ 35 w 35"/>
                <a:gd name="T1" fmla="*/ 13 h 37"/>
                <a:gd name="T2" fmla="*/ 21 w 35"/>
                <a:gd name="T3" fmla="*/ 0 h 37"/>
                <a:gd name="T4" fmla="*/ 0 w 35"/>
                <a:gd name="T5" fmla="*/ 5 h 37"/>
                <a:gd name="T6" fmla="*/ 33 w 35"/>
                <a:gd name="T7" fmla="*/ 37 h 37"/>
                <a:gd name="T8" fmla="*/ 35 w 35"/>
                <a:gd name="T9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35" y="13"/>
                  </a:moveTo>
                  <a:lnTo>
                    <a:pt x="21" y="0"/>
                  </a:lnTo>
                  <a:lnTo>
                    <a:pt x="0" y="5"/>
                  </a:lnTo>
                  <a:lnTo>
                    <a:pt x="33" y="37"/>
                  </a:lnTo>
                  <a:lnTo>
                    <a:pt x="35" y="13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6" name="Freeform 908"/>
            <p:cNvSpPr>
              <a:spLocks/>
            </p:cNvSpPr>
            <p:nvPr userDrawn="1"/>
          </p:nvSpPr>
          <p:spPr bwMode="auto">
            <a:xfrm>
              <a:off x="771" y="1643"/>
              <a:ext cx="16" cy="19"/>
            </a:xfrm>
            <a:custGeom>
              <a:avLst/>
              <a:gdLst>
                <a:gd name="T0" fmla="*/ 33 w 33"/>
                <a:gd name="T1" fmla="*/ 12 h 36"/>
                <a:gd name="T2" fmla="*/ 21 w 33"/>
                <a:gd name="T3" fmla="*/ 0 h 36"/>
                <a:gd name="T4" fmla="*/ 0 w 33"/>
                <a:gd name="T5" fmla="*/ 3 h 36"/>
                <a:gd name="T6" fmla="*/ 31 w 33"/>
                <a:gd name="T7" fmla="*/ 36 h 36"/>
                <a:gd name="T8" fmla="*/ 33 w 33"/>
                <a:gd name="T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12"/>
                  </a:moveTo>
                  <a:lnTo>
                    <a:pt x="21" y="0"/>
                  </a:lnTo>
                  <a:lnTo>
                    <a:pt x="0" y="3"/>
                  </a:lnTo>
                  <a:lnTo>
                    <a:pt x="31" y="36"/>
                  </a:lnTo>
                  <a:lnTo>
                    <a:pt x="33" y="12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7" name="Freeform 909"/>
            <p:cNvSpPr>
              <a:spLocks/>
            </p:cNvSpPr>
            <p:nvPr userDrawn="1"/>
          </p:nvSpPr>
          <p:spPr bwMode="auto">
            <a:xfrm>
              <a:off x="775" y="1619"/>
              <a:ext cx="17" cy="19"/>
            </a:xfrm>
            <a:custGeom>
              <a:avLst/>
              <a:gdLst>
                <a:gd name="T0" fmla="*/ 34 w 34"/>
                <a:gd name="T1" fmla="*/ 13 h 37"/>
                <a:gd name="T2" fmla="*/ 22 w 34"/>
                <a:gd name="T3" fmla="*/ 0 h 37"/>
                <a:gd name="T4" fmla="*/ 0 w 34"/>
                <a:gd name="T5" fmla="*/ 5 h 37"/>
                <a:gd name="T6" fmla="*/ 33 w 34"/>
                <a:gd name="T7" fmla="*/ 37 h 37"/>
                <a:gd name="T8" fmla="*/ 34 w 34"/>
                <a:gd name="T9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13"/>
                  </a:moveTo>
                  <a:lnTo>
                    <a:pt x="22" y="0"/>
                  </a:lnTo>
                  <a:lnTo>
                    <a:pt x="0" y="5"/>
                  </a:lnTo>
                  <a:lnTo>
                    <a:pt x="33" y="37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8" name="Freeform 910"/>
            <p:cNvSpPr>
              <a:spLocks/>
            </p:cNvSpPr>
            <p:nvPr userDrawn="1"/>
          </p:nvSpPr>
          <p:spPr bwMode="auto">
            <a:xfrm>
              <a:off x="815" y="1683"/>
              <a:ext cx="19" cy="19"/>
            </a:xfrm>
            <a:custGeom>
              <a:avLst/>
              <a:gdLst>
                <a:gd name="T0" fmla="*/ 38 w 38"/>
                <a:gd name="T1" fmla="*/ 16 h 38"/>
                <a:gd name="T2" fmla="*/ 22 w 38"/>
                <a:gd name="T3" fmla="*/ 0 h 38"/>
                <a:gd name="T4" fmla="*/ 0 w 38"/>
                <a:gd name="T5" fmla="*/ 0 h 38"/>
                <a:gd name="T6" fmla="*/ 30 w 38"/>
                <a:gd name="T7" fmla="*/ 38 h 38"/>
                <a:gd name="T8" fmla="*/ 38 w 38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16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30" y="38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59" name="Freeform 911"/>
            <p:cNvSpPr>
              <a:spLocks/>
            </p:cNvSpPr>
            <p:nvPr userDrawn="1"/>
          </p:nvSpPr>
          <p:spPr bwMode="auto">
            <a:xfrm>
              <a:off x="875" y="1644"/>
              <a:ext cx="18" cy="19"/>
            </a:xfrm>
            <a:custGeom>
              <a:avLst/>
              <a:gdLst>
                <a:gd name="T0" fmla="*/ 35 w 35"/>
                <a:gd name="T1" fmla="*/ 16 h 38"/>
                <a:gd name="T2" fmla="*/ 21 w 35"/>
                <a:gd name="T3" fmla="*/ 1 h 38"/>
                <a:gd name="T4" fmla="*/ 0 w 35"/>
                <a:gd name="T5" fmla="*/ 0 h 38"/>
                <a:gd name="T6" fmla="*/ 29 w 35"/>
                <a:gd name="T7" fmla="*/ 38 h 38"/>
                <a:gd name="T8" fmla="*/ 35 w 35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35" y="16"/>
                  </a:moveTo>
                  <a:lnTo>
                    <a:pt x="21" y="1"/>
                  </a:lnTo>
                  <a:lnTo>
                    <a:pt x="0" y="0"/>
                  </a:lnTo>
                  <a:lnTo>
                    <a:pt x="29" y="38"/>
                  </a:lnTo>
                  <a:lnTo>
                    <a:pt x="35" y="16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0" name="Freeform 912"/>
            <p:cNvSpPr>
              <a:spLocks/>
            </p:cNvSpPr>
            <p:nvPr userDrawn="1"/>
          </p:nvSpPr>
          <p:spPr bwMode="auto">
            <a:xfrm>
              <a:off x="857" y="1598"/>
              <a:ext cx="17" cy="18"/>
            </a:xfrm>
            <a:custGeom>
              <a:avLst/>
              <a:gdLst>
                <a:gd name="T0" fmla="*/ 32 w 32"/>
                <a:gd name="T1" fmla="*/ 15 h 34"/>
                <a:gd name="T2" fmla="*/ 18 w 32"/>
                <a:gd name="T3" fmla="*/ 0 h 34"/>
                <a:gd name="T4" fmla="*/ 0 w 32"/>
                <a:gd name="T5" fmla="*/ 0 h 34"/>
                <a:gd name="T6" fmla="*/ 26 w 32"/>
                <a:gd name="T7" fmla="*/ 34 h 34"/>
                <a:gd name="T8" fmla="*/ 32 w 3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32" y="15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26" y="34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1" name="Freeform 913"/>
            <p:cNvSpPr>
              <a:spLocks/>
            </p:cNvSpPr>
            <p:nvPr userDrawn="1"/>
          </p:nvSpPr>
          <p:spPr bwMode="auto">
            <a:xfrm>
              <a:off x="653" y="1669"/>
              <a:ext cx="18" cy="19"/>
            </a:xfrm>
            <a:custGeom>
              <a:avLst/>
              <a:gdLst>
                <a:gd name="T0" fmla="*/ 37 w 37"/>
                <a:gd name="T1" fmla="*/ 17 h 38"/>
                <a:gd name="T2" fmla="*/ 22 w 37"/>
                <a:gd name="T3" fmla="*/ 0 h 38"/>
                <a:gd name="T4" fmla="*/ 0 w 37"/>
                <a:gd name="T5" fmla="*/ 0 h 38"/>
                <a:gd name="T6" fmla="*/ 30 w 37"/>
                <a:gd name="T7" fmla="*/ 38 h 38"/>
                <a:gd name="T8" fmla="*/ 37 w 37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7" y="1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30" y="38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2" name="Freeform 914"/>
            <p:cNvSpPr>
              <a:spLocks/>
            </p:cNvSpPr>
            <p:nvPr userDrawn="1"/>
          </p:nvSpPr>
          <p:spPr bwMode="auto">
            <a:xfrm>
              <a:off x="658" y="1645"/>
              <a:ext cx="18" cy="19"/>
            </a:xfrm>
            <a:custGeom>
              <a:avLst/>
              <a:gdLst>
                <a:gd name="T0" fmla="*/ 37 w 37"/>
                <a:gd name="T1" fmla="*/ 16 h 38"/>
                <a:gd name="T2" fmla="*/ 22 w 37"/>
                <a:gd name="T3" fmla="*/ 1 h 38"/>
                <a:gd name="T4" fmla="*/ 0 w 37"/>
                <a:gd name="T5" fmla="*/ 0 h 38"/>
                <a:gd name="T6" fmla="*/ 31 w 37"/>
                <a:gd name="T7" fmla="*/ 38 h 38"/>
                <a:gd name="T8" fmla="*/ 37 w 3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7" y="16"/>
                  </a:moveTo>
                  <a:lnTo>
                    <a:pt x="22" y="1"/>
                  </a:lnTo>
                  <a:lnTo>
                    <a:pt x="0" y="0"/>
                  </a:lnTo>
                  <a:lnTo>
                    <a:pt x="31" y="38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3" name="Freeform 915"/>
            <p:cNvSpPr>
              <a:spLocks/>
            </p:cNvSpPr>
            <p:nvPr userDrawn="1"/>
          </p:nvSpPr>
          <p:spPr bwMode="auto">
            <a:xfrm>
              <a:off x="681" y="1711"/>
              <a:ext cx="21" cy="22"/>
            </a:xfrm>
            <a:custGeom>
              <a:avLst/>
              <a:gdLst>
                <a:gd name="T0" fmla="*/ 43 w 43"/>
                <a:gd name="T1" fmla="*/ 27 h 44"/>
                <a:gd name="T2" fmla="*/ 25 w 43"/>
                <a:gd name="T3" fmla="*/ 2 h 44"/>
                <a:gd name="T4" fmla="*/ 0 w 43"/>
                <a:gd name="T5" fmla="*/ 0 h 44"/>
                <a:gd name="T6" fmla="*/ 35 w 43"/>
                <a:gd name="T7" fmla="*/ 44 h 44"/>
                <a:gd name="T8" fmla="*/ 43 w 43"/>
                <a:gd name="T9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3" y="27"/>
                  </a:moveTo>
                  <a:lnTo>
                    <a:pt x="25" y="2"/>
                  </a:lnTo>
                  <a:lnTo>
                    <a:pt x="0" y="0"/>
                  </a:lnTo>
                  <a:lnTo>
                    <a:pt x="35" y="44"/>
                  </a:lnTo>
                  <a:lnTo>
                    <a:pt x="43" y="27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4" name="Freeform 916"/>
            <p:cNvSpPr>
              <a:spLocks/>
            </p:cNvSpPr>
            <p:nvPr userDrawn="1"/>
          </p:nvSpPr>
          <p:spPr bwMode="auto">
            <a:xfrm>
              <a:off x="740" y="1672"/>
              <a:ext cx="21" cy="22"/>
            </a:xfrm>
            <a:custGeom>
              <a:avLst/>
              <a:gdLst>
                <a:gd name="T0" fmla="*/ 43 w 43"/>
                <a:gd name="T1" fmla="*/ 27 h 44"/>
                <a:gd name="T2" fmla="*/ 24 w 43"/>
                <a:gd name="T3" fmla="*/ 1 h 44"/>
                <a:gd name="T4" fmla="*/ 0 w 43"/>
                <a:gd name="T5" fmla="*/ 0 h 44"/>
                <a:gd name="T6" fmla="*/ 36 w 43"/>
                <a:gd name="T7" fmla="*/ 44 h 44"/>
                <a:gd name="T8" fmla="*/ 43 w 43"/>
                <a:gd name="T9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3" y="27"/>
                  </a:moveTo>
                  <a:lnTo>
                    <a:pt x="24" y="1"/>
                  </a:lnTo>
                  <a:lnTo>
                    <a:pt x="0" y="0"/>
                  </a:lnTo>
                  <a:lnTo>
                    <a:pt x="36" y="44"/>
                  </a:lnTo>
                  <a:lnTo>
                    <a:pt x="43" y="27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5" name="Freeform 917"/>
            <p:cNvSpPr>
              <a:spLocks/>
            </p:cNvSpPr>
            <p:nvPr userDrawn="1"/>
          </p:nvSpPr>
          <p:spPr bwMode="auto">
            <a:xfrm>
              <a:off x="521" y="1695"/>
              <a:ext cx="19" cy="21"/>
            </a:xfrm>
            <a:custGeom>
              <a:avLst/>
              <a:gdLst>
                <a:gd name="T0" fmla="*/ 38 w 38"/>
                <a:gd name="T1" fmla="*/ 27 h 43"/>
                <a:gd name="T2" fmla="*/ 20 w 38"/>
                <a:gd name="T3" fmla="*/ 0 h 43"/>
                <a:gd name="T4" fmla="*/ 0 w 38"/>
                <a:gd name="T5" fmla="*/ 5 h 43"/>
                <a:gd name="T6" fmla="*/ 30 w 38"/>
                <a:gd name="T7" fmla="*/ 43 h 43"/>
                <a:gd name="T8" fmla="*/ 38 w 38"/>
                <a:gd name="T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27"/>
                  </a:moveTo>
                  <a:lnTo>
                    <a:pt x="20" y="0"/>
                  </a:lnTo>
                  <a:lnTo>
                    <a:pt x="0" y="5"/>
                  </a:lnTo>
                  <a:lnTo>
                    <a:pt x="30" y="43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6" name="Freeform 918"/>
            <p:cNvSpPr>
              <a:spLocks/>
            </p:cNvSpPr>
            <p:nvPr userDrawn="1"/>
          </p:nvSpPr>
          <p:spPr bwMode="auto">
            <a:xfrm>
              <a:off x="485" y="1703"/>
              <a:ext cx="19" cy="22"/>
            </a:xfrm>
            <a:custGeom>
              <a:avLst/>
              <a:gdLst>
                <a:gd name="T0" fmla="*/ 39 w 39"/>
                <a:gd name="T1" fmla="*/ 27 h 43"/>
                <a:gd name="T2" fmla="*/ 19 w 39"/>
                <a:gd name="T3" fmla="*/ 0 h 43"/>
                <a:gd name="T4" fmla="*/ 0 w 39"/>
                <a:gd name="T5" fmla="*/ 6 h 43"/>
                <a:gd name="T6" fmla="*/ 31 w 39"/>
                <a:gd name="T7" fmla="*/ 43 h 43"/>
                <a:gd name="T8" fmla="*/ 39 w 39"/>
                <a:gd name="T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3">
                  <a:moveTo>
                    <a:pt x="39" y="27"/>
                  </a:moveTo>
                  <a:lnTo>
                    <a:pt x="19" y="0"/>
                  </a:lnTo>
                  <a:lnTo>
                    <a:pt x="0" y="6"/>
                  </a:lnTo>
                  <a:lnTo>
                    <a:pt x="31" y="43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7" name="Freeform 919"/>
            <p:cNvSpPr>
              <a:spLocks/>
            </p:cNvSpPr>
            <p:nvPr userDrawn="1"/>
          </p:nvSpPr>
          <p:spPr bwMode="auto">
            <a:xfrm>
              <a:off x="534" y="1720"/>
              <a:ext cx="19" cy="21"/>
            </a:xfrm>
            <a:custGeom>
              <a:avLst/>
              <a:gdLst>
                <a:gd name="T0" fmla="*/ 38 w 38"/>
                <a:gd name="T1" fmla="*/ 26 h 42"/>
                <a:gd name="T2" fmla="*/ 19 w 38"/>
                <a:gd name="T3" fmla="*/ 0 h 42"/>
                <a:gd name="T4" fmla="*/ 0 w 38"/>
                <a:gd name="T5" fmla="*/ 4 h 42"/>
                <a:gd name="T6" fmla="*/ 31 w 38"/>
                <a:gd name="T7" fmla="*/ 42 h 42"/>
                <a:gd name="T8" fmla="*/ 38 w 38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26"/>
                  </a:moveTo>
                  <a:lnTo>
                    <a:pt x="19" y="0"/>
                  </a:lnTo>
                  <a:lnTo>
                    <a:pt x="0" y="4"/>
                  </a:lnTo>
                  <a:lnTo>
                    <a:pt x="31" y="42"/>
                  </a:lnTo>
                  <a:lnTo>
                    <a:pt x="38" y="26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8" name="Freeform 920"/>
            <p:cNvSpPr>
              <a:spLocks/>
            </p:cNvSpPr>
            <p:nvPr userDrawn="1"/>
          </p:nvSpPr>
          <p:spPr bwMode="auto">
            <a:xfrm>
              <a:off x="575" y="1710"/>
              <a:ext cx="19" cy="21"/>
            </a:xfrm>
            <a:custGeom>
              <a:avLst/>
              <a:gdLst>
                <a:gd name="T0" fmla="*/ 38 w 38"/>
                <a:gd name="T1" fmla="*/ 26 h 43"/>
                <a:gd name="T2" fmla="*/ 19 w 38"/>
                <a:gd name="T3" fmla="*/ 0 h 43"/>
                <a:gd name="T4" fmla="*/ 0 w 38"/>
                <a:gd name="T5" fmla="*/ 5 h 43"/>
                <a:gd name="T6" fmla="*/ 30 w 38"/>
                <a:gd name="T7" fmla="*/ 43 h 43"/>
                <a:gd name="T8" fmla="*/ 38 w 38"/>
                <a:gd name="T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26"/>
                  </a:moveTo>
                  <a:lnTo>
                    <a:pt x="19" y="0"/>
                  </a:lnTo>
                  <a:lnTo>
                    <a:pt x="0" y="5"/>
                  </a:lnTo>
                  <a:lnTo>
                    <a:pt x="30" y="43"/>
                  </a:lnTo>
                  <a:lnTo>
                    <a:pt x="38" y="26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69" name="Freeform 921"/>
            <p:cNvSpPr>
              <a:spLocks/>
            </p:cNvSpPr>
            <p:nvPr userDrawn="1"/>
          </p:nvSpPr>
          <p:spPr bwMode="auto">
            <a:xfrm>
              <a:off x="569" y="1738"/>
              <a:ext cx="18" cy="23"/>
            </a:xfrm>
            <a:custGeom>
              <a:avLst/>
              <a:gdLst>
                <a:gd name="T0" fmla="*/ 36 w 36"/>
                <a:gd name="T1" fmla="*/ 26 h 46"/>
                <a:gd name="T2" fmla="*/ 17 w 36"/>
                <a:gd name="T3" fmla="*/ 0 h 46"/>
                <a:gd name="T4" fmla="*/ 0 w 36"/>
                <a:gd name="T5" fmla="*/ 1 h 46"/>
                <a:gd name="T6" fmla="*/ 28 w 36"/>
                <a:gd name="T7" fmla="*/ 46 h 46"/>
                <a:gd name="T8" fmla="*/ 36 w 36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6">
                  <a:moveTo>
                    <a:pt x="36" y="26"/>
                  </a:moveTo>
                  <a:lnTo>
                    <a:pt x="17" y="0"/>
                  </a:lnTo>
                  <a:lnTo>
                    <a:pt x="0" y="1"/>
                  </a:lnTo>
                  <a:lnTo>
                    <a:pt x="28" y="4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0" name="Freeform 922"/>
            <p:cNvSpPr>
              <a:spLocks/>
            </p:cNvSpPr>
            <p:nvPr userDrawn="1"/>
          </p:nvSpPr>
          <p:spPr bwMode="auto">
            <a:xfrm>
              <a:off x="617" y="1727"/>
              <a:ext cx="19" cy="22"/>
            </a:xfrm>
            <a:custGeom>
              <a:avLst/>
              <a:gdLst>
                <a:gd name="T0" fmla="*/ 38 w 38"/>
                <a:gd name="T1" fmla="*/ 26 h 42"/>
                <a:gd name="T2" fmla="*/ 19 w 38"/>
                <a:gd name="T3" fmla="*/ 0 h 42"/>
                <a:gd name="T4" fmla="*/ 0 w 38"/>
                <a:gd name="T5" fmla="*/ 6 h 42"/>
                <a:gd name="T6" fmla="*/ 27 w 38"/>
                <a:gd name="T7" fmla="*/ 42 h 42"/>
                <a:gd name="T8" fmla="*/ 38 w 38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26"/>
                  </a:moveTo>
                  <a:lnTo>
                    <a:pt x="19" y="0"/>
                  </a:lnTo>
                  <a:lnTo>
                    <a:pt x="0" y="6"/>
                  </a:lnTo>
                  <a:lnTo>
                    <a:pt x="27" y="42"/>
                  </a:lnTo>
                  <a:lnTo>
                    <a:pt x="38" y="26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1" name="Freeform 923"/>
            <p:cNvSpPr>
              <a:spLocks/>
            </p:cNvSpPr>
            <p:nvPr userDrawn="1"/>
          </p:nvSpPr>
          <p:spPr bwMode="auto">
            <a:xfrm>
              <a:off x="567" y="1768"/>
              <a:ext cx="21" cy="26"/>
            </a:xfrm>
            <a:custGeom>
              <a:avLst/>
              <a:gdLst>
                <a:gd name="T0" fmla="*/ 43 w 43"/>
                <a:gd name="T1" fmla="*/ 32 h 51"/>
                <a:gd name="T2" fmla="*/ 22 w 43"/>
                <a:gd name="T3" fmla="*/ 0 h 51"/>
                <a:gd name="T4" fmla="*/ 0 w 43"/>
                <a:gd name="T5" fmla="*/ 3 h 51"/>
                <a:gd name="T6" fmla="*/ 34 w 43"/>
                <a:gd name="T7" fmla="*/ 51 h 51"/>
                <a:gd name="T8" fmla="*/ 43 w 43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1">
                  <a:moveTo>
                    <a:pt x="43" y="32"/>
                  </a:moveTo>
                  <a:lnTo>
                    <a:pt x="22" y="0"/>
                  </a:lnTo>
                  <a:lnTo>
                    <a:pt x="0" y="3"/>
                  </a:lnTo>
                  <a:lnTo>
                    <a:pt x="34" y="51"/>
                  </a:lnTo>
                  <a:lnTo>
                    <a:pt x="43" y="32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2" name="Freeform 924"/>
            <p:cNvSpPr>
              <a:spLocks/>
            </p:cNvSpPr>
            <p:nvPr userDrawn="1"/>
          </p:nvSpPr>
          <p:spPr bwMode="auto">
            <a:xfrm>
              <a:off x="633" y="1752"/>
              <a:ext cx="22" cy="24"/>
            </a:xfrm>
            <a:custGeom>
              <a:avLst/>
              <a:gdLst>
                <a:gd name="T0" fmla="*/ 45 w 45"/>
                <a:gd name="T1" fmla="*/ 31 h 50"/>
                <a:gd name="T2" fmla="*/ 23 w 45"/>
                <a:gd name="T3" fmla="*/ 0 h 50"/>
                <a:gd name="T4" fmla="*/ 0 w 45"/>
                <a:gd name="T5" fmla="*/ 6 h 50"/>
                <a:gd name="T6" fmla="*/ 35 w 45"/>
                <a:gd name="T7" fmla="*/ 50 h 50"/>
                <a:gd name="T8" fmla="*/ 45 w 4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0">
                  <a:moveTo>
                    <a:pt x="45" y="31"/>
                  </a:moveTo>
                  <a:lnTo>
                    <a:pt x="23" y="0"/>
                  </a:lnTo>
                  <a:lnTo>
                    <a:pt x="0" y="6"/>
                  </a:lnTo>
                  <a:lnTo>
                    <a:pt x="35" y="50"/>
                  </a:lnTo>
                  <a:lnTo>
                    <a:pt x="45" y="31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3" name="Freeform 925"/>
            <p:cNvSpPr>
              <a:spLocks/>
            </p:cNvSpPr>
            <p:nvPr userDrawn="1"/>
          </p:nvSpPr>
          <p:spPr bwMode="auto">
            <a:xfrm>
              <a:off x="674" y="1743"/>
              <a:ext cx="22" cy="25"/>
            </a:xfrm>
            <a:custGeom>
              <a:avLst/>
              <a:gdLst>
                <a:gd name="T0" fmla="*/ 43 w 43"/>
                <a:gd name="T1" fmla="*/ 30 h 49"/>
                <a:gd name="T2" fmla="*/ 23 w 43"/>
                <a:gd name="T3" fmla="*/ 0 h 49"/>
                <a:gd name="T4" fmla="*/ 0 w 43"/>
                <a:gd name="T5" fmla="*/ 6 h 49"/>
                <a:gd name="T6" fmla="*/ 35 w 43"/>
                <a:gd name="T7" fmla="*/ 49 h 49"/>
                <a:gd name="T8" fmla="*/ 43 w 43"/>
                <a:gd name="T9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9">
                  <a:moveTo>
                    <a:pt x="43" y="30"/>
                  </a:moveTo>
                  <a:lnTo>
                    <a:pt x="23" y="0"/>
                  </a:lnTo>
                  <a:lnTo>
                    <a:pt x="0" y="6"/>
                  </a:lnTo>
                  <a:lnTo>
                    <a:pt x="35" y="49"/>
                  </a:lnTo>
                  <a:lnTo>
                    <a:pt x="43" y="30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4" name="Freeform 926"/>
            <p:cNvSpPr>
              <a:spLocks/>
            </p:cNvSpPr>
            <p:nvPr userDrawn="1"/>
          </p:nvSpPr>
          <p:spPr bwMode="auto">
            <a:xfrm>
              <a:off x="674" y="1743"/>
              <a:ext cx="22" cy="25"/>
            </a:xfrm>
            <a:custGeom>
              <a:avLst/>
              <a:gdLst>
                <a:gd name="T0" fmla="*/ 43 w 43"/>
                <a:gd name="T1" fmla="*/ 30 h 49"/>
                <a:gd name="T2" fmla="*/ 23 w 43"/>
                <a:gd name="T3" fmla="*/ 0 h 49"/>
                <a:gd name="T4" fmla="*/ 0 w 43"/>
                <a:gd name="T5" fmla="*/ 6 h 49"/>
                <a:gd name="T6" fmla="*/ 35 w 43"/>
                <a:gd name="T7" fmla="*/ 49 h 49"/>
                <a:gd name="T8" fmla="*/ 43 w 43"/>
                <a:gd name="T9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9">
                  <a:moveTo>
                    <a:pt x="43" y="30"/>
                  </a:moveTo>
                  <a:lnTo>
                    <a:pt x="23" y="0"/>
                  </a:lnTo>
                  <a:lnTo>
                    <a:pt x="0" y="6"/>
                  </a:lnTo>
                  <a:lnTo>
                    <a:pt x="35" y="49"/>
                  </a:lnTo>
                  <a:lnTo>
                    <a:pt x="43" y="30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5" name="Freeform 927"/>
            <p:cNvSpPr>
              <a:spLocks/>
            </p:cNvSpPr>
            <p:nvPr userDrawn="1"/>
          </p:nvSpPr>
          <p:spPr bwMode="auto">
            <a:xfrm>
              <a:off x="466" y="1791"/>
              <a:ext cx="26" cy="36"/>
            </a:xfrm>
            <a:custGeom>
              <a:avLst/>
              <a:gdLst>
                <a:gd name="T0" fmla="*/ 52 w 52"/>
                <a:gd name="T1" fmla="*/ 50 h 73"/>
                <a:gd name="T2" fmla="*/ 25 w 52"/>
                <a:gd name="T3" fmla="*/ 0 h 73"/>
                <a:gd name="T4" fmla="*/ 0 w 52"/>
                <a:gd name="T5" fmla="*/ 9 h 73"/>
                <a:gd name="T6" fmla="*/ 37 w 52"/>
                <a:gd name="T7" fmla="*/ 73 h 73"/>
                <a:gd name="T8" fmla="*/ 52 w 52"/>
                <a:gd name="T9" fmla="*/ 5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3">
                  <a:moveTo>
                    <a:pt x="52" y="50"/>
                  </a:moveTo>
                  <a:lnTo>
                    <a:pt x="25" y="0"/>
                  </a:lnTo>
                  <a:lnTo>
                    <a:pt x="0" y="9"/>
                  </a:lnTo>
                  <a:lnTo>
                    <a:pt x="37" y="73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6" name="Freeform 928"/>
            <p:cNvSpPr>
              <a:spLocks/>
            </p:cNvSpPr>
            <p:nvPr userDrawn="1"/>
          </p:nvSpPr>
          <p:spPr bwMode="auto">
            <a:xfrm>
              <a:off x="451" y="1763"/>
              <a:ext cx="22" cy="28"/>
            </a:xfrm>
            <a:custGeom>
              <a:avLst/>
              <a:gdLst>
                <a:gd name="T0" fmla="*/ 44 w 44"/>
                <a:gd name="T1" fmla="*/ 37 h 56"/>
                <a:gd name="T2" fmla="*/ 26 w 44"/>
                <a:gd name="T3" fmla="*/ 0 h 56"/>
                <a:gd name="T4" fmla="*/ 0 w 44"/>
                <a:gd name="T5" fmla="*/ 4 h 56"/>
                <a:gd name="T6" fmla="*/ 27 w 44"/>
                <a:gd name="T7" fmla="*/ 56 h 56"/>
                <a:gd name="T8" fmla="*/ 44 w 44"/>
                <a:gd name="T9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6">
                  <a:moveTo>
                    <a:pt x="44" y="37"/>
                  </a:moveTo>
                  <a:lnTo>
                    <a:pt x="26" y="0"/>
                  </a:lnTo>
                  <a:lnTo>
                    <a:pt x="0" y="4"/>
                  </a:lnTo>
                  <a:lnTo>
                    <a:pt x="27" y="56"/>
                  </a:lnTo>
                  <a:lnTo>
                    <a:pt x="44" y="37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7" name="Freeform 929"/>
            <p:cNvSpPr>
              <a:spLocks/>
            </p:cNvSpPr>
            <p:nvPr userDrawn="1"/>
          </p:nvSpPr>
          <p:spPr bwMode="auto">
            <a:xfrm>
              <a:off x="438" y="1741"/>
              <a:ext cx="20" cy="23"/>
            </a:xfrm>
            <a:custGeom>
              <a:avLst/>
              <a:gdLst>
                <a:gd name="T0" fmla="*/ 41 w 41"/>
                <a:gd name="T1" fmla="*/ 34 h 47"/>
                <a:gd name="T2" fmla="*/ 24 w 41"/>
                <a:gd name="T3" fmla="*/ 0 h 47"/>
                <a:gd name="T4" fmla="*/ 0 w 41"/>
                <a:gd name="T5" fmla="*/ 3 h 47"/>
                <a:gd name="T6" fmla="*/ 25 w 41"/>
                <a:gd name="T7" fmla="*/ 47 h 47"/>
                <a:gd name="T8" fmla="*/ 41 w 41"/>
                <a:gd name="T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7">
                  <a:moveTo>
                    <a:pt x="41" y="34"/>
                  </a:moveTo>
                  <a:lnTo>
                    <a:pt x="24" y="0"/>
                  </a:lnTo>
                  <a:lnTo>
                    <a:pt x="0" y="3"/>
                  </a:lnTo>
                  <a:lnTo>
                    <a:pt x="25" y="47"/>
                  </a:lnTo>
                  <a:lnTo>
                    <a:pt x="41" y="34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8" name="Freeform 930"/>
            <p:cNvSpPr>
              <a:spLocks/>
            </p:cNvSpPr>
            <p:nvPr userDrawn="1"/>
          </p:nvSpPr>
          <p:spPr bwMode="auto">
            <a:xfrm>
              <a:off x="539" y="1788"/>
              <a:ext cx="15" cy="17"/>
            </a:xfrm>
            <a:custGeom>
              <a:avLst/>
              <a:gdLst>
                <a:gd name="T0" fmla="*/ 30 w 30"/>
                <a:gd name="T1" fmla="*/ 18 h 32"/>
                <a:gd name="T2" fmla="*/ 22 w 30"/>
                <a:gd name="T3" fmla="*/ 0 h 32"/>
                <a:gd name="T4" fmla="*/ 0 w 30"/>
                <a:gd name="T5" fmla="*/ 3 h 32"/>
                <a:gd name="T6" fmla="*/ 16 w 30"/>
                <a:gd name="T7" fmla="*/ 32 h 32"/>
                <a:gd name="T8" fmla="*/ 30 w 30"/>
                <a:gd name="T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30" y="18"/>
                  </a:moveTo>
                  <a:lnTo>
                    <a:pt x="22" y="0"/>
                  </a:lnTo>
                  <a:lnTo>
                    <a:pt x="0" y="3"/>
                  </a:lnTo>
                  <a:lnTo>
                    <a:pt x="16" y="32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79" name="Freeform 931"/>
            <p:cNvSpPr>
              <a:spLocks/>
            </p:cNvSpPr>
            <p:nvPr userDrawn="1"/>
          </p:nvSpPr>
          <p:spPr bwMode="auto">
            <a:xfrm>
              <a:off x="529" y="1775"/>
              <a:ext cx="15" cy="16"/>
            </a:xfrm>
            <a:custGeom>
              <a:avLst/>
              <a:gdLst>
                <a:gd name="T0" fmla="*/ 30 w 30"/>
                <a:gd name="T1" fmla="*/ 19 h 32"/>
                <a:gd name="T2" fmla="*/ 21 w 30"/>
                <a:gd name="T3" fmla="*/ 0 h 32"/>
                <a:gd name="T4" fmla="*/ 0 w 30"/>
                <a:gd name="T5" fmla="*/ 4 h 32"/>
                <a:gd name="T6" fmla="*/ 17 w 30"/>
                <a:gd name="T7" fmla="*/ 32 h 32"/>
                <a:gd name="T8" fmla="*/ 30 w 30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30" y="19"/>
                  </a:moveTo>
                  <a:lnTo>
                    <a:pt x="21" y="0"/>
                  </a:lnTo>
                  <a:lnTo>
                    <a:pt x="0" y="4"/>
                  </a:lnTo>
                  <a:lnTo>
                    <a:pt x="17" y="32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0" name="Freeform 932"/>
            <p:cNvSpPr>
              <a:spLocks/>
            </p:cNvSpPr>
            <p:nvPr userDrawn="1"/>
          </p:nvSpPr>
          <p:spPr bwMode="auto">
            <a:xfrm>
              <a:off x="427" y="1718"/>
              <a:ext cx="18" cy="21"/>
            </a:xfrm>
            <a:custGeom>
              <a:avLst/>
              <a:gdLst>
                <a:gd name="T0" fmla="*/ 37 w 37"/>
                <a:gd name="T1" fmla="*/ 30 h 43"/>
                <a:gd name="T2" fmla="*/ 25 w 37"/>
                <a:gd name="T3" fmla="*/ 0 h 43"/>
                <a:gd name="T4" fmla="*/ 0 w 37"/>
                <a:gd name="T5" fmla="*/ 3 h 43"/>
                <a:gd name="T6" fmla="*/ 21 w 37"/>
                <a:gd name="T7" fmla="*/ 43 h 43"/>
                <a:gd name="T8" fmla="*/ 37 w 37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3">
                  <a:moveTo>
                    <a:pt x="37" y="30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21" y="43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1" name="Freeform 933"/>
            <p:cNvSpPr>
              <a:spLocks/>
            </p:cNvSpPr>
            <p:nvPr userDrawn="1"/>
          </p:nvSpPr>
          <p:spPr bwMode="auto">
            <a:xfrm>
              <a:off x="416" y="1696"/>
              <a:ext cx="18" cy="21"/>
            </a:xfrm>
            <a:custGeom>
              <a:avLst/>
              <a:gdLst>
                <a:gd name="T0" fmla="*/ 35 w 35"/>
                <a:gd name="T1" fmla="*/ 28 h 41"/>
                <a:gd name="T2" fmla="*/ 23 w 35"/>
                <a:gd name="T3" fmla="*/ 0 h 41"/>
                <a:gd name="T4" fmla="*/ 0 w 35"/>
                <a:gd name="T5" fmla="*/ 2 h 41"/>
                <a:gd name="T6" fmla="*/ 20 w 35"/>
                <a:gd name="T7" fmla="*/ 41 h 41"/>
                <a:gd name="T8" fmla="*/ 35 w 35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35" y="28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20" y="41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2" name="Freeform 934"/>
            <p:cNvSpPr>
              <a:spLocks/>
            </p:cNvSpPr>
            <p:nvPr userDrawn="1"/>
          </p:nvSpPr>
          <p:spPr bwMode="auto">
            <a:xfrm>
              <a:off x="403" y="1670"/>
              <a:ext cx="19" cy="21"/>
            </a:xfrm>
            <a:custGeom>
              <a:avLst/>
              <a:gdLst>
                <a:gd name="T0" fmla="*/ 37 w 37"/>
                <a:gd name="T1" fmla="*/ 30 h 42"/>
                <a:gd name="T2" fmla="*/ 24 w 37"/>
                <a:gd name="T3" fmla="*/ 0 h 42"/>
                <a:gd name="T4" fmla="*/ 0 w 37"/>
                <a:gd name="T5" fmla="*/ 2 h 42"/>
                <a:gd name="T6" fmla="*/ 21 w 37"/>
                <a:gd name="T7" fmla="*/ 42 h 42"/>
                <a:gd name="T8" fmla="*/ 37 w 37"/>
                <a:gd name="T9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2">
                  <a:moveTo>
                    <a:pt x="37" y="30"/>
                  </a:moveTo>
                  <a:lnTo>
                    <a:pt x="24" y="0"/>
                  </a:lnTo>
                  <a:lnTo>
                    <a:pt x="0" y="2"/>
                  </a:lnTo>
                  <a:lnTo>
                    <a:pt x="21" y="42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3" name="Freeform 935"/>
            <p:cNvSpPr>
              <a:spLocks/>
            </p:cNvSpPr>
            <p:nvPr userDrawn="1"/>
          </p:nvSpPr>
          <p:spPr bwMode="auto">
            <a:xfrm>
              <a:off x="523" y="1670"/>
              <a:ext cx="22" cy="22"/>
            </a:xfrm>
            <a:custGeom>
              <a:avLst/>
              <a:gdLst>
                <a:gd name="T0" fmla="*/ 43 w 43"/>
                <a:gd name="T1" fmla="*/ 27 h 43"/>
                <a:gd name="T2" fmla="*/ 24 w 43"/>
                <a:gd name="T3" fmla="*/ 1 h 43"/>
                <a:gd name="T4" fmla="*/ 0 w 43"/>
                <a:gd name="T5" fmla="*/ 0 h 43"/>
                <a:gd name="T6" fmla="*/ 34 w 43"/>
                <a:gd name="T7" fmla="*/ 43 h 43"/>
                <a:gd name="T8" fmla="*/ 43 w 43"/>
                <a:gd name="T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27"/>
                  </a:moveTo>
                  <a:lnTo>
                    <a:pt x="24" y="1"/>
                  </a:lnTo>
                  <a:lnTo>
                    <a:pt x="0" y="0"/>
                  </a:lnTo>
                  <a:lnTo>
                    <a:pt x="34" y="43"/>
                  </a:lnTo>
                  <a:lnTo>
                    <a:pt x="43" y="27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4" name="Freeform 936"/>
            <p:cNvSpPr>
              <a:spLocks/>
            </p:cNvSpPr>
            <p:nvPr userDrawn="1"/>
          </p:nvSpPr>
          <p:spPr bwMode="auto">
            <a:xfrm>
              <a:off x="652" y="1689"/>
              <a:ext cx="18" cy="27"/>
            </a:xfrm>
            <a:custGeom>
              <a:avLst/>
              <a:gdLst>
                <a:gd name="T0" fmla="*/ 37 w 37"/>
                <a:gd name="T1" fmla="*/ 25 h 54"/>
                <a:gd name="T2" fmla="*/ 14 w 37"/>
                <a:gd name="T3" fmla="*/ 0 h 54"/>
                <a:gd name="T4" fmla="*/ 0 w 37"/>
                <a:gd name="T5" fmla="*/ 8 h 54"/>
                <a:gd name="T6" fmla="*/ 19 w 37"/>
                <a:gd name="T7" fmla="*/ 35 h 54"/>
                <a:gd name="T8" fmla="*/ 37 w 37"/>
                <a:gd name="T9" fmla="*/ 54 h 54"/>
                <a:gd name="T10" fmla="*/ 37 w 37"/>
                <a:gd name="T11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4">
                  <a:moveTo>
                    <a:pt x="37" y="25"/>
                  </a:moveTo>
                  <a:lnTo>
                    <a:pt x="14" y="0"/>
                  </a:lnTo>
                  <a:lnTo>
                    <a:pt x="0" y="8"/>
                  </a:lnTo>
                  <a:lnTo>
                    <a:pt x="19" y="35"/>
                  </a:lnTo>
                  <a:lnTo>
                    <a:pt x="37" y="54"/>
                  </a:lnTo>
                  <a:lnTo>
                    <a:pt x="37" y="25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5" name="Freeform 937"/>
            <p:cNvSpPr>
              <a:spLocks/>
            </p:cNvSpPr>
            <p:nvPr userDrawn="1"/>
          </p:nvSpPr>
          <p:spPr bwMode="auto">
            <a:xfrm>
              <a:off x="989" y="1665"/>
              <a:ext cx="23" cy="27"/>
            </a:xfrm>
            <a:custGeom>
              <a:avLst/>
              <a:gdLst>
                <a:gd name="T0" fmla="*/ 46 w 46"/>
                <a:gd name="T1" fmla="*/ 23 h 54"/>
                <a:gd name="T2" fmla="*/ 26 w 46"/>
                <a:gd name="T3" fmla="*/ 0 h 54"/>
                <a:gd name="T4" fmla="*/ 0 w 46"/>
                <a:gd name="T5" fmla="*/ 7 h 54"/>
                <a:gd name="T6" fmla="*/ 27 w 46"/>
                <a:gd name="T7" fmla="*/ 36 h 54"/>
                <a:gd name="T8" fmla="*/ 46 w 46"/>
                <a:gd name="T9" fmla="*/ 54 h 54"/>
                <a:gd name="T10" fmla="*/ 46 w 46"/>
                <a:gd name="T11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4">
                  <a:moveTo>
                    <a:pt x="46" y="23"/>
                  </a:moveTo>
                  <a:lnTo>
                    <a:pt x="26" y="0"/>
                  </a:lnTo>
                  <a:lnTo>
                    <a:pt x="0" y="7"/>
                  </a:lnTo>
                  <a:lnTo>
                    <a:pt x="27" y="36"/>
                  </a:lnTo>
                  <a:lnTo>
                    <a:pt x="46" y="54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6" name="Freeform 938"/>
            <p:cNvSpPr>
              <a:spLocks/>
            </p:cNvSpPr>
            <p:nvPr userDrawn="1"/>
          </p:nvSpPr>
          <p:spPr bwMode="auto">
            <a:xfrm>
              <a:off x="472" y="1647"/>
              <a:ext cx="20" cy="27"/>
            </a:xfrm>
            <a:custGeom>
              <a:avLst/>
              <a:gdLst>
                <a:gd name="T0" fmla="*/ 42 w 42"/>
                <a:gd name="T1" fmla="*/ 24 h 55"/>
                <a:gd name="T2" fmla="*/ 20 w 42"/>
                <a:gd name="T3" fmla="*/ 0 h 55"/>
                <a:gd name="T4" fmla="*/ 0 w 42"/>
                <a:gd name="T5" fmla="*/ 2 h 55"/>
                <a:gd name="T6" fmla="*/ 22 w 42"/>
                <a:gd name="T7" fmla="*/ 36 h 55"/>
                <a:gd name="T8" fmla="*/ 42 w 42"/>
                <a:gd name="T9" fmla="*/ 55 h 55"/>
                <a:gd name="T10" fmla="*/ 42 w 42"/>
                <a:gd name="T11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5">
                  <a:moveTo>
                    <a:pt x="42" y="24"/>
                  </a:moveTo>
                  <a:lnTo>
                    <a:pt x="20" y="0"/>
                  </a:lnTo>
                  <a:lnTo>
                    <a:pt x="0" y="2"/>
                  </a:lnTo>
                  <a:lnTo>
                    <a:pt x="22" y="36"/>
                  </a:lnTo>
                  <a:lnTo>
                    <a:pt x="42" y="55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7" name="Freeform 939"/>
            <p:cNvSpPr>
              <a:spLocks/>
            </p:cNvSpPr>
            <p:nvPr userDrawn="1"/>
          </p:nvSpPr>
          <p:spPr bwMode="auto">
            <a:xfrm>
              <a:off x="960" y="1647"/>
              <a:ext cx="18" cy="18"/>
            </a:xfrm>
            <a:custGeom>
              <a:avLst/>
              <a:gdLst>
                <a:gd name="T0" fmla="*/ 37 w 37"/>
                <a:gd name="T1" fmla="*/ 11 h 36"/>
                <a:gd name="T2" fmla="*/ 17 w 37"/>
                <a:gd name="T3" fmla="*/ 0 h 36"/>
                <a:gd name="T4" fmla="*/ 0 w 37"/>
                <a:gd name="T5" fmla="*/ 0 h 36"/>
                <a:gd name="T6" fmla="*/ 37 w 37"/>
                <a:gd name="T7" fmla="*/ 36 h 36"/>
                <a:gd name="T8" fmla="*/ 37 w 37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37" y="11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37" y="36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8" name="Freeform 940"/>
            <p:cNvSpPr>
              <a:spLocks/>
            </p:cNvSpPr>
            <p:nvPr userDrawn="1"/>
          </p:nvSpPr>
          <p:spPr bwMode="auto">
            <a:xfrm>
              <a:off x="935" y="1600"/>
              <a:ext cx="17" cy="17"/>
            </a:xfrm>
            <a:custGeom>
              <a:avLst/>
              <a:gdLst>
                <a:gd name="T0" fmla="*/ 34 w 34"/>
                <a:gd name="T1" fmla="*/ 12 h 35"/>
                <a:gd name="T2" fmla="*/ 15 w 34"/>
                <a:gd name="T3" fmla="*/ 0 h 35"/>
                <a:gd name="T4" fmla="*/ 0 w 34"/>
                <a:gd name="T5" fmla="*/ 0 h 35"/>
                <a:gd name="T6" fmla="*/ 34 w 34"/>
                <a:gd name="T7" fmla="*/ 35 h 35"/>
                <a:gd name="T8" fmla="*/ 34 w 34"/>
                <a:gd name="T9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12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34" y="35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89" name="Freeform 941"/>
            <p:cNvSpPr>
              <a:spLocks/>
            </p:cNvSpPr>
            <p:nvPr userDrawn="1"/>
          </p:nvSpPr>
          <p:spPr bwMode="auto">
            <a:xfrm>
              <a:off x="891" y="1615"/>
              <a:ext cx="17" cy="16"/>
            </a:xfrm>
            <a:custGeom>
              <a:avLst/>
              <a:gdLst>
                <a:gd name="T0" fmla="*/ 33 w 33"/>
                <a:gd name="T1" fmla="*/ 12 h 33"/>
                <a:gd name="T2" fmla="*/ 16 w 33"/>
                <a:gd name="T3" fmla="*/ 0 h 33"/>
                <a:gd name="T4" fmla="*/ 0 w 33"/>
                <a:gd name="T5" fmla="*/ 0 h 33"/>
                <a:gd name="T6" fmla="*/ 33 w 33"/>
                <a:gd name="T7" fmla="*/ 33 h 33"/>
                <a:gd name="T8" fmla="*/ 33 w 33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12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33" y="33"/>
                  </a:lnTo>
                  <a:lnTo>
                    <a:pt x="33" y="12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0" name="Freeform 942"/>
            <p:cNvSpPr>
              <a:spLocks/>
            </p:cNvSpPr>
            <p:nvPr userDrawn="1"/>
          </p:nvSpPr>
          <p:spPr bwMode="auto">
            <a:xfrm>
              <a:off x="846" y="1625"/>
              <a:ext cx="18" cy="19"/>
            </a:xfrm>
            <a:custGeom>
              <a:avLst/>
              <a:gdLst>
                <a:gd name="T0" fmla="*/ 37 w 37"/>
                <a:gd name="T1" fmla="*/ 12 h 38"/>
                <a:gd name="T2" fmla="*/ 16 w 37"/>
                <a:gd name="T3" fmla="*/ 0 h 38"/>
                <a:gd name="T4" fmla="*/ 0 w 37"/>
                <a:gd name="T5" fmla="*/ 0 h 38"/>
                <a:gd name="T6" fmla="*/ 37 w 37"/>
                <a:gd name="T7" fmla="*/ 38 h 38"/>
                <a:gd name="T8" fmla="*/ 37 w 37"/>
                <a:gd name="T9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7" y="12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37" y="38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1" name="Freeform 943"/>
            <p:cNvSpPr>
              <a:spLocks/>
            </p:cNvSpPr>
            <p:nvPr userDrawn="1"/>
          </p:nvSpPr>
          <p:spPr bwMode="auto">
            <a:xfrm>
              <a:off x="798" y="1635"/>
              <a:ext cx="19" cy="19"/>
            </a:xfrm>
            <a:custGeom>
              <a:avLst/>
              <a:gdLst>
                <a:gd name="T0" fmla="*/ 37 w 37"/>
                <a:gd name="T1" fmla="*/ 14 h 38"/>
                <a:gd name="T2" fmla="*/ 18 w 37"/>
                <a:gd name="T3" fmla="*/ 0 h 38"/>
                <a:gd name="T4" fmla="*/ 0 w 37"/>
                <a:gd name="T5" fmla="*/ 0 h 38"/>
                <a:gd name="T6" fmla="*/ 37 w 37"/>
                <a:gd name="T7" fmla="*/ 38 h 38"/>
                <a:gd name="T8" fmla="*/ 37 w 37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7" y="14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37" y="38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2" name="Freeform 944"/>
            <p:cNvSpPr>
              <a:spLocks/>
            </p:cNvSpPr>
            <p:nvPr userDrawn="1"/>
          </p:nvSpPr>
          <p:spPr bwMode="auto">
            <a:xfrm>
              <a:off x="803" y="1611"/>
              <a:ext cx="18" cy="20"/>
            </a:xfrm>
            <a:custGeom>
              <a:avLst/>
              <a:gdLst>
                <a:gd name="T0" fmla="*/ 36 w 36"/>
                <a:gd name="T1" fmla="*/ 14 h 39"/>
                <a:gd name="T2" fmla="*/ 17 w 36"/>
                <a:gd name="T3" fmla="*/ 1 h 39"/>
                <a:gd name="T4" fmla="*/ 0 w 36"/>
                <a:gd name="T5" fmla="*/ 0 h 39"/>
                <a:gd name="T6" fmla="*/ 36 w 36"/>
                <a:gd name="T7" fmla="*/ 39 h 39"/>
                <a:gd name="T8" fmla="*/ 36 w 36"/>
                <a:gd name="T9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9">
                  <a:moveTo>
                    <a:pt x="36" y="14"/>
                  </a:moveTo>
                  <a:lnTo>
                    <a:pt x="17" y="1"/>
                  </a:lnTo>
                  <a:lnTo>
                    <a:pt x="0" y="0"/>
                  </a:lnTo>
                  <a:lnTo>
                    <a:pt x="36" y="39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3" name="Freeform 945"/>
            <p:cNvSpPr>
              <a:spLocks/>
            </p:cNvSpPr>
            <p:nvPr userDrawn="1"/>
          </p:nvSpPr>
          <p:spPr bwMode="auto">
            <a:xfrm>
              <a:off x="844" y="1674"/>
              <a:ext cx="22" cy="20"/>
            </a:xfrm>
            <a:custGeom>
              <a:avLst/>
              <a:gdLst>
                <a:gd name="T0" fmla="*/ 43 w 43"/>
                <a:gd name="T1" fmla="*/ 19 h 39"/>
                <a:gd name="T2" fmla="*/ 27 w 43"/>
                <a:gd name="T3" fmla="*/ 1 h 39"/>
                <a:gd name="T4" fmla="*/ 0 w 43"/>
                <a:gd name="T5" fmla="*/ 0 h 39"/>
                <a:gd name="T6" fmla="*/ 37 w 43"/>
                <a:gd name="T7" fmla="*/ 39 h 39"/>
                <a:gd name="T8" fmla="*/ 43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19"/>
                  </a:moveTo>
                  <a:lnTo>
                    <a:pt x="27" y="1"/>
                  </a:lnTo>
                  <a:lnTo>
                    <a:pt x="0" y="0"/>
                  </a:lnTo>
                  <a:lnTo>
                    <a:pt x="37" y="3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4" name="Freeform 946"/>
            <p:cNvSpPr>
              <a:spLocks/>
            </p:cNvSpPr>
            <p:nvPr userDrawn="1"/>
          </p:nvSpPr>
          <p:spPr bwMode="auto">
            <a:xfrm>
              <a:off x="904" y="1636"/>
              <a:ext cx="21" cy="19"/>
            </a:xfrm>
            <a:custGeom>
              <a:avLst/>
              <a:gdLst>
                <a:gd name="T0" fmla="*/ 43 w 43"/>
                <a:gd name="T1" fmla="*/ 19 h 39"/>
                <a:gd name="T2" fmla="*/ 27 w 43"/>
                <a:gd name="T3" fmla="*/ 1 h 39"/>
                <a:gd name="T4" fmla="*/ 0 w 43"/>
                <a:gd name="T5" fmla="*/ 0 h 39"/>
                <a:gd name="T6" fmla="*/ 38 w 43"/>
                <a:gd name="T7" fmla="*/ 39 h 39"/>
                <a:gd name="T8" fmla="*/ 43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19"/>
                  </a:moveTo>
                  <a:lnTo>
                    <a:pt x="27" y="1"/>
                  </a:lnTo>
                  <a:lnTo>
                    <a:pt x="0" y="0"/>
                  </a:lnTo>
                  <a:lnTo>
                    <a:pt x="38" y="3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5" name="Freeform 947"/>
            <p:cNvSpPr>
              <a:spLocks/>
            </p:cNvSpPr>
            <p:nvPr userDrawn="1"/>
          </p:nvSpPr>
          <p:spPr bwMode="auto">
            <a:xfrm>
              <a:off x="883" y="1590"/>
              <a:ext cx="20" cy="18"/>
            </a:xfrm>
            <a:custGeom>
              <a:avLst/>
              <a:gdLst>
                <a:gd name="T0" fmla="*/ 39 w 39"/>
                <a:gd name="T1" fmla="*/ 18 h 35"/>
                <a:gd name="T2" fmla="*/ 24 w 39"/>
                <a:gd name="T3" fmla="*/ 1 h 35"/>
                <a:gd name="T4" fmla="*/ 0 w 39"/>
                <a:gd name="T5" fmla="*/ 0 h 35"/>
                <a:gd name="T6" fmla="*/ 34 w 39"/>
                <a:gd name="T7" fmla="*/ 35 h 35"/>
                <a:gd name="T8" fmla="*/ 39 w 39"/>
                <a:gd name="T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5">
                  <a:moveTo>
                    <a:pt x="39" y="18"/>
                  </a:moveTo>
                  <a:lnTo>
                    <a:pt x="24" y="1"/>
                  </a:lnTo>
                  <a:lnTo>
                    <a:pt x="0" y="0"/>
                  </a:lnTo>
                  <a:lnTo>
                    <a:pt x="34" y="35"/>
                  </a:lnTo>
                  <a:lnTo>
                    <a:pt x="39" y="18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6" name="Freeform 948"/>
            <p:cNvSpPr>
              <a:spLocks/>
            </p:cNvSpPr>
            <p:nvPr userDrawn="1"/>
          </p:nvSpPr>
          <p:spPr bwMode="auto">
            <a:xfrm>
              <a:off x="682" y="1661"/>
              <a:ext cx="22" cy="20"/>
            </a:xfrm>
            <a:custGeom>
              <a:avLst/>
              <a:gdLst>
                <a:gd name="T0" fmla="*/ 42 w 42"/>
                <a:gd name="T1" fmla="*/ 21 h 40"/>
                <a:gd name="T2" fmla="*/ 25 w 42"/>
                <a:gd name="T3" fmla="*/ 2 h 40"/>
                <a:gd name="T4" fmla="*/ 0 w 42"/>
                <a:gd name="T5" fmla="*/ 0 h 40"/>
                <a:gd name="T6" fmla="*/ 37 w 42"/>
                <a:gd name="T7" fmla="*/ 40 h 40"/>
                <a:gd name="T8" fmla="*/ 42 w 42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0">
                  <a:moveTo>
                    <a:pt x="42" y="21"/>
                  </a:moveTo>
                  <a:lnTo>
                    <a:pt x="25" y="2"/>
                  </a:lnTo>
                  <a:lnTo>
                    <a:pt x="0" y="0"/>
                  </a:lnTo>
                  <a:lnTo>
                    <a:pt x="37" y="4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7" name="Freeform 949"/>
            <p:cNvSpPr>
              <a:spLocks/>
            </p:cNvSpPr>
            <p:nvPr userDrawn="1"/>
          </p:nvSpPr>
          <p:spPr bwMode="auto">
            <a:xfrm>
              <a:off x="687" y="1637"/>
              <a:ext cx="21" cy="20"/>
            </a:xfrm>
            <a:custGeom>
              <a:avLst/>
              <a:gdLst>
                <a:gd name="T0" fmla="*/ 43 w 43"/>
                <a:gd name="T1" fmla="*/ 20 h 39"/>
                <a:gd name="T2" fmla="*/ 25 w 43"/>
                <a:gd name="T3" fmla="*/ 1 h 39"/>
                <a:gd name="T4" fmla="*/ 0 w 43"/>
                <a:gd name="T5" fmla="*/ 0 h 39"/>
                <a:gd name="T6" fmla="*/ 37 w 43"/>
                <a:gd name="T7" fmla="*/ 39 h 39"/>
                <a:gd name="T8" fmla="*/ 43 w 43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20"/>
                  </a:moveTo>
                  <a:lnTo>
                    <a:pt x="25" y="1"/>
                  </a:lnTo>
                  <a:lnTo>
                    <a:pt x="0" y="0"/>
                  </a:lnTo>
                  <a:lnTo>
                    <a:pt x="37" y="39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8" name="Freeform 950"/>
            <p:cNvSpPr>
              <a:spLocks/>
            </p:cNvSpPr>
            <p:nvPr userDrawn="1"/>
          </p:nvSpPr>
          <p:spPr bwMode="auto">
            <a:xfrm>
              <a:off x="714" y="1705"/>
              <a:ext cx="18" cy="20"/>
            </a:xfrm>
            <a:custGeom>
              <a:avLst/>
              <a:gdLst>
                <a:gd name="T0" fmla="*/ 36 w 36"/>
                <a:gd name="T1" fmla="*/ 23 h 39"/>
                <a:gd name="T2" fmla="*/ 19 w 36"/>
                <a:gd name="T3" fmla="*/ 0 h 39"/>
                <a:gd name="T4" fmla="*/ 0 w 36"/>
                <a:gd name="T5" fmla="*/ 0 h 39"/>
                <a:gd name="T6" fmla="*/ 32 w 36"/>
                <a:gd name="T7" fmla="*/ 39 h 39"/>
                <a:gd name="T8" fmla="*/ 36 w 36"/>
                <a:gd name="T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9">
                  <a:moveTo>
                    <a:pt x="36" y="23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32" y="39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99" name="Freeform 951"/>
            <p:cNvSpPr>
              <a:spLocks/>
            </p:cNvSpPr>
            <p:nvPr userDrawn="1"/>
          </p:nvSpPr>
          <p:spPr bwMode="auto">
            <a:xfrm>
              <a:off x="682" y="1684"/>
              <a:ext cx="19" cy="24"/>
            </a:xfrm>
            <a:custGeom>
              <a:avLst/>
              <a:gdLst>
                <a:gd name="T0" fmla="*/ 39 w 39"/>
                <a:gd name="T1" fmla="*/ 23 h 49"/>
                <a:gd name="T2" fmla="*/ 18 w 39"/>
                <a:gd name="T3" fmla="*/ 0 h 49"/>
                <a:gd name="T4" fmla="*/ 0 w 39"/>
                <a:gd name="T5" fmla="*/ 7 h 49"/>
                <a:gd name="T6" fmla="*/ 23 w 39"/>
                <a:gd name="T7" fmla="*/ 33 h 49"/>
                <a:gd name="T8" fmla="*/ 35 w 39"/>
                <a:gd name="T9" fmla="*/ 49 h 49"/>
                <a:gd name="T10" fmla="*/ 39 w 39"/>
                <a:gd name="T1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9">
                  <a:moveTo>
                    <a:pt x="39" y="23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23" y="33"/>
                  </a:lnTo>
                  <a:lnTo>
                    <a:pt x="35" y="49"/>
                  </a:lnTo>
                  <a:lnTo>
                    <a:pt x="39" y="23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0" name="Freeform 952"/>
            <p:cNvSpPr>
              <a:spLocks/>
            </p:cNvSpPr>
            <p:nvPr userDrawn="1"/>
          </p:nvSpPr>
          <p:spPr bwMode="auto">
            <a:xfrm>
              <a:off x="1015" y="1655"/>
              <a:ext cx="25" cy="27"/>
            </a:xfrm>
            <a:custGeom>
              <a:avLst/>
              <a:gdLst>
                <a:gd name="T0" fmla="*/ 49 w 49"/>
                <a:gd name="T1" fmla="*/ 19 h 53"/>
                <a:gd name="T2" fmla="*/ 29 w 49"/>
                <a:gd name="T3" fmla="*/ 0 h 53"/>
                <a:gd name="T4" fmla="*/ 0 w 49"/>
                <a:gd name="T5" fmla="*/ 4 h 53"/>
                <a:gd name="T6" fmla="*/ 49 w 49"/>
                <a:gd name="T7" fmla="*/ 53 h 53"/>
                <a:gd name="T8" fmla="*/ 49 w 49"/>
                <a:gd name="T9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3">
                  <a:moveTo>
                    <a:pt x="49" y="19"/>
                  </a:moveTo>
                  <a:lnTo>
                    <a:pt x="29" y="0"/>
                  </a:lnTo>
                  <a:lnTo>
                    <a:pt x="0" y="4"/>
                  </a:lnTo>
                  <a:lnTo>
                    <a:pt x="49" y="53"/>
                  </a:lnTo>
                  <a:lnTo>
                    <a:pt x="49" y="19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1" name="Freeform 953"/>
            <p:cNvSpPr>
              <a:spLocks/>
            </p:cNvSpPr>
            <p:nvPr userDrawn="1"/>
          </p:nvSpPr>
          <p:spPr bwMode="auto">
            <a:xfrm>
              <a:off x="499" y="1640"/>
              <a:ext cx="24" cy="24"/>
            </a:xfrm>
            <a:custGeom>
              <a:avLst/>
              <a:gdLst>
                <a:gd name="T0" fmla="*/ 47 w 47"/>
                <a:gd name="T1" fmla="*/ 23 h 48"/>
                <a:gd name="T2" fmla="*/ 26 w 47"/>
                <a:gd name="T3" fmla="*/ 0 h 48"/>
                <a:gd name="T4" fmla="*/ 0 w 47"/>
                <a:gd name="T5" fmla="*/ 0 h 48"/>
                <a:gd name="T6" fmla="*/ 41 w 47"/>
                <a:gd name="T7" fmla="*/ 48 h 48"/>
                <a:gd name="T8" fmla="*/ 47 w 47"/>
                <a:gd name="T9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47" y="23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41" y="48"/>
                  </a:lnTo>
                  <a:lnTo>
                    <a:pt x="47" y="23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2" name="Freeform 954"/>
            <p:cNvSpPr>
              <a:spLocks/>
            </p:cNvSpPr>
            <p:nvPr userDrawn="1"/>
          </p:nvSpPr>
          <p:spPr bwMode="auto">
            <a:xfrm>
              <a:off x="985" y="1641"/>
              <a:ext cx="18" cy="16"/>
            </a:xfrm>
            <a:custGeom>
              <a:avLst/>
              <a:gdLst>
                <a:gd name="T0" fmla="*/ 36 w 36"/>
                <a:gd name="T1" fmla="*/ 13 h 32"/>
                <a:gd name="T2" fmla="*/ 20 w 36"/>
                <a:gd name="T3" fmla="*/ 0 h 32"/>
                <a:gd name="T4" fmla="*/ 0 w 36"/>
                <a:gd name="T5" fmla="*/ 3 h 32"/>
                <a:gd name="T6" fmla="*/ 34 w 36"/>
                <a:gd name="T7" fmla="*/ 32 h 32"/>
                <a:gd name="T8" fmla="*/ 36 w 36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36" y="13"/>
                  </a:moveTo>
                  <a:lnTo>
                    <a:pt x="20" y="0"/>
                  </a:lnTo>
                  <a:lnTo>
                    <a:pt x="0" y="3"/>
                  </a:lnTo>
                  <a:lnTo>
                    <a:pt x="34" y="32"/>
                  </a:lnTo>
                  <a:lnTo>
                    <a:pt x="36" y="13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3" name="Freeform 955"/>
            <p:cNvSpPr>
              <a:spLocks/>
            </p:cNvSpPr>
            <p:nvPr userDrawn="1"/>
          </p:nvSpPr>
          <p:spPr bwMode="auto">
            <a:xfrm>
              <a:off x="958" y="1595"/>
              <a:ext cx="16" cy="15"/>
            </a:xfrm>
            <a:custGeom>
              <a:avLst/>
              <a:gdLst>
                <a:gd name="T0" fmla="*/ 33 w 33"/>
                <a:gd name="T1" fmla="*/ 12 h 29"/>
                <a:gd name="T2" fmla="*/ 18 w 33"/>
                <a:gd name="T3" fmla="*/ 0 h 29"/>
                <a:gd name="T4" fmla="*/ 0 w 33"/>
                <a:gd name="T5" fmla="*/ 2 h 29"/>
                <a:gd name="T6" fmla="*/ 29 w 33"/>
                <a:gd name="T7" fmla="*/ 29 h 29"/>
                <a:gd name="T8" fmla="*/ 33 w 33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9">
                  <a:moveTo>
                    <a:pt x="33" y="12"/>
                  </a:moveTo>
                  <a:lnTo>
                    <a:pt x="18" y="0"/>
                  </a:lnTo>
                  <a:lnTo>
                    <a:pt x="0" y="2"/>
                  </a:lnTo>
                  <a:lnTo>
                    <a:pt x="29" y="29"/>
                  </a:lnTo>
                  <a:lnTo>
                    <a:pt x="33" y="12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4" name="Freeform 956"/>
            <p:cNvSpPr>
              <a:spLocks/>
            </p:cNvSpPr>
            <p:nvPr userDrawn="1"/>
          </p:nvSpPr>
          <p:spPr bwMode="auto">
            <a:xfrm>
              <a:off x="913" y="1609"/>
              <a:ext cx="17" cy="15"/>
            </a:xfrm>
            <a:custGeom>
              <a:avLst/>
              <a:gdLst>
                <a:gd name="T0" fmla="*/ 33 w 33"/>
                <a:gd name="T1" fmla="*/ 11 h 30"/>
                <a:gd name="T2" fmla="*/ 18 w 33"/>
                <a:gd name="T3" fmla="*/ 0 h 30"/>
                <a:gd name="T4" fmla="*/ 0 w 33"/>
                <a:gd name="T5" fmla="*/ 3 h 30"/>
                <a:gd name="T6" fmla="*/ 30 w 33"/>
                <a:gd name="T7" fmla="*/ 30 h 30"/>
                <a:gd name="T8" fmla="*/ 33 w 33"/>
                <a:gd name="T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0">
                  <a:moveTo>
                    <a:pt x="33" y="11"/>
                  </a:moveTo>
                  <a:lnTo>
                    <a:pt x="18" y="0"/>
                  </a:lnTo>
                  <a:lnTo>
                    <a:pt x="0" y="3"/>
                  </a:lnTo>
                  <a:lnTo>
                    <a:pt x="30" y="30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5" name="Freeform 957"/>
            <p:cNvSpPr>
              <a:spLocks/>
            </p:cNvSpPr>
            <p:nvPr userDrawn="1"/>
          </p:nvSpPr>
          <p:spPr bwMode="auto">
            <a:xfrm>
              <a:off x="823" y="1631"/>
              <a:ext cx="18" cy="16"/>
            </a:xfrm>
            <a:custGeom>
              <a:avLst/>
              <a:gdLst>
                <a:gd name="T0" fmla="*/ 36 w 36"/>
                <a:gd name="T1" fmla="*/ 13 h 33"/>
                <a:gd name="T2" fmla="*/ 19 w 36"/>
                <a:gd name="T3" fmla="*/ 0 h 33"/>
                <a:gd name="T4" fmla="*/ 0 w 36"/>
                <a:gd name="T5" fmla="*/ 3 h 33"/>
                <a:gd name="T6" fmla="*/ 32 w 36"/>
                <a:gd name="T7" fmla="*/ 33 h 33"/>
                <a:gd name="T8" fmla="*/ 36 w 36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6" y="13"/>
                  </a:moveTo>
                  <a:lnTo>
                    <a:pt x="19" y="0"/>
                  </a:lnTo>
                  <a:lnTo>
                    <a:pt x="0" y="3"/>
                  </a:lnTo>
                  <a:lnTo>
                    <a:pt x="32" y="33"/>
                  </a:lnTo>
                  <a:lnTo>
                    <a:pt x="36" y="13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6" name="Freeform 958"/>
            <p:cNvSpPr>
              <a:spLocks/>
            </p:cNvSpPr>
            <p:nvPr userDrawn="1"/>
          </p:nvSpPr>
          <p:spPr bwMode="auto">
            <a:xfrm>
              <a:off x="828" y="1606"/>
              <a:ext cx="18" cy="17"/>
            </a:xfrm>
            <a:custGeom>
              <a:avLst/>
              <a:gdLst>
                <a:gd name="T0" fmla="*/ 37 w 37"/>
                <a:gd name="T1" fmla="*/ 14 h 32"/>
                <a:gd name="T2" fmla="*/ 20 w 37"/>
                <a:gd name="T3" fmla="*/ 0 h 32"/>
                <a:gd name="T4" fmla="*/ 0 w 37"/>
                <a:gd name="T5" fmla="*/ 2 h 32"/>
                <a:gd name="T6" fmla="*/ 32 w 37"/>
                <a:gd name="T7" fmla="*/ 32 h 32"/>
                <a:gd name="T8" fmla="*/ 37 w 37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14"/>
                  </a:moveTo>
                  <a:lnTo>
                    <a:pt x="20" y="0"/>
                  </a:lnTo>
                  <a:lnTo>
                    <a:pt x="0" y="2"/>
                  </a:lnTo>
                  <a:lnTo>
                    <a:pt x="32" y="3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7" name="Freeform 959"/>
            <p:cNvSpPr>
              <a:spLocks/>
            </p:cNvSpPr>
            <p:nvPr userDrawn="1"/>
          </p:nvSpPr>
          <p:spPr bwMode="auto">
            <a:xfrm>
              <a:off x="872" y="1666"/>
              <a:ext cx="17" cy="19"/>
            </a:xfrm>
            <a:custGeom>
              <a:avLst/>
              <a:gdLst>
                <a:gd name="T0" fmla="*/ 34 w 34"/>
                <a:gd name="T1" fmla="*/ 20 h 39"/>
                <a:gd name="T2" fmla="*/ 16 w 34"/>
                <a:gd name="T3" fmla="*/ 0 h 39"/>
                <a:gd name="T4" fmla="*/ 0 w 34"/>
                <a:gd name="T5" fmla="*/ 4 h 39"/>
                <a:gd name="T6" fmla="*/ 12 w 34"/>
                <a:gd name="T7" fmla="*/ 23 h 39"/>
                <a:gd name="T8" fmla="*/ 30 w 34"/>
                <a:gd name="T9" fmla="*/ 39 h 39"/>
                <a:gd name="T10" fmla="*/ 34 w 34"/>
                <a:gd name="T1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9">
                  <a:moveTo>
                    <a:pt x="34" y="20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12" y="23"/>
                  </a:lnTo>
                  <a:lnTo>
                    <a:pt x="30" y="39"/>
                  </a:lnTo>
                  <a:lnTo>
                    <a:pt x="34" y="20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8" name="Freeform 960"/>
            <p:cNvSpPr>
              <a:spLocks/>
            </p:cNvSpPr>
            <p:nvPr userDrawn="1"/>
          </p:nvSpPr>
          <p:spPr bwMode="auto">
            <a:xfrm>
              <a:off x="931" y="1627"/>
              <a:ext cx="18" cy="20"/>
            </a:xfrm>
            <a:custGeom>
              <a:avLst/>
              <a:gdLst>
                <a:gd name="T0" fmla="*/ 36 w 36"/>
                <a:gd name="T1" fmla="*/ 21 h 40"/>
                <a:gd name="T2" fmla="*/ 18 w 36"/>
                <a:gd name="T3" fmla="*/ 0 h 40"/>
                <a:gd name="T4" fmla="*/ 0 w 36"/>
                <a:gd name="T5" fmla="*/ 5 h 40"/>
                <a:gd name="T6" fmla="*/ 14 w 36"/>
                <a:gd name="T7" fmla="*/ 23 h 40"/>
                <a:gd name="T8" fmla="*/ 30 w 36"/>
                <a:gd name="T9" fmla="*/ 40 h 40"/>
                <a:gd name="T10" fmla="*/ 36 w 36"/>
                <a:gd name="T11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0">
                  <a:moveTo>
                    <a:pt x="36" y="21"/>
                  </a:moveTo>
                  <a:lnTo>
                    <a:pt x="18" y="0"/>
                  </a:lnTo>
                  <a:lnTo>
                    <a:pt x="0" y="5"/>
                  </a:lnTo>
                  <a:lnTo>
                    <a:pt x="14" y="23"/>
                  </a:lnTo>
                  <a:lnTo>
                    <a:pt x="30" y="40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09" name="Freeform 961"/>
            <p:cNvSpPr>
              <a:spLocks/>
            </p:cNvSpPr>
            <p:nvPr userDrawn="1"/>
          </p:nvSpPr>
          <p:spPr bwMode="auto">
            <a:xfrm>
              <a:off x="909" y="1582"/>
              <a:ext cx="16" cy="19"/>
            </a:xfrm>
            <a:custGeom>
              <a:avLst/>
              <a:gdLst>
                <a:gd name="T0" fmla="*/ 33 w 33"/>
                <a:gd name="T1" fmla="*/ 19 h 36"/>
                <a:gd name="T2" fmla="*/ 15 w 33"/>
                <a:gd name="T3" fmla="*/ 0 h 36"/>
                <a:gd name="T4" fmla="*/ 0 w 33"/>
                <a:gd name="T5" fmla="*/ 4 h 36"/>
                <a:gd name="T6" fmla="*/ 12 w 33"/>
                <a:gd name="T7" fmla="*/ 21 h 36"/>
                <a:gd name="T8" fmla="*/ 28 w 33"/>
                <a:gd name="T9" fmla="*/ 36 h 36"/>
                <a:gd name="T10" fmla="*/ 33 w 33"/>
                <a:gd name="T1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6">
                  <a:moveTo>
                    <a:pt x="33" y="19"/>
                  </a:moveTo>
                  <a:lnTo>
                    <a:pt x="15" y="0"/>
                  </a:lnTo>
                  <a:lnTo>
                    <a:pt x="0" y="4"/>
                  </a:lnTo>
                  <a:lnTo>
                    <a:pt x="12" y="21"/>
                  </a:lnTo>
                  <a:lnTo>
                    <a:pt x="28" y="36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0" name="Freeform 962"/>
            <p:cNvSpPr>
              <a:spLocks/>
            </p:cNvSpPr>
            <p:nvPr userDrawn="1"/>
          </p:nvSpPr>
          <p:spPr bwMode="auto">
            <a:xfrm>
              <a:off x="709" y="1653"/>
              <a:ext cx="18" cy="20"/>
            </a:xfrm>
            <a:custGeom>
              <a:avLst/>
              <a:gdLst>
                <a:gd name="T0" fmla="*/ 36 w 36"/>
                <a:gd name="T1" fmla="*/ 22 h 40"/>
                <a:gd name="T2" fmla="*/ 17 w 36"/>
                <a:gd name="T3" fmla="*/ 0 h 40"/>
                <a:gd name="T4" fmla="*/ 0 w 36"/>
                <a:gd name="T5" fmla="*/ 6 h 40"/>
                <a:gd name="T6" fmla="*/ 14 w 36"/>
                <a:gd name="T7" fmla="*/ 23 h 40"/>
                <a:gd name="T8" fmla="*/ 31 w 36"/>
                <a:gd name="T9" fmla="*/ 40 h 40"/>
                <a:gd name="T10" fmla="*/ 36 w 36"/>
                <a:gd name="T1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0">
                  <a:moveTo>
                    <a:pt x="36" y="22"/>
                  </a:moveTo>
                  <a:lnTo>
                    <a:pt x="17" y="0"/>
                  </a:lnTo>
                  <a:lnTo>
                    <a:pt x="0" y="6"/>
                  </a:lnTo>
                  <a:lnTo>
                    <a:pt x="14" y="23"/>
                  </a:lnTo>
                  <a:lnTo>
                    <a:pt x="31" y="40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1" name="Freeform 963"/>
            <p:cNvSpPr>
              <a:spLocks/>
            </p:cNvSpPr>
            <p:nvPr userDrawn="1"/>
          </p:nvSpPr>
          <p:spPr bwMode="auto">
            <a:xfrm>
              <a:off x="715" y="1629"/>
              <a:ext cx="18" cy="19"/>
            </a:xfrm>
            <a:custGeom>
              <a:avLst/>
              <a:gdLst>
                <a:gd name="T0" fmla="*/ 36 w 36"/>
                <a:gd name="T1" fmla="*/ 21 h 39"/>
                <a:gd name="T2" fmla="*/ 16 w 36"/>
                <a:gd name="T3" fmla="*/ 0 h 39"/>
                <a:gd name="T4" fmla="*/ 0 w 36"/>
                <a:gd name="T5" fmla="*/ 4 h 39"/>
                <a:gd name="T6" fmla="*/ 13 w 36"/>
                <a:gd name="T7" fmla="*/ 23 h 39"/>
                <a:gd name="T8" fmla="*/ 30 w 36"/>
                <a:gd name="T9" fmla="*/ 39 h 39"/>
                <a:gd name="T10" fmla="*/ 36 w 36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36" y="21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13" y="23"/>
                  </a:lnTo>
                  <a:lnTo>
                    <a:pt x="30" y="39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2" name="Freeform 964"/>
            <p:cNvSpPr>
              <a:spLocks/>
            </p:cNvSpPr>
            <p:nvPr userDrawn="1"/>
          </p:nvSpPr>
          <p:spPr bwMode="auto">
            <a:xfrm>
              <a:off x="744" y="1698"/>
              <a:ext cx="17" cy="21"/>
            </a:xfrm>
            <a:custGeom>
              <a:avLst/>
              <a:gdLst>
                <a:gd name="T0" fmla="*/ 33 w 33"/>
                <a:gd name="T1" fmla="*/ 23 h 43"/>
                <a:gd name="T2" fmla="*/ 18 w 33"/>
                <a:gd name="T3" fmla="*/ 0 h 43"/>
                <a:gd name="T4" fmla="*/ 0 w 33"/>
                <a:gd name="T5" fmla="*/ 3 h 43"/>
                <a:gd name="T6" fmla="*/ 24 w 33"/>
                <a:gd name="T7" fmla="*/ 43 h 43"/>
                <a:gd name="T8" fmla="*/ 33 w 33"/>
                <a:gd name="T9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">
                  <a:moveTo>
                    <a:pt x="33" y="23"/>
                  </a:moveTo>
                  <a:lnTo>
                    <a:pt x="18" y="0"/>
                  </a:lnTo>
                  <a:lnTo>
                    <a:pt x="0" y="3"/>
                  </a:lnTo>
                  <a:lnTo>
                    <a:pt x="24" y="43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3" name="Freeform 965"/>
            <p:cNvSpPr>
              <a:spLocks/>
            </p:cNvSpPr>
            <p:nvPr userDrawn="1"/>
          </p:nvSpPr>
          <p:spPr bwMode="auto">
            <a:xfrm>
              <a:off x="803" y="1660"/>
              <a:ext cx="17" cy="21"/>
            </a:xfrm>
            <a:custGeom>
              <a:avLst/>
              <a:gdLst>
                <a:gd name="T0" fmla="*/ 33 w 33"/>
                <a:gd name="T1" fmla="*/ 22 h 41"/>
                <a:gd name="T2" fmla="*/ 18 w 33"/>
                <a:gd name="T3" fmla="*/ 0 h 41"/>
                <a:gd name="T4" fmla="*/ 0 w 33"/>
                <a:gd name="T5" fmla="*/ 2 h 41"/>
                <a:gd name="T6" fmla="*/ 24 w 33"/>
                <a:gd name="T7" fmla="*/ 41 h 41"/>
                <a:gd name="T8" fmla="*/ 33 w 33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1">
                  <a:moveTo>
                    <a:pt x="33" y="22"/>
                  </a:moveTo>
                  <a:lnTo>
                    <a:pt x="18" y="0"/>
                  </a:lnTo>
                  <a:lnTo>
                    <a:pt x="0" y="2"/>
                  </a:lnTo>
                  <a:lnTo>
                    <a:pt x="24" y="41"/>
                  </a:lnTo>
                  <a:lnTo>
                    <a:pt x="33" y="22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4" name="Freeform 966"/>
            <p:cNvSpPr>
              <a:spLocks/>
            </p:cNvSpPr>
            <p:nvPr userDrawn="1"/>
          </p:nvSpPr>
          <p:spPr bwMode="auto">
            <a:xfrm>
              <a:off x="582" y="1683"/>
              <a:ext cx="17" cy="21"/>
            </a:xfrm>
            <a:custGeom>
              <a:avLst/>
              <a:gdLst>
                <a:gd name="T0" fmla="*/ 34 w 34"/>
                <a:gd name="T1" fmla="*/ 22 h 42"/>
                <a:gd name="T2" fmla="*/ 19 w 34"/>
                <a:gd name="T3" fmla="*/ 0 h 42"/>
                <a:gd name="T4" fmla="*/ 0 w 34"/>
                <a:gd name="T5" fmla="*/ 1 h 42"/>
                <a:gd name="T6" fmla="*/ 25 w 34"/>
                <a:gd name="T7" fmla="*/ 42 h 42"/>
                <a:gd name="T8" fmla="*/ 34 w 34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34" y="22"/>
                  </a:moveTo>
                  <a:lnTo>
                    <a:pt x="19" y="0"/>
                  </a:lnTo>
                  <a:lnTo>
                    <a:pt x="0" y="1"/>
                  </a:lnTo>
                  <a:lnTo>
                    <a:pt x="25" y="42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5" name="Freeform 967"/>
            <p:cNvSpPr>
              <a:spLocks/>
            </p:cNvSpPr>
            <p:nvPr userDrawn="1"/>
          </p:nvSpPr>
          <p:spPr bwMode="auto">
            <a:xfrm>
              <a:off x="587" y="1659"/>
              <a:ext cx="17" cy="21"/>
            </a:xfrm>
            <a:custGeom>
              <a:avLst/>
              <a:gdLst>
                <a:gd name="T0" fmla="*/ 33 w 33"/>
                <a:gd name="T1" fmla="*/ 22 h 41"/>
                <a:gd name="T2" fmla="*/ 18 w 33"/>
                <a:gd name="T3" fmla="*/ 0 h 41"/>
                <a:gd name="T4" fmla="*/ 0 w 33"/>
                <a:gd name="T5" fmla="*/ 2 h 41"/>
                <a:gd name="T6" fmla="*/ 24 w 33"/>
                <a:gd name="T7" fmla="*/ 41 h 41"/>
                <a:gd name="T8" fmla="*/ 33 w 33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1">
                  <a:moveTo>
                    <a:pt x="33" y="22"/>
                  </a:moveTo>
                  <a:lnTo>
                    <a:pt x="18" y="0"/>
                  </a:lnTo>
                  <a:lnTo>
                    <a:pt x="0" y="2"/>
                  </a:lnTo>
                  <a:lnTo>
                    <a:pt x="24" y="41"/>
                  </a:lnTo>
                  <a:lnTo>
                    <a:pt x="33" y="22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6" name="Freeform 968"/>
            <p:cNvSpPr>
              <a:spLocks/>
            </p:cNvSpPr>
            <p:nvPr userDrawn="1"/>
          </p:nvSpPr>
          <p:spPr bwMode="auto">
            <a:xfrm>
              <a:off x="707" y="1678"/>
              <a:ext cx="18" cy="24"/>
            </a:xfrm>
            <a:custGeom>
              <a:avLst/>
              <a:gdLst>
                <a:gd name="T0" fmla="*/ 37 w 37"/>
                <a:gd name="T1" fmla="*/ 19 h 48"/>
                <a:gd name="T2" fmla="*/ 14 w 37"/>
                <a:gd name="T3" fmla="*/ 0 h 48"/>
                <a:gd name="T4" fmla="*/ 0 w 37"/>
                <a:gd name="T5" fmla="*/ 4 h 48"/>
                <a:gd name="T6" fmla="*/ 20 w 37"/>
                <a:gd name="T7" fmla="*/ 30 h 48"/>
                <a:gd name="T8" fmla="*/ 37 w 37"/>
                <a:gd name="T9" fmla="*/ 48 h 48"/>
                <a:gd name="T10" fmla="*/ 37 w 37"/>
                <a:gd name="T11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8">
                  <a:moveTo>
                    <a:pt x="37" y="19"/>
                  </a:moveTo>
                  <a:lnTo>
                    <a:pt x="14" y="0"/>
                  </a:lnTo>
                  <a:lnTo>
                    <a:pt x="0" y="4"/>
                  </a:lnTo>
                  <a:lnTo>
                    <a:pt x="20" y="30"/>
                  </a:lnTo>
                  <a:lnTo>
                    <a:pt x="37" y="48"/>
                  </a:lnTo>
                  <a:lnTo>
                    <a:pt x="37" y="19"/>
                  </a:lnTo>
                  <a:close/>
                </a:path>
              </a:pathLst>
            </a:custGeom>
            <a:solidFill>
              <a:srgbClr val="82758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7" name="Freeform 969"/>
            <p:cNvSpPr>
              <a:spLocks/>
            </p:cNvSpPr>
            <p:nvPr userDrawn="1"/>
          </p:nvSpPr>
          <p:spPr bwMode="auto">
            <a:xfrm>
              <a:off x="746" y="1794"/>
              <a:ext cx="252" cy="69"/>
            </a:xfrm>
            <a:custGeom>
              <a:avLst/>
              <a:gdLst>
                <a:gd name="T0" fmla="*/ 503 w 503"/>
                <a:gd name="T1" fmla="*/ 0 h 138"/>
                <a:gd name="T2" fmla="*/ 414 w 503"/>
                <a:gd name="T3" fmla="*/ 0 h 138"/>
                <a:gd name="T4" fmla="*/ 394 w 503"/>
                <a:gd name="T5" fmla="*/ 11 h 138"/>
                <a:gd name="T6" fmla="*/ 373 w 503"/>
                <a:gd name="T7" fmla="*/ 20 h 138"/>
                <a:gd name="T8" fmla="*/ 352 w 503"/>
                <a:gd name="T9" fmla="*/ 29 h 138"/>
                <a:gd name="T10" fmla="*/ 330 w 503"/>
                <a:gd name="T11" fmla="*/ 37 h 138"/>
                <a:gd name="T12" fmla="*/ 308 w 503"/>
                <a:gd name="T13" fmla="*/ 44 h 138"/>
                <a:gd name="T14" fmla="*/ 285 w 503"/>
                <a:gd name="T15" fmla="*/ 51 h 138"/>
                <a:gd name="T16" fmla="*/ 263 w 503"/>
                <a:gd name="T17" fmla="*/ 57 h 138"/>
                <a:gd name="T18" fmla="*/ 240 w 503"/>
                <a:gd name="T19" fmla="*/ 61 h 138"/>
                <a:gd name="T20" fmla="*/ 217 w 503"/>
                <a:gd name="T21" fmla="*/ 66 h 138"/>
                <a:gd name="T22" fmla="*/ 193 w 503"/>
                <a:gd name="T23" fmla="*/ 71 h 138"/>
                <a:gd name="T24" fmla="*/ 170 w 503"/>
                <a:gd name="T25" fmla="*/ 74 h 138"/>
                <a:gd name="T26" fmla="*/ 147 w 503"/>
                <a:gd name="T27" fmla="*/ 76 h 138"/>
                <a:gd name="T28" fmla="*/ 123 w 503"/>
                <a:gd name="T29" fmla="*/ 80 h 138"/>
                <a:gd name="T30" fmla="*/ 99 w 503"/>
                <a:gd name="T31" fmla="*/ 82 h 138"/>
                <a:gd name="T32" fmla="*/ 76 w 503"/>
                <a:gd name="T33" fmla="*/ 83 h 138"/>
                <a:gd name="T34" fmla="*/ 51 w 503"/>
                <a:gd name="T35" fmla="*/ 85 h 138"/>
                <a:gd name="T36" fmla="*/ 0 w 503"/>
                <a:gd name="T37" fmla="*/ 138 h 138"/>
                <a:gd name="T38" fmla="*/ 20 w 503"/>
                <a:gd name="T39" fmla="*/ 137 h 138"/>
                <a:gd name="T40" fmla="*/ 48 w 503"/>
                <a:gd name="T41" fmla="*/ 136 h 138"/>
                <a:gd name="T42" fmla="*/ 79 w 503"/>
                <a:gd name="T43" fmla="*/ 133 h 138"/>
                <a:gd name="T44" fmla="*/ 114 w 503"/>
                <a:gd name="T45" fmla="*/ 129 h 138"/>
                <a:gd name="T46" fmla="*/ 152 w 503"/>
                <a:gd name="T47" fmla="*/ 125 h 138"/>
                <a:gd name="T48" fmla="*/ 192 w 503"/>
                <a:gd name="T49" fmla="*/ 120 h 138"/>
                <a:gd name="T50" fmla="*/ 232 w 503"/>
                <a:gd name="T51" fmla="*/ 113 h 138"/>
                <a:gd name="T52" fmla="*/ 274 w 503"/>
                <a:gd name="T53" fmla="*/ 105 h 138"/>
                <a:gd name="T54" fmla="*/ 314 w 503"/>
                <a:gd name="T55" fmla="*/ 96 h 138"/>
                <a:gd name="T56" fmla="*/ 353 w 503"/>
                <a:gd name="T57" fmla="*/ 87 h 138"/>
                <a:gd name="T58" fmla="*/ 389 w 503"/>
                <a:gd name="T59" fmla="*/ 75 h 138"/>
                <a:gd name="T60" fmla="*/ 422 w 503"/>
                <a:gd name="T61" fmla="*/ 62 h 138"/>
                <a:gd name="T62" fmla="*/ 451 w 503"/>
                <a:gd name="T63" fmla="*/ 49 h 138"/>
                <a:gd name="T64" fmla="*/ 474 w 503"/>
                <a:gd name="T65" fmla="*/ 34 h 138"/>
                <a:gd name="T66" fmla="*/ 493 w 503"/>
                <a:gd name="T67" fmla="*/ 18 h 138"/>
                <a:gd name="T68" fmla="*/ 503 w 503"/>
                <a:gd name="T6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3" h="138">
                  <a:moveTo>
                    <a:pt x="503" y="0"/>
                  </a:moveTo>
                  <a:lnTo>
                    <a:pt x="414" y="0"/>
                  </a:lnTo>
                  <a:lnTo>
                    <a:pt x="394" y="11"/>
                  </a:lnTo>
                  <a:lnTo>
                    <a:pt x="373" y="20"/>
                  </a:lnTo>
                  <a:lnTo>
                    <a:pt x="352" y="29"/>
                  </a:lnTo>
                  <a:lnTo>
                    <a:pt x="330" y="37"/>
                  </a:lnTo>
                  <a:lnTo>
                    <a:pt x="308" y="44"/>
                  </a:lnTo>
                  <a:lnTo>
                    <a:pt x="285" y="51"/>
                  </a:lnTo>
                  <a:lnTo>
                    <a:pt x="263" y="57"/>
                  </a:lnTo>
                  <a:lnTo>
                    <a:pt x="240" y="61"/>
                  </a:lnTo>
                  <a:lnTo>
                    <a:pt x="217" y="66"/>
                  </a:lnTo>
                  <a:lnTo>
                    <a:pt x="193" y="71"/>
                  </a:lnTo>
                  <a:lnTo>
                    <a:pt x="170" y="74"/>
                  </a:lnTo>
                  <a:lnTo>
                    <a:pt x="147" y="76"/>
                  </a:lnTo>
                  <a:lnTo>
                    <a:pt x="123" y="80"/>
                  </a:lnTo>
                  <a:lnTo>
                    <a:pt x="99" y="82"/>
                  </a:lnTo>
                  <a:lnTo>
                    <a:pt x="76" y="83"/>
                  </a:lnTo>
                  <a:lnTo>
                    <a:pt x="51" y="85"/>
                  </a:lnTo>
                  <a:lnTo>
                    <a:pt x="0" y="138"/>
                  </a:lnTo>
                  <a:lnTo>
                    <a:pt x="20" y="137"/>
                  </a:lnTo>
                  <a:lnTo>
                    <a:pt x="48" y="136"/>
                  </a:lnTo>
                  <a:lnTo>
                    <a:pt x="79" y="133"/>
                  </a:lnTo>
                  <a:lnTo>
                    <a:pt x="114" y="129"/>
                  </a:lnTo>
                  <a:lnTo>
                    <a:pt x="152" y="125"/>
                  </a:lnTo>
                  <a:lnTo>
                    <a:pt x="192" y="120"/>
                  </a:lnTo>
                  <a:lnTo>
                    <a:pt x="232" y="113"/>
                  </a:lnTo>
                  <a:lnTo>
                    <a:pt x="274" y="105"/>
                  </a:lnTo>
                  <a:lnTo>
                    <a:pt x="314" y="96"/>
                  </a:lnTo>
                  <a:lnTo>
                    <a:pt x="353" y="87"/>
                  </a:lnTo>
                  <a:lnTo>
                    <a:pt x="389" y="75"/>
                  </a:lnTo>
                  <a:lnTo>
                    <a:pt x="422" y="62"/>
                  </a:lnTo>
                  <a:lnTo>
                    <a:pt x="451" y="49"/>
                  </a:lnTo>
                  <a:lnTo>
                    <a:pt x="474" y="34"/>
                  </a:lnTo>
                  <a:lnTo>
                    <a:pt x="493" y="1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000F2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8" name="Freeform 970"/>
            <p:cNvSpPr>
              <a:spLocks/>
            </p:cNvSpPr>
            <p:nvPr userDrawn="1"/>
          </p:nvSpPr>
          <p:spPr bwMode="auto">
            <a:xfrm>
              <a:off x="890" y="1797"/>
              <a:ext cx="95" cy="41"/>
            </a:xfrm>
            <a:custGeom>
              <a:avLst/>
              <a:gdLst>
                <a:gd name="T0" fmla="*/ 192 w 192"/>
                <a:gd name="T1" fmla="*/ 3 h 83"/>
                <a:gd name="T2" fmla="*/ 138 w 192"/>
                <a:gd name="T3" fmla="*/ 0 h 83"/>
                <a:gd name="T4" fmla="*/ 121 w 192"/>
                <a:gd name="T5" fmla="*/ 8 h 83"/>
                <a:gd name="T6" fmla="*/ 105 w 192"/>
                <a:gd name="T7" fmla="*/ 16 h 83"/>
                <a:gd name="T8" fmla="*/ 90 w 192"/>
                <a:gd name="T9" fmla="*/ 23 h 83"/>
                <a:gd name="T10" fmla="*/ 74 w 192"/>
                <a:gd name="T11" fmla="*/ 30 h 83"/>
                <a:gd name="T12" fmla="*/ 57 w 192"/>
                <a:gd name="T13" fmla="*/ 37 h 83"/>
                <a:gd name="T14" fmla="*/ 40 w 192"/>
                <a:gd name="T15" fmla="*/ 44 h 83"/>
                <a:gd name="T16" fmla="*/ 21 w 192"/>
                <a:gd name="T17" fmla="*/ 51 h 83"/>
                <a:gd name="T18" fmla="*/ 0 w 192"/>
                <a:gd name="T19" fmla="*/ 58 h 83"/>
                <a:gd name="T20" fmla="*/ 28 w 192"/>
                <a:gd name="T21" fmla="*/ 83 h 83"/>
                <a:gd name="T22" fmla="*/ 50 w 192"/>
                <a:gd name="T23" fmla="*/ 77 h 83"/>
                <a:gd name="T24" fmla="*/ 72 w 192"/>
                <a:gd name="T25" fmla="*/ 70 h 83"/>
                <a:gd name="T26" fmla="*/ 96 w 192"/>
                <a:gd name="T27" fmla="*/ 63 h 83"/>
                <a:gd name="T28" fmla="*/ 119 w 192"/>
                <a:gd name="T29" fmla="*/ 55 h 83"/>
                <a:gd name="T30" fmla="*/ 141 w 192"/>
                <a:gd name="T31" fmla="*/ 46 h 83"/>
                <a:gd name="T32" fmla="*/ 161 w 192"/>
                <a:gd name="T33" fmla="*/ 35 h 83"/>
                <a:gd name="T34" fmla="*/ 178 w 192"/>
                <a:gd name="T35" fmla="*/ 20 h 83"/>
                <a:gd name="T36" fmla="*/ 192 w 192"/>
                <a:gd name="T37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83">
                  <a:moveTo>
                    <a:pt x="192" y="3"/>
                  </a:moveTo>
                  <a:lnTo>
                    <a:pt x="138" y="0"/>
                  </a:lnTo>
                  <a:lnTo>
                    <a:pt x="121" y="8"/>
                  </a:lnTo>
                  <a:lnTo>
                    <a:pt x="105" y="16"/>
                  </a:lnTo>
                  <a:lnTo>
                    <a:pt x="90" y="23"/>
                  </a:lnTo>
                  <a:lnTo>
                    <a:pt x="74" y="30"/>
                  </a:lnTo>
                  <a:lnTo>
                    <a:pt x="57" y="37"/>
                  </a:lnTo>
                  <a:lnTo>
                    <a:pt x="40" y="44"/>
                  </a:lnTo>
                  <a:lnTo>
                    <a:pt x="21" y="51"/>
                  </a:lnTo>
                  <a:lnTo>
                    <a:pt x="0" y="58"/>
                  </a:lnTo>
                  <a:lnTo>
                    <a:pt x="28" y="83"/>
                  </a:lnTo>
                  <a:lnTo>
                    <a:pt x="50" y="77"/>
                  </a:lnTo>
                  <a:lnTo>
                    <a:pt x="72" y="70"/>
                  </a:lnTo>
                  <a:lnTo>
                    <a:pt x="96" y="63"/>
                  </a:lnTo>
                  <a:lnTo>
                    <a:pt x="119" y="55"/>
                  </a:lnTo>
                  <a:lnTo>
                    <a:pt x="141" y="46"/>
                  </a:lnTo>
                  <a:lnTo>
                    <a:pt x="161" y="35"/>
                  </a:lnTo>
                  <a:lnTo>
                    <a:pt x="178" y="2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3A4447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19" name="Freeform 971"/>
            <p:cNvSpPr>
              <a:spLocks/>
            </p:cNvSpPr>
            <p:nvPr userDrawn="1"/>
          </p:nvSpPr>
          <p:spPr bwMode="auto">
            <a:xfrm>
              <a:off x="758" y="1832"/>
              <a:ext cx="121" cy="23"/>
            </a:xfrm>
            <a:custGeom>
              <a:avLst/>
              <a:gdLst>
                <a:gd name="T0" fmla="*/ 241 w 241"/>
                <a:gd name="T1" fmla="*/ 16 h 46"/>
                <a:gd name="T2" fmla="*/ 222 w 241"/>
                <a:gd name="T3" fmla="*/ 0 h 46"/>
                <a:gd name="T4" fmla="*/ 197 w 241"/>
                <a:gd name="T5" fmla="*/ 4 h 46"/>
                <a:gd name="T6" fmla="*/ 174 w 241"/>
                <a:gd name="T7" fmla="*/ 7 h 46"/>
                <a:gd name="T8" fmla="*/ 152 w 241"/>
                <a:gd name="T9" fmla="*/ 11 h 46"/>
                <a:gd name="T10" fmla="*/ 131 w 241"/>
                <a:gd name="T11" fmla="*/ 13 h 46"/>
                <a:gd name="T12" fmla="*/ 110 w 241"/>
                <a:gd name="T13" fmla="*/ 15 h 46"/>
                <a:gd name="T14" fmla="*/ 89 w 241"/>
                <a:gd name="T15" fmla="*/ 18 h 46"/>
                <a:gd name="T16" fmla="*/ 66 w 241"/>
                <a:gd name="T17" fmla="*/ 19 h 46"/>
                <a:gd name="T18" fmla="*/ 40 w 241"/>
                <a:gd name="T19" fmla="*/ 19 h 46"/>
                <a:gd name="T20" fmla="*/ 18 w 241"/>
                <a:gd name="T21" fmla="*/ 31 h 46"/>
                <a:gd name="T22" fmla="*/ 0 w 241"/>
                <a:gd name="T23" fmla="*/ 46 h 46"/>
                <a:gd name="T24" fmla="*/ 49 w 241"/>
                <a:gd name="T25" fmla="*/ 46 h 46"/>
                <a:gd name="T26" fmla="*/ 63 w 241"/>
                <a:gd name="T27" fmla="*/ 44 h 46"/>
                <a:gd name="T28" fmla="*/ 76 w 241"/>
                <a:gd name="T29" fmla="*/ 43 h 46"/>
                <a:gd name="T30" fmla="*/ 89 w 241"/>
                <a:gd name="T31" fmla="*/ 42 h 46"/>
                <a:gd name="T32" fmla="*/ 100 w 241"/>
                <a:gd name="T33" fmla="*/ 39 h 46"/>
                <a:gd name="T34" fmla="*/ 112 w 241"/>
                <a:gd name="T35" fmla="*/ 38 h 46"/>
                <a:gd name="T36" fmla="*/ 123 w 241"/>
                <a:gd name="T37" fmla="*/ 37 h 46"/>
                <a:gd name="T38" fmla="*/ 135 w 241"/>
                <a:gd name="T39" fmla="*/ 36 h 46"/>
                <a:gd name="T40" fmla="*/ 146 w 241"/>
                <a:gd name="T41" fmla="*/ 35 h 46"/>
                <a:gd name="T42" fmla="*/ 156 w 241"/>
                <a:gd name="T43" fmla="*/ 33 h 46"/>
                <a:gd name="T44" fmla="*/ 168 w 241"/>
                <a:gd name="T45" fmla="*/ 31 h 46"/>
                <a:gd name="T46" fmla="*/ 180 w 241"/>
                <a:gd name="T47" fmla="*/ 29 h 46"/>
                <a:gd name="T48" fmla="*/ 191 w 241"/>
                <a:gd name="T49" fmla="*/ 28 h 46"/>
                <a:gd name="T50" fmla="*/ 203 w 241"/>
                <a:gd name="T51" fmla="*/ 26 h 46"/>
                <a:gd name="T52" fmla="*/ 215 w 241"/>
                <a:gd name="T53" fmla="*/ 22 h 46"/>
                <a:gd name="T54" fmla="*/ 228 w 241"/>
                <a:gd name="T55" fmla="*/ 20 h 46"/>
                <a:gd name="T56" fmla="*/ 241 w 241"/>
                <a:gd name="T57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1" h="46">
                  <a:moveTo>
                    <a:pt x="241" y="16"/>
                  </a:moveTo>
                  <a:lnTo>
                    <a:pt x="222" y="0"/>
                  </a:lnTo>
                  <a:lnTo>
                    <a:pt x="197" y="4"/>
                  </a:lnTo>
                  <a:lnTo>
                    <a:pt x="174" y="7"/>
                  </a:lnTo>
                  <a:lnTo>
                    <a:pt x="152" y="11"/>
                  </a:lnTo>
                  <a:lnTo>
                    <a:pt x="131" y="13"/>
                  </a:lnTo>
                  <a:lnTo>
                    <a:pt x="110" y="15"/>
                  </a:lnTo>
                  <a:lnTo>
                    <a:pt x="89" y="18"/>
                  </a:lnTo>
                  <a:lnTo>
                    <a:pt x="66" y="19"/>
                  </a:lnTo>
                  <a:lnTo>
                    <a:pt x="40" y="19"/>
                  </a:lnTo>
                  <a:lnTo>
                    <a:pt x="18" y="31"/>
                  </a:lnTo>
                  <a:lnTo>
                    <a:pt x="0" y="46"/>
                  </a:lnTo>
                  <a:lnTo>
                    <a:pt x="49" y="46"/>
                  </a:lnTo>
                  <a:lnTo>
                    <a:pt x="63" y="44"/>
                  </a:lnTo>
                  <a:lnTo>
                    <a:pt x="76" y="43"/>
                  </a:lnTo>
                  <a:lnTo>
                    <a:pt x="89" y="42"/>
                  </a:lnTo>
                  <a:lnTo>
                    <a:pt x="100" y="39"/>
                  </a:lnTo>
                  <a:lnTo>
                    <a:pt x="112" y="38"/>
                  </a:lnTo>
                  <a:lnTo>
                    <a:pt x="123" y="37"/>
                  </a:lnTo>
                  <a:lnTo>
                    <a:pt x="135" y="36"/>
                  </a:lnTo>
                  <a:lnTo>
                    <a:pt x="146" y="35"/>
                  </a:lnTo>
                  <a:lnTo>
                    <a:pt x="156" y="33"/>
                  </a:lnTo>
                  <a:lnTo>
                    <a:pt x="168" y="31"/>
                  </a:lnTo>
                  <a:lnTo>
                    <a:pt x="180" y="29"/>
                  </a:lnTo>
                  <a:lnTo>
                    <a:pt x="191" y="28"/>
                  </a:lnTo>
                  <a:lnTo>
                    <a:pt x="203" y="26"/>
                  </a:lnTo>
                  <a:lnTo>
                    <a:pt x="215" y="22"/>
                  </a:lnTo>
                  <a:lnTo>
                    <a:pt x="228" y="20"/>
                  </a:lnTo>
                  <a:lnTo>
                    <a:pt x="241" y="16"/>
                  </a:lnTo>
                  <a:close/>
                </a:path>
              </a:pathLst>
            </a:custGeom>
            <a:solidFill>
              <a:srgbClr val="3A4447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0" name="Freeform 972"/>
            <p:cNvSpPr>
              <a:spLocks/>
            </p:cNvSpPr>
            <p:nvPr userDrawn="1"/>
          </p:nvSpPr>
          <p:spPr bwMode="auto">
            <a:xfrm>
              <a:off x="883" y="1827"/>
              <a:ext cx="22" cy="9"/>
            </a:xfrm>
            <a:custGeom>
              <a:avLst/>
              <a:gdLst>
                <a:gd name="T0" fmla="*/ 43 w 43"/>
                <a:gd name="T1" fmla="*/ 16 h 18"/>
                <a:gd name="T2" fmla="*/ 23 w 43"/>
                <a:gd name="T3" fmla="*/ 0 h 18"/>
                <a:gd name="T4" fmla="*/ 0 w 43"/>
                <a:gd name="T5" fmla="*/ 4 h 18"/>
                <a:gd name="T6" fmla="*/ 23 w 43"/>
                <a:gd name="T7" fmla="*/ 18 h 18"/>
                <a:gd name="T8" fmla="*/ 43 w 43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8">
                  <a:moveTo>
                    <a:pt x="43" y="16"/>
                  </a:moveTo>
                  <a:lnTo>
                    <a:pt x="23" y="0"/>
                  </a:lnTo>
                  <a:lnTo>
                    <a:pt x="0" y="4"/>
                  </a:lnTo>
                  <a:lnTo>
                    <a:pt x="23" y="18"/>
                  </a:lnTo>
                  <a:lnTo>
                    <a:pt x="43" y="16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1" name="Freeform 973"/>
            <p:cNvSpPr>
              <a:spLocks/>
            </p:cNvSpPr>
            <p:nvPr userDrawn="1"/>
          </p:nvSpPr>
          <p:spPr bwMode="auto">
            <a:xfrm>
              <a:off x="754" y="1744"/>
              <a:ext cx="177" cy="54"/>
            </a:xfrm>
            <a:custGeom>
              <a:avLst/>
              <a:gdLst>
                <a:gd name="T0" fmla="*/ 352 w 352"/>
                <a:gd name="T1" fmla="*/ 105 h 108"/>
                <a:gd name="T2" fmla="*/ 298 w 352"/>
                <a:gd name="T3" fmla="*/ 41 h 108"/>
                <a:gd name="T4" fmla="*/ 246 w 352"/>
                <a:gd name="T5" fmla="*/ 0 h 108"/>
                <a:gd name="T6" fmla="*/ 231 w 352"/>
                <a:gd name="T7" fmla="*/ 2 h 108"/>
                <a:gd name="T8" fmla="*/ 216 w 352"/>
                <a:gd name="T9" fmla="*/ 6 h 108"/>
                <a:gd name="T10" fmla="*/ 201 w 352"/>
                <a:gd name="T11" fmla="*/ 9 h 108"/>
                <a:gd name="T12" fmla="*/ 186 w 352"/>
                <a:gd name="T13" fmla="*/ 13 h 108"/>
                <a:gd name="T14" fmla="*/ 171 w 352"/>
                <a:gd name="T15" fmla="*/ 15 h 108"/>
                <a:gd name="T16" fmla="*/ 155 w 352"/>
                <a:gd name="T17" fmla="*/ 19 h 108"/>
                <a:gd name="T18" fmla="*/ 140 w 352"/>
                <a:gd name="T19" fmla="*/ 22 h 108"/>
                <a:gd name="T20" fmla="*/ 126 w 352"/>
                <a:gd name="T21" fmla="*/ 26 h 108"/>
                <a:gd name="T22" fmla="*/ 112 w 352"/>
                <a:gd name="T23" fmla="*/ 30 h 108"/>
                <a:gd name="T24" fmla="*/ 97 w 352"/>
                <a:gd name="T25" fmla="*/ 34 h 108"/>
                <a:gd name="T26" fmla="*/ 83 w 352"/>
                <a:gd name="T27" fmla="*/ 37 h 108"/>
                <a:gd name="T28" fmla="*/ 69 w 352"/>
                <a:gd name="T29" fmla="*/ 41 h 108"/>
                <a:gd name="T30" fmla="*/ 55 w 352"/>
                <a:gd name="T31" fmla="*/ 44 h 108"/>
                <a:gd name="T32" fmla="*/ 42 w 352"/>
                <a:gd name="T33" fmla="*/ 49 h 108"/>
                <a:gd name="T34" fmla="*/ 30 w 352"/>
                <a:gd name="T35" fmla="*/ 52 h 108"/>
                <a:gd name="T36" fmla="*/ 17 w 352"/>
                <a:gd name="T37" fmla="*/ 55 h 108"/>
                <a:gd name="T38" fmla="*/ 0 w 352"/>
                <a:gd name="T39" fmla="*/ 72 h 108"/>
                <a:gd name="T40" fmla="*/ 14 w 352"/>
                <a:gd name="T41" fmla="*/ 68 h 108"/>
                <a:gd name="T42" fmla="*/ 29 w 352"/>
                <a:gd name="T43" fmla="*/ 64 h 108"/>
                <a:gd name="T44" fmla="*/ 44 w 352"/>
                <a:gd name="T45" fmla="*/ 60 h 108"/>
                <a:gd name="T46" fmla="*/ 60 w 352"/>
                <a:gd name="T47" fmla="*/ 55 h 108"/>
                <a:gd name="T48" fmla="*/ 76 w 352"/>
                <a:gd name="T49" fmla="*/ 51 h 108"/>
                <a:gd name="T50" fmla="*/ 91 w 352"/>
                <a:gd name="T51" fmla="*/ 46 h 108"/>
                <a:gd name="T52" fmla="*/ 107 w 352"/>
                <a:gd name="T53" fmla="*/ 42 h 108"/>
                <a:gd name="T54" fmla="*/ 123 w 352"/>
                <a:gd name="T55" fmla="*/ 38 h 108"/>
                <a:gd name="T56" fmla="*/ 139 w 352"/>
                <a:gd name="T57" fmla="*/ 34 h 108"/>
                <a:gd name="T58" fmla="*/ 155 w 352"/>
                <a:gd name="T59" fmla="*/ 30 h 108"/>
                <a:gd name="T60" fmla="*/ 171 w 352"/>
                <a:gd name="T61" fmla="*/ 27 h 108"/>
                <a:gd name="T62" fmla="*/ 188 w 352"/>
                <a:gd name="T63" fmla="*/ 23 h 108"/>
                <a:gd name="T64" fmla="*/ 202 w 352"/>
                <a:gd name="T65" fmla="*/ 21 h 108"/>
                <a:gd name="T66" fmla="*/ 217 w 352"/>
                <a:gd name="T67" fmla="*/ 19 h 108"/>
                <a:gd name="T68" fmla="*/ 232 w 352"/>
                <a:gd name="T69" fmla="*/ 17 h 108"/>
                <a:gd name="T70" fmla="*/ 246 w 352"/>
                <a:gd name="T71" fmla="*/ 16 h 108"/>
                <a:gd name="T72" fmla="*/ 331 w 352"/>
                <a:gd name="T73" fmla="*/ 108 h 108"/>
                <a:gd name="T74" fmla="*/ 352 w 352"/>
                <a:gd name="T75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08">
                  <a:moveTo>
                    <a:pt x="352" y="105"/>
                  </a:moveTo>
                  <a:lnTo>
                    <a:pt x="298" y="41"/>
                  </a:lnTo>
                  <a:lnTo>
                    <a:pt x="246" y="0"/>
                  </a:lnTo>
                  <a:lnTo>
                    <a:pt x="231" y="2"/>
                  </a:lnTo>
                  <a:lnTo>
                    <a:pt x="216" y="6"/>
                  </a:lnTo>
                  <a:lnTo>
                    <a:pt x="201" y="9"/>
                  </a:lnTo>
                  <a:lnTo>
                    <a:pt x="186" y="13"/>
                  </a:lnTo>
                  <a:lnTo>
                    <a:pt x="171" y="15"/>
                  </a:lnTo>
                  <a:lnTo>
                    <a:pt x="155" y="19"/>
                  </a:lnTo>
                  <a:lnTo>
                    <a:pt x="140" y="22"/>
                  </a:lnTo>
                  <a:lnTo>
                    <a:pt x="126" y="26"/>
                  </a:lnTo>
                  <a:lnTo>
                    <a:pt x="112" y="30"/>
                  </a:lnTo>
                  <a:lnTo>
                    <a:pt x="97" y="34"/>
                  </a:lnTo>
                  <a:lnTo>
                    <a:pt x="83" y="37"/>
                  </a:lnTo>
                  <a:lnTo>
                    <a:pt x="69" y="41"/>
                  </a:lnTo>
                  <a:lnTo>
                    <a:pt x="55" y="44"/>
                  </a:lnTo>
                  <a:lnTo>
                    <a:pt x="42" y="49"/>
                  </a:lnTo>
                  <a:lnTo>
                    <a:pt x="30" y="52"/>
                  </a:lnTo>
                  <a:lnTo>
                    <a:pt x="17" y="55"/>
                  </a:lnTo>
                  <a:lnTo>
                    <a:pt x="0" y="72"/>
                  </a:lnTo>
                  <a:lnTo>
                    <a:pt x="14" y="68"/>
                  </a:lnTo>
                  <a:lnTo>
                    <a:pt x="29" y="64"/>
                  </a:lnTo>
                  <a:lnTo>
                    <a:pt x="44" y="60"/>
                  </a:lnTo>
                  <a:lnTo>
                    <a:pt x="60" y="55"/>
                  </a:lnTo>
                  <a:lnTo>
                    <a:pt x="76" y="51"/>
                  </a:lnTo>
                  <a:lnTo>
                    <a:pt x="91" y="46"/>
                  </a:lnTo>
                  <a:lnTo>
                    <a:pt x="107" y="42"/>
                  </a:lnTo>
                  <a:lnTo>
                    <a:pt x="123" y="38"/>
                  </a:lnTo>
                  <a:lnTo>
                    <a:pt x="139" y="34"/>
                  </a:lnTo>
                  <a:lnTo>
                    <a:pt x="155" y="30"/>
                  </a:lnTo>
                  <a:lnTo>
                    <a:pt x="171" y="27"/>
                  </a:lnTo>
                  <a:lnTo>
                    <a:pt x="188" y="23"/>
                  </a:lnTo>
                  <a:lnTo>
                    <a:pt x="202" y="21"/>
                  </a:lnTo>
                  <a:lnTo>
                    <a:pt x="217" y="19"/>
                  </a:lnTo>
                  <a:lnTo>
                    <a:pt x="232" y="17"/>
                  </a:lnTo>
                  <a:lnTo>
                    <a:pt x="246" y="16"/>
                  </a:lnTo>
                  <a:lnTo>
                    <a:pt x="331" y="108"/>
                  </a:lnTo>
                  <a:lnTo>
                    <a:pt x="352" y="105"/>
                  </a:lnTo>
                  <a:close/>
                </a:path>
              </a:pathLst>
            </a:custGeom>
            <a:solidFill>
              <a:srgbClr val="000F2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2" name="Freeform 974"/>
            <p:cNvSpPr>
              <a:spLocks/>
            </p:cNvSpPr>
            <p:nvPr userDrawn="1"/>
          </p:nvSpPr>
          <p:spPr bwMode="auto">
            <a:xfrm>
              <a:off x="753" y="1775"/>
              <a:ext cx="34" cy="55"/>
            </a:xfrm>
            <a:custGeom>
              <a:avLst/>
              <a:gdLst>
                <a:gd name="T0" fmla="*/ 68 w 68"/>
                <a:gd name="T1" fmla="*/ 98 h 111"/>
                <a:gd name="T2" fmla="*/ 34 w 68"/>
                <a:gd name="T3" fmla="*/ 34 h 111"/>
                <a:gd name="T4" fmla="*/ 12 w 68"/>
                <a:gd name="T5" fmla="*/ 0 h 111"/>
                <a:gd name="T6" fmla="*/ 0 w 68"/>
                <a:gd name="T7" fmla="*/ 15 h 111"/>
                <a:gd name="T8" fmla="*/ 21 w 68"/>
                <a:gd name="T9" fmla="*/ 65 h 111"/>
                <a:gd name="T10" fmla="*/ 49 w 68"/>
                <a:gd name="T11" fmla="*/ 111 h 111"/>
                <a:gd name="T12" fmla="*/ 68 w 68"/>
                <a:gd name="T13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11">
                  <a:moveTo>
                    <a:pt x="68" y="98"/>
                  </a:moveTo>
                  <a:lnTo>
                    <a:pt x="34" y="34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21" y="65"/>
                  </a:lnTo>
                  <a:lnTo>
                    <a:pt x="49" y="111"/>
                  </a:lnTo>
                  <a:lnTo>
                    <a:pt x="68" y="98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3" name="Freeform 975"/>
            <p:cNvSpPr>
              <a:spLocks/>
            </p:cNvSpPr>
            <p:nvPr userDrawn="1"/>
          </p:nvSpPr>
          <p:spPr bwMode="auto">
            <a:xfrm>
              <a:off x="880" y="1743"/>
              <a:ext cx="57" cy="55"/>
            </a:xfrm>
            <a:custGeom>
              <a:avLst/>
              <a:gdLst>
                <a:gd name="T0" fmla="*/ 105 w 114"/>
                <a:gd name="T1" fmla="*/ 110 h 110"/>
                <a:gd name="T2" fmla="*/ 114 w 114"/>
                <a:gd name="T3" fmla="*/ 92 h 110"/>
                <a:gd name="T4" fmla="*/ 105 w 114"/>
                <a:gd name="T5" fmla="*/ 76 h 110"/>
                <a:gd name="T6" fmla="*/ 94 w 114"/>
                <a:gd name="T7" fmla="*/ 59 h 110"/>
                <a:gd name="T8" fmla="*/ 82 w 114"/>
                <a:gd name="T9" fmla="*/ 44 h 110"/>
                <a:gd name="T10" fmla="*/ 69 w 114"/>
                <a:gd name="T11" fmla="*/ 30 h 110"/>
                <a:gd name="T12" fmla="*/ 54 w 114"/>
                <a:gd name="T13" fmla="*/ 17 h 110"/>
                <a:gd name="T14" fmla="*/ 37 w 114"/>
                <a:gd name="T15" fmla="*/ 8 h 110"/>
                <a:gd name="T16" fmla="*/ 19 w 114"/>
                <a:gd name="T17" fmla="*/ 2 h 110"/>
                <a:gd name="T18" fmla="*/ 0 w 114"/>
                <a:gd name="T19" fmla="*/ 0 h 110"/>
                <a:gd name="T20" fmla="*/ 11 w 114"/>
                <a:gd name="T21" fmla="*/ 15 h 110"/>
                <a:gd name="T22" fmla="*/ 25 w 114"/>
                <a:gd name="T23" fmla="*/ 29 h 110"/>
                <a:gd name="T24" fmla="*/ 38 w 114"/>
                <a:gd name="T25" fmla="*/ 43 h 110"/>
                <a:gd name="T26" fmla="*/ 52 w 114"/>
                <a:gd name="T27" fmla="*/ 56 h 110"/>
                <a:gd name="T28" fmla="*/ 66 w 114"/>
                <a:gd name="T29" fmla="*/ 70 h 110"/>
                <a:gd name="T30" fmla="*/ 78 w 114"/>
                <a:gd name="T31" fmla="*/ 83 h 110"/>
                <a:gd name="T32" fmla="*/ 92 w 114"/>
                <a:gd name="T33" fmla="*/ 97 h 110"/>
                <a:gd name="T34" fmla="*/ 105 w 114"/>
                <a:gd name="T3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0">
                  <a:moveTo>
                    <a:pt x="105" y="110"/>
                  </a:moveTo>
                  <a:lnTo>
                    <a:pt x="114" y="92"/>
                  </a:lnTo>
                  <a:lnTo>
                    <a:pt x="105" y="76"/>
                  </a:lnTo>
                  <a:lnTo>
                    <a:pt x="94" y="59"/>
                  </a:lnTo>
                  <a:lnTo>
                    <a:pt x="82" y="44"/>
                  </a:lnTo>
                  <a:lnTo>
                    <a:pt x="69" y="30"/>
                  </a:lnTo>
                  <a:lnTo>
                    <a:pt x="54" y="17"/>
                  </a:lnTo>
                  <a:lnTo>
                    <a:pt x="37" y="8"/>
                  </a:lnTo>
                  <a:lnTo>
                    <a:pt x="19" y="2"/>
                  </a:lnTo>
                  <a:lnTo>
                    <a:pt x="0" y="0"/>
                  </a:lnTo>
                  <a:lnTo>
                    <a:pt x="11" y="15"/>
                  </a:lnTo>
                  <a:lnTo>
                    <a:pt x="25" y="29"/>
                  </a:lnTo>
                  <a:lnTo>
                    <a:pt x="38" y="43"/>
                  </a:lnTo>
                  <a:lnTo>
                    <a:pt x="52" y="56"/>
                  </a:lnTo>
                  <a:lnTo>
                    <a:pt x="66" y="70"/>
                  </a:lnTo>
                  <a:lnTo>
                    <a:pt x="78" y="83"/>
                  </a:lnTo>
                  <a:lnTo>
                    <a:pt x="92" y="97"/>
                  </a:lnTo>
                  <a:lnTo>
                    <a:pt x="105" y="110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4" name="Freeform 976"/>
            <p:cNvSpPr>
              <a:spLocks/>
            </p:cNvSpPr>
            <p:nvPr userDrawn="1"/>
          </p:nvSpPr>
          <p:spPr bwMode="auto">
            <a:xfrm>
              <a:off x="827" y="1946"/>
              <a:ext cx="366" cy="110"/>
            </a:xfrm>
            <a:custGeom>
              <a:avLst/>
              <a:gdLst>
                <a:gd name="T0" fmla="*/ 732 w 732"/>
                <a:gd name="T1" fmla="*/ 7 h 220"/>
                <a:gd name="T2" fmla="*/ 707 w 732"/>
                <a:gd name="T3" fmla="*/ 0 h 220"/>
                <a:gd name="T4" fmla="*/ 0 w 732"/>
                <a:gd name="T5" fmla="*/ 207 h 220"/>
                <a:gd name="T6" fmla="*/ 10 w 732"/>
                <a:gd name="T7" fmla="*/ 220 h 220"/>
                <a:gd name="T8" fmla="*/ 732 w 732"/>
                <a:gd name="T9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220">
                  <a:moveTo>
                    <a:pt x="732" y="7"/>
                  </a:moveTo>
                  <a:lnTo>
                    <a:pt x="707" y="0"/>
                  </a:lnTo>
                  <a:lnTo>
                    <a:pt x="0" y="207"/>
                  </a:lnTo>
                  <a:lnTo>
                    <a:pt x="10" y="220"/>
                  </a:lnTo>
                  <a:lnTo>
                    <a:pt x="732" y="7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5" name="Freeform 977"/>
            <p:cNvSpPr>
              <a:spLocks/>
            </p:cNvSpPr>
            <p:nvPr userDrawn="1"/>
          </p:nvSpPr>
          <p:spPr bwMode="auto">
            <a:xfrm>
              <a:off x="758" y="1841"/>
              <a:ext cx="23" cy="14"/>
            </a:xfrm>
            <a:custGeom>
              <a:avLst/>
              <a:gdLst>
                <a:gd name="T0" fmla="*/ 37 w 46"/>
                <a:gd name="T1" fmla="*/ 0 h 29"/>
                <a:gd name="T2" fmla="*/ 0 w 46"/>
                <a:gd name="T3" fmla="*/ 29 h 29"/>
                <a:gd name="T4" fmla="*/ 17 w 46"/>
                <a:gd name="T5" fmla="*/ 29 h 29"/>
                <a:gd name="T6" fmla="*/ 46 w 46"/>
                <a:gd name="T7" fmla="*/ 0 h 29"/>
                <a:gd name="T8" fmla="*/ 37 w 4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37" y="0"/>
                  </a:moveTo>
                  <a:lnTo>
                    <a:pt x="0" y="29"/>
                  </a:lnTo>
                  <a:lnTo>
                    <a:pt x="17" y="29"/>
                  </a:lnTo>
                  <a:lnTo>
                    <a:pt x="4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6" name="Freeform 978"/>
            <p:cNvSpPr>
              <a:spLocks/>
            </p:cNvSpPr>
            <p:nvPr userDrawn="1"/>
          </p:nvSpPr>
          <p:spPr bwMode="auto">
            <a:xfrm>
              <a:off x="240" y="1106"/>
              <a:ext cx="129" cy="491"/>
            </a:xfrm>
            <a:custGeom>
              <a:avLst/>
              <a:gdLst>
                <a:gd name="T0" fmla="*/ 0 w 258"/>
                <a:gd name="T1" fmla="*/ 0 h 981"/>
                <a:gd name="T2" fmla="*/ 212 w 258"/>
                <a:gd name="T3" fmla="*/ 981 h 981"/>
                <a:gd name="T4" fmla="*/ 258 w 258"/>
                <a:gd name="T5" fmla="*/ 973 h 981"/>
                <a:gd name="T6" fmla="*/ 243 w 258"/>
                <a:gd name="T7" fmla="*/ 887 h 981"/>
                <a:gd name="T8" fmla="*/ 62 w 258"/>
                <a:gd name="T9" fmla="*/ 31 h 981"/>
                <a:gd name="T10" fmla="*/ 0 w 258"/>
                <a:gd name="T1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981">
                  <a:moveTo>
                    <a:pt x="0" y="0"/>
                  </a:moveTo>
                  <a:lnTo>
                    <a:pt x="212" y="981"/>
                  </a:lnTo>
                  <a:lnTo>
                    <a:pt x="258" y="973"/>
                  </a:lnTo>
                  <a:lnTo>
                    <a:pt x="243" y="887"/>
                  </a:lnTo>
                  <a:lnTo>
                    <a:pt x="62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53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7" name="Freeform 979"/>
            <p:cNvSpPr>
              <a:spLocks/>
            </p:cNvSpPr>
            <p:nvPr userDrawn="1"/>
          </p:nvSpPr>
          <p:spPr bwMode="auto">
            <a:xfrm>
              <a:off x="244" y="1043"/>
              <a:ext cx="565" cy="78"/>
            </a:xfrm>
            <a:custGeom>
              <a:avLst/>
              <a:gdLst>
                <a:gd name="T0" fmla="*/ 1129 w 1129"/>
                <a:gd name="T1" fmla="*/ 0 h 158"/>
                <a:gd name="T2" fmla="*/ 0 w 1129"/>
                <a:gd name="T3" fmla="*/ 127 h 158"/>
                <a:gd name="T4" fmla="*/ 71 w 1129"/>
                <a:gd name="T5" fmla="*/ 158 h 158"/>
                <a:gd name="T6" fmla="*/ 1113 w 1129"/>
                <a:gd name="T7" fmla="*/ 39 h 158"/>
                <a:gd name="T8" fmla="*/ 1129 w 1129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" h="158">
                  <a:moveTo>
                    <a:pt x="1129" y="0"/>
                  </a:moveTo>
                  <a:lnTo>
                    <a:pt x="0" y="127"/>
                  </a:lnTo>
                  <a:lnTo>
                    <a:pt x="71" y="158"/>
                  </a:lnTo>
                  <a:lnTo>
                    <a:pt x="1113" y="3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002B4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8" name="Freeform 980"/>
            <p:cNvSpPr>
              <a:spLocks/>
            </p:cNvSpPr>
            <p:nvPr userDrawn="1"/>
          </p:nvSpPr>
          <p:spPr bwMode="auto">
            <a:xfrm>
              <a:off x="411" y="1571"/>
              <a:ext cx="98" cy="39"/>
            </a:xfrm>
            <a:custGeom>
              <a:avLst/>
              <a:gdLst>
                <a:gd name="T0" fmla="*/ 187 w 196"/>
                <a:gd name="T1" fmla="*/ 0 h 78"/>
                <a:gd name="T2" fmla="*/ 0 w 196"/>
                <a:gd name="T3" fmla="*/ 34 h 78"/>
                <a:gd name="T4" fmla="*/ 12 w 196"/>
                <a:gd name="T5" fmla="*/ 78 h 78"/>
                <a:gd name="T6" fmla="*/ 196 w 196"/>
                <a:gd name="T7" fmla="*/ 43 h 78"/>
                <a:gd name="T8" fmla="*/ 187 w 19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78">
                  <a:moveTo>
                    <a:pt x="187" y="0"/>
                  </a:moveTo>
                  <a:lnTo>
                    <a:pt x="0" y="34"/>
                  </a:lnTo>
                  <a:lnTo>
                    <a:pt x="12" y="78"/>
                  </a:lnTo>
                  <a:lnTo>
                    <a:pt x="196" y="4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33353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29" name="Freeform 981"/>
            <p:cNvSpPr>
              <a:spLocks/>
            </p:cNvSpPr>
            <p:nvPr userDrawn="1"/>
          </p:nvSpPr>
          <p:spPr bwMode="auto">
            <a:xfrm>
              <a:off x="773" y="1498"/>
              <a:ext cx="83" cy="34"/>
            </a:xfrm>
            <a:custGeom>
              <a:avLst/>
              <a:gdLst>
                <a:gd name="T0" fmla="*/ 157 w 165"/>
                <a:gd name="T1" fmla="*/ 0 h 67"/>
                <a:gd name="T2" fmla="*/ 0 w 165"/>
                <a:gd name="T3" fmla="*/ 30 h 67"/>
                <a:gd name="T4" fmla="*/ 10 w 165"/>
                <a:gd name="T5" fmla="*/ 67 h 67"/>
                <a:gd name="T6" fmla="*/ 165 w 165"/>
                <a:gd name="T7" fmla="*/ 38 h 67"/>
                <a:gd name="T8" fmla="*/ 157 w 165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67">
                  <a:moveTo>
                    <a:pt x="157" y="0"/>
                  </a:moveTo>
                  <a:lnTo>
                    <a:pt x="0" y="30"/>
                  </a:lnTo>
                  <a:lnTo>
                    <a:pt x="10" y="67"/>
                  </a:lnTo>
                  <a:lnTo>
                    <a:pt x="165" y="3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33353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0" name="Freeform 982"/>
            <p:cNvSpPr>
              <a:spLocks/>
            </p:cNvSpPr>
            <p:nvPr userDrawn="1"/>
          </p:nvSpPr>
          <p:spPr bwMode="auto">
            <a:xfrm>
              <a:off x="412" y="1576"/>
              <a:ext cx="95" cy="30"/>
            </a:xfrm>
            <a:custGeom>
              <a:avLst/>
              <a:gdLst>
                <a:gd name="T0" fmla="*/ 184 w 190"/>
                <a:gd name="T1" fmla="*/ 0 h 60"/>
                <a:gd name="T2" fmla="*/ 0 w 190"/>
                <a:gd name="T3" fmla="*/ 34 h 60"/>
                <a:gd name="T4" fmla="*/ 9 w 190"/>
                <a:gd name="T5" fmla="*/ 60 h 60"/>
                <a:gd name="T6" fmla="*/ 190 w 190"/>
                <a:gd name="T7" fmla="*/ 25 h 60"/>
                <a:gd name="T8" fmla="*/ 184 w 19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">
                  <a:moveTo>
                    <a:pt x="184" y="0"/>
                  </a:moveTo>
                  <a:lnTo>
                    <a:pt x="0" y="34"/>
                  </a:lnTo>
                  <a:lnTo>
                    <a:pt x="9" y="60"/>
                  </a:lnTo>
                  <a:lnTo>
                    <a:pt x="190" y="2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5B667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1" name="Freeform 983"/>
            <p:cNvSpPr>
              <a:spLocks/>
            </p:cNvSpPr>
            <p:nvPr userDrawn="1"/>
          </p:nvSpPr>
          <p:spPr bwMode="auto">
            <a:xfrm>
              <a:off x="774" y="1502"/>
              <a:ext cx="81" cy="26"/>
            </a:xfrm>
            <a:custGeom>
              <a:avLst/>
              <a:gdLst>
                <a:gd name="T0" fmla="*/ 155 w 161"/>
                <a:gd name="T1" fmla="*/ 0 h 51"/>
                <a:gd name="T2" fmla="*/ 0 w 161"/>
                <a:gd name="T3" fmla="*/ 30 h 51"/>
                <a:gd name="T4" fmla="*/ 8 w 161"/>
                <a:gd name="T5" fmla="*/ 51 h 51"/>
                <a:gd name="T6" fmla="*/ 161 w 161"/>
                <a:gd name="T7" fmla="*/ 22 h 51"/>
                <a:gd name="T8" fmla="*/ 155 w 16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51">
                  <a:moveTo>
                    <a:pt x="155" y="0"/>
                  </a:moveTo>
                  <a:lnTo>
                    <a:pt x="0" y="30"/>
                  </a:lnTo>
                  <a:lnTo>
                    <a:pt x="8" y="51"/>
                  </a:lnTo>
                  <a:lnTo>
                    <a:pt x="161" y="2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5B667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2" name="Freeform 984"/>
            <p:cNvSpPr>
              <a:spLocks/>
            </p:cNvSpPr>
            <p:nvPr userDrawn="1"/>
          </p:nvSpPr>
          <p:spPr bwMode="auto">
            <a:xfrm>
              <a:off x="413" y="1581"/>
              <a:ext cx="92" cy="20"/>
            </a:xfrm>
            <a:custGeom>
              <a:avLst/>
              <a:gdLst>
                <a:gd name="T0" fmla="*/ 181 w 183"/>
                <a:gd name="T1" fmla="*/ 0 h 41"/>
                <a:gd name="T2" fmla="*/ 0 w 183"/>
                <a:gd name="T3" fmla="*/ 35 h 41"/>
                <a:gd name="T4" fmla="*/ 6 w 183"/>
                <a:gd name="T5" fmla="*/ 41 h 41"/>
                <a:gd name="T6" fmla="*/ 183 w 183"/>
                <a:gd name="T7" fmla="*/ 6 h 41"/>
                <a:gd name="T8" fmla="*/ 181 w 18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41">
                  <a:moveTo>
                    <a:pt x="181" y="0"/>
                  </a:moveTo>
                  <a:lnTo>
                    <a:pt x="0" y="35"/>
                  </a:lnTo>
                  <a:lnTo>
                    <a:pt x="6" y="41"/>
                  </a:lnTo>
                  <a:lnTo>
                    <a:pt x="183" y="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3" name="Freeform 985"/>
            <p:cNvSpPr>
              <a:spLocks/>
            </p:cNvSpPr>
            <p:nvPr userDrawn="1"/>
          </p:nvSpPr>
          <p:spPr bwMode="auto">
            <a:xfrm>
              <a:off x="776" y="1506"/>
              <a:ext cx="77" cy="18"/>
            </a:xfrm>
            <a:custGeom>
              <a:avLst/>
              <a:gdLst>
                <a:gd name="T0" fmla="*/ 152 w 155"/>
                <a:gd name="T1" fmla="*/ 0 h 35"/>
                <a:gd name="T2" fmla="*/ 0 w 155"/>
                <a:gd name="T3" fmla="*/ 29 h 35"/>
                <a:gd name="T4" fmla="*/ 5 w 155"/>
                <a:gd name="T5" fmla="*/ 35 h 35"/>
                <a:gd name="T6" fmla="*/ 155 w 155"/>
                <a:gd name="T7" fmla="*/ 6 h 35"/>
                <a:gd name="T8" fmla="*/ 152 w 15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35">
                  <a:moveTo>
                    <a:pt x="152" y="0"/>
                  </a:moveTo>
                  <a:lnTo>
                    <a:pt x="0" y="29"/>
                  </a:lnTo>
                  <a:lnTo>
                    <a:pt x="5" y="35"/>
                  </a:lnTo>
                  <a:lnTo>
                    <a:pt x="155" y="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A0919B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4" name="Freeform 986"/>
            <p:cNvSpPr>
              <a:spLocks/>
            </p:cNvSpPr>
            <p:nvPr userDrawn="1"/>
          </p:nvSpPr>
          <p:spPr bwMode="auto">
            <a:xfrm>
              <a:off x="335" y="1648"/>
              <a:ext cx="184" cy="365"/>
            </a:xfrm>
            <a:custGeom>
              <a:avLst/>
              <a:gdLst>
                <a:gd name="T0" fmla="*/ 321 w 368"/>
                <a:gd name="T1" fmla="*/ 654 h 730"/>
                <a:gd name="T2" fmla="*/ 22 w 368"/>
                <a:gd name="T3" fmla="*/ 45 h 730"/>
                <a:gd name="T4" fmla="*/ 7 w 368"/>
                <a:gd name="T5" fmla="*/ 0 h 730"/>
                <a:gd name="T6" fmla="*/ 0 w 368"/>
                <a:gd name="T7" fmla="*/ 30 h 730"/>
                <a:gd name="T8" fmla="*/ 19 w 368"/>
                <a:gd name="T9" fmla="*/ 101 h 730"/>
                <a:gd name="T10" fmla="*/ 302 w 368"/>
                <a:gd name="T11" fmla="*/ 705 h 730"/>
                <a:gd name="T12" fmla="*/ 368 w 368"/>
                <a:gd name="T13" fmla="*/ 730 h 730"/>
                <a:gd name="T14" fmla="*/ 339 w 368"/>
                <a:gd name="T15" fmla="*/ 696 h 730"/>
                <a:gd name="T16" fmla="*/ 321 w 368"/>
                <a:gd name="T17" fmla="*/ 654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730">
                  <a:moveTo>
                    <a:pt x="321" y="654"/>
                  </a:moveTo>
                  <a:lnTo>
                    <a:pt x="22" y="45"/>
                  </a:lnTo>
                  <a:lnTo>
                    <a:pt x="7" y="0"/>
                  </a:lnTo>
                  <a:lnTo>
                    <a:pt x="0" y="30"/>
                  </a:lnTo>
                  <a:lnTo>
                    <a:pt x="19" y="101"/>
                  </a:lnTo>
                  <a:lnTo>
                    <a:pt x="302" y="705"/>
                  </a:lnTo>
                  <a:lnTo>
                    <a:pt x="368" y="730"/>
                  </a:lnTo>
                  <a:lnTo>
                    <a:pt x="339" y="696"/>
                  </a:lnTo>
                  <a:lnTo>
                    <a:pt x="321" y="654"/>
                  </a:lnTo>
                  <a:close/>
                </a:path>
              </a:pathLst>
            </a:custGeom>
            <a:solidFill>
              <a:srgbClr val="33353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5" name="Freeform 987"/>
            <p:cNvSpPr>
              <a:spLocks/>
            </p:cNvSpPr>
            <p:nvPr userDrawn="1"/>
          </p:nvSpPr>
          <p:spPr bwMode="auto">
            <a:xfrm>
              <a:off x="767" y="1880"/>
              <a:ext cx="92" cy="40"/>
            </a:xfrm>
            <a:custGeom>
              <a:avLst/>
              <a:gdLst>
                <a:gd name="T0" fmla="*/ 177 w 183"/>
                <a:gd name="T1" fmla="*/ 0 h 80"/>
                <a:gd name="T2" fmla="*/ 0 w 183"/>
                <a:gd name="T3" fmla="*/ 50 h 80"/>
                <a:gd name="T4" fmla="*/ 9 w 183"/>
                <a:gd name="T5" fmla="*/ 80 h 80"/>
                <a:gd name="T6" fmla="*/ 183 w 183"/>
                <a:gd name="T7" fmla="*/ 28 h 80"/>
                <a:gd name="T8" fmla="*/ 177 w 183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80">
                  <a:moveTo>
                    <a:pt x="177" y="0"/>
                  </a:moveTo>
                  <a:lnTo>
                    <a:pt x="0" y="50"/>
                  </a:lnTo>
                  <a:lnTo>
                    <a:pt x="9" y="80"/>
                  </a:lnTo>
                  <a:lnTo>
                    <a:pt x="183" y="2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33353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6" name="Freeform 988"/>
            <p:cNvSpPr>
              <a:spLocks/>
            </p:cNvSpPr>
            <p:nvPr userDrawn="1"/>
          </p:nvSpPr>
          <p:spPr bwMode="auto">
            <a:xfrm>
              <a:off x="769" y="1885"/>
              <a:ext cx="89" cy="30"/>
            </a:xfrm>
            <a:custGeom>
              <a:avLst/>
              <a:gdLst>
                <a:gd name="T0" fmla="*/ 174 w 177"/>
                <a:gd name="T1" fmla="*/ 0 h 61"/>
                <a:gd name="T2" fmla="*/ 0 w 177"/>
                <a:gd name="T3" fmla="*/ 49 h 61"/>
                <a:gd name="T4" fmla="*/ 4 w 177"/>
                <a:gd name="T5" fmla="*/ 61 h 61"/>
                <a:gd name="T6" fmla="*/ 177 w 177"/>
                <a:gd name="T7" fmla="*/ 9 h 61"/>
                <a:gd name="T8" fmla="*/ 174 w 177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61">
                  <a:moveTo>
                    <a:pt x="174" y="0"/>
                  </a:moveTo>
                  <a:lnTo>
                    <a:pt x="0" y="49"/>
                  </a:lnTo>
                  <a:lnTo>
                    <a:pt x="4" y="61"/>
                  </a:lnTo>
                  <a:lnTo>
                    <a:pt x="177" y="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7" name="Freeform 989"/>
            <p:cNvSpPr>
              <a:spLocks/>
            </p:cNvSpPr>
            <p:nvPr userDrawn="1"/>
          </p:nvSpPr>
          <p:spPr bwMode="auto">
            <a:xfrm>
              <a:off x="491" y="1920"/>
              <a:ext cx="255" cy="67"/>
            </a:xfrm>
            <a:custGeom>
              <a:avLst/>
              <a:gdLst>
                <a:gd name="T0" fmla="*/ 510 w 510"/>
                <a:gd name="T1" fmla="*/ 0 h 134"/>
                <a:gd name="T2" fmla="*/ 65 w 510"/>
                <a:gd name="T3" fmla="*/ 119 h 134"/>
                <a:gd name="T4" fmla="*/ 0 w 510"/>
                <a:gd name="T5" fmla="*/ 93 h 134"/>
                <a:gd name="T6" fmla="*/ 32 w 510"/>
                <a:gd name="T7" fmla="*/ 124 h 134"/>
                <a:gd name="T8" fmla="*/ 41 w 510"/>
                <a:gd name="T9" fmla="*/ 130 h 134"/>
                <a:gd name="T10" fmla="*/ 50 w 510"/>
                <a:gd name="T11" fmla="*/ 133 h 134"/>
                <a:gd name="T12" fmla="*/ 57 w 510"/>
                <a:gd name="T13" fmla="*/ 134 h 134"/>
                <a:gd name="T14" fmla="*/ 64 w 510"/>
                <a:gd name="T15" fmla="*/ 134 h 134"/>
                <a:gd name="T16" fmla="*/ 70 w 510"/>
                <a:gd name="T17" fmla="*/ 133 h 134"/>
                <a:gd name="T18" fmla="*/ 75 w 510"/>
                <a:gd name="T19" fmla="*/ 132 h 134"/>
                <a:gd name="T20" fmla="*/ 79 w 510"/>
                <a:gd name="T21" fmla="*/ 131 h 134"/>
                <a:gd name="T22" fmla="*/ 83 w 510"/>
                <a:gd name="T23" fmla="*/ 130 h 134"/>
                <a:gd name="T24" fmla="*/ 510 w 510"/>
                <a:gd name="T25" fmla="*/ 9 h 134"/>
                <a:gd name="T26" fmla="*/ 510 w 510"/>
                <a:gd name="T2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0" h="134">
                  <a:moveTo>
                    <a:pt x="510" y="0"/>
                  </a:moveTo>
                  <a:lnTo>
                    <a:pt x="65" y="119"/>
                  </a:lnTo>
                  <a:lnTo>
                    <a:pt x="0" y="93"/>
                  </a:lnTo>
                  <a:lnTo>
                    <a:pt x="32" y="124"/>
                  </a:lnTo>
                  <a:lnTo>
                    <a:pt x="41" y="130"/>
                  </a:lnTo>
                  <a:lnTo>
                    <a:pt x="50" y="133"/>
                  </a:lnTo>
                  <a:lnTo>
                    <a:pt x="57" y="134"/>
                  </a:lnTo>
                  <a:lnTo>
                    <a:pt x="64" y="134"/>
                  </a:lnTo>
                  <a:lnTo>
                    <a:pt x="70" y="133"/>
                  </a:lnTo>
                  <a:lnTo>
                    <a:pt x="75" y="132"/>
                  </a:lnTo>
                  <a:lnTo>
                    <a:pt x="79" y="131"/>
                  </a:lnTo>
                  <a:lnTo>
                    <a:pt x="83" y="130"/>
                  </a:lnTo>
                  <a:lnTo>
                    <a:pt x="510" y="9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7F686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8" name="Freeform 990"/>
            <p:cNvSpPr>
              <a:spLocks/>
            </p:cNvSpPr>
            <p:nvPr userDrawn="1"/>
          </p:nvSpPr>
          <p:spPr bwMode="auto">
            <a:xfrm>
              <a:off x="1054" y="1782"/>
              <a:ext cx="187" cy="64"/>
            </a:xfrm>
            <a:custGeom>
              <a:avLst/>
              <a:gdLst>
                <a:gd name="T0" fmla="*/ 0 w 373"/>
                <a:gd name="T1" fmla="*/ 119 h 128"/>
                <a:gd name="T2" fmla="*/ 332 w 373"/>
                <a:gd name="T3" fmla="*/ 23 h 128"/>
                <a:gd name="T4" fmla="*/ 373 w 373"/>
                <a:gd name="T5" fmla="*/ 0 h 128"/>
                <a:gd name="T6" fmla="*/ 361 w 373"/>
                <a:gd name="T7" fmla="*/ 29 h 128"/>
                <a:gd name="T8" fmla="*/ 326 w 373"/>
                <a:gd name="T9" fmla="*/ 41 h 128"/>
                <a:gd name="T10" fmla="*/ 9 w 373"/>
                <a:gd name="T11" fmla="*/ 128 h 128"/>
                <a:gd name="T12" fmla="*/ 0 w 373"/>
                <a:gd name="T13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128">
                  <a:moveTo>
                    <a:pt x="0" y="119"/>
                  </a:moveTo>
                  <a:lnTo>
                    <a:pt x="332" y="23"/>
                  </a:lnTo>
                  <a:lnTo>
                    <a:pt x="373" y="0"/>
                  </a:lnTo>
                  <a:lnTo>
                    <a:pt x="361" y="29"/>
                  </a:lnTo>
                  <a:lnTo>
                    <a:pt x="326" y="41"/>
                  </a:lnTo>
                  <a:lnTo>
                    <a:pt x="9" y="12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3A4447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39" name="Freeform 991"/>
            <p:cNvSpPr>
              <a:spLocks/>
            </p:cNvSpPr>
            <p:nvPr userDrawn="1"/>
          </p:nvSpPr>
          <p:spPr bwMode="auto">
            <a:xfrm>
              <a:off x="382" y="1469"/>
              <a:ext cx="497" cy="104"/>
            </a:xfrm>
            <a:custGeom>
              <a:avLst/>
              <a:gdLst>
                <a:gd name="T0" fmla="*/ 995 w 995"/>
                <a:gd name="T1" fmla="*/ 0 h 207"/>
                <a:gd name="T2" fmla="*/ 0 w 995"/>
                <a:gd name="T3" fmla="*/ 186 h 207"/>
                <a:gd name="T4" fmla="*/ 10 w 995"/>
                <a:gd name="T5" fmla="*/ 207 h 207"/>
                <a:gd name="T6" fmla="*/ 995 w 995"/>
                <a:gd name="T7" fmla="*/ 20 h 207"/>
                <a:gd name="T8" fmla="*/ 995 w 995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7">
                  <a:moveTo>
                    <a:pt x="995" y="0"/>
                  </a:moveTo>
                  <a:lnTo>
                    <a:pt x="0" y="186"/>
                  </a:lnTo>
                  <a:lnTo>
                    <a:pt x="10" y="207"/>
                  </a:lnTo>
                  <a:lnTo>
                    <a:pt x="995" y="20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3A4447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430" name="Text Box 782"/>
          <p:cNvSpPr txBox="1">
            <a:spLocks noChangeArrowheads="1"/>
          </p:cNvSpPr>
          <p:nvPr userDrawn="1"/>
        </p:nvSpPr>
        <p:spPr bwMode="auto">
          <a:xfrm rot="-5400000">
            <a:off x="-1436687" y="5119688"/>
            <a:ext cx="3092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sz="1000" i="1">
                <a:solidFill>
                  <a:srgbClr val="FFFFFF"/>
                </a:solidFill>
                <a:latin typeface="Arial" panose="020B0604020202020204" pitchFamily="34" charset="0"/>
              </a:rPr>
              <a:t>{joseana, rangel}@dsc.ufcg.edu.br</a:t>
            </a:r>
          </a:p>
        </p:txBody>
      </p:sp>
      <p:grpSp>
        <p:nvGrpSpPr>
          <p:cNvPr id="359714" name="Group 1314"/>
          <p:cNvGrpSpPr>
            <a:grpSpLocks/>
          </p:cNvGrpSpPr>
          <p:nvPr userDrawn="1"/>
        </p:nvGrpSpPr>
        <p:grpSpPr bwMode="auto">
          <a:xfrm>
            <a:off x="0" y="3581400"/>
            <a:ext cx="1058863" cy="1343025"/>
            <a:chOff x="1342" y="942"/>
            <a:chExt cx="667" cy="846"/>
          </a:xfrm>
        </p:grpSpPr>
        <p:sp>
          <p:nvSpPr>
            <p:cNvPr id="28645" name="Freeform 997"/>
            <p:cNvSpPr>
              <a:spLocks/>
            </p:cNvSpPr>
            <p:nvPr userDrawn="1"/>
          </p:nvSpPr>
          <p:spPr bwMode="auto">
            <a:xfrm>
              <a:off x="1342" y="942"/>
              <a:ext cx="535" cy="778"/>
            </a:xfrm>
            <a:custGeom>
              <a:avLst/>
              <a:gdLst>
                <a:gd name="T0" fmla="*/ 10 w 415"/>
                <a:gd name="T1" fmla="*/ 571 h 688"/>
                <a:gd name="T2" fmla="*/ 0 w 415"/>
                <a:gd name="T3" fmla="*/ 128 h 688"/>
                <a:gd name="T4" fmla="*/ 267 w 415"/>
                <a:gd name="T5" fmla="*/ 0 h 688"/>
                <a:gd name="T6" fmla="*/ 405 w 415"/>
                <a:gd name="T7" fmla="*/ 87 h 688"/>
                <a:gd name="T8" fmla="*/ 415 w 415"/>
                <a:gd name="T9" fmla="*/ 502 h 688"/>
                <a:gd name="T10" fmla="*/ 137 w 415"/>
                <a:gd name="T11" fmla="*/ 688 h 688"/>
                <a:gd name="T12" fmla="*/ 10 w 415"/>
                <a:gd name="T13" fmla="*/ 57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688">
                  <a:moveTo>
                    <a:pt x="10" y="571"/>
                  </a:moveTo>
                  <a:lnTo>
                    <a:pt x="0" y="128"/>
                  </a:lnTo>
                  <a:lnTo>
                    <a:pt x="267" y="0"/>
                  </a:lnTo>
                  <a:lnTo>
                    <a:pt x="405" y="87"/>
                  </a:lnTo>
                  <a:lnTo>
                    <a:pt x="415" y="502"/>
                  </a:lnTo>
                  <a:lnTo>
                    <a:pt x="137" y="688"/>
                  </a:lnTo>
                  <a:lnTo>
                    <a:pt x="10" y="571"/>
                  </a:lnTo>
                  <a:close/>
                </a:path>
              </a:pathLst>
            </a:custGeom>
            <a:solidFill>
              <a:srgbClr val="24251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46" name="Freeform 998"/>
            <p:cNvSpPr>
              <a:spLocks/>
            </p:cNvSpPr>
            <p:nvPr userDrawn="1"/>
          </p:nvSpPr>
          <p:spPr bwMode="auto">
            <a:xfrm>
              <a:off x="1686" y="942"/>
              <a:ext cx="191" cy="567"/>
            </a:xfrm>
            <a:custGeom>
              <a:avLst/>
              <a:gdLst>
                <a:gd name="T0" fmla="*/ 0 w 148"/>
                <a:gd name="T1" fmla="*/ 0 h 502"/>
                <a:gd name="T2" fmla="*/ 17 w 148"/>
                <a:gd name="T3" fmla="*/ 10 h 502"/>
                <a:gd name="T4" fmla="*/ 34 w 148"/>
                <a:gd name="T5" fmla="*/ 21 h 502"/>
                <a:gd name="T6" fmla="*/ 52 w 148"/>
                <a:gd name="T7" fmla="*/ 32 h 502"/>
                <a:gd name="T8" fmla="*/ 69 w 148"/>
                <a:gd name="T9" fmla="*/ 43 h 502"/>
                <a:gd name="T10" fmla="*/ 86 w 148"/>
                <a:gd name="T11" fmla="*/ 54 h 502"/>
                <a:gd name="T12" fmla="*/ 103 w 148"/>
                <a:gd name="T13" fmla="*/ 65 h 502"/>
                <a:gd name="T14" fmla="*/ 121 w 148"/>
                <a:gd name="T15" fmla="*/ 76 h 502"/>
                <a:gd name="T16" fmla="*/ 138 w 148"/>
                <a:gd name="T17" fmla="*/ 87 h 502"/>
                <a:gd name="T18" fmla="*/ 139 w 148"/>
                <a:gd name="T19" fmla="*/ 139 h 502"/>
                <a:gd name="T20" fmla="*/ 140 w 148"/>
                <a:gd name="T21" fmla="*/ 191 h 502"/>
                <a:gd name="T22" fmla="*/ 142 w 148"/>
                <a:gd name="T23" fmla="*/ 243 h 502"/>
                <a:gd name="T24" fmla="*/ 143 w 148"/>
                <a:gd name="T25" fmla="*/ 295 h 502"/>
                <a:gd name="T26" fmla="*/ 144 w 148"/>
                <a:gd name="T27" fmla="*/ 347 h 502"/>
                <a:gd name="T28" fmla="*/ 145 w 148"/>
                <a:gd name="T29" fmla="*/ 399 h 502"/>
                <a:gd name="T30" fmla="*/ 147 w 148"/>
                <a:gd name="T31" fmla="*/ 451 h 502"/>
                <a:gd name="T32" fmla="*/ 148 w 148"/>
                <a:gd name="T33" fmla="*/ 502 h 502"/>
                <a:gd name="T34" fmla="*/ 131 w 148"/>
                <a:gd name="T35" fmla="*/ 491 h 502"/>
                <a:gd name="T36" fmla="*/ 113 w 148"/>
                <a:gd name="T37" fmla="*/ 479 h 502"/>
                <a:gd name="T38" fmla="*/ 96 w 148"/>
                <a:gd name="T39" fmla="*/ 468 h 502"/>
                <a:gd name="T40" fmla="*/ 79 w 148"/>
                <a:gd name="T41" fmla="*/ 456 h 502"/>
                <a:gd name="T42" fmla="*/ 61 w 148"/>
                <a:gd name="T43" fmla="*/ 445 h 502"/>
                <a:gd name="T44" fmla="*/ 44 w 148"/>
                <a:gd name="T45" fmla="*/ 434 h 502"/>
                <a:gd name="T46" fmla="*/ 27 w 148"/>
                <a:gd name="T47" fmla="*/ 422 h 502"/>
                <a:gd name="T48" fmla="*/ 10 w 148"/>
                <a:gd name="T49" fmla="*/ 411 h 502"/>
                <a:gd name="T50" fmla="*/ 9 w 148"/>
                <a:gd name="T51" fmla="*/ 360 h 502"/>
                <a:gd name="T52" fmla="*/ 8 w 148"/>
                <a:gd name="T53" fmla="*/ 308 h 502"/>
                <a:gd name="T54" fmla="*/ 6 w 148"/>
                <a:gd name="T55" fmla="*/ 257 h 502"/>
                <a:gd name="T56" fmla="*/ 5 w 148"/>
                <a:gd name="T57" fmla="*/ 205 h 502"/>
                <a:gd name="T58" fmla="*/ 4 w 148"/>
                <a:gd name="T59" fmla="*/ 154 h 502"/>
                <a:gd name="T60" fmla="*/ 3 w 148"/>
                <a:gd name="T61" fmla="*/ 102 h 502"/>
                <a:gd name="T62" fmla="*/ 1 w 148"/>
                <a:gd name="T63" fmla="*/ 51 h 502"/>
                <a:gd name="T64" fmla="*/ 0 w 148"/>
                <a:gd name="T65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502">
                  <a:moveTo>
                    <a:pt x="0" y="0"/>
                  </a:moveTo>
                  <a:lnTo>
                    <a:pt x="17" y="10"/>
                  </a:lnTo>
                  <a:lnTo>
                    <a:pt x="34" y="21"/>
                  </a:lnTo>
                  <a:lnTo>
                    <a:pt x="52" y="32"/>
                  </a:lnTo>
                  <a:lnTo>
                    <a:pt x="69" y="43"/>
                  </a:lnTo>
                  <a:lnTo>
                    <a:pt x="86" y="54"/>
                  </a:lnTo>
                  <a:lnTo>
                    <a:pt x="103" y="65"/>
                  </a:lnTo>
                  <a:lnTo>
                    <a:pt x="121" y="76"/>
                  </a:lnTo>
                  <a:lnTo>
                    <a:pt x="138" y="87"/>
                  </a:lnTo>
                  <a:lnTo>
                    <a:pt x="139" y="139"/>
                  </a:lnTo>
                  <a:lnTo>
                    <a:pt x="140" y="191"/>
                  </a:lnTo>
                  <a:lnTo>
                    <a:pt x="142" y="243"/>
                  </a:lnTo>
                  <a:lnTo>
                    <a:pt x="143" y="295"/>
                  </a:lnTo>
                  <a:lnTo>
                    <a:pt x="144" y="347"/>
                  </a:lnTo>
                  <a:lnTo>
                    <a:pt x="145" y="399"/>
                  </a:lnTo>
                  <a:lnTo>
                    <a:pt x="147" y="451"/>
                  </a:lnTo>
                  <a:lnTo>
                    <a:pt x="148" y="502"/>
                  </a:lnTo>
                  <a:lnTo>
                    <a:pt x="131" y="491"/>
                  </a:lnTo>
                  <a:lnTo>
                    <a:pt x="113" y="479"/>
                  </a:lnTo>
                  <a:lnTo>
                    <a:pt x="96" y="468"/>
                  </a:lnTo>
                  <a:lnTo>
                    <a:pt x="79" y="456"/>
                  </a:lnTo>
                  <a:lnTo>
                    <a:pt x="61" y="445"/>
                  </a:lnTo>
                  <a:lnTo>
                    <a:pt x="44" y="434"/>
                  </a:lnTo>
                  <a:lnTo>
                    <a:pt x="27" y="422"/>
                  </a:lnTo>
                  <a:lnTo>
                    <a:pt x="10" y="411"/>
                  </a:lnTo>
                  <a:lnTo>
                    <a:pt x="9" y="360"/>
                  </a:lnTo>
                  <a:lnTo>
                    <a:pt x="8" y="308"/>
                  </a:lnTo>
                  <a:lnTo>
                    <a:pt x="6" y="257"/>
                  </a:lnTo>
                  <a:lnTo>
                    <a:pt x="5" y="205"/>
                  </a:lnTo>
                  <a:lnTo>
                    <a:pt x="4" y="154"/>
                  </a:lnTo>
                  <a:lnTo>
                    <a:pt x="3" y="102"/>
                  </a:lnTo>
                  <a:lnTo>
                    <a:pt x="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75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47" name="Freeform 999"/>
            <p:cNvSpPr>
              <a:spLocks/>
            </p:cNvSpPr>
            <p:nvPr userDrawn="1"/>
          </p:nvSpPr>
          <p:spPr bwMode="auto">
            <a:xfrm>
              <a:off x="1693" y="945"/>
              <a:ext cx="178" cy="558"/>
            </a:xfrm>
            <a:custGeom>
              <a:avLst/>
              <a:gdLst>
                <a:gd name="T0" fmla="*/ 0 w 138"/>
                <a:gd name="T1" fmla="*/ 0 h 494"/>
                <a:gd name="T2" fmla="*/ 64 w 138"/>
                <a:gd name="T3" fmla="*/ 41 h 494"/>
                <a:gd name="T4" fmla="*/ 124 w 138"/>
                <a:gd name="T5" fmla="*/ 91 h 494"/>
                <a:gd name="T6" fmla="*/ 133 w 138"/>
                <a:gd name="T7" fmla="*/ 288 h 494"/>
                <a:gd name="T8" fmla="*/ 138 w 138"/>
                <a:gd name="T9" fmla="*/ 494 h 494"/>
                <a:gd name="T10" fmla="*/ 74 w 138"/>
                <a:gd name="T11" fmla="*/ 451 h 494"/>
                <a:gd name="T12" fmla="*/ 9 w 138"/>
                <a:gd name="T13" fmla="*/ 408 h 494"/>
                <a:gd name="T14" fmla="*/ 5 w 138"/>
                <a:gd name="T15" fmla="*/ 204 h 494"/>
                <a:gd name="T16" fmla="*/ 0 w 138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494">
                  <a:moveTo>
                    <a:pt x="0" y="0"/>
                  </a:moveTo>
                  <a:lnTo>
                    <a:pt x="64" y="41"/>
                  </a:lnTo>
                  <a:lnTo>
                    <a:pt x="124" y="91"/>
                  </a:lnTo>
                  <a:lnTo>
                    <a:pt x="133" y="288"/>
                  </a:lnTo>
                  <a:lnTo>
                    <a:pt x="138" y="494"/>
                  </a:lnTo>
                  <a:lnTo>
                    <a:pt x="74" y="451"/>
                  </a:lnTo>
                  <a:lnTo>
                    <a:pt x="9" y="408"/>
                  </a:lnTo>
                  <a:lnTo>
                    <a:pt x="5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33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48" name="Freeform 1000"/>
            <p:cNvSpPr>
              <a:spLocks/>
            </p:cNvSpPr>
            <p:nvPr userDrawn="1"/>
          </p:nvSpPr>
          <p:spPr bwMode="auto">
            <a:xfrm>
              <a:off x="1400" y="1403"/>
              <a:ext cx="583" cy="385"/>
            </a:xfrm>
            <a:custGeom>
              <a:avLst/>
              <a:gdLst>
                <a:gd name="T0" fmla="*/ 213 w 452"/>
                <a:gd name="T1" fmla="*/ 341 h 341"/>
                <a:gd name="T2" fmla="*/ 184 w 452"/>
                <a:gd name="T3" fmla="*/ 315 h 341"/>
                <a:gd name="T4" fmla="*/ 156 w 452"/>
                <a:gd name="T5" fmla="*/ 289 h 341"/>
                <a:gd name="T6" fmla="*/ 128 w 452"/>
                <a:gd name="T7" fmla="*/ 263 h 341"/>
                <a:gd name="T8" fmla="*/ 101 w 452"/>
                <a:gd name="T9" fmla="*/ 238 h 341"/>
                <a:gd name="T10" fmla="*/ 75 w 452"/>
                <a:gd name="T11" fmla="*/ 214 h 341"/>
                <a:gd name="T12" fmla="*/ 50 w 452"/>
                <a:gd name="T13" fmla="*/ 191 h 341"/>
                <a:gd name="T14" fmla="*/ 25 w 452"/>
                <a:gd name="T15" fmla="*/ 168 h 341"/>
                <a:gd name="T16" fmla="*/ 0 w 452"/>
                <a:gd name="T17" fmla="*/ 145 h 341"/>
                <a:gd name="T18" fmla="*/ 0 w 452"/>
                <a:gd name="T19" fmla="*/ 144 h 341"/>
                <a:gd name="T20" fmla="*/ 0 w 452"/>
                <a:gd name="T21" fmla="*/ 142 h 341"/>
                <a:gd name="T22" fmla="*/ 31 w 452"/>
                <a:gd name="T23" fmla="*/ 123 h 341"/>
                <a:gd name="T24" fmla="*/ 62 w 452"/>
                <a:gd name="T25" fmla="*/ 105 h 341"/>
                <a:gd name="T26" fmla="*/ 92 w 452"/>
                <a:gd name="T27" fmla="*/ 86 h 341"/>
                <a:gd name="T28" fmla="*/ 122 w 452"/>
                <a:gd name="T29" fmla="*/ 68 h 341"/>
                <a:gd name="T30" fmla="*/ 151 w 452"/>
                <a:gd name="T31" fmla="*/ 51 h 341"/>
                <a:gd name="T32" fmla="*/ 179 w 452"/>
                <a:gd name="T33" fmla="*/ 33 h 341"/>
                <a:gd name="T34" fmla="*/ 207 w 452"/>
                <a:gd name="T35" fmla="*/ 16 h 341"/>
                <a:gd name="T36" fmla="*/ 235 w 452"/>
                <a:gd name="T37" fmla="*/ 0 h 341"/>
                <a:gd name="T38" fmla="*/ 260 w 452"/>
                <a:gd name="T39" fmla="*/ 19 h 341"/>
                <a:gd name="T40" fmla="*/ 286 w 452"/>
                <a:gd name="T41" fmla="*/ 38 h 341"/>
                <a:gd name="T42" fmla="*/ 312 w 452"/>
                <a:gd name="T43" fmla="*/ 58 h 341"/>
                <a:gd name="T44" fmla="*/ 339 w 452"/>
                <a:gd name="T45" fmla="*/ 78 h 341"/>
                <a:gd name="T46" fmla="*/ 366 w 452"/>
                <a:gd name="T47" fmla="*/ 99 h 341"/>
                <a:gd name="T48" fmla="*/ 394 w 452"/>
                <a:gd name="T49" fmla="*/ 121 h 341"/>
                <a:gd name="T50" fmla="*/ 423 w 452"/>
                <a:gd name="T51" fmla="*/ 142 h 341"/>
                <a:gd name="T52" fmla="*/ 452 w 452"/>
                <a:gd name="T53" fmla="*/ 165 h 341"/>
                <a:gd name="T54" fmla="*/ 424 w 452"/>
                <a:gd name="T55" fmla="*/ 185 h 341"/>
                <a:gd name="T56" fmla="*/ 396 w 452"/>
                <a:gd name="T57" fmla="*/ 206 h 341"/>
                <a:gd name="T58" fmla="*/ 367 w 452"/>
                <a:gd name="T59" fmla="*/ 227 h 341"/>
                <a:gd name="T60" fmla="*/ 338 w 452"/>
                <a:gd name="T61" fmla="*/ 249 h 341"/>
                <a:gd name="T62" fmla="*/ 308 w 452"/>
                <a:gd name="T63" fmla="*/ 271 h 341"/>
                <a:gd name="T64" fmla="*/ 277 w 452"/>
                <a:gd name="T65" fmla="*/ 294 h 341"/>
                <a:gd name="T66" fmla="*/ 245 w 452"/>
                <a:gd name="T67" fmla="*/ 318 h 341"/>
                <a:gd name="T68" fmla="*/ 213 w 452"/>
                <a:gd name="T6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2" h="341">
                  <a:moveTo>
                    <a:pt x="213" y="341"/>
                  </a:moveTo>
                  <a:lnTo>
                    <a:pt x="184" y="315"/>
                  </a:lnTo>
                  <a:lnTo>
                    <a:pt x="156" y="289"/>
                  </a:lnTo>
                  <a:lnTo>
                    <a:pt x="128" y="263"/>
                  </a:lnTo>
                  <a:lnTo>
                    <a:pt x="101" y="238"/>
                  </a:lnTo>
                  <a:lnTo>
                    <a:pt x="75" y="214"/>
                  </a:lnTo>
                  <a:lnTo>
                    <a:pt x="50" y="191"/>
                  </a:lnTo>
                  <a:lnTo>
                    <a:pt x="25" y="168"/>
                  </a:lnTo>
                  <a:lnTo>
                    <a:pt x="0" y="145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31" y="123"/>
                  </a:lnTo>
                  <a:lnTo>
                    <a:pt x="62" y="105"/>
                  </a:lnTo>
                  <a:lnTo>
                    <a:pt x="92" y="86"/>
                  </a:lnTo>
                  <a:lnTo>
                    <a:pt x="122" y="68"/>
                  </a:lnTo>
                  <a:lnTo>
                    <a:pt x="151" y="51"/>
                  </a:lnTo>
                  <a:lnTo>
                    <a:pt x="179" y="33"/>
                  </a:lnTo>
                  <a:lnTo>
                    <a:pt x="207" y="16"/>
                  </a:lnTo>
                  <a:lnTo>
                    <a:pt x="235" y="0"/>
                  </a:lnTo>
                  <a:lnTo>
                    <a:pt x="260" y="19"/>
                  </a:lnTo>
                  <a:lnTo>
                    <a:pt x="286" y="38"/>
                  </a:lnTo>
                  <a:lnTo>
                    <a:pt x="312" y="58"/>
                  </a:lnTo>
                  <a:lnTo>
                    <a:pt x="339" y="78"/>
                  </a:lnTo>
                  <a:lnTo>
                    <a:pt x="366" y="99"/>
                  </a:lnTo>
                  <a:lnTo>
                    <a:pt x="394" y="121"/>
                  </a:lnTo>
                  <a:lnTo>
                    <a:pt x="423" y="142"/>
                  </a:lnTo>
                  <a:lnTo>
                    <a:pt x="452" y="165"/>
                  </a:lnTo>
                  <a:lnTo>
                    <a:pt x="424" y="185"/>
                  </a:lnTo>
                  <a:lnTo>
                    <a:pt x="396" y="206"/>
                  </a:lnTo>
                  <a:lnTo>
                    <a:pt x="367" y="227"/>
                  </a:lnTo>
                  <a:lnTo>
                    <a:pt x="338" y="249"/>
                  </a:lnTo>
                  <a:lnTo>
                    <a:pt x="308" y="271"/>
                  </a:lnTo>
                  <a:lnTo>
                    <a:pt x="277" y="294"/>
                  </a:lnTo>
                  <a:lnTo>
                    <a:pt x="245" y="318"/>
                  </a:lnTo>
                  <a:lnTo>
                    <a:pt x="213" y="341"/>
                  </a:lnTo>
                  <a:close/>
                </a:path>
              </a:pathLst>
            </a:custGeom>
            <a:solidFill>
              <a:srgbClr val="345A3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49" name="Freeform 1001"/>
            <p:cNvSpPr>
              <a:spLocks/>
            </p:cNvSpPr>
            <p:nvPr userDrawn="1"/>
          </p:nvSpPr>
          <p:spPr bwMode="auto">
            <a:xfrm>
              <a:off x="1400" y="1400"/>
              <a:ext cx="560" cy="367"/>
            </a:xfrm>
            <a:custGeom>
              <a:avLst/>
              <a:gdLst>
                <a:gd name="T0" fmla="*/ 196 w 434"/>
                <a:gd name="T1" fmla="*/ 325 h 325"/>
                <a:gd name="T2" fmla="*/ 169 w 434"/>
                <a:gd name="T3" fmla="*/ 301 h 325"/>
                <a:gd name="T4" fmla="*/ 144 w 434"/>
                <a:gd name="T5" fmla="*/ 277 h 325"/>
                <a:gd name="T6" fmla="*/ 118 w 434"/>
                <a:gd name="T7" fmla="*/ 254 h 325"/>
                <a:gd name="T8" fmla="*/ 93 w 434"/>
                <a:gd name="T9" fmla="*/ 231 h 325"/>
                <a:gd name="T10" fmla="*/ 69 w 434"/>
                <a:gd name="T11" fmla="*/ 209 h 325"/>
                <a:gd name="T12" fmla="*/ 46 w 434"/>
                <a:gd name="T13" fmla="*/ 188 h 325"/>
                <a:gd name="T14" fmla="*/ 23 w 434"/>
                <a:gd name="T15" fmla="*/ 166 h 325"/>
                <a:gd name="T16" fmla="*/ 0 w 434"/>
                <a:gd name="T17" fmla="*/ 145 h 325"/>
                <a:gd name="T18" fmla="*/ 31 w 434"/>
                <a:gd name="T19" fmla="*/ 126 h 325"/>
                <a:gd name="T20" fmla="*/ 62 w 434"/>
                <a:gd name="T21" fmla="*/ 107 h 325"/>
                <a:gd name="T22" fmla="*/ 92 w 434"/>
                <a:gd name="T23" fmla="*/ 88 h 325"/>
                <a:gd name="T24" fmla="*/ 122 w 434"/>
                <a:gd name="T25" fmla="*/ 70 h 325"/>
                <a:gd name="T26" fmla="*/ 151 w 434"/>
                <a:gd name="T27" fmla="*/ 52 h 325"/>
                <a:gd name="T28" fmla="*/ 179 w 434"/>
                <a:gd name="T29" fmla="*/ 35 h 325"/>
                <a:gd name="T30" fmla="*/ 207 w 434"/>
                <a:gd name="T31" fmla="*/ 17 h 325"/>
                <a:gd name="T32" fmla="*/ 234 w 434"/>
                <a:gd name="T33" fmla="*/ 0 h 325"/>
                <a:gd name="T34" fmla="*/ 258 w 434"/>
                <a:gd name="T35" fmla="*/ 18 h 325"/>
                <a:gd name="T36" fmla="*/ 281 w 434"/>
                <a:gd name="T37" fmla="*/ 36 h 325"/>
                <a:gd name="T38" fmla="*/ 305 w 434"/>
                <a:gd name="T39" fmla="*/ 54 h 325"/>
                <a:gd name="T40" fmla="*/ 330 w 434"/>
                <a:gd name="T41" fmla="*/ 73 h 325"/>
                <a:gd name="T42" fmla="*/ 355 w 434"/>
                <a:gd name="T43" fmla="*/ 92 h 325"/>
                <a:gd name="T44" fmla="*/ 381 w 434"/>
                <a:gd name="T45" fmla="*/ 112 h 325"/>
                <a:gd name="T46" fmla="*/ 407 w 434"/>
                <a:gd name="T47" fmla="*/ 131 h 325"/>
                <a:gd name="T48" fmla="*/ 434 w 434"/>
                <a:gd name="T49" fmla="*/ 151 h 325"/>
                <a:gd name="T50" fmla="*/ 406 w 434"/>
                <a:gd name="T51" fmla="*/ 172 h 325"/>
                <a:gd name="T52" fmla="*/ 378 w 434"/>
                <a:gd name="T53" fmla="*/ 192 h 325"/>
                <a:gd name="T54" fmla="*/ 349 w 434"/>
                <a:gd name="T55" fmla="*/ 213 h 325"/>
                <a:gd name="T56" fmla="*/ 320 w 434"/>
                <a:gd name="T57" fmla="*/ 234 h 325"/>
                <a:gd name="T58" fmla="*/ 290 w 434"/>
                <a:gd name="T59" fmla="*/ 256 h 325"/>
                <a:gd name="T60" fmla="*/ 259 w 434"/>
                <a:gd name="T61" fmla="*/ 279 h 325"/>
                <a:gd name="T62" fmla="*/ 227 w 434"/>
                <a:gd name="T63" fmla="*/ 302 h 325"/>
                <a:gd name="T64" fmla="*/ 196 w 434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4" h="325">
                  <a:moveTo>
                    <a:pt x="196" y="325"/>
                  </a:moveTo>
                  <a:lnTo>
                    <a:pt x="169" y="301"/>
                  </a:lnTo>
                  <a:lnTo>
                    <a:pt x="144" y="277"/>
                  </a:lnTo>
                  <a:lnTo>
                    <a:pt x="118" y="254"/>
                  </a:lnTo>
                  <a:lnTo>
                    <a:pt x="93" y="231"/>
                  </a:lnTo>
                  <a:lnTo>
                    <a:pt x="69" y="209"/>
                  </a:lnTo>
                  <a:lnTo>
                    <a:pt x="46" y="188"/>
                  </a:lnTo>
                  <a:lnTo>
                    <a:pt x="23" y="166"/>
                  </a:lnTo>
                  <a:lnTo>
                    <a:pt x="0" y="145"/>
                  </a:lnTo>
                  <a:lnTo>
                    <a:pt x="31" y="126"/>
                  </a:lnTo>
                  <a:lnTo>
                    <a:pt x="62" y="107"/>
                  </a:lnTo>
                  <a:lnTo>
                    <a:pt x="92" y="88"/>
                  </a:lnTo>
                  <a:lnTo>
                    <a:pt x="122" y="70"/>
                  </a:lnTo>
                  <a:lnTo>
                    <a:pt x="151" y="52"/>
                  </a:lnTo>
                  <a:lnTo>
                    <a:pt x="179" y="35"/>
                  </a:lnTo>
                  <a:lnTo>
                    <a:pt x="207" y="17"/>
                  </a:lnTo>
                  <a:lnTo>
                    <a:pt x="234" y="0"/>
                  </a:lnTo>
                  <a:lnTo>
                    <a:pt x="258" y="18"/>
                  </a:lnTo>
                  <a:lnTo>
                    <a:pt x="281" y="36"/>
                  </a:lnTo>
                  <a:lnTo>
                    <a:pt x="305" y="54"/>
                  </a:lnTo>
                  <a:lnTo>
                    <a:pt x="330" y="73"/>
                  </a:lnTo>
                  <a:lnTo>
                    <a:pt x="355" y="92"/>
                  </a:lnTo>
                  <a:lnTo>
                    <a:pt x="381" y="112"/>
                  </a:lnTo>
                  <a:lnTo>
                    <a:pt x="407" y="131"/>
                  </a:lnTo>
                  <a:lnTo>
                    <a:pt x="434" y="151"/>
                  </a:lnTo>
                  <a:lnTo>
                    <a:pt x="406" y="172"/>
                  </a:lnTo>
                  <a:lnTo>
                    <a:pt x="378" y="192"/>
                  </a:lnTo>
                  <a:lnTo>
                    <a:pt x="349" y="213"/>
                  </a:lnTo>
                  <a:lnTo>
                    <a:pt x="320" y="234"/>
                  </a:lnTo>
                  <a:lnTo>
                    <a:pt x="290" y="256"/>
                  </a:lnTo>
                  <a:lnTo>
                    <a:pt x="259" y="279"/>
                  </a:lnTo>
                  <a:lnTo>
                    <a:pt x="227" y="302"/>
                  </a:lnTo>
                  <a:lnTo>
                    <a:pt x="196" y="325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0" name="Freeform 1002"/>
            <p:cNvSpPr>
              <a:spLocks/>
            </p:cNvSpPr>
            <p:nvPr userDrawn="1"/>
          </p:nvSpPr>
          <p:spPr bwMode="auto">
            <a:xfrm>
              <a:off x="1400" y="1389"/>
              <a:ext cx="556" cy="361"/>
            </a:xfrm>
            <a:custGeom>
              <a:avLst/>
              <a:gdLst>
                <a:gd name="T0" fmla="*/ 194 w 431"/>
                <a:gd name="T1" fmla="*/ 320 h 320"/>
                <a:gd name="T2" fmla="*/ 167 w 431"/>
                <a:gd name="T3" fmla="*/ 296 h 320"/>
                <a:gd name="T4" fmla="*/ 142 w 431"/>
                <a:gd name="T5" fmla="*/ 273 h 320"/>
                <a:gd name="T6" fmla="*/ 117 w 431"/>
                <a:gd name="T7" fmla="*/ 250 h 320"/>
                <a:gd name="T8" fmla="*/ 92 w 431"/>
                <a:gd name="T9" fmla="*/ 228 h 320"/>
                <a:gd name="T10" fmla="*/ 69 w 431"/>
                <a:gd name="T11" fmla="*/ 206 h 320"/>
                <a:gd name="T12" fmla="*/ 45 w 431"/>
                <a:gd name="T13" fmla="*/ 185 h 320"/>
                <a:gd name="T14" fmla="*/ 23 w 431"/>
                <a:gd name="T15" fmla="*/ 164 h 320"/>
                <a:gd name="T16" fmla="*/ 0 w 431"/>
                <a:gd name="T17" fmla="*/ 143 h 320"/>
                <a:gd name="T18" fmla="*/ 31 w 431"/>
                <a:gd name="T19" fmla="*/ 124 h 320"/>
                <a:gd name="T20" fmla="*/ 61 w 431"/>
                <a:gd name="T21" fmla="*/ 105 h 320"/>
                <a:gd name="T22" fmla="*/ 92 w 431"/>
                <a:gd name="T23" fmla="*/ 87 h 320"/>
                <a:gd name="T24" fmla="*/ 121 w 431"/>
                <a:gd name="T25" fmla="*/ 69 h 320"/>
                <a:gd name="T26" fmla="*/ 150 w 431"/>
                <a:gd name="T27" fmla="*/ 51 h 320"/>
                <a:gd name="T28" fmla="*/ 178 w 431"/>
                <a:gd name="T29" fmla="*/ 34 h 320"/>
                <a:gd name="T30" fmla="*/ 205 w 431"/>
                <a:gd name="T31" fmla="*/ 17 h 320"/>
                <a:gd name="T32" fmla="*/ 233 w 431"/>
                <a:gd name="T33" fmla="*/ 0 h 320"/>
                <a:gd name="T34" fmla="*/ 256 w 431"/>
                <a:gd name="T35" fmla="*/ 17 h 320"/>
                <a:gd name="T36" fmla="*/ 280 w 431"/>
                <a:gd name="T37" fmla="*/ 35 h 320"/>
                <a:gd name="T38" fmla="*/ 303 w 431"/>
                <a:gd name="T39" fmla="*/ 53 h 320"/>
                <a:gd name="T40" fmla="*/ 328 w 431"/>
                <a:gd name="T41" fmla="*/ 71 h 320"/>
                <a:gd name="T42" fmla="*/ 353 w 431"/>
                <a:gd name="T43" fmla="*/ 90 h 320"/>
                <a:gd name="T44" fmla="*/ 378 w 431"/>
                <a:gd name="T45" fmla="*/ 109 h 320"/>
                <a:gd name="T46" fmla="*/ 404 w 431"/>
                <a:gd name="T47" fmla="*/ 129 h 320"/>
                <a:gd name="T48" fmla="*/ 431 w 431"/>
                <a:gd name="T49" fmla="*/ 149 h 320"/>
                <a:gd name="T50" fmla="*/ 403 w 431"/>
                <a:gd name="T51" fmla="*/ 169 h 320"/>
                <a:gd name="T52" fmla="*/ 375 w 431"/>
                <a:gd name="T53" fmla="*/ 189 h 320"/>
                <a:gd name="T54" fmla="*/ 346 w 431"/>
                <a:gd name="T55" fmla="*/ 210 h 320"/>
                <a:gd name="T56" fmla="*/ 317 w 431"/>
                <a:gd name="T57" fmla="*/ 231 h 320"/>
                <a:gd name="T58" fmla="*/ 287 w 431"/>
                <a:gd name="T59" fmla="*/ 252 h 320"/>
                <a:gd name="T60" fmla="*/ 256 w 431"/>
                <a:gd name="T61" fmla="*/ 275 h 320"/>
                <a:gd name="T62" fmla="*/ 225 w 431"/>
                <a:gd name="T63" fmla="*/ 297 h 320"/>
                <a:gd name="T64" fmla="*/ 194 w 431"/>
                <a:gd name="T6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" h="320">
                  <a:moveTo>
                    <a:pt x="194" y="320"/>
                  </a:moveTo>
                  <a:lnTo>
                    <a:pt x="167" y="296"/>
                  </a:lnTo>
                  <a:lnTo>
                    <a:pt x="142" y="273"/>
                  </a:lnTo>
                  <a:lnTo>
                    <a:pt x="117" y="250"/>
                  </a:lnTo>
                  <a:lnTo>
                    <a:pt x="92" y="228"/>
                  </a:lnTo>
                  <a:lnTo>
                    <a:pt x="69" y="206"/>
                  </a:lnTo>
                  <a:lnTo>
                    <a:pt x="45" y="185"/>
                  </a:lnTo>
                  <a:lnTo>
                    <a:pt x="23" y="164"/>
                  </a:lnTo>
                  <a:lnTo>
                    <a:pt x="0" y="143"/>
                  </a:lnTo>
                  <a:lnTo>
                    <a:pt x="31" y="124"/>
                  </a:lnTo>
                  <a:lnTo>
                    <a:pt x="61" y="105"/>
                  </a:lnTo>
                  <a:lnTo>
                    <a:pt x="92" y="87"/>
                  </a:lnTo>
                  <a:lnTo>
                    <a:pt x="121" y="69"/>
                  </a:lnTo>
                  <a:lnTo>
                    <a:pt x="150" y="51"/>
                  </a:lnTo>
                  <a:lnTo>
                    <a:pt x="178" y="34"/>
                  </a:lnTo>
                  <a:lnTo>
                    <a:pt x="205" y="17"/>
                  </a:lnTo>
                  <a:lnTo>
                    <a:pt x="233" y="0"/>
                  </a:lnTo>
                  <a:lnTo>
                    <a:pt x="256" y="17"/>
                  </a:lnTo>
                  <a:lnTo>
                    <a:pt x="280" y="35"/>
                  </a:lnTo>
                  <a:lnTo>
                    <a:pt x="303" y="53"/>
                  </a:lnTo>
                  <a:lnTo>
                    <a:pt x="328" y="71"/>
                  </a:lnTo>
                  <a:lnTo>
                    <a:pt x="353" y="90"/>
                  </a:lnTo>
                  <a:lnTo>
                    <a:pt x="378" y="109"/>
                  </a:lnTo>
                  <a:lnTo>
                    <a:pt x="404" y="129"/>
                  </a:lnTo>
                  <a:lnTo>
                    <a:pt x="431" y="149"/>
                  </a:lnTo>
                  <a:lnTo>
                    <a:pt x="403" y="169"/>
                  </a:lnTo>
                  <a:lnTo>
                    <a:pt x="375" y="189"/>
                  </a:lnTo>
                  <a:lnTo>
                    <a:pt x="346" y="210"/>
                  </a:lnTo>
                  <a:lnTo>
                    <a:pt x="317" y="231"/>
                  </a:lnTo>
                  <a:lnTo>
                    <a:pt x="287" y="252"/>
                  </a:lnTo>
                  <a:lnTo>
                    <a:pt x="256" y="275"/>
                  </a:lnTo>
                  <a:lnTo>
                    <a:pt x="225" y="297"/>
                  </a:lnTo>
                  <a:lnTo>
                    <a:pt x="194" y="320"/>
                  </a:lnTo>
                  <a:close/>
                </a:path>
              </a:pathLst>
            </a:custGeom>
            <a:solidFill>
              <a:srgbClr val="82AA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1" name="Freeform 1003"/>
            <p:cNvSpPr>
              <a:spLocks/>
            </p:cNvSpPr>
            <p:nvPr userDrawn="1"/>
          </p:nvSpPr>
          <p:spPr bwMode="auto">
            <a:xfrm>
              <a:off x="1405" y="1391"/>
              <a:ext cx="546" cy="356"/>
            </a:xfrm>
            <a:custGeom>
              <a:avLst/>
              <a:gdLst>
                <a:gd name="T0" fmla="*/ 190 w 423"/>
                <a:gd name="T1" fmla="*/ 315 h 315"/>
                <a:gd name="T2" fmla="*/ 164 w 423"/>
                <a:gd name="T3" fmla="*/ 291 h 315"/>
                <a:gd name="T4" fmla="*/ 139 w 423"/>
                <a:gd name="T5" fmla="*/ 269 h 315"/>
                <a:gd name="T6" fmla="*/ 115 w 423"/>
                <a:gd name="T7" fmla="*/ 246 h 315"/>
                <a:gd name="T8" fmla="*/ 90 w 423"/>
                <a:gd name="T9" fmla="*/ 224 h 315"/>
                <a:gd name="T10" fmla="*/ 67 w 423"/>
                <a:gd name="T11" fmla="*/ 203 h 315"/>
                <a:gd name="T12" fmla="*/ 44 w 423"/>
                <a:gd name="T13" fmla="*/ 182 h 315"/>
                <a:gd name="T14" fmla="*/ 22 w 423"/>
                <a:gd name="T15" fmla="*/ 161 h 315"/>
                <a:gd name="T16" fmla="*/ 0 w 423"/>
                <a:gd name="T17" fmla="*/ 141 h 315"/>
                <a:gd name="T18" fmla="*/ 30 w 423"/>
                <a:gd name="T19" fmla="*/ 123 h 315"/>
                <a:gd name="T20" fmla="*/ 60 w 423"/>
                <a:gd name="T21" fmla="*/ 104 h 315"/>
                <a:gd name="T22" fmla="*/ 89 w 423"/>
                <a:gd name="T23" fmla="*/ 86 h 315"/>
                <a:gd name="T24" fmla="*/ 119 w 423"/>
                <a:gd name="T25" fmla="*/ 68 h 315"/>
                <a:gd name="T26" fmla="*/ 147 w 423"/>
                <a:gd name="T27" fmla="*/ 50 h 315"/>
                <a:gd name="T28" fmla="*/ 174 w 423"/>
                <a:gd name="T29" fmla="*/ 33 h 315"/>
                <a:gd name="T30" fmla="*/ 202 w 423"/>
                <a:gd name="T31" fmla="*/ 17 h 315"/>
                <a:gd name="T32" fmla="*/ 229 w 423"/>
                <a:gd name="T33" fmla="*/ 0 h 315"/>
                <a:gd name="T34" fmla="*/ 251 w 423"/>
                <a:gd name="T35" fmla="*/ 17 h 315"/>
                <a:gd name="T36" fmla="*/ 275 w 423"/>
                <a:gd name="T37" fmla="*/ 35 h 315"/>
                <a:gd name="T38" fmla="*/ 298 w 423"/>
                <a:gd name="T39" fmla="*/ 52 h 315"/>
                <a:gd name="T40" fmla="*/ 322 w 423"/>
                <a:gd name="T41" fmla="*/ 70 h 315"/>
                <a:gd name="T42" fmla="*/ 346 w 423"/>
                <a:gd name="T43" fmla="*/ 89 h 315"/>
                <a:gd name="T44" fmla="*/ 372 w 423"/>
                <a:gd name="T45" fmla="*/ 108 h 315"/>
                <a:gd name="T46" fmla="*/ 397 w 423"/>
                <a:gd name="T47" fmla="*/ 127 h 315"/>
                <a:gd name="T48" fmla="*/ 423 w 423"/>
                <a:gd name="T49" fmla="*/ 147 h 315"/>
                <a:gd name="T50" fmla="*/ 396 w 423"/>
                <a:gd name="T51" fmla="*/ 166 h 315"/>
                <a:gd name="T52" fmla="*/ 368 w 423"/>
                <a:gd name="T53" fmla="*/ 186 h 315"/>
                <a:gd name="T54" fmla="*/ 340 w 423"/>
                <a:gd name="T55" fmla="*/ 207 h 315"/>
                <a:gd name="T56" fmla="*/ 311 w 423"/>
                <a:gd name="T57" fmla="*/ 227 h 315"/>
                <a:gd name="T58" fmla="*/ 282 w 423"/>
                <a:gd name="T59" fmla="*/ 248 h 315"/>
                <a:gd name="T60" fmla="*/ 251 w 423"/>
                <a:gd name="T61" fmla="*/ 270 h 315"/>
                <a:gd name="T62" fmla="*/ 221 w 423"/>
                <a:gd name="T63" fmla="*/ 292 h 315"/>
                <a:gd name="T64" fmla="*/ 190 w 423"/>
                <a:gd name="T6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3" h="315">
                  <a:moveTo>
                    <a:pt x="190" y="315"/>
                  </a:moveTo>
                  <a:lnTo>
                    <a:pt x="164" y="291"/>
                  </a:lnTo>
                  <a:lnTo>
                    <a:pt x="139" y="269"/>
                  </a:lnTo>
                  <a:lnTo>
                    <a:pt x="115" y="246"/>
                  </a:lnTo>
                  <a:lnTo>
                    <a:pt x="90" y="224"/>
                  </a:lnTo>
                  <a:lnTo>
                    <a:pt x="67" y="203"/>
                  </a:lnTo>
                  <a:lnTo>
                    <a:pt x="44" y="182"/>
                  </a:lnTo>
                  <a:lnTo>
                    <a:pt x="22" y="161"/>
                  </a:lnTo>
                  <a:lnTo>
                    <a:pt x="0" y="141"/>
                  </a:lnTo>
                  <a:lnTo>
                    <a:pt x="30" y="123"/>
                  </a:lnTo>
                  <a:lnTo>
                    <a:pt x="60" y="104"/>
                  </a:lnTo>
                  <a:lnTo>
                    <a:pt x="89" y="86"/>
                  </a:lnTo>
                  <a:lnTo>
                    <a:pt x="119" y="68"/>
                  </a:lnTo>
                  <a:lnTo>
                    <a:pt x="147" y="50"/>
                  </a:lnTo>
                  <a:lnTo>
                    <a:pt x="174" y="33"/>
                  </a:lnTo>
                  <a:lnTo>
                    <a:pt x="202" y="17"/>
                  </a:lnTo>
                  <a:lnTo>
                    <a:pt x="229" y="0"/>
                  </a:lnTo>
                  <a:lnTo>
                    <a:pt x="251" y="17"/>
                  </a:lnTo>
                  <a:lnTo>
                    <a:pt x="275" y="35"/>
                  </a:lnTo>
                  <a:lnTo>
                    <a:pt x="298" y="52"/>
                  </a:lnTo>
                  <a:lnTo>
                    <a:pt x="322" y="70"/>
                  </a:lnTo>
                  <a:lnTo>
                    <a:pt x="346" y="89"/>
                  </a:lnTo>
                  <a:lnTo>
                    <a:pt x="372" y="108"/>
                  </a:lnTo>
                  <a:lnTo>
                    <a:pt x="397" y="127"/>
                  </a:lnTo>
                  <a:lnTo>
                    <a:pt x="423" y="147"/>
                  </a:lnTo>
                  <a:lnTo>
                    <a:pt x="396" y="166"/>
                  </a:lnTo>
                  <a:lnTo>
                    <a:pt x="368" y="186"/>
                  </a:lnTo>
                  <a:lnTo>
                    <a:pt x="340" y="207"/>
                  </a:lnTo>
                  <a:lnTo>
                    <a:pt x="311" y="227"/>
                  </a:lnTo>
                  <a:lnTo>
                    <a:pt x="282" y="248"/>
                  </a:lnTo>
                  <a:lnTo>
                    <a:pt x="251" y="270"/>
                  </a:lnTo>
                  <a:lnTo>
                    <a:pt x="221" y="292"/>
                  </a:lnTo>
                  <a:lnTo>
                    <a:pt x="190" y="315"/>
                  </a:lnTo>
                  <a:close/>
                </a:path>
              </a:pathLst>
            </a:custGeom>
            <a:solidFill>
              <a:srgbClr val="AED6A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2" name="Freeform 1004"/>
            <p:cNvSpPr>
              <a:spLocks/>
            </p:cNvSpPr>
            <p:nvPr userDrawn="1"/>
          </p:nvSpPr>
          <p:spPr bwMode="auto">
            <a:xfrm>
              <a:off x="1413" y="1400"/>
              <a:ext cx="531" cy="347"/>
            </a:xfrm>
            <a:custGeom>
              <a:avLst/>
              <a:gdLst>
                <a:gd name="T0" fmla="*/ 184 w 412"/>
                <a:gd name="T1" fmla="*/ 307 h 307"/>
                <a:gd name="T2" fmla="*/ 159 w 412"/>
                <a:gd name="T3" fmla="*/ 284 h 307"/>
                <a:gd name="T4" fmla="*/ 135 w 412"/>
                <a:gd name="T5" fmla="*/ 263 h 307"/>
                <a:gd name="T6" fmla="*/ 111 w 412"/>
                <a:gd name="T7" fmla="*/ 241 h 307"/>
                <a:gd name="T8" fmla="*/ 88 w 412"/>
                <a:gd name="T9" fmla="*/ 219 h 307"/>
                <a:gd name="T10" fmla="*/ 65 w 412"/>
                <a:gd name="T11" fmla="*/ 199 h 307"/>
                <a:gd name="T12" fmla="*/ 43 w 412"/>
                <a:gd name="T13" fmla="*/ 179 h 307"/>
                <a:gd name="T14" fmla="*/ 21 w 412"/>
                <a:gd name="T15" fmla="*/ 159 h 307"/>
                <a:gd name="T16" fmla="*/ 0 w 412"/>
                <a:gd name="T17" fmla="*/ 139 h 307"/>
                <a:gd name="T18" fmla="*/ 30 w 412"/>
                <a:gd name="T19" fmla="*/ 121 h 307"/>
                <a:gd name="T20" fmla="*/ 59 w 412"/>
                <a:gd name="T21" fmla="*/ 103 h 307"/>
                <a:gd name="T22" fmla="*/ 88 w 412"/>
                <a:gd name="T23" fmla="*/ 85 h 307"/>
                <a:gd name="T24" fmla="*/ 116 w 412"/>
                <a:gd name="T25" fmla="*/ 67 h 307"/>
                <a:gd name="T26" fmla="*/ 144 w 412"/>
                <a:gd name="T27" fmla="*/ 50 h 307"/>
                <a:gd name="T28" fmla="*/ 171 w 412"/>
                <a:gd name="T29" fmla="*/ 33 h 307"/>
                <a:gd name="T30" fmla="*/ 198 w 412"/>
                <a:gd name="T31" fmla="*/ 17 h 307"/>
                <a:gd name="T32" fmla="*/ 224 w 412"/>
                <a:gd name="T33" fmla="*/ 0 h 307"/>
                <a:gd name="T34" fmla="*/ 246 w 412"/>
                <a:gd name="T35" fmla="*/ 17 h 307"/>
                <a:gd name="T36" fmla="*/ 269 w 412"/>
                <a:gd name="T37" fmla="*/ 34 h 307"/>
                <a:gd name="T38" fmla="*/ 291 w 412"/>
                <a:gd name="T39" fmla="*/ 51 h 307"/>
                <a:gd name="T40" fmla="*/ 314 w 412"/>
                <a:gd name="T41" fmla="*/ 69 h 307"/>
                <a:gd name="T42" fmla="*/ 338 w 412"/>
                <a:gd name="T43" fmla="*/ 86 h 307"/>
                <a:gd name="T44" fmla="*/ 362 w 412"/>
                <a:gd name="T45" fmla="*/ 105 h 307"/>
                <a:gd name="T46" fmla="*/ 387 w 412"/>
                <a:gd name="T47" fmla="*/ 123 h 307"/>
                <a:gd name="T48" fmla="*/ 412 w 412"/>
                <a:gd name="T49" fmla="*/ 142 h 307"/>
                <a:gd name="T50" fmla="*/ 385 w 412"/>
                <a:gd name="T51" fmla="*/ 161 h 307"/>
                <a:gd name="T52" fmla="*/ 358 w 412"/>
                <a:gd name="T53" fmla="*/ 181 h 307"/>
                <a:gd name="T54" fmla="*/ 331 w 412"/>
                <a:gd name="T55" fmla="*/ 201 h 307"/>
                <a:gd name="T56" fmla="*/ 303 w 412"/>
                <a:gd name="T57" fmla="*/ 221 h 307"/>
                <a:gd name="T58" fmla="*/ 274 w 412"/>
                <a:gd name="T59" fmla="*/ 242 h 307"/>
                <a:gd name="T60" fmla="*/ 244 w 412"/>
                <a:gd name="T61" fmla="*/ 263 h 307"/>
                <a:gd name="T62" fmla="*/ 214 w 412"/>
                <a:gd name="T63" fmla="*/ 285 h 307"/>
                <a:gd name="T64" fmla="*/ 184 w 412"/>
                <a:gd name="T65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2" h="307">
                  <a:moveTo>
                    <a:pt x="184" y="307"/>
                  </a:moveTo>
                  <a:lnTo>
                    <a:pt x="159" y="284"/>
                  </a:lnTo>
                  <a:lnTo>
                    <a:pt x="135" y="263"/>
                  </a:lnTo>
                  <a:lnTo>
                    <a:pt x="111" y="241"/>
                  </a:lnTo>
                  <a:lnTo>
                    <a:pt x="88" y="219"/>
                  </a:lnTo>
                  <a:lnTo>
                    <a:pt x="65" y="199"/>
                  </a:lnTo>
                  <a:lnTo>
                    <a:pt x="43" y="179"/>
                  </a:lnTo>
                  <a:lnTo>
                    <a:pt x="21" y="159"/>
                  </a:lnTo>
                  <a:lnTo>
                    <a:pt x="0" y="139"/>
                  </a:lnTo>
                  <a:lnTo>
                    <a:pt x="30" y="121"/>
                  </a:lnTo>
                  <a:lnTo>
                    <a:pt x="59" y="103"/>
                  </a:lnTo>
                  <a:lnTo>
                    <a:pt x="88" y="85"/>
                  </a:lnTo>
                  <a:lnTo>
                    <a:pt x="116" y="67"/>
                  </a:lnTo>
                  <a:lnTo>
                    <a:pt x="144" y="50"/>
                  </a:lnTo>
                  <a:lnTo>
                    <a:pt x="171" y="33"/>
                  </a:lnTo>
                  <a:lnTo>
                    <a:pt x="198" y="17"/>
                  </a:lnTo>
                  <a:lnTo>
                    <a:pt x="224" y="0"/>
                  </a:lnTo>
                  <a:lnTo>
                    <a:pt x="246" y="17"/>
                  </a:lnTo>
                  <a:lnTo>
                    <a:pt x="269" y="34"/>
                  </a:lnTo>
                  <a:lnTo>
                    <a:pt x="291" y="51"/>
                  </a:lnTo>
                  <a:lnTo>
                    <a:pt x="314" y="69"/>
                  </a:lnTo>
                  <a:lnTo>
                    <a:pt x="338" y="86"/>
                  </a:lnTo>
                  <a:lnTo>
                    <a:pt x="362" y="105"/>
                  </a:lnTo>
                  <a:lnTo>
                    <a:pt x="387" y="123"/>
                  </a:lnTo>
                  <a:lnTo>
                    <a:pt x="412" y="142"/>
                  </a:lnTo>
                  <a:lnTo>
                    <a:pt x="385" y="161"/>
                  </a:lnTo>
                  <a:lnTo>
                    <a:pt x="358" y="181"/>
                  </a:lnTo>
                  <a:lnTo>
                    <a:pt x="331" y="201"/>
                  </a:lnTo>
                  <a:lnTo>
                    <a:pt x="303" y="221"/>
                  </a:lnTo>
                  <a:lnTo>
                    <a:pt x="274" y="242"/>
                  </a:lnTo>
                  <a:lnTo>
                    <a:pt x="244" y="263"/>
                  </a:lnTo>
                  <a:lnTo>
                    <a:pt x="214" y="285"/>
                  </a:lnTo>
                  <a:lnTo>
                    <a:pt x="184" y="307"/>
                  </a:lnTo>
                  <a:close/>
                </a:path>
              </a:pathLst>
            </a:custGeom>
            <a:solidFill>
              <a:srgbClr val="345A3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3" name="Freeform 1005"/>
            <p:cNvSpPr>
              <a:spLocks/>
            </p:cNvSpPr>
            <p:nvPr userDrawn="1"/>
          </p:nvSpPr>
          <p:spPr bwMode="auto">
            <a:xfrm>
              <a:off x="1495" y="1455"/>
              <a:ext cx="358" cy="232"/>
            </a:xfrm>
            <a:custGeom>
              <a:avLst/>
              <a:gdLst>
                <a:gd name="T0" fmla="*/ 30 w 277"/>
                <a:gd name="T1" fmla="*/ 170 h 205"/>
                <a:gd name="T2" fmla="*/ 14 w 277"/>
                <a:gd name="T3" fmla="*/ 152 h 205"/>
                <a:gd name="T4" fmla="*/ 4 w 277"/>
                <a:gd name="T5" fmla="*/ 134 h 205"/>
                <a:gd name="T6" fmla="*/ 0 w 277"/>
                <a:gd name="T7" fmla="*/ 114 h 205"/>
                <a:gd name="T8" fmla="*/ 2 w 277"/>
                <a:gd name="T9" fmla="*/ 94 h 205"/>
                <a:gd name="T10" fmla="*/ 7 w 277"/>
                <a:gd name="T11" fmla="*/ 75 h 205"/>
                <a:gd name="T12" fmla="*/ 18 w 277"/>
                <a:gd name="T13" fmla="*/ 57 h 205"/>
                <a:gd name="T14" fmla="*/ 33 w 277"/>
                <a:gd name="T15" fmla="*/ 40 h 205"/>
                <a:gd name="T16" fmla="*/ 53 w 277"/>
                <a:gd name="T17" fmla="*/ 25 h 205"/>
                <a:gd name="T18" fmla="*/ 76 w 277"/>
                <a:gd name="T19" fmla="*/ 13 h 205"/>
                <a:gd name="T20" fmla="*/ 100 w 277"/>
                <a:gd name="T21" fmla="*/ 5 h 205"/>
                <a:gd name="T22" fmla="*/ 125 w 277"/>
                <a:gd name="T23" fmla="*/ 1 h 205"/>
                <a:gd name="T24" fmla="*/ 150 w 277"/>
                <a:gd name="T25" fmla="*/ 0 h 205"/>
                <a:gd name="T26" fmla="*/ 175 w 277"/>
                <a:gd name="T27" fmla="*/ 2 h 205"/>
                <a:gd name="T28" fmla="*/ 199 w 277"/>
                <a:gd name="T29" fmla="*/ 7 h 205"/>
                <a:gd name="T30" fmla="*/ 221 w 277"/>
                <a:gd name="T31" fmla="*/ 16 h 205"/>
                <a:gd name="T32" fmla="*/ 241 w 277"/>
                <a:gd name="T33" fmla="*/ 29 h 205"/>
                <a:gd name="T34" fmla="*/ 257 w 277"/>
                <a:gd name="T35" fmla="*/ 44 h 205"/>
                <a:gd name="T36" fmla="*/ 269 w 277"/>
                <a:gd name="T37" fmla="*/ 61 h 205"/>
                <a:gd name="T38" fmla="*/ 276 w 277"/>
                <a:gd name="T39" fmla="*/ 80 h 205"/>
                <a:gd name="T40" fmla="*/ 277 w 277"/>
                <a:gd name="T41" fmla="*/ 99 h 205"/>
                <a:gd name="T42" fmla="*/ 274 w 277"/>
                <a:gd name="T43" fmla="*/ 119 h 205"/>
                <a:gd name="T44" fmla="*/ 266 w 277"/>
                <a:gd name="T45" fmla="*/ 139 h 205"/>
                <a:gd name="T46" fmla="*/ 252 w 277"/>
                <a:gd name="T47" fmla="*/ 157 h 205"/>
                <a:gd name="T48" fmla="*/ 233 w 277"/>
                <a:gd name="T49" fmla="*/ 174 h 205"/>
                <a:gd name="T50" fmla="*/ 209 w 277"/>
                <a:gd name="T51" fmla="*/ 188 h 205"/>
                <a:gd name="T52" fmla="*/ 183 w 277"/>
                <a:gd name="T53" fmla="*/ 198 h 205"/>
                <a:gd name="T54" fmla="*/ 155 w 277"/>
                <a:gd name="T55" fmla="*/ 203 h 205"/>
                <a:gd name="T56" fmla="*/ 127 w 277"/>
                <a:gd name="T57" fmla="*/ 205 h 205"/>
                <a:gd name="T58" fmla="*/ 100 w 277"/>
                <a:gd name="T59" fmla="*/ 202 h 205"/>
                <a:gd name="T60" fmla="*/ 73 w 277"/>
                <a:gd name="T61" fmla="*/ 195 h 205"/>
                <a:gd name="T62" fmla="*/ 50 w 277"/>
                <a:gd name="T63" fmla="*/ 185 h 205"/>
                <a:gd name="T64" fmla="*/ 30 w 277"/>
                <a:gd name="T65" fmla="*/ 17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7" h="205">
                  <a:moveTo>
                    <a:pt x="30" y="170"/>
                  </a:moveTo>
                  <a:lnTo>
                    <a:pt x="14" y="152"/>
                  </a:lnTo>
                  <a:lnTo>
                    <a:pt x="4" y="134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7" y="75"/>
                  </a:lnTo>
                  <a:lnTo>
                    <a:pt x="18" y="57"/>
                  </a:lnTo>
                  <a:lnTo>
                    <a:pt x="33" y="40"/>
                  </a:lnTo>
                  <a:lnTo>
                    <a:pt x="53" y="25"/>
                  </a:lnTo>
                  <a:lnTo>
                    <a:pt x="76" y="13"/>
                  </a:lnTo>
                  <a:lnTo>
                    <a:pt x="100" y="5"/>
                  </a:lnTo>
                  <a:lnTo>
                    <a:pt x="125" y="1"/>
                  </a:lnTo>
                  <a:lnTo>
                    <a:pt x="150" y="0"/>
                  </a:lnTo>
                  <a:lnTo>
                    <a:pt x="175" y="2"/>
                  </a:lnTo>
                  <a:lnTo>
                    <a:pt x="199" y="7"/>
                  </a:lnTo>
                  <a:lnTo>
                    <a:pt x="221" y="16"/>
                  </a:lnTo>
                  <a:lnTo>
                    <a:pt x="241" y="29"/>
                  </a:lnTo>
                  <a:lnTo>
                    <a:pt x="257" y="44"/>
                  </a:lnTo>
                  <a:lnTo>
                    <a:pt x="269" y="61"/>
                  </a:lnTo>
                  <a:lnTo>
                    <a:pt x="276" y="80"/>
                  </a:lnTo>
                  <a:lnTo>
                    <a:pt x="277" y="99"/>
                  </a:lnTo>
                  <a:lnTo>
                    <a:pt x="274" y="119"/>
                  </a:lnTo>
                  <a:lnTo>
                    <a:pt x="266" y="139"/>
                  </a:lnTo>
                  <a:lnTo>
                    <a:pt x="252" y="157"/>
                  </a:lnTo>
                  <a:lnTo>
                    <a:pt x="233" y="174"/>
                  </a:lnTo>
                  <a:lnTo>
                    <a:pt x="209" y="188"/>
                  </a:lnTo>
                  <a:lnTo>
                    <a:pt x="183" y="198"/>
                  </a:lnTo>
                  <a:lnTo>
                    <a:pt x="155" y="203"/>
                  </a:lnTo>
                  <a:lnTo>
                    <a:pt x="127" y="205"/>
                  </a:lnTo>
                  <a:lnTo>
                    <a:pt x="100" y="202"/>
                  </a:lnTo>
                  <a:lnTo>
                    <a:pt x="73" y="195"/>
                  </a:lnTo>
                  <a:lnTo>
                    <a:pt x="50" y="185"/>
                  </a:lnTo>
                  <a:lnTo>
                    <a:pt x="30" y="170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4" name="Freeform 1006"/>
            <p:cNvSpPr>
              <a:spLocks/>
            </p:cNvSpPr>
            <p:nvPr userDrawn="1"/>
          </p:nvSpPr>
          <p:spPr bwMode="auto">
            <a:xfrm>
              <a:off x="1499" y="1457"/>
              <a:ext cx="350" cy="227"/>
            </a:xfrm>
            <a:custGeom>
              <a:avLst/>
              <a:gdLst>
                <a:gd name="T0" fmla="*/ 29 w 271"/>
                <a:gd name="T1" fmla="*/ 166 h 201"/>
                <a:gd name="T2" fmla="*/ 14 w 271"/>
                <a:gd name="T3" fmla="*/ 149 h 201"/>
                <a:gd name="T4" fmla="*/ 4 w 271"/>
                <a:gd name="T5" fmla="*/ 131 h 201"/>
                <a:gd name="T6" fmla="*/ 0 w 271"/>
                <a:gd name="T7" fmla="*/ 111 h 201"/>
                <a:gd name="T8" fmla="*/ 1 w 271"/>
                <a:gd name="T9" fmla="*/ 92 h 201"/>
                <a:gd name="T10" fmla="*/ 7 w 271"/>
                <a:gd name="T11" fmla="*/ 73 h 201"/>
                <a:gd name="T12" fmla="*/ 18 w 271"/>
                <a:gd name="T13" fmla="*/ 55 h 201"/>
                <a:gd name="T14" fmla="*/ 33 w 271"/>
                <a:gd name="T15" fmla="*/ 39 h 201"/>
                <a:gd name="T16" fmla="*/ 52 w 271"/>
                <a:gd name="T17" fmla="*/ 25 h 201"/>
                <a:gd name="T18" fmla="*/ 74 w 271"/>
                <a:gd name="T19" fmla="*/ 13 h 201"/>
                <a:gd name="T20" fmla="*/ 97 w 271"/>
                <a:gd name="T21" fmla="*/ 5 h 201"/>
                <a:gd name="T22" fmla="*/ 122 w 271"/>
                <a:gd name="T23" fmla="*/ 1 h 201"/>
                <a:gd name="T24" fmla="*/ 147 w 271"/>
                <a:gd name="T25" fmla="*/ 0 h 201"/>
                <a:gd name="T26" fmla="*/ 171 w 271"/>
                <a:gd name="T27" fmla="*/ 2 h 201"/>
                <a:gd name="T28" fmla="*/ 195 w 271"/>
                <a:gd name="T29" fmla="*/ 7 h 201"/>
                <a:gd name="T30" fmla="*/ 216 w 271"/>
                <a:gd name="T31" fmla="*/ 16 h 201"/>
                <a:gd name="T32" fmla="*/ 236 w 271"/>
                <a:gd name="T33" fmla="*/ 28 h 201"/>
                <a:gd name="T34" fmla="*/ 252 w 271"/>
                <a:gd name="T35" fmla="*/ 43 h 201"/>
                <a:gd name="T36" fmla="*/ 263 w 271"/>
                <a:gd name="T37" fmla="*/ 60 h 201"/>
                <a:gd name="T38" fmla="*/ 270 w 271"/>
                <a:gd name="T39" fmla="*/ 78 h 201"/>
                <a:gd name="T40" fmla="*/ 271 w 271"/>
                <a:gd name="T41" fmla="*/ 97 h 201"/>
                <a:gd name="T42" fmla="*/ 268 w 271"/>
                <a:gd name="T43" fmla="*/ 117 h 201"/>
                <a:gd name="T44" fmla="*/ 260 w 271"/>
                <a:gd name="T45" fmla="*/ 136 h 201"/>
                <a:gd name="T46" fmla="*/ 246 w 271"/>
                <a:gd name="T47" fmla="*/ 154 h 201"/>
                <a:gd name="T48" fmla="*/ 228 w 271"/>
                <a:gd name="T49" fmla="*/ 170 h 201"/>
                <a:gd name="T50" fmla="*/ 204 w 271"/>
                <a:gd name="T51" fmla="*/ 184 h 201"/>
                <a:gd name="T52" fmla="*/ 179 w 271"/>
                <a:gd name="T53" fmla="*/ 194 h 201"/>
                <a:gd name="T54" fmla="*/ 152 w 271"/>
                <a:gd name="T55" fmla="*/ 199 h 201"/>
                <a:gd name="T56" fmla="*/ 125 w 271"/>
                <a:gd name="T57" fmla="*/ 201 h 201"/>
                <a:gd name="T58" fmla="*/ 97 w 271"/>
                <a:gd name="T59" fmla="*/ 198 h 201"/>
                <a:gd name="T60" fmla="*/ 72 w 271"/>
                <a:gd name="T61" fmla="*/ 191 h 201"/>
                <a:gd name="T62" fmla="*/ 49 w 271"/>
                <a:gd name="T63" fmla="*/ 181 h 201"/>
                <a:gd name="T64" fmla="*/ 29 w 271"/>
                <a:gd name="T65" fmla="*/ 16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01">
                  <a:moveTo>
                    <a:pt x="29" y="166"/>
                  </a:moveTo>
                  <a:lnTo>
                    <a:pt x="14" y="149"/>
                  </a:lnTo>
                  <a:lnTo>
                    <a:pt x="4" y="131"/>
                  </a:lnTo>
                  <a:lnTo>
                    <a:pt x="0" y="111"/>
                  </a:lnTo>
                  <a:lnTo>
                    <a:pt x="1" y="92"/>
                  </a:lnTo>
                  <a:lnTo>
                    <a:pt x="7" y="73"/>
                  </a:lnTo>
                  <a:lnTo>
                    <a:pt x="18" y="55"/>
                  </a:lnTo>
                  <a:lnTo>
                    <a:pt x="33" y="39"/>
                  </a:lnTo>
                  <a:lnTo>
                    <a:pt x="52" y="25"/>
                  </a:lnTo>
                  <a:lnTo>
                    <a:pt x="74" y="13"/>
                  </a:lnTo>
                  <a:lnTo>
                    <a:pt x="97" y="5"/>
                  </a:lnTo>
                  <a:lnTo>
                    <a:pt x="122" y="1"/>
                  </a:lnTo>
                  <a:lnTo>
                    <a:pt x="147" y="0"/>
                  </a:lnTo>
                  <a:lnTo>
                    <a:pt x="171" y="2"/>
                  </a:lnTo>
                  <a:lnTo>
                    <a:pt x="195" y="7"/>
                  </a:lnTo>
                  <a:lnTo>
                    <a:pt x="216" y="16"/>
                  </a:lnTo>
                  <a:lnTo>
                    <a:pt x="236" y="28"/>
                  </a:lnTo>
                  <a:lnTo>
                    <a:pt x="252" y="43"/>
                  </a:lnTo>
                  <a:lnTo>
                    <a:pt x="263" y="60"/>
                  </a:lnTo>
                  <a:lnTo>
                    <a:pt x="270" y="78"/>
                  </a:lnTo>
                  <a:lnTo>
                    <a:pt x="271" y="97"/>
                  </a:lnTo>
                  <a:lnTo>
                    <a:pt x="268" y="117"/>
                  </a:lnTo>
                  <a:lnTo>
                    <a:pt x="260" y="136"/>
                  </a:lnTo>
                  <a:lnTo>
                    <a:pt x="246" y="154"/>
                  </a:lnTo>
                  <a:lnTo>
                    <a:pt x="228" y="170"/>
                  </a:lnTo>
                  <a:lnTo>
                    <a:pt x="204" y="184"/>
                  </a:lnTo>
                  <a:lnTo>
                    <a:pt x="179" y="194"/>
                  </a:lnTo>
                  <a:lnTo>
                    <a:pt x="152" y="199"/>
                  </a:lnTo>
                  <a:lnTo>
                    <a:pt x="125" y="201"/>
                  </a:lnTo>
                  <a:lnTo>
                    <a:pt x="97" y="198"/>
                  </a:lnTo>
                  <a:lnTo>
                    <a:pt x="72" y="191"/>
                  </a:lnTo>
                  <a:lnTo>
                    <a:pt x="49" y="181"/>
                  </a:lnTo>
                  <a:lnTo>
                    <a:pt x="29" y="166"/>
                  </a:lnTo>
                  <a:close/>
                </a:path>
              </a:pathLst>
            </a:custGeom>
            <a:solidFill>
              <a:srgbClr val="1C401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5" name="Freeform 1007"/>
            <p:cNvSpPr>
              <a:spLocks/>
            </p:cNvSpPr>
            <p:nvPr userDrawn="1"/>
          </p:nvSpPr>
          <p:spPr bwMode="auto">
            <a:xfrm>
              <a:off x="1400" y="1550"/>
              <a:ext cx="251" cy="214"/>
            </a:xfrm>
            <a:custGeom>
              <a:avLst/>
              <a:gdLst>
                <a:gd name="T0" fmla="*/ 2 w 195"/>
                <a:gd name="T1" fmla="*/ 11 h 189"/>
                <a:gd name="T2" fmla="*/ 1 w 195"/>
                <a:gd name="T3" fmla="*/ 9 h 189"/>
                <a:gd name="T4" fmla="*/ 1 w 195"/>
                <a:gd name="T5" fmla="*/ 6 h 189"/>
                <a:gd name="T6" fmla="*/ 0 w 195"/>
                <a:gd name="T7" fmla="*/ 3 h 189"/>
                <a:gd name="T8" fmla="*/ 0 w 195"/>
                <a:gd name="T9" fmla="*/ 0 h 189"/>
                <a:gd name="T10" fmla="*/ 23 w 195"/>
                <a:gd name="T11" fmla="*/ 21 h 189"/>
                <a:gd name="T12" fmla="*/ 45 w 195"/>
                <a:gd name="T13" fmla="*/ 42 h 189"/>
                <a:gd name="T14" fmla="*/ 69 w 195"/>
                <a:gd name="T15" fmla="*/ 63 h 189"/>
                <a:gd name="T16" fmla="*/ 92 w 195"/>
                <a:gd name="T17" fmla="*/ 85 h 189"/>
                <a:gd name="T18" fmla="*/ 117 w 195"/>
                <a:gd name="T19" fmla="*/ 107 h 189"/>
                <a:gd name="T20" fmla="*/ 142 w 195"/>
                <a:gd name="T21" fmla="*/ 130 h 189"/>
                <a:gd name="T22" fmla="*/ 167 w 195"/>
                <a:gd name="T23" fmla="*/ 153 h 189"/>
                <a:gd name="T24" fmla="*/ 194 w 195"/>
                <a:gd name="T25" fmla="*/ 177 h 189"/>
                <a:gd name="T26" fmla="*/ 194 w 195"/>
                <a:gd name="T27" fmla="*/ 180 h 189"/>
                <a:gd name="T28" fmla="*/ 194 w 195"/>
                <a:gd name="T29" fmla="*/ 183 h 189"/>
                <a:gd name="T30" fmla="*/ 194 w 195"/>
                <a:gd name="T31" fmla="*/ 185 h 189"/>
                <a:gd name="T32" fmla="*/ 195 w 195"/>
                <a:gd name="T33" fmla="*/ 189 h 189"/>
                <a:gd name="T34" fmla="*/ 169 w 195"/>
                <a:gd name="T35" fmla="*/ 165 h 189"/>
                <a:gd name="T36" fmla="*/ 143 w 195"/>
                <a:gd name="T37" fmla="*/ 142 h 189"/>
                <a:gd name="T38" fmla="*/ 118 w 195"/>
                <a:gd name="T39" fmla="*/ 118 h 189"/>
                <a:gd name="T40" fmla="*/ 94 w 195"/>
                <a:gd name="T41" fmla="*/ 96 h 189"/>
                <a:gd name="T42" fmla="*/ 70 w 195"/>
                <a:gd name="T43" fmla="*/ 74 h 189"/>
                <a:gd name="T44" fmla="*/ 47 w 195"/>
                <a:gd name="T45" fmla="*/ 53 h 189"/>
                <a:gd name="T46" fmla="*/ 24 w 195"/>
                <a:gd name="T47" fmla="*/ 32 h 189"/>
                <a:gd name="T48" fmla="*/ 2 w 195"/>
                <a:gd name="T49" fmla="*/ 1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189">
                  <a:moveTo>
                    <a:pt x="2" y="11"/>
                  </a:moveTo>
                  <a:lnTo>
                    <a:pt x="1" y="9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3" y="21"/>
                  </a:lnTo>
                  <a:lnTo>
                    <a:pt x="45" y="42"/>
                  </a:lnTo>
                  <a:lnTo>
                    <a:pt x="69" y="63"/>
                  </a:lnTo>
                  <a:lnTo>
                    <a:pt x="92" y="85"/>
                  </a:lnTo>
                  <a:lnTo>
                    <a:pt x="117" y="107"/>
                  </a:lnTo>
                  <a:lnTo>
                    <a:pt x="142" y="130"/>
                  </a:lnTo>
                  <a:lnTo>
                    <a:pt x="167" y="153"/>
                  </a:lnTo>
                  <a:lnTo>
                    <a:pt x="194" y="177"/>
                  </a:lnTo>
                  <a:lnTo>
                    <a:pt x="194" y="180"/>
                  </a:lnTo>
                  <a:lnTo>
                    <a:pt x="194" y="183"/>
                  </a:lnTo>
                  <a:lnTo>
                    <a:pt x="194" y="185"/>
                  </a:lnTo>
                  <a:lnTo>
                    <a:pt x="195" y="189"/>
                  </a:lnTo>
                  <a:lnTo>
                    <a:pt x="169" y="165"/>
                  </a:lnTo>
                  <a:lnTo>
                    <a:pt x="143" y="142"/>
                  </a:lnTo>
                  <a:lnTo>
                    <a:pt x="118" y="118"/>
                  </a:lnTo>
                  <a:lnTo>
                    <a:pt x="94" y="96"/>
                  </a:lnTo>
                  <a:lnTo>
                    <a:pt x="70" y="74"/>
                  </a:lnTo>
                  <a:lnTo>
                    <a:pt x="47" y="53"/>
                  </a:lnTo>
                  <a:lnTo>
                    <a:pt x="24" y="3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99C1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6" name="Freeform 1008"/>
            <p:cNvSpPr>
              <a:spLocks/>
            </p:cNvSpPr>
            <p:nvPr userDrawn="1"/>
          </p:nvSpPr>
          <p:spPr bwMode="auto">
            <a:xfrm>
              <a:off x="1402" y="1552"/>
              <a:ext cx="249" cy="212"/>
            </a:xfrm>
            <a:custGeom>
              <a:avLst/>
              <a:gdLst>
                <a:gd name="T0" fmla="*/ 2 w 193"/>
                <a:gd name="T1" fmla="*/ 11 h 187"/>
                <a:gd name="T2" fmla="*/ 1 w 193"/>
                <a:gd name="T3" fmla="*/ 8 h 187"/>
                <a:gd name="T4" fmla="*/ 1 w 193"/>
                <a:gd name="T5" fmla="*/ 6 h 187"/>
                <a:gd name="T6" fmla="*/ 0 w 193"/>
                <a:gd name="T7" fmla="*/ 3 h 187"/>
                <a:gd name="T8" fmla="*/ 0 w 193"/>
                <a:gd name="T9" fmla="*/ 0 h 187"/>
                <a:gd name="T10" fmla="*/ 22 w 193"/>
                <a:gd name="T11" fmla="*/ 20 h 187"/>
                <a:gd name="T12" fmla="*/ 45 w 193"/>
                <a:gd name="T13" fmla="*/ 41 h 187"/>
                <a:gd name="T14" fmla="*/ 68 w 193"/>
                <a:gd name="T15" fmla="*/ 62 h 187"/>
                <a:gd name="T16" fmla="*/ 91 w 193"/>
                <a:gd name="T17" fmla="*/ 84 h 187"/>
                <a:gd name="T18" fmla="*/ 116 w 193"/>
                <a:gd name="T19" fmla="*/ 106 h 187"/>
                <a:gd name="T20" fmla="*/ 141 w 193"/>
                <a:gd name="T21" fmla="*/ 128 h 187"/>
                <a:gd name="T22" fmla="*/ 166 w 193"/>
                <a:gd name="T23" fmla="*/ 151 h 187"/>
                <a:gd name="T24" fmla="*/ 192 w 193"/>
                <a:gd name="T25" fmla="*/ 175 h 187"/>
                <a:gd name="T26" fmla="*/ 192 w 193"/>
                <a:gd name="T27" fmla="*/ 178 h 187"/>
                <a:gd name="T28" fmla="*/ 192 w 193"/>
                <a:gd name="T29" fmla="*/ 181 h 187"/>
                <a:gd name="T30" fmla="*/ 192 w 193"/>
                <a:gd name="T31" fmla="*/ 184 h 187"/>
                <a:gd name="T32" fmla="*/ 193 w 193"/>
                <a:gd name="T33" fmla="*/ 187 h 187"/>
                <a:gd name="T34" fmla="*/ 167 w 193"/>
                <a:gd name="T35" fmla="*/ 163 h 187"/>
                <a:gd name="T36" fmla="*/ 142 w 193"/>
                <a:gd name="T37" fmla="*/ 140 h 187"/>
                <a:gd name="T38" fmla="*/ 117 w 193"/>
                <a:gd name="T39" fmla="*/ 117 h 187"/>
                <a:gd name="T40" fmla="*/ 93 w 193"/>
                <a:gd name="T41" fmla="*/ 95 h 187"/>
                <a:gd name="T42" fmla="*/ 69 w 193"/>
                <a:gd name="T43" fmla="*/ 73 h 187"/>
                <a:gd name="T44" fmla="*/ 46 w 193"/>
                <a:gd name="T45" fmla="*/ 52 h 187"/>
                <a:gd name="T46" fmla="*/ 24 w 193"/>
                <a:gd name="T47" fmla="*/ 31 h 187"/>
                <a:gd name="T48" fmla="*/ 2 w 193"/>
                <a:gd name="T49" fmla="*/ 1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87">
                  <a:moveTo>
                    <a:pt x="2" y="11"/>
                  </a:moveTo>
                  <a:lnTo>
                    <a:pt x="1" y="8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2" y="20"/>
                  </a:lnTo>
                  <a:lnTo>
                    <a:pt x="45" y="41"/>
                  </a:lnTo>
                  <a:lnTo>
                    <a:pt x="68" y="62"/>
                  </a:lnTo>
                  <a:lnTo>
                    <a:pt x="91" y="84"/>
                  </a:lnTo>
                  <a:lnTo>
                    <a:pt x="116" y="106"/>
                  </a:lnTo>
                  <a:lnTo>
                    <a:pt x="141" y="128"/>
                  </a:lnTo>
                  <a:lnTo>
                    <a:pt x="166" y="151"/>
                  </a:lnTo>
                  <a:lnTo>
                    <a:pt x="192" y="175"/>
                  </a:lnTo>
                  <a:lnTo>
                    <a:pt x="192" y="178"/>
                  </a:lnTo>
                  <a:lnTo>
                    <a:pt x="192" y="181"/>
                  </a:lnTo>
                  <a:lnTo>
                    <a:pt x="192" y="184"/>
                  </a:lnTo>
                  <a:lnTo>
                    <a:pt x="193" y="187"/>
                  </a:lnTo>
                  <a:lnTo>
                    <a:pt x="167" y="163"/>
                  </a:lnTo>
                  <a:lnTo>
                    <a:pt x="142" y="140"/>
                  </a:lnTo>
                  <a:lnTo>
                    <a:pt x="117" y="117"/>
                  </a:lnTo>
                  <a:lnTo>
                    <a:pt x="93" y="95"/>
                  </a:lnTo>
                  <a:lnTo>
                    <a:pt x="69" y="73"/>
                  </a:lnTo>
                  <a:lnTo>
                    <a:pt x="46" y="52"/>
                  </a:lnTo>
                  <a:lnTo>
                    <a:pt x="24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E4EBD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7" name="Freeform 1009"/>
            <p:cNvSpPr>
              <a:spLocks/>
            </p:cNvSpPr>
            <p:nvPr userDrawn="1"/>
          </p:nvSpPr>
          <p:spPr bwMode="auto">
            <a:xfrm>
              <a:off x="1404" y="1559"/>
              <a:ext cx="247" cy="201"/>
            </a:xfrm>
            <a:custGeom>
              <a:avLst/>
              <a:gdLst>
                <a:gd name="T0" fmla="*/ 0 w 192"/>
                <a:gd name="T1" fmla="*/ 3 h 178"/>
                <a:gd name="T2" fmla="*/ 1 w 192"/>
                <a:gd name="T3" fmla="*/ 2 h 178"/>
                <a:gd name="T4" fmla="*/ 2 w 192"/>
                <a:gd name="T5" fmla="*/ 1 h 178"/>
                <a:gd name="T6" fmla="*/ 3 w 192"/>
                <a:gd name="T7" fmla="*/ 0 h 178"/>
                <a:gd name="T8" fmla="*/ 5 w 192"/>
                <a:gd name="T9" fmla="*/ 0 h 178"/>
                <a:gd name="T10" fmla="*/ 26 w 192"/>
                <a:gd name="T11" fmla="*/ 19 h 178"/>
                <a:gd name="T12" fmla="*/ 48 w 192"/>
                <a:gd name="T13" fmla="*/ 39 h 178"/>
                <a:gd name="T14" fmla="*/ 70 w 192"/>
                <a:gd name="T15" fmla="*/ 59 h 178"/>
                <a:gd name="T16" fmla="*/ 93 w 192"/>
                <a:gd name="T17" fmla="*/ 80 h 178"/>
                <a:gd name="T18" fmla="*/ 116 w 192"/>
                <a:gd name="T19" fmla="*/ 101 h 178"/>
                <a:gd name="T20" fmla="*/ 140 w 192"/>
                <a:gd name="T21" fmla="*/ 123 h 178"/>
                <a:gd name="T22" fmla="*/ 164 w 192"/>
                <a:gd name="T23" fmla="*/ 145 h 178"/>
                <a:gd name="T24" fmla="*/ 189 w 192"/>
                <a:gd name="T25" fmla="*/ 168 h 178"/>
                <a:gd name="T26" fmla="*/ 190 w 192"/>
                <a:gd name="T27" fmla="*/ 170 h 178"/>
                <a:gd name="T28" fmla="*/ 190 w 192"/>
                <a:gd name="T29" fmla="*/ 173 h 178"/>
                <a:gd name="T30" fmla="*/ 191 w 192"/>
                <a:gd name="T31" fmla="*/ 176 h 178"/>
                <a:gd name="T32" fmla="*/ 192 w 192"/>
                <a:gd name="T33" fmla="*/ 178 h 178"/>
                <a:gd name="T34" fmla="*/ 166 w 192"/>
                <a:gd name="T35" fmla="*/ 155 h 178"/>
                <a:gd name="T36" fmla="*/ 141 w 192"/>
                <a:gd name="T37" fmla="*/ 132 h 178"/>
                <a:gd name="T38" fmla="*/ 116 w 192"/>
                <a:gd name="T39" fmla="*/ 109 h 178"/>
                <a:gd name="T40" fmla="*/ 91 w 192"/>
                <a:gd name="T41" fmla="*/ 86 h 178"/>
                <a:gd name="T42" fmla="*/ 68 w 192"/>
                <a:gd name="T43" fmla="*/ 65 h 178"/>
                <a:gd name="T44" fmla="*/ 45 w 192"/>
                <a:gd name="T45" fmla="*/ 44 h 178"/>
                <a:gd name="T46" fmla="*/ 22 w 192"/>
                <a:gd name="T47" fmla="*/ 23 h 178"/>
                <a:gd name="T48" fmla="*/ 0 w 192"/>
                <a:gd name="T49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78">
                  <a:moveTo>
                    <a:pt x="0" y="3"/>
                  </a:move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6" y="19"/>
                  </a:lnTo>
                  <a:lnTo>
                    <a:pt x="48" y="39"/>
                  </a:lnTo>
                  <a:lnTo>
                    <a:pt x="70" y="59"/>
                  </a:lnTo>
                  <a:lnTo>
                    <a:pt x="93" y="80"/>
                  </a:lnTo>
                  <a:lnTo>
                    <a:pt x="116" y="101"/>
                  </a:lnTo>
                  <a:lnTo>
                    <a:pt x="140" y="123"/>
                  </a:lnTo>
                  <a:lnTo>
                    <a:pt x="164" y="145"/>
                  </a:lnTo>
                  <a:lnTo>
                    <a:pt x="189" y="168"/>
                  </a:lnTo>
                  <a:lnTo>
                    <a:pt x="190" y="170"/>
                  </a:lnTo>
                  <a:lnTo>
                    <a:pt x="190" y="173"/>
                  </a:lnTo>
                  <a:lnTo>
                    <a:pt x="191" y="176"/>
                  </a:lnTo>
                  <a:lnTo>
                    <a:pt x="192" y="178"/>
                  </a:lnTo>
                  <a:lnTo>
                    <a:pt x="166" y="155"/>
                  </a:lnTo>
                  <a:lnTo>
                    <a:pt x="141" y="132"/>
                  </a:lnTo>
                  <a:lnTo>
                    <a:pt x="116" y="109"/>
                  </a:lnTo>
                  <a:lnTo>
                    <a:pt x="91" y="86"/>
                  </a:lnTo>
                  <a:lnTo>
                    <a:pt x="68" y="65"/>
                  </a:lnTo>
                  <a:lnTo>
                    <a:pt x="45" y="44"/>
                  </a:lnTo>
                  <a:lnTo>
                    <a:pt x="22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79D7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8" name="Freeform 1010"/>
            <p:cNvSpPr>
              <a:spLocks/>
            </p:cNvSpPr>
            <p:nvPr userDrawn="1"/>
          </p:nvSpPr>
          <p:spPr bwMode="auto">
            <a:xfrm>
              <a:off x="1650" y="1557"/>
              <a:ext cx="332" cy="214"/>
            </a:xfrm>
            <a:custGeom>
              <a:avLst/>
              <a:gdLst>
                <a:gd name="T0" fmla="*/ 20 w 257"/>
                <a:gd name="T1" fmla="*/ 190 h 190"/>
                <a:gd name="T2" fmla="*/ 15 w 257"/>
                <a:gd name="T3" fmla="*/ 185 h 190"/>
                <a:gd name="T4" fmla="*/ 10 w 257"/>
                <a:gd name="T5" fmla="*/ 180 h 190"/>
                <a:gd name="T6" fmla="*/ 5 w 257"/>
                <a:gd name="T7" fmla="*/ 175 h 190"/>
                <a:gd name="T8" fmla="*/ 0 w 257"/>
                <a:gd name="T9" fmla="*/ 171 h 190"/>
                <a:gd name="T10" fmla="*/ 31 w 257"/>
                <a:gd name="T11" fmla="*/ 148 h 190"/>
                <a:gd name="T12" fmla="*/ 62 w 257"/>
                <a:gd name="T13" fmla="*/ 126 h 190"/>
                <a:gd name="T14" fmla="*/ 93 w 257"/>
                <a:gd name="T15" fmla="*/ 103 h 190"/>
                <a:gd name="T16" fmla="*/ 123 w 257"/>
                <a:gd name="T17" fmla="*/ 82 h 190"/>
                <a:gd name="T18" fmla="*/ 152 w 257"/>
                <a:gd name="T19" fmla="*/ 61 h 190"/>
                <a:gd name="T20" fmla="*/ 181 w 257"/>
                <a:gd name="T21" fmla="*/ 40 h 190"/>
                <a:gd name="T22" fmla="*/ 209 w 257"/>
                <a:gd name="T23" fmla="*/ 20 h 190"/>
                <a:gd name="T24" fmla="*/ 237 w 257"/>
                <a:gd name="T25" fmla="*/ 0 h 190"/>
                <a:gd name="T26" fmla="*/ 242 w 257"/>
                <a:gd name="T27" fmla="*/ 4 h 190"/>
                <a:gd name="T28" fmla="*/ 247 w 257"/>
                <a:gd name="T29" fmla="*/ 8 h 190"/>
                <a:gd name="T30" fmla="*/ 252 w 257"/>
                <a:gd name="T31" fmla="*/ 11 h 190"/>
                <a:gd name="T32" fmla="*/ 257 w 257"/>
                <a:gd name="T33" fmla="*/ 15 h 190"/>
                <a:gd name="T34" fmla="*/ 229 w 257"/>
                <a:gd name="T35" fmla="*/ 36 h 190"/>
                <a:gd name="T36" fmla="*/ 201 w 257"/>
                <a:gd name="T37" fmla="*/ 56 h 190"/>
                <a:gd name="T38" fmla="*/ 173 w 257"/>
                <a:gd name="T39" fmla="*/ 77 h 190"/>
                <a:gd name="T40" fmla="*/ 144 w 257"/>
                <a:gd name="T41" fmla="*/ 99 h 190"/>
                <a:gd name="T42" fmla="*/ 114 w 257"/>
                <a:gd name="T43" fmla="*/ 121 h 190"/>
                <a:gd name="T44" fmla="*/ 83 w 257"/>
                <a:gd name="T45" fmla="*/ 143 h 190"/>
                <a:gd name="T46" fmla="*/ 52 w 257"/>
                <a:gd name="T47" fmla="*/ 166 h 190"/>
                <a:gd name="T48" fmla="*/ 20 w 257"/>
                <a:gd name="T4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7" h="190">
                  <a:moveTo>
                    <a:pt x="20" y="190"/>
                  </a:moveTo>
                  <a:lnTo>
                    <a:pt x="15" y="185"/>
                  </a:lnTo>
                  <a:lnTo>
                    <a:pt x="10" y="180"/>
                  </a:lnTo>
                  <a:lnTo>
                    <a:pt x="5" y="175"/>
                  </a:lnTo>
                  <a:lnTo>
                    <a:pt x="0" y="171"/>
                  </a:lnTo>
                  <a:lnTo>
                    <a:pt x="31" y="148"/>
                  </a:lnTo>
                  <a:lnTo>
                    <a:pt x="62" y="126"/>
                  </a:lnTo>
                  <a:lnTo>
                    <a:pt x="93" y="103"/>
                  </a:lnTo>
                  <a:lnTo>
                    <a:pt x="123" y="82"/>
                  </a:lnTo>
                  <a:lnTo>
                    <a:pt x="152" y="61"/>
                  </a:lnTo>
                  <a:lnTo>
                    <a:pt x="181" y="40"/>
                  </a:lnTo>
                  <a:lnTo>
                    <a:pt x="209" y="20"/>
                  </a:lnTo>
                  <a:lnTo>
                    <a:pt x="237" y="0"/>
                  </a:lnTo>
                  <a:lnTo>
                    <a:pt x="242" y="4"/>
                  </a:lnTo>
                  <a:lnTo>
                    <a:pt x="247" y="8"/>
                  </a:lnTo>
                  <a:lnTo>
                    <a:pt x="252" y="11"/>
                  </a:lnTo>
                  <a:lnTo>
                    <a:pt x="257" y="15"/>
                  </a:lnTo>
                  <a:lnTo>
                    <a:pt x="229" y="36"/>
                  </a:lnTo>
                  <a:lnTo>
                    <a:pt x="201" y="56"/>
                  </a:lnTo>
                  <a:lnTo>
                    <a:pt x="173" y="77"/>
                  </a:lnTo>
                  <a:lnTo>
                    <a:pt x="144" y="99"/>
                  </a:lnTo>
                  <a:lnTo>
                    <a:pt x="114" y="121"/>
                  </a:lnTo>
                  <a:lnTo>
                    <a:pt x="83" y="143"/>
                  </a:lnTo>
                  <a:lnTo>
                    <a:pt x="52" y="166"/>
                  </a:lnTo>
                  <a:lnTo>
                    <a:pt x="20" y="190"/>
                  </a:lnTo>
                  <a:close/>
                </a:path>
              </a:pathLst>
            </a:custGeom>
            <a:solidFill>
              <a:srgbClr val="00220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59" name="Freeform 1011"/>
            <p:cNvSpPr>
              <a:spLocks/>
            </p:cNvSpPr>
            <p:nvPr userDrawn="1"/>
          </p:nvSpPr>
          <p:spPr bwMode="auto">
            <a:xfrm>
              <a:off x="1650" y="1750"/>
              <a:ext cx="26" cy="38"/>
            </a:xfrm>
            <a:custGeom>
              <a:avLst/>
              <a:gdLst>
                <a:gd name="T0" fmla="*/ 2 w 20"/>
                <a:gd name="T1" fmla="*/ 15 h 34"/>
                <a:gd name="T2" fmla="*/ 0 w 20"/>
                <a:gd name="T3" fmla="*/ 11 h 34"/>
                <a:gd name="T4" fmla="*/ 0 w 20"/>
                <a:gd name="T5" fmla="*/ 7 h 34"/>
                <a:gd name="T6" fmla="*/ 0 w 20"/>
                <a:gd name="T7" fmla="*/ 4 h 34"/>
                <a:gd name="T8" fmla="*/ 0 w 20"/>
                <a:gd name="T9" fmla="*/ 0 h 34"/>
                <a:gd name="T10" fmla="*/ 5 w 20"/>
                <a:gd name="T11" fmla="*/ 4 h 34"/>
                <a:gd name="T12" fmla="*/ 10 w 20"/>
                <a:gd name="T13" fmla="*/ 9 h 34"/>
                <a:gd name="T14" fmla="*/ 15 w 20"/>
                <a:gd name="T15" fmla="*/ 14 h 34"/>
                <a:gd name="T16" fmla="*/ 20 w 20"/>
                <a:gd name="T17" fmla="*/ 19 h 34"/>
                <a:gd name="T18" fmla="*/ 20 w 20"/>
                <a:gd name="T19" fmla="*/ 23 h 34"/>
                <a:gd name="T20" fmla="*/ 20 w 20"/>
                <a:gd name="T21" fmla="*/ 26 h 34"/>
                <a:gd name="T22" fmla="*/ 19 w 20"/>
                <a:gd name="T23" fmla="*/ 30 h 34"/>
                <a:gd name="T24" fmla="*/ 19 w 20"/>
                <a:gd name="T25" fmla="*/ 34 h 34"/>
                <a:gd name="T26" fmla="*/ 14 w 20"/>
                <a:gd name="T27" fmla="*/ 29 h 34"/>
                <a:gd name="T28" fmla="*/ 10 w 20"/>
                <a:gd name="T29" fmla="*/ 25 h 34"/>
                <a:gd name="T30" fmla="*/ 5 w 20"/>
                <a:gd name="T31" fmla="*/ 20 h 34"/>
                <a:gd name="T32" fmla="*/ 2 w 20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2" y="15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10" y="9"/>
                  </a:lnTo>
                  <a:lnTo>
                    <a:pt x="15" y="14"/>
                  </a:lnTo>
                  <a:lnTo>
                    <a:pt x="20" y="19"/>
                  </a:lnTo>
                  <a:lnTo>
                    <a:pt x="20" y="23"/>
                  </a:lnTo>
                  <a:lnTo>
                    <a:pt x="20" y="26"/>
                  </a:lnTo>
                  <a:lnTo>
                    <a:pt x="19" y="30"/>
                  </a:lnTo>
                  <a:lnTo>
                    <a:pt x="19" y="34"/>
                  </a:lnTo>
                  <a:lnTo>
                    <a:pt x="14" y="29"/>
                  </a:lnTo>
                  <a:lnTo>
                    <a:pt x="10" y="25"/>
                  </a:lnTo>
                  <a:lnTo>
                    <a:pt x="5" y="20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345A3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0" name="Freeform 1012"/>
            <p:cNvSpPr>
              <a:spLocks/>
            </p:cNvSpPr>
            <p:nvPr userDrawn="1"/>
          </p:nvSpPr>
          <p:spPr bwMode="auto">
            <a:xfrm>
              <a:off x="1675" y="1574"/>
              <a:ext cx="308" cy="214"/>
            </a:xfrm>
            <a:custGeom>
              <a:avLst/>
              <a:gdLst>
                <a:gd name="T0" fmla="*/ 0 w 239"/>
                <a:gd name="T1" fmla="*/ 190 h 190"/>
                <a:gd name="T2" fmla="*/ 0 w 239"/>
                <a:gd name="T3" fmla="*/ 186 h 190"/>
                <a:gd name="T4" fmla="*/ 1 w 239"/>
                <a:gd name="T5" fmla="*/ 182 h 190"/>
                <a:gd name="T6" fmla="*/ 1 w 239"/>
                <a:gd name="T7" fmla="*/ 179 h 190"/>
                <a:gd name="T8" fmla="*/ 1 w 239"/>
                <a:gd name="T9" fmla="*/ 175 h 190"/>
                <a:gd name="T10" fmla="*/ 33 w 239"/>
                <a:gd name="T11" fmla="*/ 151 h 190"/>
                <a:gd name="T12" fmla="*/ 64 w 239"/>
                <a:gd name="T13" fmla="*/ 128 h 190"/>
                <a:gd name="T14" fmla="*/ 95 w 239"/>
                <a:gd name="T15" fmla="*/ 106 h 190"/>
                <a:gd name="T16" fmla="*/ 125 w 239"/>
                <a:gd name="T17" fmla="*/ 84 h 190"/>
                <a:gd name="T18" fmla="*/ 154 w 239"/>
                <a:gd name="T19" fmla="*/ 62 h 190"/>
                <a:gd name="T20" fmla="*/ 182 w 239"/>
                <a:gd name="T21" fmla="*/ 41 h 190"/>
                <a:gd name="T22" fmla="*/ 210 w 239"/>
                <a:gd name="T23" fmla="*/ 21 h 190"/>
                <a:gd name="T24" fmla="*/ 238 w 239"/>
                <a:gd name="T25" fmla="*/ 0 h 190"/>
                <a:gd name="T26" fmla="*/ 238 w 239"/>
                <a:gd name="T27" fmla="*/ 4 h 190"/>
                <a:gd name="T28" fmla="*/ 239 w 239"/>
                <a:gd name="T29" fmla="*/ 7 h 190"/>
                <a:gd name="T30" fmla="*/ 239 w 239"/>
                <a:gd name="T31" fmla="*/ 10 h 190"/>
                <a:gd name="T32" fmla="*/ 239 w 239"/>
                <a:gd name="T33" fmla="*/ 14 h 190"/>
                <a:gd name="T34" fmla="*/ 211 w 239"/>
                <a:gd name="T35" fmla="*/ 34 h 190"/>
                <a:gd name="T36" fmla="*/ 183 w 239"/>
                <a:gd name="T37" fmla="*/ 55 h 190"/>
                <a:gd name="T38" fmla="*/ 154 w 239"/>
                <a:gd name="T39" fmla="*/ 76 h 190"/>
                <a:gd name="T40" fmla="*/ 125 w 239"/>
                <a:gd name="T41" fmla="*/ 98 h 190"/>
                <a:gd name="T42" fmla="*/ 95 w 239"/>
                <a:gd name="T43" fmla="*/ 120 h 190"/>
                <a:gd name="T44" fmla="*/ 64 w 239"/>
                <a:gd name="T45" fmla="*/ 143 h 190"/>
                <a:gd name="T46" fmla="*/ 32 w 239"/>
                <a:gd name="T47" fmla="*/ 167 h 190"/>
                <a:gd name="T48" fmla="*/ 0 w 239"/>
                <a:gd name="T4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190">
                  <a:moveTo>
                    <a:pt x="0" y="190"/>
                  </a:moveTo>
                  <a:lnTo>
                    <a:pt x="0" y="186"/>
                  </a:lnTo>
                  <a:lnTo>
                    <a:pt x="1" y="182"/>
                  </a:lnTo>
                  <a:lnTo>
                    <a:pt x="1" y="179"/>
                  </a:lnTo>
                  <a:lnTo>
                    <a:pt x="1" y="175"/>
                  </a:lnTo>
                  <a:lnTo>
                    <a:pt x="33" y="151"/>
                  </a:lnTo>
                  <a:lnTo>
                    <a:pt x="64" y="128"/>
                  </a:lnTo>
                  <a:lnTo>
                    <a:pt x="95" y="106"/>
                  </a:lnTo>
                  <a:lnTo>
                    <a:pt x="125" y="84"/>
                  </a:lnTo>
                  <a:lnTo>
                    <a:pt x="154" y="62"/>
                  </a:lnTo>
                  <a:lnTo>
                    <a:pt x="182" y="41"/>
                  </a:lnTo>
                  <a:lnTo>
                    <a:pt x="210" y="21"/>
                  </a:lnTo>
                  <a:lnTo>
                    <a:pt x="238" y="0"/>
                  </a:lnTo>
                  <a:lnTo>
                    <a:pt x="238" y="4"/>
                  </a:lnTo>
                  <a:lnTo>
                    <a:pt x="239" y="7"/>
                  </a:lnTo>
                  <a:lnTo>
                    <a:pt x="239" y="10"/>
                  </a:lnTo>
                  <a:lnTo>
                    <a:pt x="239" y="14"/>
                  </a:lnTo>
                  <a:lnTo>
                    <a:pt x="211" y="34"/>
                  </a:lnTo>
                  <a:lnTo>
                    <a:pt x="183" y="55"/>
                  </a:lnTo>
                  <a:lnTo>
                    <a:pt x="154" y="76"/>
                  </a:lnTo>
                  <a:lnTo>
                    <a:pt x="125" y="98"/>
                  </a:lnTo>
                  <a:lnTo>
                    <a:pt x="95" y="120"/>
                  </a:lnTo>
                  <a:lnTo>
                    <a:pt x="64" y="143"/>
                  </a:lnTo>
                  <a:lnTo>
                    <a:pt x="32" y="167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1" name="Freeform 1013"/>
            <p:cNvSpPr>
              <a:spLocks/>
            </p:cNvSpPr>
            <p:nvPr userDrawn="1"/>
          </p:nvSpPr>
          <p:spPr bwMode="auto">
            <a:xfrm>
              <a:off x="1708" y="1594"/>
              <a:ext cx="247" cy="172"/>
            </a:xfrm>
            <a:custGeom>
              <a:avLst/>
              <a:gdLst>
                <a:gd name="T0" fmla="*/ 0 w 191"/>
                <a:gd name="T1" fmla="*/ 152 h 152"/>
                <a:gd name="T2" fmla="*/ 0 w 191"/>
                <a:gd name="T3" fmla="*/ 148 h 152"/>
                <a:gd name="T4" fmla="*/ 0 w 191"/>
                <a:gd name="T5" fmla="*/ 146 h 152"/>
                <a:gd name="T6" fmla="*/ 0 w 191"/>
                <a:gd name="T7" fmla="*/ 142 h 152"/>
                <a:gd name="T8" fmla="*/ 1 w 191"/>
                <a:gd name="T9" fmla="*/ 139 h 152"/>
                <a:gd name="T10" fmla="*/ 26 w 191"/>
                <a:gd name="T11" fmla="*/ 121 h 152"/>
                <a:gd name="T12" fmla="*/ 50 w 191"/>
                <a:gd name="T13" fmla="*/ 103 h 152"/>
                <a:gd name="T14" fmla="*/ 75 w 191"/>
                <a:gd name="T15" fmla="*/ 85 h 152"/>
                <a:gd name="T16" fmla="*/ 99 w 191"/>
                <a:gd name="T17" fmla="*/ 67 h 152"/>
                <a:gd name="T18" fmla="*/ 122 w 191"/>
                <a:gd name="T19" fmla="*/ 50 h 152"/>
                <a:gd name="T20" fmla="*/ 145 w 191"/>
                <a:gd name="T21" fmla="*/ 33 h 152"/>
                <a:gd name="T22" fmla="*/ 168 w 191"/>
                <a:gd name="T23" fmla="*/ 16 h 152"/>
                <a:gd name="T24" fmla="*/ 191 w 191"/>
                <a:gd name="T25" fmla="*/ 0 h 152"/>
                <a:gd name="T26" fmla="*/ 191 w 191"/>
                <a:gd name="T27" fmla="*/ 2 h 152"/>
                <a:gd name="T28" fmla="*/ 191 w 191"/>
                <a:gd name="T29" fmla="*/ 5 h 152"/>
                <a:gd name="T30" fmla="*/ 191 w 191"/>
                <a:gd name="T31" fmla="*/ 8 h 152"/>
                <a:gd name="T32" fmla="*/ 191 w 191"/>
                <a:gd name="T33" fmla="*/ 10 h 152"/>
                <a:gd name="T34" fmla="*/ 169 w 191"/>
                <a:gd name="T35" fmla="*/ 27 h 152"/>
                <a:gd name="T36" fmla="*/ 146 w 191"/>
                <a:gd name="T37" fmla="*/ 44 h 152"/>
                <a:gd name="T38" fmla="*/ 122 w 191"/>
                <a:gd name="T39" fmla="*/ 61 h 152"/>
                <a:gd name="T40" fmla="*/ 99 w 191"/>
                <a:gd name="T41" fmla="*/ 78 h 152"/>
                <a:gd name="T42" fmla="*/ 75 w 191"/>
                <a:gd name="T43" fmla="*/ 96 h 152"/>
                <a:gd name="T44" fmla="*/ 50 w 191"/>
                <a:gd name="T45" fmla="*/ 115 h 152"/>
                <a:gd name="T46" fmla="*/ 25 w 191"/>
                <a:gd name="T47" fmla="*/ 133 h 152"/>
                <a:gd name="T48" fmla="*/ 0 w 191"/>
                <a:gd name="T4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" h="152">
                  <a:moveTo>
                    <a:pt x="0" y="152"/>
                  </a:moveTo>
                  <a:lnTo>
                    <a:pt x="0" y="148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39"/>
                  </a:lnTo>
                  <a:lnTo>
                    <a:pt x="26" y="121"/>
                  </a:lnTo>
                  <a:lnTo>
                    <a:pt x="50" y="103"/>
                  </a:lnTo>
                  <a:lnTo>
                    <a:pt x="75" y="85"/>
                  </a:lnTo>
                  <a:lnTo>
                    <a:pt x="99" y="67"/>
                  </a:lnTo>
                  <a:lnTo>
                    <a:pt x="122" y="50"/>
                  </a:lnTo>
                  <a:lnTo>
                    <a:pt x="145" y="33"/>
                  </a:lnTo>
                  <a:lnTo>
                    <a:pt x="168" y="16"/>
                  </a:lnTo>
                  <a:lnTo>
                    <a:pt x="191" y="0"/>
                  </a:lnTo>
                  <a:lnTo>
                    <a:pt x="191" y="2"/>
                  </a:lnTo>
                  <a:lnTo>
                    <a:pt x="191" y="5"/>
                  </a:lnTo>
                  <a:lnTo>
                    <a:pt x="191" y="8"/>
                  </a:lnTo>
                  <a:lnTo>
                    <a:pt x="191" y="10"/>
                  </a:lnTo>
                  <a:lnTo>
                    <a:pt x="169" y="27"/>
                  </a:lnTo>
                  <a:lnTo>
                    <a:pt x="146" y="44"/>
                  </a:lnTo>
                  <a:lnTo>
                    <a:pt x="122" y="61"/>
                  </a:lnTo>
                  <a:lnTo>
                    <a:pt x="99" y="78"/>
                  </a:lnTo>
                  <a:lnTo>
                    <a:pt x="75" y="96"/>
                  </a:lnTo>
                  <a:lnTo>
                    <a:pt x="50" y="115"/>
                  </a:lnTo>
                  <a:lnTo>
                    <a:pt x="25" y="133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BFD1A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2" name="Freeform 1014"/>
            <p:cNvSpPr>
              <a:spLocks/>
            </p:cNvSpPr>
            <p:nvPr userDrawn="1"/>
          </p:nvSpPr>
          <p:spPr bwMode="auto">
            <a:xfrm>
              <a:off x="1712" y="1736"/>
              <a:ext cx="26" cy="25"/>
            </a:xfrm>
            <a:custGeom>
              <a:avLst/>
              <a:gdLst>
                <a:gd name="T0" fmla="*/ 1 w 20"/>
                <a:gd name="T1" fmla="*/ 15 h 22"/>
                <a:gd name="T2" fmla="*/ 0 w 20"/>
                <a:gd name="T3" fmla="*/ 16 h 22"/>
                <a:gd name="T4" fmla="*/ 0 w 20"/>
                <a:gd name="T5" fmla="*/ 18 h 22"/>
                <a:gd name="T6" fmla="*/ 0 w 20"/>
                <a:gd name="T7" fmla="*/ 20 h 22"/>
                <a:gd name="T8" fmla="*/ 0 w 20"/>
                <a:gd name="T9" fmla="*/ 22 h 22"/>
                <a:gd name="T10" fmla="*/ 5 w 20"/>
                <a:gd name="T11" fmla="*/ 18 h 22"/>
                <a:gd name="T12" fmla="*/ 10 w 20"/>
                <a:gd name="T13" fmla="*/ 14 h 22"/>
                <a:gd name="T14" fmla="*/ 15 w 20"/>
                <a:gd name="T15" fmla="*/ 10 h 22"/>
                <a:gd name="T16" fmla="*/ 20 w 20"/>
                <a:gd name="T17" fmla="*/ 6 h 22"/>
                <a:gd name="T18" fmla="*/ 20 w 20"/>
                <a:gd name="T19" fmla="*/ 5 h 22"/>
                <a:gd name="T20" fmla="*/ 20 w 20"/>
                <a:gd name="T21" fmla="*/ 3 h 22"/>
                <a:gd name="T22" fmla="*/ 20 w 20"/>
                <a:gd name="T23" fmla="*/ 2 h 22"/>
                <a:gd name="T24" fmla="*/ 20 w 20"/>
                <a:gd name="T25" fmla="*/ 0 h 22"/>
                <a:gd name="T26" fmla="*/ 15 w 20"/>
                <a:gd name="T27" fmla="*/ 4 h 22"/>
                <a:gd name="T28" fmla="*/ 10 w 20"/>
                <a:gd name="T29" fmla="*/ 8 h 22"/>
                <a:gd name="T30" fmla="*/ 5 w 20"/>
                <a:gd name="T31" fmla="*/ 11 h 22"/>
                <a:gd name="T32" fmla="*/ 1 w 20"/>
                <a:gd name="T3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15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5" y="18"/>
                  </a:lnTo>
                  <a:lnTo>
                    <a:pt x="10" y="14"/>
                  </a:lnTo>
                  <a:lnTo>
                    <a:pt x="15" y="10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0" y="8"/>
                  </a:lnTo>
                  <a:lnTo>
                    <a:pt x="5" y="11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00605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3" name="Freeform 1015"/>
            <p:cNvSpPr>
              <a:spLocks/>
            </p:cNvSpPr>
            <p:nvPr userDrawn="1"/>
          </p:nvSpPr>
          <p:spPr bwMode="auto">
            <a:xfrm>
              <a:off x="1743" y="1607"/>
              <a:ext cx="199" cy="132"/>
            </a:xfrm>
            <a:custGeom>
              <a:avLst/>
              <a:gdLst>
                <a:gd name="T0" fmla="*/ 0 w 154"/>
                <a:gd name="T1" fmla="*/ 117 h 117"/>
                <a:gd name="T2" fmla="*/ 0 w 154"/>
                <a:gd name="T3" fmla="*/ 115 h 117"/>
                <a:gd name="T4" fmla="*/ 0 w 154"/>
                <a:gd name="T5" fmla="*/ 114 h 117"/>
                <a:gd name="T6" fmla="*/ 20 w 154"/>
                <a:gd name="T7" fmla="*/ 99 h 117"/>
                <a:gd name="T8" fmla="*/ 40 w 154"/>
                <a:gd name="T9" fmla="*/ 84 h 117"/>
                <a:gd name="T10" fmla="*/ 60 w 154"/>
                <a:gd name="T11" fmla="*/ 69 h 117"/>
                <a:gd name="T12" fmla="*/ 79 w 154"/>
                <a:gd name="T13" fmla="*/ 55 h 117"/>
                <a:gd name="T14" fmla="*/ 98 w 154"/>
                <a:gd name="T15" fmla="*/ 41 h 117"/>
                <a:gd name="T16" fmla="*/ 117 w 154"/>
                <a:gd name="T17" fmla="*/ 27 h 117"/>
                <a:gd name="T18" fmla="*/ 136 w 154"/>
                <a:gd name="T19" fmla="*/ 14 h 117"/>
                <a:gd name="T20" fmla="*/ 154 w 154"/>
                <a:gd name="T21" fmla="*/ 0 h 117"/>
                <a:gd name="T22" fmla="*/ 154 w 154"/>
                <a:gd name="T23" fmla="*/ 1 h 117"/>
                <a:gd name="T24" fmla="*/ 154 w 154"/>
                <a:gd name="T25" fmla="*/ 2 h 117"/>
                <a:gd name="T26" fmla="*/ 136 w 154"/>
                <a:gd name="T27" fmla="*/ 16 h 117"/>
                <a:gd name="T28" fmla="*/ 117 w 154"/>
                <a:gd name="T29" fmla="*/ 30 h 117"/>
                <a:gd name="T30" fmla="*/ 98 w 154"/>
                <a:gd name="T31" fmla="*/ 44 h 117"/>
                <a:gd name="T32" fmla="*/ 79 w 154"/>
                <a:gd name="T33" fmla="*/ 58 h 117"/>
                <a:gd name="T34" fmla="*/ 60 w 154"/>
                <a:gd name="T35" fmla="*/ 72 h 117"/>
                <a:gd name="T36" fmla="*/ 40 w 154"/>
                <a:gd name="T37" fmla="*/ 87 h 117"/>
                <a:gd name="T38" fmla="*/ 20 w 154"/>
                <a:gd name="T39" fmla="*/ 102 h 117"/>
                <a:gd name="T40" fmla="*/ 0 w 154"/>
                <a:gd name="T4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7">
                  <a:moveTo>
                    <a:pt x="0" y="117"/>
                  </a:moveTo>
                  <a:lnTo>
                    <a:pt x="0" y="115"/>
                  </a:lnTo>
                  <a:lnTo>
                    <a:pt x="0" y="114"/>
                  </a:lnTo>
                  <a:lnTo>
                    <a:pt x="20" y="99"/>
                  </a:lnTo>
                  <a:lnTo>
                    <a:pt x="40" y="84"/>
                  </a:lnTo>
                  <a:lnTo>
                    <a:pt x="60" y="69"/>
                  </a:lnTo>
                  <a:lnTo>
                    <a:pt x="79" y="55"/>
                  </a:lnTo>
                  <a:lnTo>
                    <a:pt x="98" y="41"/>
                  </a:lnTo>
                  <a:lnTo>
                    <a:pt x="117" y="27"/>
                  </a:lnTo>
                  <a:lnTo>
                    <a:pt x="136" y="14"/>
                  </a:lnTo>
                  <a:lnTo>
                    <a:pt x="154" y="0"/>
                  </a:lnTo>
                  <a:lnTo>
                    <a:pt x="154" y="1"/>
                  </a:lnTo>
                  <a:lnTo>
                    <a:pt x="154" y="2"/>
                  </a:lnTo>
                  <a:lnTo>
                    <a:pt x="136" y="16"/>
                  </a:lnTo>
                  <a:lnTo>
                    <a:pt x="117" y="30"/>
                  </a:lnTo>
                  <a:lnTo>
                    <a:pt x="98" y="44"/>
                  </a:lnTo>
                  <a:lnTo>
                    <a:pt x="79" y="58"/>
                  </a:lnTo>
                  <a:lnTo>
                    <a:pt x="60" y="72"/>
                  </a:lnTo>
                  <a:lnTo>
                    <a:pt x="40" y="87"/>
                  </a:lnTo>
                  <a:lnTo>
                    <a:pt x="20" y="102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75AE9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4" name="Freeform 1016"/>
            <p:cNvSpPr>
              <a:spLocks/>
            </p:cNvSpPr>
            <p:nvPr userDrawn="1"/>
          </p:nvSpPr>
          <p:spPr bwMode="auto">
            <a:xfrm>
              <a:off x="1396" y="1369"/>
              <a:ext cx="590" cy="384"/>
            </a:xfrm>
            <a:custGeom>
              <a:avLst/>
              <a:gdLst>
                <a:gd name="T0" fmla="*/ 215 w 457"/>
                <a:gd name="T1" fmla="*/ 340 h 340"/>
                <a:gd name="T2" fmla="*/ 186 w 457"/>
                <a:gd name="T3" fmla="*/ 314 h 340"/>
                <a:gd name="T4" fmla="*/ 158 w 457"/>
                <a:gd name="T5" fmla="*/ 288 h 340"/>
                <a:gd name="T6" fmla="*/ 130 w 457"/>
                <a:gd name="T7" fmla="*/ 263 h 340"/>
                <a:gd name="T8" fmla="*/ 102 w 457"/>
                <a:gd name="T9" fmla="*/ 238 h 340"/>
                <a:gd name="T10" fmla="*/ 76 w 457"/>
                <a:gd name="T11" fmla="*/ 214 h 340"/>
                <a:gd name="T12" fmla="*/ 50 w 457"/>
                <a:gd name="T13" fmla="*/ 191 h 340"/>
                <a:gd name="T14" fmla="*/ 25 w 457"/>
                <a:gd name="T15" fmla="*/ 168 h 340"/>
                <a:gd name="T16" fmla="*/ 0 w 457"/>
                <a:gd name="T17" fmla="*/ 145 h 340"/>
                <a:gd name="T18" fmla="*/ 0 w 457"/>
                <a:gd name="T19" fmla="*/ 144 h 340"/>
                <a:gd name="T20" fmla="*/ 0 w 457"/>
                <a:gd name="T21" fmla="*/ 142 h 340"/>
                <a:gd name="T22" fmla="*/ 31 w 457"/>
                <a:gd name="T23" fmla="*/ 123 h 340"/>
                <a:gd name="T24" fmla="*/ 62 w 457"/>
                <a:gd name="T25" fmla="*/ 105 h 340"/>
                <a:gd name="T26" fmla="*/ 93 w 457"/>
                <a:gd name="T27" fmla="*/ 86 h 340"/>
                <a:gd name="T28" fmla="*/ 123 w 457"/>
                <a:gd name="T29" fmla="*/ 68 h 340"/>
                <a:gd name="T30" fmla="*/ 152 w 457"/>
                <a:gd name="T31" fmla="*/ 51 h 340"/>
                <a:gd name="T32" fmla="*/ 181 w 457"/>
                <a:gd name="T33" fmla="*/ 34 h 340"/>
                <a:gd name="T34" fmla="*/ 209 w 457"/>
                <a:gd name="T35" fmla="*/ 17 h 340"/>
                <a:gd name="T36" fmla="*/ 237 w 457"/>
                <a:gd name="T37" fmla="*/ 0 h 340"/>
                <a:gd name="T38" fmla="*/ 263 w 457"/>
                <a:gd name="T39" fmla="*/ 19 h 340"/>
                <a:gd name="T40" fmla="*/ 289 w 457"/>
                <a:gd name="T41" fmla="*/ 39 h 340"/>
                <a:gd name="T42" fmla="*/ 315 w 457"/>
                <a:gd name="T43" fmla="*/ 58 h 340"/>
                <a:gd name="T44" fmla="*/ 342 w 457"/>
                <a:gd name="T45" fmla="*/ 78 h 340"/>
                <a:gd name="T46" fmla="*/ 370 w 457"/>
                <a:gd name="T47" fmla="*/ 99 h 340"/>
                <a:gd name="T48" fmla="*/ 399 w 457"/>
                <a:gd name="T49" fmla="*/ 120 h 340"/>
                <a:gd name="T50" fmla="*/ 428 w 457"/>
                <a:gd name="T51" fmla="*/ 142 h 340"/>
                <a:gd name="T52" fmla="*/ 457 w 457"/>
                <a:gd name="T53" fmla="*/ 164 h 340"/>
                <a:gd name="T54" fmla="*/ 429 w 457"/>
                <a:gd name="T55" fmla="*/ 185 h 340"/>
                <a:gd name="T56" fmla="*/ 400 w 457"/>
                <a:gd name="T57" fmla="*/ 206 h 340"/>
                <a:gd name="T58" fmla="*/ 371 w 457"/>
                <a:gd name="T59" fmla="*/ 227 h 340"/>
                <a:gd name="T60" fmla="*/ 342 w 457"/>
                <a:gd name="T61" fmla="*/ 248 h 340"/>
                <a:gd name="T62" fmla="*/ 311 w 457"/>
                <a:gd name="T63" fmla="*/ 271 h 340"/>
                <a:gd name="T64" fmla="*/ 279 w 457"/>
                <a:gd name="T65" fmla="*/ 294 h 340"/>
                <a:gd name="T66" fmla="*/ 248 w 457"/>
                <a:gd name="T67" fmla="*/ 316 h 340"/>
                <a:gd name="T68" fmla="*/ 215 w 457"/>
                <a:gd name="T6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7" h="340">
                  <a:moveTo>
                    <a:pt x="215" y="340"/>
                  </a:moveTo>
                  <a:lnTo>
                    <a:pt x="186" y="314"/>
                  </a:lnTo>
                  <a:lnTo>
                    <a:pt x="158" y="288"/>
                  </a:lnTo>
                  <a:lnTo>
                    <a:pt x="130" y="263"/>
                  </a:lnTo>
                  <a:lnTo>
                    <a:pt x="102" y="238"/>
                  </a:lnTo>
                  <a:lnTo>
                    <a:pt x="76" y="214"/>
                  </a:lnTo>
                  <a:lnTo>
                    <a:pt x="50" y="191"/>
                  </a:lnTo>
                  <a:lnTo>
                    <a:pt x="25" y="168"/>
                  </a:lnTo>
                  <a:lnTo>
                    <a:pt x="0" y="145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31" y="123"/>
                  </a:lnTo>
                  <a:lnTo>
                    <a:pt x="62" y="105"/>
                  </a:lnTo>
                  <a:lnTo>
                    <a:pt x="93" y="86"/>
                  </a:lnTo>
                  <a:lnTo>
                    <a:pt x="123" y="68"/>
                  </a:lnTo>
                  <a:lnTo>
                    <a:pt x="152" y="51"/>
                  </a:lnTo>
                  <a:lnTo>
                    <a:pt x="181" y="34"/>
                  </a:lnTo>
                  <a:lnTo>
                    <a:pt x="209" y="17"/>
                  </a:lnTo>
                  <a:lnTo>
                    <a:pt x="237" y="0"/>
                  </a:lnTo>
                  <a:lnTo>
                    <a:pt x="263" y="19"/>
                  </a:lnTo>
                  <a:lnTo>
                    <a:pt x="289" y="39"/>
                  </a:lnTo>
                  <a:lnTo>
                    <a:pt x="315" y="58"/>
                  </a:lnTo>
                  <a:lnTo>
                    <a:pt x="342" y="78"/>
                  </a:lnTo>
                  <a:lnTo>
                    <a:pt x="370" y="99"/>
                  </a:lnTo>
                  <a:lnTo>
                    <a:pt x="399" y="120"/>
                  </a:lnTo>
                  <a:lnTo>
                    <a:pt x="428" y="142"/>
                  </a:lnTo>
                  <a:lnTo>
                    <a:pt x="457" y="164"/>
                  </a:lnTo>
                  <a:lnTo>
                    <a:pt x="429" y="185"/>
                  </a:lnTo>
                  <a:lnTo>
                    <a:pt x="400" y="206"/>
                  </a:lnTo>
                  <a:lnTo>
                    <a:pt x="371" y="227"/>
                  </a:lnTo>
                  <a:lnTo>
                    <a:pt x="342" y="248"/>
                  </a:lnTo>
                  <a:lnTo>
                    <a:pt x="311" y="271"/>
                  </a:lnTo>
                  <a:lnTo>
                    <a:pt x="279" y="294"/>
                  </a:lnTo>
                  <a:lnTo>
                    <a:pt x="248" y="316"/>
                  </a:lnTo>
                  <a:lnTo>
                    <a:pt x="215" y="340"/>
                  </a:lnTo>
                  <a:close/>
                </a:path>
              </a:pathLst>
            </a:custGeom>
            <a:solidFill>
              <a:srgbClr val="496B5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5" name="Freeform 1017"/>
            <p:cNvSpPr>
              <a:spLocks/>
            </p:cNvSpPr>
            <p:nvPr userDrawn="1"/>
          </p:nvSpPr>
          <p:spPr bwMode="auto">
            <a:xfrm>
              <a:off x="1396" y="1367"/>
              <a:ext cx="567" cy="365"/>
            </a:xfrm>
            <a:custGeom>
              <a:avLst/>
              <a:gdLst>
                <a:gd name="T0" fmla="*/ 197 w 439"/>
                <a:gd name="T1" fmla="*/ 323 h 323"/>
                <a:gd name="T2" fmla="*/ 171 w 439"/>
                <a:gd name="T3" fmla="*/ 299 h 323"/>
                <a:gd name="T4" fmla="*/ 145 w 439"/>
                <a:gd name="T5" fmla="*/ 275 h 323"/>
                <a:gd name="T6" fmla="*/ 119 w 439"/>
                <a:gd name="T7" fmla="*/ 252 h 323"/>
                <a:gd name="T8" fmla="*/ 94 w 439"/>
                <a:gd name="T9" fmla="*/ 230 h 323"/>
                <a:gd name="T10" fmla="*/ 70 w 439"/>
                <a:gd name="T11" fmla="*/ 208 h 323"/>
                <a:gd name="T12" fmla="*/ 46 w 439"/>
                <a:gd name="T13" fmla="*/ 186 h 323"/>
                <a:gd name="T14" fmla="*/ 22 w 439"/>
                <a:gd name="T15" fmla="*/ 165 h 323"/>
                <a:gd name="T16" fmla="*/ 0 w 439"/>
                <a:gd name="T17" fmla="*/ 144 h 323"/>
                <a:gd name="T18" fmla="*/ 31 w 439"/>
                <a:gd name="T19" fmla="*/ 125 h 323"/>
                <a:gd name="T20" fmla="*/ 62 w 439"/>
                <a:gd name="T21" fmla="*/ 106 h 323"/>
                <a:gd name="T22" fmla="*/ 93 w 439"/>
                <a:gd name="T23" fmla="*/ 87 h 323"/>
                <a:gd name="T24" fmla="*/ 123 w 439"/>
                <a:gd name="T25" fmla="*/ 69 h 323"/>
                <a:gd name="T26" fmla="*/ 152 w 439"/>
                <a:gd name="T27" fmla="*/ 51 h 323"/>
                <a:gd name="T28" fmla="*/ 181 w 439"/>
                <a:gd name="T29" fmla="*/ 34 h 323"/>
                <a:gd name="T30" fmla="*/ 209 w 439"/>
                <a:gd name="T31" fmla="*/ 17 h 323"/>
                <a:gd name="T32" fmla="*/ 237 w 439"/>
                <a:gd name="T33" fmla="*/ 0 h 323"/>
                <a:gd name="T34" fmla="*/ 260 w 439"/>
                <a:gd name="T35" fmla="*/ 17 h 323"/>
                <a:gd name="T36" fmla="*/ 284 w 439"/>
                <a:gd name="T37" fmla="*/ 35 h 323"/>
                <a:gd name="T38" fmla="*/ 309 w 439"/>
                <a:gd name="T39" fmla="*/ 53 h 323"/>
                <a:gd name="T40" fmla="*/ 333 w 439"/>
                <a:gd name="T41" fmla="*/ 72 h 323"/>
                <a:gd name="T42" fmla="*/ 359 w 439"/>
                <a:gd name="T43" fmla="*/ 91 h 323"/>
                <a:gd name="T44" fmla="*/ 385 w 439"/>
                <a:gd name="T45" fmla="*/ 110 h 323"/>
                <a:gd name="T46" fmla="*/ 412 w 439"/>
                <a:gd name="T47" fmla="*/ 130 h 323"/>
                <a:gd name="T48" fmla="*/ 439 w 439"/>
                <a:gd name="T49" fmla="*/ 150 h 323"/>
                <a:gd name="T50" fmla="*/ 410 w 439"/>
                <a:gd name="T51" fmla="*/ 170 h 323"/>
                <a:gd name="T52" fmla="*/ 382 w 439"/>
                <a:gd name="T53" fmla="*/ 191 h 323"/>
                <a:gd name="T54" fmla="*/ 353 w 439"/>
                <a:gd name="T55" fmla="*/ 212 h 323"/>
                <a:gd name="T56" fmla="*/ 324 w 439"/>
                <a:gd name="T57" fmla="*/ 233 h 323"/>
                <a:gd name="T58" fmla="*/ 293 w 439"/>
                <a:gd name="T59" fmla="*/ 255 h 323"/>
                <a:gd name="T60" fmla="*/ 261 w 439"/>
                <a:gd name="T61" fmla="*/ 277 h 323"/>
                <a:gd name="T62" fmla="*/ 230 w 439"/>
                <a:gd name="T63" fmla="*/ 300 h 323"/>
                <a:gd name="T64" fmla="*/ 197 w 439"/>
                <a:gd name="T65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323">
                  <a:moveTo>
                    <a:pt x="197" y="323"/>
                  </a:moveTo>
                  <a:lnTo>
                    <a:pt x="171" y="299"/>
                  </a:lnTo>
                  <a:lnTo>
                    <a:pt x="145" y="275"/>
                  </a:lnTo>
                  <a:lnTo>
                    <a:pt x="119" y="252"/>
                  </a:lnTo>
                  <a:lnTo>
                    <a:pt x="94" y="230"/>
                  </a:lnTo>
                  <a:lnTo>
                    <a:pt x="70" y="208"/>
                  </a:lnTo>
                  <a:lnTo>
                    <a:pt x="46" y="186"/>
                  </a:lnTo>
                  <a:lnTo>
                    <a:pt x="22" y="165"/>
                  </a:lnTo>
                  <a:lnTo>
                    <a:pt x="0" y="144"/>
                  </a:lnTo>
                  <a:lnTo>
                    <a:pt x="31" y="125"/>
                  </a:lnTo>
                  <a:lnTo>
                    <a:pt x="62" y="106"/>
                  </a:lnTo>
                  <a:lnTo>
                    <a:pt x="93" y="87"/>
                  </a:lnTo>
                  <a:lnTo>
                    <a:pt x="123" y="69"/>
                  </a:lnTo>
                  <a:lnTo>
                    <a:pt x="152" y="51"/>
                  </a:lnTo>
                  <a:lnTo>
                    <a:pt x="181" y="34"/>
                  </a:lnTo>
                  <a:lnTo>
                    <a:pt x="209" y="17"/>
                  </a:lnTo>
                  <a:lnTo>
                    <a:pt x="237" y="0"/>
                  </a:lnTo>
                  <a:lnTo>
                    <a:pt x="260" y="17"/>
                  </a:lnTo>
                  <a:lnTo>
                    <a:pt x="284" y="35"/>
                  </a:lnTo>
                  <a:lnTo>
                    <a:pt x="309" y="53"/>
                  </a:lnTo>
                  <a:lnTo>
                    <a:pt x="333" y="72"/>
                  </a:lnTo>
                  <a:lnTo>
                    <a:pt x="359" y="91"/>
                  </a:lnTo>
                  <a:lnTo>
                    <a:pt x="385" y="110"/>
                  </a:lnTo>
                  <a:lnTo>
                    <a:pt x="412" y="130"/>
                  </a:lnTo>
                  <a:lnTo>
                    <a:pt x="439" y="150"/>
                  </a:lnTo>
                  <a:lnTo>
                    <a:pt x="410" y="170"/>
                  </a:lnTo>
                  <a:lnTo>
                    <a:pt x="382" y="191"/>
                  </a:lnTo>
                  <a:lnTo>
                    <a:pt x="353" y="212"/>
                  </a:lnTo>
                  <a:lnTo>
                    <a:pt x="324" y="233"/>
                  </a:lnTo>
                  <a:lnTo>
                    <a:pt x="293" y="255"/>
                  </a:lnTo>
                  <a:lnTo>
                    <a:pt x="261" y="277"/>
                  </a:lnTo>
                  <a:lnTo>
                    <a:pt x="230" y="300"/>
                  </a:lnTo>
                  <a:lnTo>
                    <a:pt x="197" y="323"/>
                  </a:lnTo>
                  <a:close/>
                </a:path>
              </a:pathLst>
            </a:custGeom>
            <a:solidFill>
              <a:srgbClr val="00221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6" name="Freeform 1018"/>
            <p:cNvSpPr>
              <a:spLocks/>
            </p:cNvSpPr>
            <p:nvPr userDrawn="1"/>
          </p:nvSpPr>
          <p:spPr bwMode="auto">
            <a:xfrm>
              <a:off x="1396" y="1355"/>
              <a:ext cx="561" cy="360"/>
            </a:xfrm>
            <a:custGeom>
              <a:avLst/>
              <a:gdLst>
                <a:gd name="T0" fmla="*/ 195 w 435"/>
                <a:gd name="T1" fmla="*/ 319 h 319"/>
                <a:gd name="T2" fmla="*/ 169 w 435"/>
                <a:gd name="T3" fmla="*/ 295 h 319"/>
                <a:gd name="T4" fmla="*/ 143 w 435"/>
                <a:gd name="T5" fmla="*/ 272 h 319"/>
                <a:gd name="T6" fmla="*/ 118 w 435"/>
                <a:gd name="T7" fmla="*/ 249 h 319"/>
                <a:gd name="T8" fmla="*/ 93 w 435"/>
                <a:gd name="T9" fmla="*/ 227 h 319"/>
                <a:gd name="T10" fmla="*/ 69 w 435"/>
                <a:gd name="T11" fmla="*/ 206 h 319"/>
                <a:gd name="T12" fmla="*/ 46 w 435"/>
                <a:gd name="T13" fmla="*/ 184 h 319"/>
                <a:gd name="T14" fmla="*/ 22 w 435"/>
                <a:gd name="T15" fmla="*/ 164 h 319"/>
                <a:gd name="T16" fmla="*/ 0 w 435"/>
                <a:gd name="T17" fmla="*/ 143 h 319"/>
                <a:gd name="T18" fmla="*/ 31 w 435"/>
                <a:gd name="T19" fmla="*/ 124 h 319"/>
                <a:gd name="T20" fmla="*/ 62 w 435"/>
                <a:gd name="T21" fmla="*/ 106 h 319"/>
                <a:gd name="T22" fmla="*/ 92 w 435"/>
                <a:gd name="T23" fmla="*/ 87 h 319"/>
                <a:gd name="T24" fmla="*/ 122 w 435"/>
                <a:gd name="T25" fmla="*/ 69 h 319"/>
                <a:gd name="T26" fmla="*/ 151 w 435"/>
                <a:gd name="T27" fmla="*/ 51 h 319"/>
                <a:gd name="T28" fmla="*/ 180 w 435"/>
                <a:gd name="T29" fmla="*/ 34 h 319"/>
                <a:gd name="T30" fmla="*/ 208 w 435"/>
                <a:gd name="T31" fmla="*/ 17 h 319"/>
                <a:gd name="T32" fmla="*/ 235 w 435"/>
                <a:gd name="T33" fmla="*/ 0 h 319"/>
                <a:gd name="T34" fmla="*/ 259 w 435"/>
                <a:gd name="T35" fmla="*/ 18 h 319"/>
                <a:gd name="T36" fmla="*/ 282 w 435"/>
                <a:gd name="T37" fmla="*/ 35 h 319"/>
                <a:gd name="T38" fmla="*/ 306 w 435"/>
                <a:gd name="T39" fmla="*/ 53 h 319"/>
                <a:gd name="T40" fmla="*/ 331 w 435"/>
                <a:gd name="T41" fmla="*/ 71 h 319"/>
                <a:gd name="T42" fmla="*/ 356 w 435"/>
                <a:gd name="T43" fmla="*/ 90 h 319"/>
                <a:gd name="T44" fmla="*/ 382 w 435"/>
                <a:gd name="T45" fmla="*/ 109 h 319"/>
                <a:gd name="T46" fmla="*/ 408 w 435"/>
                <a:gd name="T47" fmla="*/ 129 h 319"/>
                <a:gd name="T48" fmla="*/ 435 w 435"/>
                <a:gd name="T49" fmla="*/ 149 h 319"/>
                <a:gd name="T50" fmla="*/ 407 w 435"/>
                <a:gd name="T51" fmla="*/ 168 h 319"/>
                <a:gd name="T52" fmla="*/ 379 w 435"/>
                <a:gd name="T53" fmla="*/ 189 h 319"/>
                <a:gd name="T54" fmla="*/ 350 w 435"/>
                <a:gd name="T55" fmla="*/ 209 h 319"/>
                <a:gd name="T56" fmla="*/ 320 w 435"/>
                <a:gd name="T57" fmla="*/ 230 h 319"/>
                <a:gd name="T58" fmla="*/ 290 w 435"/>
                <a:gd name="T59" fmla="*/ 252 h 319"/>
                <a:gd name="T60" fmla="*/ 259 w 435"/>
                <a:gd name="T61" fmla="*/ 274 h 319"/>
                <a:gd name="T62" fmla="*/ 227 w 435"/>
                <a:gd name="T63" fmla="*/ 296 h 319"/>
                <a:gd name="T64" fmla="*/ 195 w 435"/>
                <a:gd name="T65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319">
                  <a:moveTo>
                    <a:pt x="195" y="319"/>
                  </a:moveTo>
                  <a:lnTo>
                    <a:pt x="169" y="295"/>
                  </a:lnTo>
                  <a:lnTo>
                    <a:pt x="143" y="272"/>
                  </a:lnTo>
                  <a:lnTo>
                    <a:pt x="118" y="249"/>
                  </a:lnTo>
                  <a:lnTo>
                    <a:pt x="93" y="227"/>
                  </a:lnTo>
                  <a:lnTo>
                    <a:pt x="69" y="206"/>
                  </a:lnTo>
                  <a:lnTo>
                    <a:pt x="46" y="184"/>
                  </a:lnTo>
                  <a:lnTo>
                    <a:pt x="22" y="164"/>
                  </a:lnTo>
                  <a:lnTo>
                    <a:pt x="0" y="143"/>
                  </a:lnTo>
                  <a:lnTo>
                    <a:pt x="31" y="124"/>
                  </a:lnTo>
                  <a:lnTo>
                    <a:pt x="62" y="106"/>
                  </a:lnTo>
                  <a:lnTo>
                    <a:pt x="92" y="87"/>
                  </a:lnTo>
                  <a:lnTo>
                    <a:pt x="122" y="69"/>
                  </a:lnTo>
                  <a:lnTo>
                    <a:pt x="151" y="51"/>
                  </a:lnTo>
                  <a:lnTo>
                    <a:pt x="180" y="34"/>
                  </a:lnTo>
                  <a:lnTo>
                    <a:pt x="208" y="17"/>
                  </a:lnTo>
                  <a:lnTo>
                    <a:pt x="235" y="0"/>
                  </a:lnTo>
                  <a:lnTo>
                    <a:pt x="259" y="18"/>
                  </a:lnTo>
                  <a:lnTo>
                    <a:pt x="282" y="35"/>
                  </a:lnTo>
                  <a:lnTo>
                    <a:pt x="306" y="53"/>
                  </a:lnTo>
                  <a:lnTo>
                    <a:pt x="331" y="71"/>
                  </a:lnTo>
                  <a:lnTo>
                    <a:pt x="356" y="90"/>
                  </a:lnTo>
                  <a:lnTo>
                    <a:pt x="382" y="109"/>
                  </a:lnTo>
                  <a:lnTo>
                    <a:pt x="408" y="129"/>
                  </a:lnTo>
                  <a:lnTo>
                    <a:pt x="435" y="149"/>
                  </a:lnTo>
                  <a:lnTo>
                    <a:pt x="407" y="168"/>
                  </a:lnTo>
                  <a:lnTo>
                    <a:pt x="379" y="189"/>
                  </a:lnTo>
                  <a:lnTo>
                    <a:pt x="350" y="209"/>
                  </a:lnTo>
                  <a:lnTo>
                    <a:pt x="320" y="230"/>
                  </a:lnTo>
                  <a:lnTo>
                    <a:pt x="290" y="252"/>
                  </a:lnTo>
                  <a:lnTo>
                    <a:pt x="259" y="274"/>
                  </a:lnTo>
                  <a:lnTo>
                    <a:pt x="227" y="296"/>
                  </a:lnTo>
                  <a:lnTo>
                    <a:pt x="195" y="319"/>
                  </a:lnTo>
                  <a:close/>
                </a:path>
              </a:pathLst>
            </a:custGeom>
            <a:solidFill>
              <a:srgbClr val="91B3A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7" name="Freeform 1019"/>
            <p:cNvSpPr>
              <a:spLocks/>
            </p:cNvSpPr>
            <p:nvPr userDrawn="1"/>
          </p:nvSpPr>
          <p:spPr bwMode="auto">
            <a:xfrm>
              <a:off x="1400" y="1358"/>
              <a:ext cx="553" cy="354"/>
            </a:xfrm>
            <a:custGeom>
              <a:avLst/>
              <a:gdLst>
                <a:gd name="T0" fmla="*/ 193 w 429"/>
                <a:gd name="T1" fmla="*/ 313 h 313"/>
                <a:gd name="T2" fmla="*/ 167 w 429"/>
                <a:gd name="T3" fmla="*/ 290 h 313"/>
                <a:gd name="T4" fmla="*/ 142 w 429"/>
                <a:gd name="T5" fmla="*/ 267 h 313"/>
                <a:gd name="T6" fmla="*/ 117 w 429"/>
                <a:gd name="T7" fmla="*/ 245 h 313"/>
                <a:gd name="T8" fmla="*/ 92 w 429"/>
                <a:gd name="T9" fmla="*/ 223 h 313"/>
                <a:gd name="T10" fmla="*/ 69 w 429"/>
                <a:gd name="T11" fmla="*/ 202 h 313"/>
                <a:gd name="T12" fmla="*/ 45 w 429"/>
                <a:gd name="T13" fmla="*/ 181 h 313"/>
                <a:gd name="T14" fmla="*/ 23 w 429"/>
                <a:gd name="T15" fmla="*/ 160 h 313"/>
                <a:gd name="T16" fmla="*/ 0 w 429"/>
                <a:gd name="T17" fmla="*/ 140 h 313"/>
                <a:gd name="T18" fmla="*/ 31 w 429"/>
                <a:gd name="T19" fmla="*/ 122 h 313"/>
                <a:gd name="T20" fmla="*/ 61 w 429"/>
                <a:gd name="T21" fmla="*/ 103 h 313"/>
                <a:gd name="T22" fmla="*/ 91 w 429"/>
                <a:gd name="T23" fmla="*/ 85 h 313"/>
                <a:gd name="T24" fmla="*/ 121 w 429"/>
                <a:gd name="T25" fmla="*/ 67 h 313"/>
                <a:gd name="T26" fmla="*/ 149 w 429"/>
                <a:gd name="T27" fmla="*/ 50 h 313"/>
                <a:gd name="T28" fmla="*/ 177 w 429"/>
                <a:gd name="T29" fmla="*/ 33 h 313"/>
                <a:gd name="T30" fmla="*/ 205 w 429"/>
                <a:gd name="T31" fmla="*/ 16 h 313"/>
                <a:gd name="T32" fmla="*/ 232 w 429"/>
                <a:gd name="T33" fmla="*/ 0 h 313"/>
                <a:gd name="T34" fmla="*/ 255 w 429"/>
                <a:gd name="T35" fmla="*/ 17 h 313"/>
                <a:gd name="T36" fmla="*/ 279 w 429"/>
                <a:gd name="T37" fmla="*/ 34 h 313"/>
                <a:gd name="T38" fmla="*/ 302 w 429"/>
                <a:gd name="T39" fmla="*/ 52 h 313"/>
                <a:gd name="T40" fmla="*/ 326 w 429"/>
                <a:gd name="T41" fmla="*/ 70 h 313"/>
                <a:gd name="T42" fmla="*/ 351 w 429"/>
                <a:gd name="T43" fmla="*/ 88 h 313"/>
                <a:gd name="T44" fmla="*/ 377 w 429"/>
                <a:gd name="T45" fmla="*/ 107 h 313"/>
                <a:gd name="T46" fmla="*/ 402 w 429"/>
                <a:gd name="T47" fmla="*/ 126 h 313"/>
                <a:gd name="T48" fmla="*/ 429 w 429"/>
                <a:gd name="T49" fmla="*/ 146 h 313"/>
                <a:gd name="T50" fmla="*/ 401 w 429"/>
                <a:gd name="T51" fmla="*/ 165 h 313"/>
                <a:gd name="T52" fmla="*/ 373 w 429"/>
                <a:gd name="T53" fmla="*/ 185 h 313"/>
                <a:gd name="T54" fmla="*/ 344 w 429"/>
                <a:gd name="T55" fmla="*/ 205 h 313"/>
                <a:gd name="T56" fmla="*/ 316 w 429"/>
                <a:gd name="T57" fmla="*/ 226 h 313"/>
                <a:gd name="T58" fmla="*/ 286 w 429"/>
                <a:gd name="T59" fmla="*/ 247 h 313"/>
                <a:gd name="T60" fmla="*/ 255 w 429"/>
                <a:gd name="T61" fmla="*/ 269 h 313"/>
                <a:gd name="T62" fmla="*/ 224 w 429"/>
                <a:gd name="T63" fmla="*/ 290 h 313"/>
                <a:gd name="T64" fmla="*/ 193 w 429"/>
                <a:gd name="T65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313">
                  <a:moveTo>
                    <a:pt x="193" y="313"/>
                  </a:moveTo>
                  <a:lnTo>
                    <a:pt x="167" y="290"/>
                  </a:lnTo>
                  <a:lnTo>
                    <a:pt x="142" y="267"/>
                  </a:lnTo>
                  <a:lnTo>
                    <a:pt x="117" y="245"/>
                  </a:lnTo>
                  <a:lnTo>
                    <a:pt x="92" y="223"/>
                  </a:lnTo>
                  <a:lnTo>
                    <a:pt x="69" y="202"/>
                  </a:lnTo>
                  <a:lnTo>
                    <a:pt x="45" y="181"/>
                  </a:lnTo>
                  <a:lnTo>
                    <a:pt x="23" y="160"/>
                  </a:lnTo>
                  <a:lnTo>
                    <a:pt x="0" y="140"/>
                  </a:lnTo>
                  <a:lnTo>
                    <a:pt x="31" y="122"/>
                  </a:lnTo>
                  <a:lnTo>
                    <a:pt x="61" y="103"/>
                  </a:lnTo>
                  <a:lnTo>
                    <a:pt x="91" y="85"/>
                  </a:lnTo>
                  <a:lnTo>
                    <a:pt x="121" y="67"/>
                  </a:lnTo>
                  <a:lnTo>
                    <a:pt x="149" y="50"/>
                  </a:lnTo>
                  <a:lnTo>
                    <a:pt x="177" y="33"/>
                  </a:lnTo>
                  <a:lnTo>
                    <a:pt x="205" y="16"/>
                  </a:lnTo>
                  <a:lnTo>
                    <a:pt x="232" y="0"/>
                  </a:lnTo>
                  <a:lnTo>
                    <a:pt x="255" y="17"/>
                  </a:lnTo>
                  <a:lnTo>
                    <a:pt x="279" y="34"/>
                  </a:lnTo>
                  <a:lnTo>
                    <a:pt x="302" y="52"/>
                  </a:lnTo>
                  <a:lnTo>
                    <a:pt x="326" y="70"/>
                  </a:lnTo>
                  <a:lnTo>
                    <a:pt x="351" y="88"/>
                  </a:lnTo>
                  <a:lnTo>
                    <a:pt x="377" y="107"/>
                  </a:lnTo>
                  <a:lnTo>
                    <a:pt x="402" y="126"/>
                  </a:lnTo>
                  <a:lnTo>
                    <a:pt x="429" y="146"/>
                  </a:lnTo>
                  <a:lnTo>
                    <a:pt x="401" y="165"/>
                  </a:lnTo>
                  <a:lnTo>
                    <a:pt x="373" y="185"/>
                  </a:lnTo>
                  <a:lnTo>
                    <a:pt x="344" y="205"/>
                  </a:lnTo>
                  <a:lnTo>
                    <a:pt x="316" y="226"/>
                  </a:lnTo>
                  <a:lnTo>
                    <a:pt x="286" y="247"/>
                  </a:lnTo>
                  <a:lnTo>
                    <a:pt x="255" y="269"/>
                  </a:lnTo>
                  <a:lnTo>
                    <a:pt x="224" y="290"/>
                  </a:lnTo>
                  <a:lnTo>
                    <a:pt x="193" y="313"/>
                  </a:lnTo>
                  <a:close/>
                </a:path>
              </a:pathLst>
            </a:custGeom>
            <a:solidFill>
              <a:srgbClr val="B5D8C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8" name="Freeform 1020"/>
            <p:cNvSpPr>
              <a:spLocks/>
            </p:cNvSpPr>
            <p:nvPr userDrawn="1"/>
          </p:nvSpPr>
          <p:spPr bwMode="auto">
            <a:xfrm>
              <a:off x="1409" y="1367"/>
              <a:ext cx="537" cy="345"/>
            </a:xfrm>
            <a:custGeom>
              <a:avLst/>
              <a:gdLst>
                <a:gd name="T0" fmla="*/ 186 w 416"/>
                <a:gd name="T1" fmla="*/ 305 h 305"/>
                <a:gd name="T2" fmla="*/ 161 w 416"/>
                <a:gd name="T3" fmla="*/ 283 h 305"/>
                <a:gd name="T4" fmla="*/ 136 w 416"/>
                <a:gd name="T5" fmla="*/ 261 h 305"/>
                <a:gd name="T6" fmla="*/ 112 w 416"/>
                <a:gd name="T7" fmla="*/ 239 h 305"/>
                <a:gd name="T8" fmla="*/ 89 w 416"/>
                <a:gd name="T9" fmla="*/ 218 h 305"/>
                <a:gd name="T10" fmla="*/ 66 w 416"/>
                <a:gd name="T11" fmla="*/ 197 h 305"/>
                <a:gd name="T12" fmla="*/ 43 w 416"/>
                <a:gd name="T13" fmla="*/ 177 h 305"/>
                <a:gd name="T14" fmla="*/ 21 w 416"/>
                <a:gd name="T15" fmla="*/ 157 h 305"/>
                <a:gd name="T16" fmla="*/ 0 w 416"/>
                <a:gd name="T17" fmla="*/ 138 h 305"/>
                <a:gd name="T18" fmla="*/ 30 w 416"/>
                <a:gd name="T19" fmla="*/ 120 h 305"/>
                <a:gd name="T20" fmla="*/ 59 w 416"/>
                <a:gd name="T21" fmla="*/ 102 h 305"/>
                <a:gd name="T22" fmla="*/ 89 w 416"/>
                <a:gd name="T23" fmla="*/ 84 h 305"/>
                <a:gd name="T24" fmla="*/ 118 w 416"/>
                <a:gd name="T25" fmla="*/ 66 h 305"/>
                <a:gd name="T26" fmla="*/ 145 w 416"/>
                <a:gd name="T27" fmla="*/ 49 h 305"/>
                <a:gd name="T28" fmla="*/ 173 w 416"/>
                <a:gd name="T29" fmla="*/ 32 h 305"/>
                <a:gd name="T30" fmla="*/ 200 w 416"/>
                <a:gd name="T31" fmla="*/ 16 h 305"/>
                <a:gd name="T32" fmla="*/ 227 w 416"/>
                <a:gd name="T33" fmla="*/ 0 h 305"/>
                <a:gd name="T34" fmla="*/ 249 w 416"/>
                <a:gd name="T35" fmla="*/ 16 h 305"/>
                <a:gd name="T36" fmla="*/ 272 w 416"/>
                <a:gd name="T37" fmla="*/ 33 h 305"/>
                <a:gd name="T38" fmla="*/ 294 w 416"/>
                <a:gd name="T39" fmla="*/ 50 h 305"/>
                <a:gd name="T40" fmla="*/ 318 w 416"/>
                <a:gd name="T41" fmla="*/ 68 h 305"/>
                <a:gd name="T42" fmla="*/ 342 w 416"/>
                <a:gd name="T43" fmla="*/ 85 h 305"/>
                <a:gd name="T44" fmla="*/ 366 w 416"/>
                <a:gd name="T45" fmla="*/ 104 h 305"/>
                <a:gd name="T46" fmla="*/ 391 w 416"/>
                <a:gd name="T47" fmla="*/ 122 h 305"/>
                <a:gd name="T48" fmla="*/ 416 w 416"/>
                <a:gd name="T49" fmla="*/ 141 h 305"/>
                <a:gd name="T50" fmla="*/ 389 w 416"/>
                <a:gd name="T51" fmla="*/ 160 h 305"/>
                <a:gd name="T52" fmla="*/ 362 w 416"/>
                <a:gd name="T53" fmla="*/ 180 h 305"/>
                <a:gd name="T54" fmla="*/ 334 w 416"/>
                <a:gd name="T55" fmla="*/ 199 h 305"/>
                <a:gd name="T56" fmla="*/ 306 w 416"/>
                <a:gd name="T57" fmla="*/ 219 h 305"/>
                <a:gd name="T58" fmla="*/ 276 w 416"/>
                <a:gd name="T59" fmla="*/ 240 h 305"/>
                <a:gd name="T60" fmla="*/ 247 w 416"/>
                <a:gd name="T61" fmla="*/ 262 h 305"/>
                <a:gd name="T62" fmla="*/ 216 w 416"/>
                <a:gd name="T63" fmla="*/ 283 h 305"/>
                <a:gd name="T64" fmla="*/ 186 w 416"/>
                <a:gd name="T65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305">
                  <a:moveTo>
                    <a:pt x="186" y="305"/>
                  </a:moveTo>
                  <a:lnTo>
                    <a:pt x="161" y="283"/>
                  </a:lnTo>
                  <a:lnTo>
                    <a:pt x="136" y="261"/>
                  </a:lnTo>
                  <a:lnTo>
                    <a:pt x="112" y="239"/>
                  </a:lnTo>
                  <a:lnTo>
                    <a:pt x="89" y="218"/>
                  </a:lnTo>
                  <a:lnTo>
                    <a:pt x="66" y="197"/>
                  </a:lnTo>
                  <a:lnTo>
                    <a:pt x="43" y="177"/>
                  </a:lnTo>
                  <a:lnTo>
                    <a:pt x="21" y="157"/>
                  </a:lnTo>
                  <a:lnTo>
                    <a:pt x="0" y="138"/>
                  </a:lnTo>
                  <a:lnTo>
                    <a:pt x="30" y="120"/>
                  </a:lnTo>
                  <a:lnTo>
                    <a:pt x="59" y="102"/>
                  </a:lnTo>
                  <a:lnTo>
                    <a:pt x="89" y="84"/>
                  </a:lnTo>
                  <a:lnTo>
                    <a:pt x="118" y="66"/>
                  </a:lnTo>
                  <a:lnTo>
                    <a:pt x="145" y="49"/>
                  </a:lnTo>
                  <a:lnTo>
                    <a:pt x="173" y="32"/>
                  </a:lnTo>
                  <a:lnTo>
                    <a:pt x="200" y="16"/>
                  </a:lnTo>
                  <a:lnTo>
                    <a:pt x="227" y="0"/>
                  </a:lnTo>
                  <a:lnTo>
                    <a:pt x="249" y="16"/>
                  </a:lnTo>
                  <a:lnTo>
                    <a:pt x="272" y="33"/>
                  </a:lnTo>
                  <a:lnTo>
                    <a:pt x="294" y="50"/>
                  </a:lnTo>
                  <a:lnTo>
                    <a:pt x="318" y="68"/>
                  </a:lnTo>
                  <a:lnTo>
                    <a:pt x="342" y="85"/>
                  </a:lnTo>
                  <a:lnTo>
                    <a:pt x="366" y="104"/>
                  </a:lnTo>
                  <a:lnTo>
                    <a:pt x="391" y="122"/>
                  </a:lnTo>
                  <a:lnTo>
                    <a:pt x="416" y="141"/>
                  </a:lnTo>
                  <a:lnTo>
                    <a:pt x="389" y="160"/>
                  </a:lnTo>
                  <a:lnTo>
                    <a:pt x="362" y="180"/>
                  </a:lnTo>
                  <a:lnTo>
                    <a:pt x="334" y="199"/>
                  </a:lnTo>
                  <a:lnTo>
                    <a:pt x="306" y="219"/>
                  </a:lnTo>
                  <a:lnTo>
                    <a:pt x="276" y="240"/>
                  </a:lnTo>
                  <a:lnTo>
                    <a:pt x="247" y="262"/>
                  </a:lnTo>
                  <a:lnTo>
                    <a:pt x="216" y="283"/>
                  </a:lnTo>
                  <a:lnTo>
                    <a:pt x="186" y="305"/>
                  </a:lnTo>
                  <a:close/>
                </a:path>
              </a:pathLst>
            </a:custGeom>
            <a:solidFill>
              <a:srgbClr val="496B5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69" name="Freeform 1021"/>
            <p:cNvSpPr>
              <a:spLocks/>
            </p:cNvSpPr>
            <p:nvPr userDrawn="1"/>
          </p:nvSpPr>
          <p:spPr bwMode="auto">
            <a:xfrm>
              <a:off x="1493" y="1421"/>
              <a:ext cx="361" cy="231"/>
            </a:xfrm>
            <a:custGeom>
              <a:avLst/>
              <a:gdLst>
                <a:gd name="T0" fmla="*/ 29 w 280"/>
                <a:gd name="T1" fmla="*/ 169 h 204"/>
                <a:gd name="T2" fmla="*/ 14 w 280"/>
                <a:gd name="T3" fmla="*/ 152 h 204"/>
                <a:gd name="T4" fmla="*/ 4 w 280"/>
                <a:gd name="T5" fmla="*/ 133 h 204"/>
                <a:gd name="T6" fmla="*/ 0 w 280"/>
                <a:gd name="T7" fmla="*/ 114 h 204"/>
                <a:gd name="T8" fmla="*/ 1 w 280"/>
                <a:gd name="T9" fmla="*/ 94 h 204"/>
                <a:gd name="T10" fmla="*/ 7 w 280"/>
                <a:gd name="T11" fmla="*/ 75 h 204"/>
                <a:gd name="T12" fmla="*/ 18 w 280"/>
                <a:gd name="T13" fmla="*/ 57 h 204"/>
                <a:gd name="T14" fmla="*/ 33 w 280"/>
                <a:gd name="T15" fmla="*/ 40 h 204"/>
                <a:gd name="T16" fmla="*/ 53 w 280"/>
                <a:gd name="T17" fmla="*/ 25 h 204"/>
                <a:gd name="T18" fmla="*/ 76 w 280"/>
                <a:gd name="T19" fmla="*/ 14 h 204"/>
                <a:gd name="T20" fmla="*/ 100 w 280"/>
                <a:gd name="T21" fmla="*/ 6 h 204"/>
                <a:gd name="T22" fmla="*/ 126 w 280"/>
                <a:gd name="T23" fmla="*/ 1 h 204"/>
                <a:gd name="T24" fmla="*/ 151 w 280"/>
                <a:gd name="T25" fmla="*/ 0 h 204"/>
                <a:gd name="T26" fmla="*/ 176 w 280"/>
                <a:gd name="T27" fmla="*/ 2 h 204"/>
                <a:gd name="T28" fmla="*/ 201 w 280"/>
                <a:gd name="T29" fmla="*/ 7 h 204"/>
                <a:gd name="T30" fmla="*/ 223 w 280"/>
                <a:gd name="T31" fmla="*/ 16 h 204"/>
                <a:gd name="T32" fmla="*/ 243 w 280"/>
                <a:gd name="T33" fmla="*/ 29 h 204"/>
                <a:gd name="T34" fmla="*/ 260 w 280"/>
                <a:gd name="T35" fmla="*/ 44 h 204"/>
                <a:gd name="T36" fmla="*/ 272 w 280"/>
                <a:gd name="T37" fmla="*/ 61 h 204"/>
                <a:gd name="T38" fmla="*/ 278 w 280"/>
                <a:gd name="T39" fmla="*/ 80 h 204"/>
                <a:gd name="T40" fmla="*/ 280 w 280"/>
                <a:gd name="T41" fmla="*/ 99 h 204"/>
                <a:gd name="T42" fmla="*/ 277 w 280"/>
                <a:gd name="T43" fmla="*/ 119 h 204"/>
                <a:gd name="T44" fmla="*/ 268 w 280"/>
                <a:gd name="T45" fmla="*/ 138 h 204"/>
                <a:gd name="T46" fmla="*/ 254 w 280"/>
                <a:gd name="T47" fmla="*/ 157 h 204"/>
                <a:gd name="T48" fmla="*/ 235 w 280"/>
                <a:gd name="T49" fmla="*/ 174 h 204"/>
                <a:gd name="T50" fmla="*/ 211 w 280"/>
                <a:gd name="T51" fmla="*/ 187 h 204"/>
                <a:gd name="T52" fmla="*/ 184 w 280"/>
                <a:gd name="T53" fmla="*/ 197 h 204"/>
                <a:gd name="T54" fmla="*/ 156 w 280"/>
                <a:gd name="T55" fmla="*/ 203 h 204"/>
                <a:gd name="T56" fmla="*/ 128 w 280"/>
                <a:gd name="T57" fmla="*/ 204 h 204"/>
                <a:gd name="T58" fmla="*/ 100 w 280"/>
                <a:gd name="T59" fmla="*/ 202 h 204"/>
                <a:gd name="T60" fmla="*/ 74 w 280"/>
                <a:gd name="T61" fmla="*/ 195 h 204"/>
                <a:gd name="T62" fmla="*/ 50 w 280"/>
                <a:gd name="T63" fmla="*/ 184 h 204"/>
                <a:gd name="T64" fmla="*/ 29 w 280"/>
                <a:gd name="T65" fmla="*/ 16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0" h="204">
                  <a:moveTo>
                    <a:pt x="29" y="169"/>
                  </a:moveTo>
                  <a:lnTo>
                    <a:pt x="14" y="152"/>
                  </a:lnTo>
                  <a:lnTo>
                    <a:pt x="4" y="133"/>
                  </a:lnTo>
                  <a:lnTo>
                    <a:pt x="0" y="114"/>
                  </a:lnTo>
                  <a:lnTo>
                    <a:pt x="1" y="94"/>
                  </a:lnTo>
                  <a:lnTo>
                    <a:pt x="7" y="75"/>
                  </a:lnTo>
                  <a:lnTo>
                    <a:pt x="18" y="57"/>
                  </a:lnTo>
                  <a:lnTo>
                    <a:pt x="33" y="40"/>
                  </a:lnTo>
                  <a:lnTo>
                    <a:pt x="53" y="25"/>
                  </a:lnTo>
                  <a:lnTo>
                    <a:pt x="76" y="14"/>
                  </a:lnTo>
                  <a:lnTo>
                    <a:pt x="100" y="6"/>
                  </a:lnTo>
                  <a:lnTo>
                    <a:pt x="126" y="1"/>
                  </a:lnTo>
                  <a:lnTo>
                    <a:pt x="151" y="0"/>
                  </a:lnTo>
                  <a:lnTo>
                    <a:pt x="176" y="2"/>
                  </a:lnTo>
                  <a:lnTo>
                    <a:pt x="201" y="7"/>
                  </a:lnTo>
                  <a:lnTo>
                    <a:pt x="223" y="16"/>
                  </a:lnTo>
                  <a:lnTo>
                    <a:pt x="243" y="29"/>
                  </a:lnTo>
                  <a:lnTo>
                    <a:pt x="260" y="44"/>
                  </a:lnTo>
                  <a:lnTo>
                    <a:pt x="272" y="61"/>
                  </a:lnTo>
                  <a:lnTo>
                    <a:pt x="278" y="80"/>
                  </a:lnTo>
                  <a:lnTo>
                    <a:pt x="280" y="99"/>
                  </a:lnTo>
                  <a:lnTo>
                    <a:pt x="277" y="119"/>
                  </a:lnTo>
                  <a:lnTo>
                    <a:pt x="268" y="138"/>
                  </a:lnTo>
                  <a:lnTo>
                    <a:pt x="254" y="157"/>
                  </a:lnTo>
                  <a:lnTo>
                    <a:pt x="235" y="174"/>
                  </a:lnTo>
                  <a:lnTo>
                    <a:pt x="211" y="187"/>
                  </a:lnTo>
                  <a:lnTo>
                    <a:pt x="184" y="197"/>
                  </a:lnTo>
                  <a:lnTo>
                    <a:pt x="156" y="203"/>
                  </a:lnTo>
                  <a:lnTo>
                    <a:pt x="128" y="204"/>
                  </a:lnTo>
                  <a:lnTo>
                    <a:pt x="100" y="202"/>
                  </a:lnTo>
                  <a:lnTo>
                    <a:pt x="74" y="195"/>
                  </a:lnTo>
                  <a:lnTo>
                    <a:pt x="50" y="184"/>
                  </a:lnTo>
                  <a:lnTo>
                    <a:pt x="29" y="169"/>
                  </a:lnTo>
                  <a:close/>
                </a:path>
              </a:pathLst>
            </a:custGeom>
            <a:solidFill>
              <a:srgbClr val="001E1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0" name="Freeform 1022"/>
            <p:cNvSpPr>
              <a:spLocks/>
            </p:cNvSpPr>
            <p:nvPr userDrawn="1"/>
          </p:nvSpPr>
          <p:spPr bwMode="auto">
            <a:xfrm>
              <a:off x="1496" y="1424"/>
              <a:ext cx="354" cy="225"/>
            </a:xfrm>
            <a:custGeom>
              <a:avLst/>
              <a:gdLst>
                <a:gd name="T0" fmla="*/ 29 w 274"/>
                <a:gd name="T1" fmla="*/ 166 h 200"/>
                <a:gd name="T2" fmla="*/ 13 w 274"/>
                <a:gd name="T3" fmla="*/ 149 h 200"/>
                <a:gd name="T4" fmla="*/ 4 w 274"/>
                <a:gd name="T5" fmla="*/ 130 h 200"/>
                <a:gd name="T6" fmla="*/ 0 w 274"/>
                <a:gd name="T7" fmla="*/ 111 h 200"/>
                <a:gd name="T8" fmla="*/ 1 w 274"/>
                <a:gd name="T9" fmla="*/ 92 h 200"/>
                <a:gd name="T10" fmla="*/ 7 w 274"/>
                <a:gd name="T11" fmla="*/ 73 h 200"/>
                <a:gd name="T12" fmla="*/ 17 w 274"/>
                <a:gd name="T13" fmla="*/ 55 h 200"/>
                <a:gd name="T14" fmla="*/ 32 w 274"/>
                <a:gd name="T15" fmla="*/ 39 h 200"/>
                <a:gd name="T16" fmla="*/ 52 w 274"/>
                <a:gd name="T17" fmla="*/ 25 h 200"/>
                <a:gd name="T18" fmla="*/ 74 w 274"/>
                <a:gd name="T19" fmla="*/ 13 h 200"/>
                <a:gd name="T20" fmla="*/ 98 w 274"/>
                <a:gd name="T21" fmla="*/ 5 h 200"/>
                <a:gd name="T22" fmla="*/ 123 w 274"/>
                <a:gd name="T23" fmla="*/ 1 h 200"/>
                <a:gd name="T24" fmla="*/ 148 w 274"/>
                <a:gd name="T25" fmla="*/ 0 h 200"/>
                <a:gd name="T26" fmla="*/ 173 w 274"/>
                <a:gd name="T27" fmla="*/ 2 h 200"/>
                <a:gd name="T28" fmla="*/ 197 w 274"/>
                <a:gd name="T29" fmla="*/ 7 h 200"/>
                <a:gd name="T30" fmla="*/ 219 w 274"/>
                <a:gd name="T31" fmla="*/ 16 h 200"/>
                <a:gd name="T32" fmla="*/ 238 w 274"/>
                <a:gd name="T33" fmla="*/ 28 h 200"/>
                <a:gd name="T34" fmla="*/ 254 w 274"/>
                <a:gd name="T35" fmla="*/ 43 h 200"/>
                <a:gd name="T36" fmla="*/ 266 w 274"/>
                <a:gd name="T37" fmla="*/ 60 h 200"/>
                <a:gd name="T38" fmla="*/ 272 w 274"/>
                <a:gd name="T39" fmla="*/ 78 h 200"/>
                <a:gd name="T40" fmla="*/ 274 w 274"/>
                <a:gd name="T41" fmla="*/ 97 h 200"/>
                <a:gd name="T42" fmla="*/ 271 w 274"/>
                <a:gd name="T43" fmla="*/ 116 h 200"/>
                <a:gd name="T44" fmla="*/ 262 w 274"/>
                <a:gd name="T45" fmla="*/ 136 h 200"/>
                <a:gd name="T46" fmla="*/ 249 w 274"/>
                <a:gd name="T47" fmla="*/ 153 h 200"/>
                <a:gd name="T48" fmla="*/ 230 w 274"/>
                <a:gd name="T49" fmla="*/ 170 h 200"/>
                <a:gd name="T50" fmla="*/ 206 w 274"/>
                <a:gd name="T51" fmla="*/ 183 h 200"/>
                <a:gd name="T52" fmla="*/ 180 w 274"/>
                <a:gd name="T53" fmla="*/ 193 h 200"/>
                <a:gd name="T54" fmla="*/ 153 w 274"/>
                <a:gd name="T55" fmla="*/ 198 h 200"/>
                <a:gd name="T56" fmla="*/ 126 w 274"/>
                <a:gd name="T57" fmla="*/ 200 h 200"/>
                <a:gd name="T58" fmla="*/ 98 w 274"/>
                <a:gd name="T59" fmla="*/ 197 h 200"/>
                <a:gd name="T60" fmla="*/ 72 w 274"/>
                <a:gd name="T61" fmla="*/ 191 h 200"/>
                <a:gd name="T62" fmla="*/ 49 w 274"/>
                <a:gd name="T63" fmla="*/ 180 h 200"/>
                <a:gd name="T64" fmla="*/ 29 w 274"/>
                <a:gd name="T65" fmla="*/ 1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4" h="200">
                  <a:moveTo>
                    <a:pt x="29" y="166"/>
                  </a:moveTo>
                  <a:lnTo>
                    <a:pt x="13" y="149"/>
                  </a:lnTo>
                  <a:lnTo>
                    <a:pt x="4" y="130"/>
                  </a:lnTo>
                  <a:lnTo>
                    <a:pt x="0" y="111"/>
                  </a:lnTo>
                  <a:lnTo>
                    <a:pt x="1" y="92"/>
                  </a:lnTo>
                  <a:lnTo>
                    <a:pt x="7" y="73"/>
                  </a:lnTo>
                  <a:lnTo>
                    <a:pt x="17" y="55"/>
                  </a:lnTo>
                  <a:lnTo>
                    <a:pt x="32" y="39"/>
                  </a:lnTo>
                  <a:lnTo>
                    <a:pt x="52" y="25"/>
                  </a:lnTo>
                  <a:lnTo>
                    <a:pt x="74" y="13"/>
                  </a:lnTo>
                  <a:lnTo>
                    <a:pt x="98" y="5"/>
                  </a:lnTo>
                  <a:lnTo>
                    <a:pt x="123" y="1"/>
                  </a:lnTo>
                  <a:lnTo>
                    <a:pt x="148" y="0"/>
                  </a:lnTo>
                  <a:lnTo>
                    <a:pt x="173" y="2"/>
                  </a:lnTo>
                  <a:lnTo>
                    <a:pt x="197" y="7"/>
                  </a:lnTo>
                  <a:lnTo>
                    <a:pt x="219" y="16"/>
                  </a:lnTo>
                  <a:lnTo>
                    <a:pt x="238" y="28"/>
                  </a:lnTo>
                  <a:lnTo>
                    <a:pt x="254" y="43"/>
                  </a:lnTo>
                  <a:lnTo>
                    <a:pt x="266" y="60"/>
                  </a:lnTo>
                  <a:lnTo>
                    <a:pt x="272" y="78"/>
                  </a:lnTo>
                  <a:lnTo>
                    <a:pt x="274" y="97"/>
                  </a:lnTo>
                  <a:lnTo>
                    <a:pt x="271" y="116"/>
                  </a:lnTo>
                  <a:lnTo>
                    <a:pt x="262" y="136"/>
                  </a:lnTo>
                  <a:lnTo>
                    <a:pt x="249" y="153"/>
                  </a:lnTo>
                  <a:lnTo>
                    <a:pt x="230" y="170"/>
                  </a:lnTo>
                  <a:lnTo>
                    <a:pt x="206" y="183"/>
                  </a:lnTo>
                  <a:lnTo>
                    <a:pt x="180" y="193"/>
                  </a:lnTo>
                  <a:lnTo>
                    <a:pt x="153" y="198"/>
                  </a:lnTo>
                  <a:lnTo>
                    <a:pt x="126" y="200"/>
                  </a:lnTo>
                  <a:lnTo>
                    <a:pt x="98" y="197"/>
                  </a:lnTo>
                  <a:lnTo>
                    <a:pt x="72" y="191"/>
                  </a:lnTo>
                  <a:lnTo>
                    <a:pt x="49" y="180"/>
                  </a:lnTo>
                  <a:lnTo>
                    <a:pt x="29" y="166"/>
                  </a:lnTo>
                  <a:close/>
                </a:path>
              </a:pathLst>
            </a:custGeom>
            <a:solidFill>
              <a:srgbClr val="33504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1" name="Freeform 1023"/>
            <p:cNvSpPr>
              <a:spLocks/>
            </p:cNvSpPr>
            <p:nvPr userDrawn="1"/>
          </p:nvSpPr>
          <p:spPr bwMode="auto">
            <a:xfrm>
              <a:off x="1396" y="1516"/>
              <a:ext cx="253" cy="213"/>
            </a:xfrm>
            <a:custGeom>
              <a:avLst/>
              <a:gdLst>
                <a:gd name="T0" fmla="*/ 2 w 196"/>
                <a:gd name="T1" fmla="*/ 11 h 188"/>
                <a:gd name="T2" fmla="*/ 1 w 196"/>
                <a:gd name="T3" fmla="*/ 8 h 188"/>
                <a:gd name="T4" fmla="*/ 1 w 196"/>
                <a:gd name="T5" fmla="*/ 6 h 188"/>
                <a:gd name="T6" fmla="*/ 0 w 196"/>
                <a:gd name="T7" fmla="*/ 3 h 188"/>
                <a:gd name="T8" fmla="*/ 0 w 196"/>
                <a:gd name="T9" fmla="*/ 0 h 188"/>
                <a:gd name="T10" fmla="*/ 22 w 196"/>
                <a:gd name="T11" fmla="*/ 21 h 188"/>
                <a:gd name="T12" fmla="*/ 46 w 196"/>
                <a:gd name="T13" fmla="*/ 41 h 188"/>
                <a:gd name="T14" fmla="*/ 69 w 196"/>
                <a:gd name="T15" fmla="*/ 63 h 188"/>
                <a:gd name="T16" fmla="*/ 93 w 196"/>
                <a:gd name="T17" fmla="*/ 84 h 188"/>
                <a:gd name="T18" fmla="*/ 118 w 196"/>
                <a:gd name="T19" fmla="*/ 106 h 188"/>
                <a:gd name="T20" fmla="*/ 143 w 196"/>
                <a:gd name="T21" fmla="*/ 129 h 188"/>
                <a:gd name="T22" fmla="*/ 169 w 196"/>
                <a:gd name="T23" fmla="*/ 152 h 188"/>
                <a:gd name="T24" fmla="*/ 195 w 196"/>
                <a:gd name="T25" fmla="*/ 176 h 188"/>
                <a:gd name="T26" fmla="*/ 196 w 196"/>
                <a:gd name="T27" fmla="*/ 179 h 188"/>
                <a:gd name="T28" fmla="*/ 196 w 196"/>
                <a:gd name="T29" fmla="*/ 182 h 188"/>
                <a:gd name="T30" fmla="*/ 196 w 196"/>
                <a:gd name="T31" fmla="*/ 184 h 188"/>
                <a:gd name="T32" fmla="*/ 196 w 196"/>
                <a:gd name="T33" fmla="*/ 188 h 188"/>
                <a:gd name="T34" fmla="*/ 170 w 196"/>
                <a:gd name="T35" fmla="*/ 164 h 188"/>
                <a:gd name="T36" fmla="*/ 145 w 196"/>
                <a:gd name="T37" fmla="*/ 141 h 188"/>
                <a:gd name="T38" fmla="*/ 119 w 196"/>
                <a:gd name="T39" fmla="*/ 118 h 188"/>
                <a:gd name="T40" fmla="*/ 95 w 196"/>
                <a:gd name="T41" fmla="*/ 95 h 188"/>
                <a:gd name="T42" fmla="*/ 71 w 196"/>
                <a:gd name="T43" fmla="*/ 74 h 188"/>
                <a:gd name="T44" fmla="*/ 47 w 196"/>
                <a:gd name="T45" fmla="*/ 53 h 188"/>
                <a:gd name="T46" fmla="*/ 24 w 196"/>
                <a:gd name="T47" fmla="*/ 32 h 188"/>
                <a:gd name="T48" fmla="*/ 2 w 196"/>
                <a:gd name="T49" fmla="*/ 1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88">
                  <a:moveTo>
                    <a:pt x="2" y="11"/>
                  </a:moveTo>
                  <a:lnTo>
                    <a:pt x="1" y="8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2" y="21"/>
                  </a:lnTo>
                  <a:lnTo>
                    <a:pt x="46" y="41"/>
                  </a:lnTo>
                  <a:lnTo>
                    <a:pt x="69" y="63"/>
                  </a:lnTo>
                  <a:lnTo>
                    <a:pt x="93" y="84"/>
                  </a:lnTo>
                  <a:lnTo>
                    <a:pt x="118" y="106"/>
                  </a:lnTo>
                  <a:lnTo>
                    <a:pt x="143" y="129"/>
                  </a:lnTo>
                  <a:lnTo>
                    <a:pt x="169" y="152"/>
                  </a:lnTo>
                  <a:lnTo>
                    <a:pt x="195" y="176"/>
                  </a:lnTo>
                  <a:lnTo>
                    <a:pt x="196" y="179"/>
                  </a:lnTo>
                  <a:lnTo>
                    <a:pt x="196" y="182"/>
                  </a:lnTo>
                  <a:lnTo>
                    <a:pt x="196" y="184"/>
                  </a:lnTo>
                  <a:lnTo>
                    <a:pt x="196" y="188"/>
                  </a:lnTo>
                  <a:lnTo>
                    <a:pt x="170" y="164"/>
                  </a:lnTo>
                  <a:lnTo>
                    <a:pt x="145" y="141"/>
                  </a:lnTo>
                  <a:lnTo>
                    <a:pt x="119" y="118"/>
                  </a:lnTo>
                  <a:lnTo>
                    <a:pt x="95" y="95"/>
                  </a:lnTo>
                  <a:lnTo>
                    <a:pt x="71" y="74"/>
                  </a:lnTo>
                  <a:lnTo>
                    <a:pt x="47" y="53"/>
                  </a:lnTo>
                  <a:lnTo>
                    <a:pt x="24" y="3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A5C8B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4" name="Freeform 1024"/>
            <p:cNvSpPr>
              <a:spLocks/>
            </p:cNvSpPr>
            <p:nvPr userDrawn="1"/>
          </p:nvSpPr>
          <p:spPr bwMode="auto">
            <a:xfrm>
              <a:off x="1397" y="1518"/>
              <a:ext cx="252" cy="211"/>
            </a:xfrm>
            <a:custGeom>
              <a:avLst/>
              <a:gdLst>
                <a:gd name="T0" fmla="*/ 2 w 195"/>
                <a:gd name="T1" fmla="*/ 11 h 186"/>
                <a:gd name="T2" fmla="*/ 2 w 195"/>
                <a:gd name="T3" fmla="*/ 8 h 186"/>
                <a:gd name="T4" fmla="*/ 1 w 195"/>
                <a:gd name="T5" fmla="*/ 5 h 186"/>
                <a:gd name="T6" fmla="*/ 1 w 195"/>
                <a:gd name="T7" fmla="*/ 3 h 186"/>
                <a:gd name="T8" fmla="*/ 0 w 195"/>
                <a:gd name="T9" fmla="*/ 0 h 186"/>
                <a:gd name="T10" fmla="*/ 23 w 195"/>
                <a:gd name="T11" fmla="*/ 20 h 186"/>
                <a:gd name="T12" fmla="*/ 46 w 195"/>
                <a:gd name="T13" fmla="*/ 41 h 186"/>
                <a:gd name="T14" fmla="*/ 69 w 195"/>
                <a:gd name="T15" fmla="*/ 62 h 186"/>
                <a:gd name="T16" fmla="*/ 93 w 195"/>
                <a:gd name="T17" fmla="*/ 83 h 186"/>
                <a:gd name="T18" fmla="*/ 118 w 195"/>
                <a:gd name="T19" fmla="*/ 105 h 186"/>
                <a:gd name="T20" fmla="*/ 143 w 195"/>
                <a:gd name="T21" fmla="*/ 128 h 186"/>
                <a:gd name="T22" fmla="*/ 168 w 195"/>
                <a:gd name="T23" fmla="*/ 151 h 186"/>
                <a:gd name="T24" fmla="*/ 195 w 195"/>
                <a:gd name="T25" fmla="*/ 174 h 186"/>
                <a:gd name="T26" fmla="*/ 195 w 195"/>
                <a:gd name="T27" fmla="*/ 177 h 186"/>
                <a:gd name="T28" fmla="*/ 195 w 195"/>
                <a:gd name="T29" fmla="*/ 180 h 186"/>
                <a:gd name="T30" fmla="*/ 195 w 195"/>
                <a:gd name="T31" fmla="*/ 183 h 186"/>
                <a:gd name="T32" fmla="*/ 195 w 195"/>
                <a:gd name="T33" fmla="*/ 186 h 186"/>
                <a:gd name="T34" fmla="*/ 169 w 195"/>
                <a:gd name="T35" fmla="*/ 162 h 186"/>
                <a:gd name="T36" fmla="*/ 144 w 195"/>
                <a:gd name="T37" fmla="*/ 139 h 186"/>
                <a:gd name="T38" fmla="*/ 119 w 195"/>
                <a:gd name="T39" fmla="*/ 116 h 186"/>
                <a:gd name="T40" fmla="*/ 94 w 195"/>
                <a:gd name="T41" fmla="*/ 94 h 186"/>
                <a:gd name="T42" fmla="*/ 71 w 195"/>
                <a:gd name="T43" fmla="*/ 73 h 186"/>
                <a:gd name="T44" fmla="*/ 48 w 195"/>
                <a:gd name="T45" fmla="*/ 52 h 186"/>
                <a:gd name="T46" fmla="*/ 25 w 195"/>
                <a:gd name="T47" fmla="*/ 31 h 186"/>
                <a:gd name="T48" fmla="*/ 2 w 195"/>
                <a:gd name="T49" fmla="*/ 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186">
                  <a:moveTo>
                    <a:pt x="2" y="11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23" y="20"/>
                  </a:lnTo>
                  <a:lnTo>
                    <a:pt x="46" y="41"/>
                  </a:lnTo>
                  <a:lnTo>
                    <a:pt x="69" y="62"/>
                  </a:lnTo>
                  <a:lnTo>
                    <a:pt x="93" y="83"/>
                  </a:lnTo>
                  <a:lnTo>
                    <a:pt x="118" y="105"/>
                  </a:lnTo>
                  <a:lnTo>
                    <a:pt x="143" y="128"/>
                  </a:lnTo>
                  <a:lnTo>
                    <a:pt x="168" y="151"/>
                  </a:lnTo>
                  <a:lnTo>
                    <a:pt x="195" y="174"/>
                  </a:lnTo>
                  <a:lnTo>
                    <a:pt x="195" y="177"/>
                  </a:lnTo>
                  <a:lnTo>
                    <a:pt x="195" y="180"/>
                  </a:lnTo>
                  <a:lnTo>
                    <a:pt x="195" y="183"/>
                  </a:lnTo>
                  <a:lnTo>
                    <a:pt x="195" y="186"/>
                  </a:lnTo>
                  <a:lnTo>
                    <a:pt x="169" y="162"/>
                  </a:lnTo>
                  <a:lnTo>
                    <a:pt x="144" y="139"/>
                  </a:lnTo>
                  <a:lnTo>
                    <a:pt x="119" y="116"/>
                  </a:lnTo>
                  <a:lnTo>
                    <a:pt x="94" y="94"/>
                  </a:lnTo>
                  <a:lnTo>
                    <a:pt x="71" y="73"/>
                  </a:lnTo>
                  <a:lnTo>
                    <a:pt x="48" y="52"/>
                  </a:lnTo>
                  <a:lnTo>
                    <a:pt x="25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E4EAE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5" name="Freeform 1025"/>
            <p:cNvSpPr>
              <a:spLocks/>
            </p:cNvSpPr>
            <p:nvPr userDrawn="1"/>
          </p:nvSpPr>
          <p:spPr bwMode="auto">
            <a:xfrm>
              <a:off x="1400" y="1524"/>
              <a:ext cx="249" cy="202"/>
            </a:xfrm>
            <a:custGeom>
              <a:avLst/>
              <a:gdLst>
                <a:gd name="T0" fmla="*/ 0 w 193"/>
                <a:gd name="T1" fmla="*/ 3 h 179"/>
                <a:gd name="T2" fmla="*/ 1 w 193"/>
                <a:gd name="T3" fmla="*/ 2 h 179"/>
                <a:gd name="T4" fmla="*/ 2 w 193"/>
                <a:gd name="T5" fmla="*/ 2 h 179"/>
                <a:gd name="T6" fmla="*/ 3 w 193"/>
                <a:gd name="T7" fmla="*/ 1 h 179"/>
                <a:gd name="T8" fmla="*/ 5 w 193"/>
                <a:gd name="T9" fmla="*/ 0 h 179"/>
                <a:gd name="T10" fmla="*/ 26 w 193"/>
                <a:gd name="T11" fmla="*/ 20 h 179"/>
                <a:gd name="T12" fmla="*/ 49 w 193"/>
                <a:gd name="T13" fmla="*/ 40 h 179"/>
                <a:gd name="T14" fmla="*/ 71 w 193"/>
                <a:gd name="T15" fmla="*/ 60 h 179"/>
                <a:gd name="T16" fmla="*/ 94 w 193"/>
                <a:gd name="T17" fmla="*/ 80 h 179"/>
                <a:gd name="T18" fmla="*/ 117 w 193"/>
                <a:gd name="T19" fmla="*/ 102 h 179"/>
                <a:gd name="T20" fmla="*/ 142 w 193"/>
                <a:gd name="T21" fmla="*/ 124 h 179"/>
                <a:gd name="T22" fmla="*/ 166 w 193"/>
                <a:gd name="T23" fmla="*/ 145 h 179"/>
                <a:gd name="T24" fmla="*/ 191 w 193"/>
                <a:gd name="T25" fmla="*/ 168 h 179"/>
                <a:gd name="T26" fmla="*/ 192 w 193"/>
                <a:gd name="T27" fmla="*/ 170 h 179"/>
                <a:gd name="T28" fmla="*/ 192 w 193"/>
                <a:gd name="T29" fmla="*/ 173 h 179"/>
                <a:gd name="T30" fmla="*/ 193 w 193"/>
                <a:gd name="T31" fmla="*/ 176 h 179"/>
                <a:gd name="T32" fmla="*/ 193 w 193"/>
                <a:gd name="T33" fmla="*/ 179 h 179"/>
                <a:gd name="T34" fmla="*/ 167 w 193"/>
                <a:gd name="T35" fmla="*/ 155 h 179"/>
                <a:gd name="T36" fmla="*/ 142 w 193"/>
                <a:gd name="T37" fmla="*/ 132 h 179"/>
                <a:gd name="T38" fmla="*/ 117 w 193"/>
                <a:gd name="T39" fmla="*/ 109 h 179"/>
                <a:gd name="T40" fmla="*/ 92 w 193"/>
                <a:gd name="T41" fmla="*/ 87 h 179"/>
                <a:gd name="T42" fmla="*/ 69 w 193"/>
                <a:gd name="T43" fmla="*/ 65 h 179"/>
                <a:gd name="T44" fmla="*/ 45 w 193"/>
                <a:gd name="T45" fmla="*/ 45 h 179"/>
                <a:gd name="T46" fmla="*/ 22 w 193"/>
                <a:gd name="T47" fmla="*/ 24 h 179"/>
                <a:gd name="T48" fmla="*/ 0 w 193"/>
                <a:gd name="T49" fmla="*/ 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79">
                  <a:moveTo>
                    <a:pt x="0" y="3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6" y="20"/>
                  </a:lnTo>
                  <a:lnTo>
                    <a:pt x="49" y="40"/>
                  </a:lnTo>
                  <a:lnTo>
                    <a:pt x="71" y="60"/>
                  </a:lnTo>
                  <a:lnTo>
                    <a:pt x="94" y="80"/>
                  </a:lnTo>
                  <a:lnTo>
                    <a:pt x="117" y="102"/>
                  </a:lnTo>
                  <a:lnTo>
                    <a:pt x="142" y="124"/>
                  </a:lnTo>
                  <a:lnTo>
                    <a:pt x="166" y="145"/>
                  </a:lnTo>
                  <a:lnTo>
                    <a:pt x="191" y="168"/>
                  </a:lnTo>
                  <a:lnTo>
                    <a:pt x="192" y="170"/>
                  </a:lnTo>
                  <a:lnTo>
                    <a:pt x="192" y="173"/>
                  </a:lnTo>
                  <a:lnTo>
                    <a:pt x="193" y="176"/>
                  </a:lnTo>
                  <a:lnTo>
                    <a:pt x="193" y="179"/>
                  </a:lnTo>
                  <a:lnTo>
                    <a:pt x="167" y="155"/>
                  </a:lnTo>
                  <a:lnTo>
                    <a:pt x="142" y="132"/>
                  </a:lnTo>
                  <a:lnTo>
                    <a:pt x="117" y="109"/>
                  </a:lnTo>
                  <a:lnTo>
                    <a:pt x="92" y="87"/>
                  </a:lnTo>
                  <a:lnTo>
                    <a:pt x="69" y="65"/>
                  </a:lnTo>
                  <a:lnTo>
                    <a:pt x="45" y="45"/>
                  </a:lnTo>
                  <a:lnTo>
                    <a:pt x="22" y="2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2A59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6" name="Freeform 1026"/>
            <p:cNvSpPr>
              <a:spLocks/>
            </p:cNvSpPr>
            <p:nvPr userDrawn="1"/>
          </p:nvSpPr>
          <p:spPr bwMode="auto">
            <a:xfrm>
              <a:off x="1648" y="1523"/>
              <a:ext cx="336" cy="213"/>
            </a:xfrm>
            <a:custGeom>
              <a:avLst/>
              <a:gdLst>
                <a:gd name="T0" fmla="*/ 21 w 261"/>
                <a:gd name="T1" fmla="*/ 189 h 189"/>
                <a:gd name="T2" fmla="*/ 16 w 261"/>
                <a:gd name="T3" fmla="*/ 184 h 189"/>
                <a:gd name="T4" fmla="*/ 11 w 261"/>
                <a:gd name="T5" fmla="*/ 179 h 189"/>
                <a:gd name="T6" fmla="*/ 6 w 261"/>
                <a:gd name="T7" fmla="*/ 174 h 189"/>
                <a:gd name="T8" fmla="*/ 0 w 261"/>
                <a:gd name="T9" fmla="*/ 170 h 189"/>
                <a:gd name="T10" fmla="*/ 32 w 261"/>
                <a:gd name="T11" fmla="*/ 147 h 189"/>
                <a:gd name="T12" fmla="*/ 64 w 261"/>
                <a:gd name="T13" fmla="*/ 125 h 189"/>
                <a:gd name="T14" fmla="*/ 95 w 261"/>
                <a:gd name="T15" fmla="*/ 103 h 189"/>
                <a:gd name="T16" fmla="*/ 125 w 261"/>
                <a:gd name="T17" fmla="*/ 81 h 189"/>
                <a:gd name="T18" fmla="*/ 155 w 261"/>
                <a:gd name="T19" fmla="*/ 60 h 189"/>
                <a:gd name="T20" fmla="*/ 184 w 261"/>
                <a:gd name="T21" fmla="*/ 40 h 189"/>
                <a:gd name="T22" fmla="*/ 212 w 261"/>
                <a:gd name="T23" fmla="*/ 19 h 189"/>
                <a:gd name="T24" fmla="*/ 240 w 261"/>
                <a:gd name="T25" fmla="*/ 0 h 189"/>
                <a:gd name="T26" fmla="*/ 245 w 261"/>
                <a:gd name="T27" fmla="*/ 3 h 189"/>
                <a:gd name="T28" fmla="*/ 251 w 261"/>
                <a:gd name="T29" fmla="*/ 7 h 189"/>
                <a:gd name="T30" fmla="*/ 256 w 261"/>
                <a:gd name="T31" fmla="*/ 11 h 189"/>
                <a:gd name="T32" fmla="*/ 261 w 261"/>
                <a:gd name="T33" fmla="*/ 15 h 189"/>
                <a:gd name="T34" fmla="*/ 233 w 261"/>
                <a:gd name="T35" fmla="*/ 35 h 189"/>
                <a:gd name="T36" fmla="*/ 205 w 261"/>
                <a:gd name="T37" fmla="*/ 56 h 189"/>
                <a:gd name="T38" fmla="*/ 176 w 261"/>
                <a:gd name="T39" fmla="*/ 77 h 189"/>
                <a:gd name="T40" fmla="*/ 147 w 261"/>
                <a:gd name="T41" fmla="*/ 98 h 189"/>
                <a:gd name="T42" fmla="*/ 116 w 261"/>
                <a:gd name="T43" fmla="*/ 120 h 189"/>
                <a:gd name="T44" fmla="*/ 85 w 261"/>
                <a:gd name="T45" fmla="*/ 143 h 189"/>
                <a:gd name="T46" fmla="*/ 53 w 261"/>
                <a:gd name="T47" fmla="*/ 165 h 189"/>
                <a:gd name="T48" fmla="*/ 21 w 261"/>
                <a:gd name="T4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1" h="189">
                  <a:moveTo>
                    <a:pt x="21" y="189"/>
                  </a:moveTo>
                  <a:lnTo>
                    <a:pt x="16" y="184"/>
                  </a:lnTo>
                  <a:lnTo>
                    <a:pt x="11" y="179"/>
                  </a:lnTo>
                  <a:lnTo>
                    <a:pt x="6" y="174"/>
                  </a:lnTo>
                  <a:lnTo>
                    <a:pt x="0" y="170"/>
                  </a:lnTo>
                  <a:lnTo>
                    <a:pt x="32" y="147"/>
                  </a:lnTo>
                  <a:lnTo>
                    <a:pt x="64" y="125"/>
                  </a:lnTo>
                  <a:lnTo>
                    <a:pt x="95" y="103"/>
                  </a:lnTo>
                  <a:lnTo>
                    <a:pt x="125" y="81"/>
                  </a:lnTo>
                  <a:lnTo>
                    <a:pt x="155" y="60"/>
                  </a:lnTo>
                  <a:lnTo>
                    <a:pt x="184" y="40"/>
                  </a:lnTo>
                  <a:lnTo>
                    <a:pt x="212" y="19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61" y="15"/>
                  </a:lnTo>
                  <a:lnTo>
                    <a:pt x="233" y="35"/>
                  </a:lnTo>
                  <a:lnTo>
                    <a:pt x="205" y="56"/>
                  </a:lnTo>
                  <a:lnTo>
                    <a:pt x="176" y="77"/>
                  </a:lnTo>
                  <a:lnTo>
                    <a:pt x="147" y="98"/>
                  </a:lnTo>
                  <a:lnTo>
                    <a:pt x="116" y="120"/>
                  </a:lnTo>
                  <a:lnTo>
                    <a:pt x="85" y="143"/>
                  </a:lnTo>
                  <a:lnTo>
                    <a:pt x="53" y="165"/>
                  </a:lnTo>
                  <a:lnTo>
                    <a:pt x="21" y="189"/>
                  </a:lnTo>
                  <a:close/>
                </a:path>
              </a:pathLst>
            </a:custGeom>
            <a:solidFill>
              <a:srgbClr val="13362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7" name="Freeform 1027"/>
            <p:cNvSpPr>
              <a:spLocks/>
            </p:cNvSpPr>
            <p:nvPr userDrawn="1"/>
          </p:nvSpPr>
          <p:spPr bwMode="auto">
            <a:xfrm>
              <a:off x="1648" y="1715"/>
              <a:ext cx="27" cy="38"/>
            </a:xfrm>
            <a:custGeom>
              <a:avLst/>
              <a:gdLst>
                <a:gd name="T0" fmla="*/ 2 w 21"/>
                <a:gd name="T1" fmla="*/ 15 h 34"/>
                <a:gd name="T2" fmla="*/ 1 w 21"/>
                <a:gd name="T3" fmla="*/ 11 h 34"/>
                <a:gd name="T4" fmla="*/ 0 w 21"/>
                <a:gd name="T5" fmla="*/ 7 h 34"/>
                <a:gd name="T6" fmla="*/ 0 w 21"/>
                <a:gd name="T7" fmla="*/ 4 h 34"/>
                <a:gd name="T8" fmla="*/ 0 w 21"/>
                <a:gd name="T9" fmla="*/ 0 h 34"/>
                <a:gd name="T10" fmla="*/ 6 w 21"/>
                <a:gd name="T11" fmla="*/ 4 h 34"/>
                <a:gd name="T12" fmla="*/ 11 w 21"/>
                <a:gd name="T13" fmla="*/ 9 h 34"/>
                <a:gd name="T14" fmla="*/ 16 w 21"/>
                <a:gd name="T15" fmla="*/ 14 h 34"/>
                <a:gd name="T16" fmla="*/ 21 w 21"/>
                <a:gd name="T17" fmla="*/ 19 h 34"/>
                <a:gd name="T18" fmla="*/ 21 w 21"/>
                <a:gd name="T19" fmla="*/ 23 h 34"/>
                <a:gd name="T20" fmla="*/ 21 w 21"/>
                <a:gd name="T21" fmla="*/ 26 h 34"/>
                <a:gd name="T22" fmla="*/ 20 w 21"/>
                <a:gd name="T23" fmla="*/ 30 h 34"/>
                <a:gd name="T24" fmla="*/ 20 w 21"/>
                <a:gd name="T25" fmla="*/ 34 h 34"/>
                <a:gd name="T26" fmla="*/ 15 w 21"/>
                <a:gd name="T27" fmla="*/ 29 h 34"/>
                <a:gd name="T28" fmla="*/ 10 w 21"/>
                <a:gd name="T29" fmla="*/ 25 h 34"/>
                <a:gd name="T30" fmla="*/ 6 w 21"/>
                <a:gd name="T31" fmla="*/ 20 h 34"/>
                <a:gd name="T32" fmla="*/ 2 w 21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4">
                  <a:moveTo>
                    <a:pt x="2" y="15"/>
                  </a:move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4"/>
                  </a:lnTo>
                  <a:lnTo>
                    <a:pt x="11" y="9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21" y="26"/>
                  </a:lnTo>
                  <a:lnTo>
                    <a:pt x="20" y="30"/>
                  </a:lnTo>
                  <a:lnTo>
                    <a:pt x="20" y="34"/>
                  </a:lnTo>
                  <a:lnTo>
                    <a:pt x="15" y="29"/>
                  </a:lnTo>
                  <a:lnTo>
                    <a:pt x="10" y="25"/>
                  </a:lnTo>
                  <a:lnTo>
                    <a:pt x="6" y="20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496B5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8" name="Freeform 1028"/>
            <p:cNvSpPr>
              <a:spLocks/>
            </p:cNvSpPr>
            <p:nvPr userDrawn="1"/>
          </p:nvSpPr>
          <p:spPr bwMode="auto">
            <a:xfrm>
              <a:off x="1673" y="1540"/>
              <a:ext cx="313" cy="213"/>
            </a:xfrm>
            <a:custGeom>
              <a:avLst/>
              <a:gdLst>
                <a:gd name="T0" fmla="*/ 0 w 242"/>
                <a:gd name="T1" fmla="*/ 189 h 189"/>
                <a:gd name="T2" fmla="*/ 0 w 242"/>
                <a:gd name="T3" fmla="*/ 185 h 189"/>
                <a:gd name="T4" fmla="*/ 1 w 242"/>
                <a:gd name="T5" fmla="*/ 181 h 189"/>
                <a:gd name="T6" fmla="*/ 1 w 242"/>
                <a:gd name="T7" fmla="*/ 178 h 189"/>
                <a:gd name="T8" fmla="*/ 1 w 242"/>
                <a:gd name="T9" fmla="*/ 174 h 189"/>
                <a:gd name="T10" fmla="*/ 33 w 242"/>
                <a:gd name="T11" fmla="*/ 150 h 189"/>
                <a:gd name="T12" fmla="*/ 65 w 242"/>
                <a:gd name="T13" fmla="*/ 128 h 189"/>
                <a:gd name="T14" fmla="*/ 96 w 242"/>
                <a:gd name="T15" fmla="*/ 105 h 189"/>
                <a:gd name="T16" fmla="*/ 127 w 242"/>
                <a:gd name="T17" fmla="*/ 83 h 189"/>
                <a:gd name="T18" fmla="*/ 156 w 242"/>
                <a:gd name="T19" fmla="*/ 62 h 189"/>
                <a:gd name="T20" fmla="*/ 185 w 242"/>
                <a:gd name="T21" fmla="*/ 41 h 189"/>
                <a:gd name="T22" fmla="*/ 213 w 242"/>
                <a:gd name="T23" fmla="*/ 20 h 189"/>
                <a:gd name="T24" fmla="*/ 241 w 242"/>
                <a:gd name="T25" fmla="*/ 0 h 189"/>
                <a:gd name="T26" fmla="*/ 241 w 242"/>
                <a:gd name="T27" fmla="*/ 3 h 189"/>
                <a:gd name="T28" fmla="*/ 242 w 242"/>
                <a:gd name="T29" fmla="*/ 7 h 189"/>
                <a:gd name="T30" fmla="*/ 242 w 242"/>
                <a:gd name="T31" fmla="*/ 10 h 189"/>
                <a:gd name="T32" fmla="*/ 242 w 242"/>
                <a:gd name="T33" fmla="*/ 13 h 189"/>
                <a:gd name="T34" fmla="*/ 214 w 242"/>
                <a:gd name="T35" fmla="*/ 34 h 189"/>
                <a:gd name="T36" fmla="*/ 185 w 242"/>
                <a:gd name="T37" fmla="*/ 55 h 189"/>
                <a:gd name="T38" fmla="*/ 156 w 242"/>
                <a:gd name="T39" fmla="*/ 76 h 189"/>
                <a:gd name="T40" fmla="*/ 127 w 242"/>
                <a:gd name="T41" fmla="*/ 97 h 189"/>
                <a:gd name="T42" fmla="*/ 96 w 242"/>
                <a:gd name="T43" fmla="*/ 120 h 189"/>
                <a:gd name="T44" fmla="*/ 64 w 242"/>
                <a:gd name="T45" fmla="*/ 143 h 189"/>
                <a:gd name="T46" fmla="*/ 33 w 242"/>
                <a:gd name="T47" fmla="*/ 165 h 189"/>
                <a:gd name="T48" fmla="*/ 0 w 242"/>
                <a:gd name="T4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2" h="189">
                  <a:moveTo>
                    <a:pt x="0" y="189"/>
                  </a:moveTo>
                  <a:lnTo>
                    <a:pt x="0" y="185"/>
                  </a:lnTo>
                  <a:lnTo>
                    <a:pt x="1" y="181"/>
                  </a:lnTo>
                  <a:lnTo>
                    <a:pt x="1" y="178"/>
                  </a:lnTo>
                  <a:lnTo>
                    <a:pt x="1" y="174"/>
                  </a:lnTo>
                  <a:lnTo>
                    <a:pt x="33" y="150"/>
                  </a:lnTo>
                  <a:lnTo>
                    <a:pt x="65" y="128"/>
                  </a:lnTo>
                  <a:lnTo>
                    <a:pt x="96" y="105"/>
                  </a:lnTo>
                  <a:lnTo>
                    <a:pt x="127" y="83"/>
                  </a:lnTo>
                  <a:lnTo>
                    <a:pt x="156" y="62"/>
                  </a:lnTo>
                  <a:lnTo>
                    <a:pt x="185" y="41"/>
                  </a:lnTo>
                  <a:lnTo>
                    <a:pt x="213" y="20"/>
                  </a:lnTo>
                  <a:lnTo>
                    <a:pt x="241" y="0"/>
                  </a:lnTo>
                  <a:lnTo>
                    <a:pt x="241" y="3"/>
                  </a:lnTo>
                  <a:lnTo>
                    <a:pt x="242" y="7"/>
                  </a:lnTo>
                  <a:lnTo>
                    <a:pt x="242" y="10"/>
                  </a:lnTo>
                  <a:lnTo>
                    <a:pt x="242" y="13"/>
                  </a:lnTo>
                  <a:lnTo>
                    <a:pt x="214" y="34"/>
                  </a:lnTo>
                  <a:lnTo>
                    <a:pt x="185" y="55"/>
                  </a:lnTo>
                  <a:lnTo>
                    <a:pt x="156" y="76"/>
                  </a:lnTo>
                  <a:lnTo>
                    <a:pt x="127" y="97"/>
                  </a:lnTo>
                  <a:lnTo>
                    <a:pt x="96" y="120"/>
                  </a:lnTo>
                  <a:lnTo>
                    <a:pt x="64" y="143"/>
                  </a:lnTo>
                  <a:lnTo>
                    <a:pt x="33" y="165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A0A0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9" name="Freeform 1029"/>
            <p:cNvSpPr>
              <a:spLocks/>
            </p:cNvSpPr>
            <p:nvPr userDrawn="1"/>
          </p:nvSpPr>
          <p:spPr bwMode="auto">
            <a:xfrm>
              <a:off x="1708" y="1559"/>
              <a:ext cx="249" cy="172"/>
            </a:xfrm>
            <a:custGeom>
              <a:avLst/>
              <a:gdLst>
                <a:gd name="T0" fmla="*/ 0 w 193"/>
                <a:gd name="T1" fmla="*/ 152 h 152"/>
                <a:gd name="T2" fmla="*/ 0 w 193"/>
                <a:gd name="T3" fmla="*/ 148 h 152"/>
                <a:gd name="T4" fmla="*/ 0 w 193"/>
                <a:gd name="T5" fmla="*/ 146 h 152"/>
                <a:gd name="T6" fmla="*/ 0 w 193"/>
                <a:gd name="T7" fmla="*/ 142 h 152"/>
                <a:gd name="T8" fmla="*/ 0 w 193"/>
                <a:gd name="T9" fmla="*/ 139 h 152"/>
                <a:gd name="T10" fmla="*/ 25 w 193"/>
                <a:gd name="T11" fmla="*/ 121 h 152"/>
                <a:gd name="T12" fmla="*/ 50 w 193"/>
                <a:gd name="T13" fmla="*/ 103 h 152"/>
                <a:gd name="T14" fmla="*/ 75 w 193"/>
                <a:gd name="T15" fmla="*/ 85 h 152"/>
                <a:gd name="T16" fmla="*/ 100 w 193"/>
                <a:gd name="T17" fmla="*/ 67 h 152"/>
                <a:gd name="T18" fmla="*/ 123 w 193"/>
                <a:gd name="T19" fmla="*/ 50 h 152"/>
                <a:gd name="T20" fmla="*/ 146 w 193"/>
                <a:gd name="T21" fmla="*/ 33 h 152"/>
                <a:gd name="T22" fmla="*/ 169 w 193"/>
                <a:gd name="T23" fmla="*/ 17 h 152"/>
                <a:gd name="T24" fmla="*/ 192 w 193"/>
                <a:gd name="T25" fmla="*/ 0 h 152"/>
                <a:gd name="T26" fmla="*/ 192 w 193"/>
                <a:gd name="T27" fmla="*/ 3 h 152"/>
                <a:gd name="T28" fmla="*/ 192 w 193"/>
                <a:gd name="T29" fmla="*/ 6 h 152"/>
                <a:gd name="T30" fmla="*/ 192 w 193"/>
                <a:gd name="T31" fmla="*/ 8 h 152"/>
                <a:gd name="T32" fmla="*/ 193 w 193"/>
                <a:gd name="T33" fmla="*/ 11 h 152"/>
                <a:gd name="T34" fmla="*/ 170 w 193"/>
                <a:gd name="T35" fmla="*/ 27 h 152"/>
                <a:gd name="T36" fmla="*/ 147 w 193"/>
                <a:gd name="T37" fmla="*/ 44 h 152"/>
                <a:gd name="T38" fmla="*/ 123 w 193"/>
                <a:gd name="T39" fmla="*/ 61 h 152"/>
                <a:gd name="T40" fmla="*/ 100 w 193"/>
                <a:gd name="T41" fmla="*/ 79 h 152"/>
                <a:gd name="T42" fmla="*/ 75 w 193"/>
                <a:gd name="T43" fmla="*/ 97 h 152"/>
                <a:gd name="T44" fmla="*/ 50 w 193"/>
                <a:gd name="T45" fmla="*/ 115 h 152"/>
                <a:gd name="T46" fmla="*/ 25 w 193"/>
                <a:gd name="T47" fmla="*/ 133 h 152"/>
                <a:gd name="T48" fmla="*/ 0 w 193"/>
                <a:gd name="T4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52">
                  <a:moveTo>
                    <a:pt x="0" y="152"/>
                  </a:moveTo>
                  <a:lnTo>
                    <a:pt x="0" y="148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0" y="139"/>
                  </a:lnTo>
                  <a:lnTo>
                    <a:pt x="25" y="121"/>
                  </a:lnTo>
                  <a:lnTo>
                    <a:pt x="50" y="103"/>
                  </a:lnTo>
                  <a:lnTo>
                    <a:pt x="75" y="85"/>
                  </a:lnTo>
                  <a:lnTo>
                    <a:pt x="100" y="67"/>
                  </a:lnTo>
                  <a:lnTo>
                    <a:pt x="123" y="50"/>
                  </a:lnTo>
                  <a:lnTo>
                    <a:pt x="146" y="33"/>
                  </a:lnTo>
                  <a:lnTo>
                    <a:pt x="169" y="17"/>
                  </a:lnTo>
                  <a:lnTo>
                    <a:pt x="192" y="0"/>
                  </a:lnTo>
                  <a:lnTo>
                    <a:pt x="192" y="3"/>
                  </a:lnTo>
                  <a:lnTo>
                    <a:pt x="192" y="6"/>
                  </a:lnTo>
                  <a:lnTo>
                    <a:pt x="192" y="8"/>
                  </a:lnTo>
                  <a:lnTo>
                    <a:pt x="193" y="11"/>
                  </a:lnTo>
                  <a:lnTo>
                    <a:pt x="170" y="27"/>
                  </a:lnTo>
                  <a:lnTo>
                    <a:pt x="147" y="44"/>
                  </a:lnTo>
                  <a:lnTo>
                    <a:pt x="123" y="61"/>
                  </a:lnTo>
                  <a:lnTo>
                    <a:pt x="100" y="79"/>
                  </a:lnTo>
                  <a:lnTo>
                    <a:pt x="75" y="97"/>
                  </a:lnTo>
                  <a:lnTo>
                    <a:pt x="50" y="115"/>
                  </a:lnTo>
                  <a:lnTo>
                    <a:pt x="25" y="133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C5D5C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0" name="Freeform 1030"/>
            <p:cNvSpPr>
              <a:spLocks/>
            </p:cNvSpPr>
            <p:nvPr userDrawn="1"/>
          </p:nvSpPr>
          <p:spPr bwMode="auto">
            <a:xfrm>
              <a:off x="1712" y="1701"/>
              <a:ext cx="26" cy="25"/>
            </a:xfrm>
            <a:custGeom>
              <a:avLst/>
              <a:gdLst>
                <a:gd name="T0" fmla="*/ 0 w 20"/>
                <a:gd name="T1" fmla="*/ 15 h 22"/>
                <a:gd name="T2" fmla="*/ 0 w 20"/>
                <a:gd name="T3" fmla="*/ 17 h 22"/>
                <a:gd name="T4" fmla="*/ 0 w 20"/>
                <a:gd name="T5" fmla="*/ 18 h 22"/>
                <a:gd name="T6" fmla="*/ 0 w 20"/>
                <a:gd name="T7" fmla="*/ 20 h 22"/>
                <a:gd name="T8" fmla="*/ 0 w 20"/>
                <a:gd name="T9" fmla="*/ 22 h 22"/>
                <a:gd name="T10" fmla="*/ 5 w 20"/>
                <a:gd name="T11" fmla="*/ 18 h 22"/>
                <a:gd name="T12" fmla="*/ 10 w 20"/>
                <a:gd name="T13" fmla="*/ 14 h 22"/>
                <a:gd name="T14" fmla="*/ 15 w 20"/>
                <a:gd name="T15" fmla="*/ 10 h 22"/>
                <a:gd name="T16" fmla="*/ 20 w 20"/>
                <a:gd name="T17" fmla="*/ 6 h 22"/>
                <a:gd name="T18" fmla="*/ 20 w 20"/>
                <a:gd name="T19" fmla="*/ 5 h 22"/>
                <a:gd name="T20" fmla="*/ 20 w 20"/>
                <a:gd name="T21" fmla="*/ 3 h 22"/>
                <a:gd name="T22" fmla="*/ 19 w 20"/>
                <a:gd name="T23" fmla="*/ 2 h 22"/>
                <a:gd name="T24" fmla="*/ 19 w 20"/>
                <a:gd name="T25" fmla="*/ 0 h 22"/>
                <a:gd name="T26" fmla="*/ 14 w 20"/>
                <a:gd name="T27" fmla="*/ 4 h 22"/>
                <a:gd name="T28" fmla="*/ 10 w 20"/>
                <a:gd name="T29" fmla="*/ 8 h 22"/>
                <a:gd name="T30" fmla="*/ 5 w 20"/>
                <a:gd name="T31" fmla="*/ 11 h 22"/>
                <a:gd name="T32" fmla="*/ 0 w 20"/>
                <a:gd name="T3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0" y="15"/>
                  </a:move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5" y="18"/>
                  </a:lnTo>
                  <a:lnTo>
                    <a:pt x="10" y="14"/>
                  </a:lnTo>
                  <a:lnTo>
                    <a:pt x="15" y="10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5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717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1" name="Freeform 1031"/>
            <p:cNvSpPr>
              <a:spLocks/>
            </p:cNvSpPr>
            <p:nvPr userDrawn="1"/>
          </p:nvSpPr>
          <p:spPr bwMode="auto">
            <a:xfrm>
              <a:off x="1742" y="1573"/>
              <a:ext cx="202" cy="131"/>
            </a:xfrm>
            <a:custGeom>
              <a:avLst/>
              <a:gdLst>
                <a:gd name="T0" fmla="*/ 0 w 157"/>
                <a:gd name="T1" fmla="*/ 116 h 116"/>
                <a:gd name="T2" fmla="*/ 0 w 157"/>
                <a:gd name="T3" fmla="*/ 114 h 116"/>
                <a:gd name="T4" fmla="*/ 0 w 157"/>
                <a:gd name="T5" fmla="*/ 113 h 116"/>
                <a:gd name="T6" fmla="*/ 21 w 157"/>
                <a:gd name="T7" fmla="*/ 98 h 116"/>
                <a:gd name="T8" fmla="*/ 41 w 157"/>
                <a:gd name="T9" fmla="*/ 83 h 116"/>
                <a:gd name="T10" fmla="*/ 61 w 157"/>
                <a:gd name="T11" fmla="*/ 69 h 116"/>
                <a:gd name="T12" fmla="*/ 81 w 157"/>
                <a:gd name="T13" fmla="*/ 55 h 116"/>
                <a:gd name="T14" fmla="*/ 100 w 157"/>
                <a:gd name="T15" fmla="*/ 40 h 116"/>
                <a:gd name="T16" fmla="*/ 119 w 157"/>
                <a:gd name="T17" fmla="*/ 27 h 116"/>
                <a:gd name="T18" fmla="*/ 138 w 157"/>
                <a:gd name="T19" fmla="*/ 13 h 116"/>
                <a:gd name="T20" fmla="*/ 157 w 157"/>
                <a:gd name="T21" fmla="*/ 0 h 116"/>
                <a:gd name="T22" fmla="*/ 157 w 157"/>
                <a:gd name="T23" fmla="*/ 1 h 116"/>
                <a:gd name="T24" fmla="*/ 157 w 157"/>
                <a:gd name="T25" fmla="*/ 2 h 116"/>
                <a:gd name="T26" fmla="*/ 138 w 157"/>
                <a:gd name="T27" fmla="*/ 16 h 116"/>
                <a:gd name="T28" fmla="*/ 119 w 157"/>
                <a:gd name="T29" fmla="*/ 29 h 116"/>
                <a:gd name="T30" fmla="*/ 100 w 157"/>
                <a:gd name="T31" fmla="*/ 43 h 116"/>
                <a:gd name="T32" fmla="*/ 81 w 157"/>
                <a:gd name="T33" fmla="*/ 57 h 116"/>
                <a:gd name="T34" fmla="*/ 61 w 157"/>
                <a:gd name="T35" fmla="*/ 71 h 116"/>
                <a:gd name="T36" fmla="*/ 41 w 157"/>
                <a:gd name="T37" fmla="*/ 86 h 116"/>
                <a:gd name="T38" fmla="*/ 21 w 157"/>
                <a:gd name="T39" fmla="*/ 101 h 116"/>
                <a:gd name="T40" fmla="*/ 0 w 157"/>
                <a:gd name="T4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116">
                  <a:moveTo>
                    <a:pt x="0" y="116"/>
                  </a:moveTo>
                  <a:lnTo>
                    <a:pt x="0" y="114"/>
                  </a:lnTo>
                  <a:lnTo>
                    <a:pt x="0" y="113"/>
                  </a:lnTo>
                  <a:lnTo>
                    <a:pt x="21" y="98"/>
                  </a:lnTo>
                  <a:lnTo>
                    <a:pt x="41" y="83"/>
                  </a:lnTo>
                  <a:lnTo>
                    <a:pt x="61" y="69"/>
                  </a:lnTo>
                  <a:lnTo>
                    <a:pt x="81" y="55"/>
                  </a:lnTo>
                  <a:lnTo>
                    <a:pt x="100" y="40"/>
                  </a:lnTo>
                  <a:lnTo>
                    <a:pt x="119" y="27"/>
                  </a:lnTo>
                  <a:lnTo>
                    <a:pt x="138" y="13"/>
                  </a:lnTo>
                  <a:lnTo>
                    <a:pt x="157" y="0"/>
                  </a:lnTo>
                  <a:lnTo>
                    <a:pt x="157" y="1"/>
                  </a:lnTo>
                  <a:lnTo>
                    <a:pt x="157" y="2"/>
                  </a:lnTo>
                  <a:lnTo>
                    <a:pt x="138" y="16"/>
                  </a:lnTo>
                  <a:lnTo>
                    <a:pt x="119" y="29"/>
                  </a:lnTo>
                  <a:lnTo>
                    <a:pt x="100" y="43"/>
                  </a:lnTo>
                  <a:lnTo>
                    <a:pt x="81" y="57"/>
                  </a:lnTo>
                  <a:lnTo>
                    <a:pt x="61" y="71"/>
                  </a:lnTo>
                  <a:lnTo>
                    <a:pt x="41" y="86"/>
                  </a:lnTo>
                  <a:lnTo>
                    <a:pt x="21" y="101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B6A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2" name="Freeform 1032"/>
            <p:cNvSpPr>
              <a:spLocks/>
            </p:cNvSpPr>
            <p:nvPr userDrawn="1"/>
          </p:nvSpPr>
          <p:spPr bwMode="auto">
            <a:xfrm>
              <a:off x="1391" y="1335"/>
              <a:ext cx="597" cy="383"/>
            </a:xfrm>
            <a:custGeom>
              <a:avLst/>
              <a:gdLst>
                <a:gd name="T0" fmla="*/ 218 w 463"/>
                <a:gd name="T1" fmla="*/ 339 h 339"/>
                <a:gd name="T2" fmla="*/ 189 w 463"/>
                <a:gd name="T3" fmla="*/ 312 h 339"/>
                <a:gd name="T4" fmla="*/ 160 w 463"/>
                <a:gd name="T5" fmla="*/ 287 h 339"/>
                <a:gd name="T6" fmla="*/ 132 w 463"/>
                <a:gd name="T7" fmla="*/ 261 h 339"/>
                <a:gd name="T8" fmla="*/ 104 w 463"/>
                <a:gd name="T9" fmla="*/ 237 h 339"/>
                <a:gd name="T10" fmla="*/ 77 w 463"/>
                <a:gd name="T11" fmla="*/ 213 h 339"/>
                <a:gd name="T12" fmla="*/ 51 w 463"/>
                <a:gd name="T13" fmla="*/ 190 h 339"/>
                <a:gd name="T14" fmla="*/ 26 w 463"/>
                <a:gd name="T15" fmla="*/ 167 h 339"/>
                <a:gd name="T16" fmla="*/ 0 w 463"/>
                <a:gd name="T17" fmla="*/ 144 h 339"/>
                <a:gd name="T18" fmla="*/ 0 w 463"/>
                <a:gd name="T19" fmla="*/ 143 h 339"/>
                <a:gd name="T20" fmla="*/ 0 w 463"/>
                <a:gd name="T21" fmla="*/ 142 h 339"/>
                <a:gd name="T22" fmla="*/ 32 w 463"/>
                <a:gd name="T23" fmla="*/ 123 h 339"/>
                <a:gd name="T24" fmla="*/ 64 w 463"/>
                <a:gd name="T25" fmla="*/ 104 h 339"/>
                <a:gd name="T26" fmla="*/ 95 w 463"/>
                <a:gd name="T27" fmla="*/ 86 h 339"/>
                <a:gd name="T28" fmla="*/ 125 w 463"/>
                <a:gd name="T29" fmla="*/ 68 h 339"/>
                <a:gd name="T30" fmla="*/ 155 w 463"/>
                <a:gd name="T31" fmla="*/ 50 h 339"/>
                <a:gd name="T32" fmla="*/ 184 w 463"/>
                <a:gd name="T33" fmla="*/ 33 h 339"/>
                <a:gd name="T34" fmla="*/ 212 w 463"/>
                <a:gd name="T35" fmla="*/ 16 h 339"/>
                <a:gd name="T36" fmla="*/ 241 w 463"/>
                <a:gd name="T37" fmla="*/ 0 h 339"/>
                <a:gd name="T38" fmla="*/ 266 w 463"/>
                <a:gd name="T39" fmla="*/ 19 h 339"/>
                <a:gd name="T40" fmla="*/ 293 w 463"/>
                <a:gd name="T41" fmla="*/ 38 h 339"/>
                <a:gd name="T42" fmla="*/ 319 w 463"/>
                <a:gd name="T43" fmla="*/ 58 h 339"/>
                <a:gd name="T44" fmla="*/ 347 w 463"/>
                <a:gd name="T45" fmla="*/ 78 h 339"/>
                <a:gd name="T46" fmla="*/ 375 w 463"/>
                <a:gd name="T47" fmla="*/ 99 h 339"/>
                <a:gd name="T48" fmla="*/ 404 w 463"/>
                <a:gd name="T49" fmla="*/ 120 h 339"/>
                <a:gd name="T50" fmla="*/ 433 w 463"/>
                <a:gd name="T51" fmla="*/ 141 h 339"/>
                <a:gd name="T52" fmla="*/ 463 w 463"/>
                <a:gd name="T53" fmla="*/ 163 h 339"/>
                <a:gd name="T54" fmla="*/ 434 w 463"/>
                <a:gd name="T55" fmla="*/ 184 h 339"/>
                <a:gd name="T56" fmla="*/ 405 w 463"/>
                <a:gd name="T57" fmla="*/ 204 h 339"/>
                <a:gd name="T58" fmla="*/ 376 w 463"/>
                <a:gd name="T59" fmla="*/ 226 h 339"/>
                <a:gd name="T60" fmla="*/ 346 w 463"/>
                <a:gd name="T61" fmla="*/ 247 h 339"/>
                <a:gd name="T62" fmla="*/ 315 w 463"/>
                <a:gd name="T63" fmla="*/ 269 h 339"/>
                <a:gd name="T64" fmla="*/ 283 w 463"/>
                <a:gd name="T65" fmla="*/ 292 h 339"/>
                <a:gd name="T66" fmla="*/ 251 w 463"/>
                <a:gd name="T67" fmla="*/ 315 h 339"/>
                <a:gd name="T68" fmla="*/ 218 w 463"/>
                <a:gd name="T69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3" h="339">
                  <a:moveTo>
                    <a:pt x="218" y="339"/>
                  </a:moveTo>
                  <a:lnTo>
                    <a:pt x="189" y="312"/>
                  </a:lnTo>
                  <a:lnTo>
                    <a:pt x="160" y="287"/>
                  </a:lnTo>
                  <a:lnTo>
                    <a:pt x="132" y="261"/>
                  </a:lnTo>
                  <a:lnTo>
                    <a:pt x="104" y="237"/>
                  </a:lnTo>
                  <a:lnTo>
                    <a:pt x="77" y="213"/>
                  </a:lnTo>
                  <a:lnTo>
                    <a:pt x="51" y="190"/>
                  </a:lnTo>
                  <a:lnTo>
                    <a:pt x="26" y="167"/>
                  </a:lnTo>
                  <a:lnTo>
                    <a:pt x="0" y="144"/>
                  </a:lnTo>
                  <a:lnTo>
                    <a:pt x="0" y="143"/>
                  </a:lnTo>
                  <a:lnTo>
                    <a:pt x="0" y="142"/>
                  </a:lnTo>
                  <a:lnTo>
                    <a:pt x="32" y="123"/>
                  </a:lnTo>
                  <a:lnTo>
                    <a:pt x="64" y="104"/>
                  </a:lnTo>
                  <a:lnTo>
                    <a:pt x="95" y="86"/>
                  </a:lnTo>
                  <a:lnTo>
                    <a:pt x="125" y="68"/>
                  </a:lnTo>
                  <a:lnTo>
                    <a:pt x="155" y="50"/>
                  </a:lnTo>
                  <a:lnTo>
                    <a:pt x="184" y="33"/>
                  </a:lnTo>
                  <a:lnTo>
                    <a:pt x="212" y="16"/>
                  </a:lnTo>
                  <a:lnTo>
                    <a:pt x="241" y="0"/>
                  </a:lnTo>
                  <a:lnTo>
                    <a:pt x="266" y="19"/>
                  </a:lnTo>
                  <a:lnTo>
                    <a:pt x="293" y="38"/>
                  </a:lnTo>
                  <a:lnTo>
                    <a:pt x="319" y="58"/>
                  </a:lnTo>
                  <a:lnTo>
                    <a:pt x="347" y="78"/>
                  </a:lnTo>
                  <a:lnTo>
                    <a:pt x="375" y="99"/>
                  </a:lnTo>
                  <a:lnTo>
                    <a:pt x="404" y="120"/>
                  </a:lnTo>
                  <a:lnTo>
                    <a:pt x="433" y="141"/>
                  </a:lnTo>
                  <a:lnTo>
                    <a:pt x="463" y="163"/>
                  </a:lnTo>
                  <a:lnTo>
                    <a:pt x="434" y="184"/>
                  </a:lnTo>
                  <a:lnTo>
                    <a:pt x="405" y="204"/>
                  </a:lnTo>
                  <a:lnTo>
                    <a:pt x="376" y="226"/>
                  </a:lnTo>
                  <a:lnTo>
                    <a:pt x="346" y="247"/>
                  </a:lnTo>
                  <a:lnTo>
                    <a:pt x="315" y="269"/>
                  </a:lnTo>
                  <a:lnTo>
                    <a:pt x="283" y="292"/>
                  </a:lnTo>
                  <a:lnTo>
                    <a:pt x="251" y="315"/>
                  </a:lnTo>
                  <a:lnTo>
                    <a:pt x="218" y="339"/>
                  </a:lnTo>
                  <a:close/>
                </a:path>
              </a:pathLst>
            </a:custGeom>
            <a:solidFill>
              <a:srgbClr val="4E6F5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3" name="Freeform 1033"/>
            <p:cNvSpPr>
              <a:spLocks/>
            </p:cNvSpPr>
            <p:nvPr userDrawn="1"/>
          </p:nvSpPr>
          <p:spPr bwMode="auto">
            <a:xfrm>
              <a:off x="1391" y="1333"/>
              <a:ext cx="573" cy="364"/>
            </a:xfrm>
            <a:custGeom>
              <a:avLst/>
              <a:gdLst>
                <a:gd name="T0" fmla="*/ 200 w 444"/>
                <a:gd name="T1" fmla="*/ 322 h 322"/>
                <a:gd name="T2" fmla="*/ 173 w 444"/>
                <a:gd name="T3" fmla="*/ 298 h 322"/>
                <a:gd name="T4" fmla="*/ 147 w 444"/>
                <a:gd name="T5" fmla="*/ 274 h 322"/>
                <a:gd name="T6" fmla="*/ 121 w 444"/>
                <a:gd name="T7" fmla="*/ 251 h 322"/>
                <a:gd name="T8" fmla="*/ 96 w 444"/>
                <a:gd name="T9" fmla="*/ 229 h 322"/>
                <a:gd name="T10" fmla="*/ 71 w 444"/>
                <a:gd name="T11" fmla="*/ 207 h 322"/>
                <a:gd name="T12" fmla="*/ 47 w 444"/>
                <a:gd name="T13" fmla="*/ 185 h 322"/>
                <a:gd name="T14" fmla="*/ 24 w 444"/>
                <a:gd name="T15" fmla="*/ 164 h 322"/>
                <a:gd name="T16" fmla="*/ 0 w 444"/>
                <a:gd name="T17" fmla="*/ 144 h 322"/>
                <a:gd name="T18" fmla="*/ 32 w 444"/>
                <a:gd name="T19" fmla="*/ 124 h 322"/>
                <a:gd name="T20" fmla="*/ 64 w 444"/>
                <a:gd name="T21" fmla="*/ 105 h 322"/>
                <a:gd name="T22" fmla="*/ 94 w 444"/>
                <a:gd name="T23" fmla="*/ 87 h 322"/>
                <a:gd name="T24" fmla="*/ 125 w 444"/>
                <a:gd name="T25" fmla="*/ 68 h 322"/>
                <a:gd name="T26" fmla="*/ 154 w 444"/>
                <a:gd name="T27" fmla="*/ 51 h 322"/>
                <a:gd name="T28" fmla="*/ 183 w 444"/>
                <a:gd name="T29" fmla="*/ 33 h 322"/>
                <a:gd name="T30" fmla="*/ 212 w 444"/>
                <a:gd name="T31" fmla="*/ 16 h 322"/>
                <a:gd name="T32" fmla="*/ 240 w 444"/>
                <a:gd name="T33" fmla="*/ 0 h 322"/>
                <a:gd name="T34" fmla="*/ 264 w 444"/>
                <a:gd name="T35" fmla="*/ 17 h 322"/>
                <a:gd name="T36" fmla="*/ 288 w 444"/>
                <a:gd name="T37" fmla="*/ 35 h 322"/>
                <a:gd name="T38" fmla="*/ 313 w 444"/>
                <a:gd name="T39" fmla="*/ 53 h 322"/>
                <a:gd name="T40" fmla="*/ 338 w 444"/>
                <a:gd name="T41" fmla="*/ 71 h 322"/>
                <a:gd name="T42" fmla="*/ 364 w 444"/>
                <a:gd name="T43" fmla="*/ 90 h 322"/>
                <a:gd name="T44" fmla="*/ 390 w 444"/>
                <a:gd name="T45" fmla="*/ 110 h 322"/>
                <a:gd name="T46" fmla="*/ 417 w 444"/>
                <a:gd name="T47" fmla="*/ 129 h 322"/>
                <a:gd name="T48" fmla="*/ 444 w 444"/>
                <a:gd name="T49" fmla="*/ 149 h 322"/>
                <a:gd name="T50" fmla="*/ 416 w 444"/>
                <a:gd name="T51" fmla="*/ 169 h 322"/>
                <a:gd name="T52" fmla="*/ 387 w 444"/>
                <a:gd name="T53" fmla="*/ 190 h 322"/>
                <a:gd name="T54" fmla="*/ 357 w 444"/>
                <a:gd name="T55" fmla="*/ 210 h 322"/>
                <a:gd name="T56" fmla="*/ 328 w 444"/>
                <a:gd name="T57" fmla="*/ 232 h 322"/>
                <a:gd name="T58" fmla="*/ 296 w 444"/>
                <a:gd name="T59" fmla="*/ 253 h 322"/>
                <a:gd name="T60" fmla="*/ 265 w 444"/>
                <a:gd name="T61" fmla="*/ 276 h 322"/>
                <a:gd name="T62" fmla="*/ 233 w 444"/>
                <a:gd name="T63" fmla="*/ 298 h 322"/>
                <a:gd name="T64" fmla="*/ 200 w 444"/>
                <a:gd name="T65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4" h="322">
                  <a:moveTo>
                    <a:pt x="200" y="322"/>
                  </a:moveTo>
                  <a:lnTo>
                    <a:pt x="173" y="298"/>
                  </a:lnTo>
                  <a:lnTo>
                    <a:pt x="147" y="274"/>
                  </a:lnTo>
                  <a:lnTo>
                    <a:pt x="121" y="251"/>
                  </a:lnTo>
                  <a:lnTo>
                    <a:pt x="96" y="229"/>
                  </a:lnTo>
                  <a:lnTo>
                    <a:pt x="71" y="207"/>
                  </a:lnTo>
                  <a:lnTo>
                    <a:pt x="47" y="185"/>
                  </a:lnTo>
                  <a:lnTo>
                    <a:pt x="24" y="164"/>
                  </a:lnTo>
                  <a:lnTo>
                    <a:pt x="0" y="144"/>
                  </a:lnTo>
                  <a:lnTo>
                    <a:pt x="32" y="124"/>
                  </a:lnTo>
                  <a:lnTo>
                    <a:pt x="64" y="105"/>
                  </a:lnTo>
                  <a:lnTo>
                    <a:pt x="94" y="87"/>
                  </a:lnTo>
                  <a:lnTo>
                    <a:pt x="125" y="68"/>
                  </a:lnTo>
                  <a:lnTo>
                    <a:pt x="154" y="51"/>
                  </a:lnTo>
                  <a:lnTo>
                    <a:pt x="183" y="33"/>
                  </a:lnTo>
                  <a:lnTo>
                    <a:pt x="212" y="16"/>
                  </a:lnTo>
                  <a:lnTo>
                    <a:pt x="240" y="0"/>
                  </a:lnTo>
                  <a:lnTo>
                    <a:pt x="264" y="17"/>
                  </a:lnTo>
                  <a:lnTo>
                    <a:pt x="288" y="35"/>
                  </a:lnTo>
                  <a:lnTo>
                    <a:pt x="313" y="53"/>
                  </a:lnTo>
                  <a:lnTo>
                    <a:pt x="338" y="71"/>
                  </a:lnTo>
                  <a:lnTo>
                    <a:pt x="364" y="90"/>
                  </a:lnTo>
                  <a:lnTo>
                    <a:pt x="390" y="110"/>
                  </a:lnTo>
                  <a:lnTo>
                    <a:pt x="417" y="129"/>
                  </a:lnTo>
                  <a:lnTo>
                    <a:pt x="444" y="149"/>
                  </a:lnTo>
                  <a:lnTo>
                    <a:pt x="416" y="169"/>
                  </a:lnTo>
                  <a:lnTo>
                    <a:pt x="387" y="190"/>
                  </a:lnTo>
                  <a:lnTo>
                    <a:pt x="357" y="210"/>
                  </a:lnTo>
                  <a:lnTo>
                    <a:pt x="328" y="232"/>
                  </a:lnTo>
                  <a:lnTo>
                    <a:pt x="296" y="253"/>
                  </a:lnTo>
                  <a:lnTo>
                    <a:pt x="265" y="276"/>
                  </a:lnTo>
                  <a:lnTo>
                    <a:pt x="233" y="298"/>
                  </a:lnTo>
                  <a:lnTo>
                    <a:pt x="200" y="322"/>
                  </a:lnTo>
                  <a:close/>
                </a:path>
              </a:pathLst>
            </a:custGeom>
            <a:solidFill>
              <a:srgbClr val="00261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4" name="Freeform 1034"/>
            <p:cNvSpPr>
              <a:spLocks/>
            </p:cNvSpPr>
            <p:nvPr userDrawn="1"/>
          </p:nvSpPr>
          <p:spPr bwMode="auto">
            <a:xfrm>
              <a:off x="1391" y="1321"/>
              <a:ext cx="569" cy="359"/>
            </a:xfrm>
            <a:custGeom>
              <a:avLst/>
              <a:gdLst>
                <a:gd name="T0" fmla="*/ 198 w 441"/>
                <a:gd name="T1" fmla="*/ 318 h 318"/>
                <a:gd name="T2" fmla="*/ 172 w 441"/>
                <a:gd name="T3" fmla="*/ 294 h 318"/>
                <a:gd name="T4" fmla="*/ 146 w 441"/>
                <a:gd name="T5" fmla="*/ 271 h 318"/>
                <a:gd name="T6" fmla="*/ 120 w 441"/>
                <a:gd name="T7" fmla="*/ 248 h 318"/>
                <a:gd name="T8" fmla="*/ 95 w 441"/>
                <a:gd name="T9" fmla="*/ 226 h 318"/>
                <a:gd name="T10" fmla="*/ 71 w 441"/>
                <a:gd name="T11" fmla="*/ 205 h 318"/>
                <a:gd name="T12" fmla="*/ 47 w 441"/>
                <a:gd name="T13" fmla="*/ 184 h 318"/>
                <a:gd name="T14" fmla="*/ 23 w 441"/>
                <a:gd name="T15" fmla="*/ 163 h 318"/>
                <a:gd name="T16" fmla="*/ 0 w 441"/>
                <a:gd name="T17" fmla="*/ 143 h 318"/>
                <a:gd name="T18" fmla="*/ 32 w 441"/>
                <a:gd name="T19" fmla="*/ 124 h 318"/>
                <a:gd name="T20" fmla="*/ 63 w 441"/>
                <a:gd name="T21" fmla="*/ 105 h 318"/>
                <a:gd name="T22" fmla="*/ 94 w 441"/>
                <a:gd name="T23" fmla="*/ 87 h 318"/>
                <a:gd name="T24" fmla="*/ 124 w 441"/>
                <a:gd name="T25" fmla="*/ 68 h 318"/>
                <a:gd name="T26" fmla="*/ 154 w 441"/>
                <a:gd name="T27" fmla="*/ 51 h 318"/>
                <a:gd name="T28" fmla="*/ 182 w 441"/>
                <a:gd name="T29" fmla="*/ 34 h 318"/>
                <a:gd name="T30" fmla="*/ 211 w 441"/>
                <a:gd name="T31" fmla="*/ 17 h 318"/>
                <a:gd name="T32" fmla="*/ 239 w 441"/>
                <a:gd name="T33" fmla="*/ 0 h 318"/>
                <a:gd name="T34" fmla="*/ 262 w 441"/>
                <a:gd name="T35" fmla="*/ 17 h 318"/>
                <a:gd name="T36" fmla="*/ 286 w 441"/>
                <a:gd name="T37" fmla="*/ 35 h 318"/>
                <a:gd name="T38" fmla="*/ 311 w 441"/>
                <a:gd name="T39" fmla="*/ 53 h 318"/>
                <a:gd name="T40" fmla="*/ 336 w 441"/>
                <a:gd name="T41" fmla="*/ 71 h 318"/>
                <a:gd name="T42" fmla="*/ 361 w 441"/>
                <a:gd name="T43" fmla="*/ 90 h 318"/>
                <a:gd name="T44" fmla="*/ 387 w 441"/>
                <a:gd name="T45" fmla="*/ 109 h 318"/>
                <a:gd name="T46" fmla="*/ 414 w 441"/>
                <a:gd name="T47" fmla="*/ 128 h 318"/>
                <a:gd name="T48" fmla="*/ 441 w 441"/>
                <a:gd name="T49" fmla="*/ 148 h 318"/>
                <a:gd name="T50" fmla="*/ 412 w 441"/>
                <a:gd name="T51" fmla="*/ 167 h 318"/>
                <a:gd name="T52" fmla="*/ 384 w 441"/>
                <a:gd name="T53" fmla="*/ 188 h 318"/>
                <a:gd name="T54" fmla="*/ 354 w 441"/>
                <a:gd name="T55" fmla="*/ 208 h 318"/>
                <a:gd name="T56" fmla="*/ 325 w 441"/>
                <a:gd name="T57" fmla="*/ 229 h 318"/>
                <a:gd name="T58" fmla="*/ 294 w 441"/>
                <a:gd name="T59" fmla="*/ 250 h 318"/>
                <a:gd name="T60" fmla="*/ 262 w 441"/>
                <a:gd name="T61" fmla="*/ 273 h 318"/>
                <a:gd name="T62" fmla="*/ 230 w 441"/>
                <a:gd name="T63" fmla="*/ 295 h 318"/>
                <a:gd name="T64" fmla="*/ 198 w 441"/>
                <a:gd name="T6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1" h="318">
                  <a:moveTo>
                    <a:pt x="198" y="318"/>
                  </a:moveTo>
                  <a:lnTo>
                    <a:pt x="172" y="294"/>
                  </a:lnTo>
                  <a:lnTo>
                    <a:pt x="146" y="271"/>
                  </a:lnTo>
                  <a:lnTo>
                    <a:pt x="120" y="248"/>
                  </a:lnTo>
                  <a:lnTo>
                    <a:pt x="95" y="226"/>
                  </a:lnTo>
                  <a:lnTo>
                    <a:pt x="71" y="205"/>
                  </a:lnTo>
                  <a:lnTo>
                    <a:pt x="47" y="184"/>
                  </a:lnTo>
                  <a:lnTo>
                    <a:pt x="23" y="163"/>
                  </a:lnTo>
                  <a:lnTo>
                    <a:pt x="0" y="143"/>
                  </a:lnTo>
                  <a:lnTo>
                    <a:pt x="32" y="124"/>
                  </a:lnTo>
                  <a:lnTo>
                    <a:pt x="63" y="105"/>
                  </a:lnTo>
                  <a:lnTo>
                    <a:pt x="94" y="87"/>
                  </a:lnTo>
                  <a:lnTo>
                    <a:pt x="124" y="68"/>
                  </a:lnTo>
                  <a:lnTo>
                    <a:pt x="154" y="51"/>
                  </a:lnTo>
                  <a:lnTo>
                    <a:pt x="182" y="34"/>
                  </a:lnTo>
                  <a:lnTo>
                    <a:pt x="211" y="17"/>
                  </a:lnTo>
                  <a:lnTo>
                    <a:pt x="239" y="0"/>
                  </a:lnTo>
                  <a:lnTo>
                    <a:pt x="262" y="17"/>
                  </a:lnTo>
                  <a:lnTo>
                    <a:pt x="286" y="35"/>
                  </a:lnTo>
                  <a:lnTo>
                    <a:pt x="311" y="53"/>
                  </a:lnTo>
                  <a:lnTo>
                    <a:pt x="336" y="71"/>
                  </a:lnTo>
                  <a:lnTo>
                    <a:pt x="361" y="90"/>
                  </a:lnTo>
                  <a:lnTo>
                    <a:pt x="387" y="109"/>
                  </a:lnTo>
                  <a:lnTo>
                    <a:pt x="414" y="128"/>
                  </a:lnTo>
                  <a:lnTo>
                    <a:pt x="441" y="148"/>
                  </a:lnTo>
                  <a:lnTo>
                    <a:pt x="412" y="167"/>
                  </a:lnTo>
                  <a:lnTo>
                    <a:pt x="384" y="188"/>
                  </a:lnTo>
                  <a:lnTo>
                    <a:pt x="354" y="208"/>
                  </a:lnTo>
                  <a:lnTo>
                    <a:pt x="325" y="229"/>
                  </a:lnTo>
                  <a:lnTo>
                    <a:pt x="294" y="250"/>
                  </a:lnTo>
                  <a:lnTo>
                    <a:pt x="262" y="273"/>
                  </a:lnTo>
                  <a:lnTo>
                    <a:pt x="230" y="295"/>
                  </a:lnTo>
                  <a:lnTo>
                    <a:pt x="198" y="318"/>
                  </a:lnTo>
                  <a:close/>
                </a:path>
              </a:pathLst>
            </a:custGeom>
            <a:solidFill>
              <a:srgbClr val="96B9A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5" name="Freeform 1035"/>
            <p:cNvSpPr>
              <a:spLocks/>
            </p:cNvSpPr>
            <p:nvPr userDrawn="1"/>
          </p:nvSpPr>
          <p:spPr bwMode="auto">
            <a:xfrm>
              <a:off x="1396" y="1323"/>
              <a:ext cx="559" cy="352"/>
            </a:xfrm>
            <a:custGeom>
              <a:avLst/>
              <a:gdLst>
                <a:gd name="T0" fmla="*/ 195 w 433"/>
                <a:gd name="T1" fmla="*/ 312 h 312"/>
                <a:gd name="T2" fmla="*/ 168 w 433"/>
                <a:gd name="T3" fmla="*/ 289 h 312"/>
                <a:gd name="T4" fmla="*/ 143 w 433"/>
                <a:gd name="T5" fmla="*/ 267 h 312"/>
                <a:gd name="T6" fmla="*/ 118 w 433"/>
                <a:gd name="T7" fmla="*/ 244 h 312"/>
                <a:gd name="T8" fmla="*/ 93 w 433"/>
                <a:gd name="T9" fmla="*/ 223 h 312"/>
                <a:gd name="T10" fmla="*/ 69 w 433"/>
                <a:gd name="T11" fmla="*/ 202 h 312"/>
                <a:gd name="T12" fmla="*/ 46 w 433"/>
                <a:gd name="T13" fmla="*/ 181 h 312"/>
                <a:gd name="T14" fmla="*/ 22 w 433"/>
                <a:gd name="T15" fmla="*/ 161 h 312"/>
                <a:gd name="T16" fmla="*/ 0 w 433"/>
                <a:gd name="T17" fmla="*/ 141 h 312"/>
                <a:gd name="T18" fmla="*/ 31 w 433"/>
                <a:gd name="T19" fmla="*/ 122 h 312"/>
                <a:gd name="T20" fmla="*/ 62 w 433"/>
                <a:gd name="T21" fmla="*/ 104 h 312"/>
                <a:gd name="T22" fmla="*/ 92 w 433"/>
                <a:gd name="T23" fmla="*/ 85 h 312"/>
                <a:gd name="T24" fmla="*/ 122 w 433"/>
                <a:gd name="T25" fmla="*/ 68 h 312"/>
                <a:gd name="T26" fmla="*/ 150 w 433"/>
                <a:gd name="T27" fmla="*/ 50 h 312"/>
                <a:gd name="T28" fmla="*/ 179 w 433"/>
                <a:gd name="T29" fmla="*/ 33 h 312"/>
                <a:gd name="T30" fmla="*/ 207 w 433"/>
                <a:gd name="T31" fmla="*/ 17 h 312"/>
                <a:gd name="T32" fmla="*/ 235 w 433"/>
                <a:gd name="T33" fmla="*/ 0 h 312"/>
                <a:gd name="T34" fmla="*/ 258 w 433"/>
                <a:gd name="T35" fmla="*/ 17 h 312"/>
                <a:gd name="T36" fmla="*/ 281 w 433"/>
                <a:gd name="T37" fmla="*/ 35 h 312"/>
                <a:gd name="T38" fmla="*/ 305 w 433"/>
                <a:gd name="T39" fmla="*/ 52 h 312"/>
                <a:gd name="T40" fmla="*/ 330 w 433"/>
                <a:gd name="T41" fmla="*/ 70 h 312"/>
                <a:gd name="T42" fmla="*/ 355 w 433"/>
                <a:gd name="T43" fmla="*/ 89 h 312"/>
                <a:gd name="T44" fmla="*/ 381 w 433"/>
                <a:gd name="T45" fmla="*/ 107 h 312"/>
                <a:gd name="T46" fmla="*/ 407 w 433"/>
                <a:gd name="T47" fmla="*/ 126 h 312"/>
                <a:gd name="T48" fmla="*/ 433 w 433"/>
                <a:gd name="T49" fmla="*/ 146 h 312"/>
                <a:gd name="T50" fmla="*/ 405 w 433"/>
                <a:gd name="T51" fmla="*/ 165 h 312"/>
                <a:gd name="T52" fmla="*/ 377 w 433"/>
                <a:gd name="T53" fmla="*/ 185 h 312"/>
                <a:gd name="T54" fmla="*/ 348 w 433"/>
                <a:gd name="T55" fmla="*/ 205 h 312"/>
                <a:gd name="T56" fmla="*/ 319 w 433"/>
                <a:gd name="T57" fmla="*/ 225 h 312"/>
                <a:gd name="T58" fmla="*/ 289 w 433"/>
                <a:gd name="T59" fmla="*/ 247 h 312"/>
                <a:gd name="T60" fmla="*/ 258 w 433"/>
                <a:gd name="T61" fmla="*/ 268 h 312"/>
                <a:gd name="T62" fmla="*/ 226 w 433"/>
                <a:gd name="T63" fmla="*/ 290 h 312"/>
                <a:gd name="T64" fmla="*/ 195 w 433"/>
                <a:gd name="T6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3" h="312">
                  <a:moveTo>
                    <a:pt x="195" y="312"/>
                  </a:moveTo>
                  <a:lnTo>
                    <a:pt x="168" y="289"/>
                  </a:lnTo>
                  <a:lnTo>
                    <a:pt x="143" y="267"/>
                  </a:lnTo>
                  <a:lnTo>
                    <a:pt x="118" y="244"/>
                  </a:lnTo>
                  <a:lnTo>
                    <a:pt x="93" y="223"/>
                  </a:lnTo>
                  <a:lnTo>
                    <a:pt x="69" y="202"/>
                  </a:lnTo>
                  <a:lnTo>
                    <a:pt x="46" y="181"/>
                  </a:lnTo>
                  <a:lnTo>
                    <a:pt x="22" y="161"/>
                  </a:lnTo>
                  <a:lnTo>
                    <a:pt x="0" y="141"/>
                  </a:lnTo>
                  <a:lnTo>
                    <a:pt x="31" y="122"/>
                  </a:lnTo>
                  <a:lnTo>
                    <a:pt x="62" y="104"/>
                  </a:lnTo>
                  <a:lnTo>
                    <a:pt x="92" y="85"/>
                  </a:lnTo>
                  <a:lnTo>
                    <a:pt x="122" y="68"/>
                  </a:lnTo>
                  <a:lnTo>
                    <a:pt x="150" y="50"/>
                  </a:lnTo>
                  <a:lnTo>
                    <a:pt x="179" y="33"/>
                  </a:lnTo>
                  <a:lnTo>
                    <a:pt x="207" y="17"/>
                  </a:lnTo>
                  <a:lnTo>
                    <a:pt x="235" y="0"/>
                  </a:lnTo>
                  <a:lnTo>
                    <a:pt x="258" y="17"/>
                  </a:lnTo>
                  <a:lnTo>
                    <a:pt x="281" y="35"/>
                  </a:lnTo>
                  <a:lnTo>
                    <a:pt x="305" y="52"/>
                  </a:lnTo>
                  <a:lnTo>
                    <a:pt x="330" y="70"/>
                  </a:lnTo>
                  <a:lnTo>
                    <a:pt x="355" y="89"/>
                  </a:lnTo>
                  <a:lnTo>
                    <a:pt x="381" y="107"/>
                  </a:lnTo>
                  <a:lnTo>
                    <a:pt x="407" y="126"/>
                  </a:lnTo>
                  <a:lnTo>
                    <a:pt x="433" y="146"/>
                  </a:lnTo>
                  <a:lnTo>
                    <a:pt x="405" y="165"/>
                  </a:lnTo>
                  <a:lnTo>
                    <a:pt x="377" y="185"/>
                  </a:lnTo>
                  <a:lnTo>
                    <a:pt x="348" y="205"/>
                  </a:lnTo>
                  <a:lnTo>
                    <a:pt x="319" y="225"/>
                  </a:lnTo>
                  <a:lnTo>
                    <a:pt x="289" y="247"/>
                  </a:lnTo>
                  <a:lnTo>
                    <a:pt x="258" y="268"/>
                  </a:lnTo>
                  <a:lnTo>
                    <a:pt x="226" y="290"/>
                  </a:lnTo>
                  <a:lnTo>
                    <a:pt x="195" y="312"/>
                  </a:lnTo>
                  <a:close/>
                </a:path>
              </a:pathLst>
            </a:custGeom>
            <a:solidFill>
              <a:srgbClr val="BADD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6" name="Freeform 1036"/>
            <p:cNvSpPr>
              <a:spLocks/>
            </p:cNvSpPr>
            <p:nvPr userDrawn="1"/>
          </p:nvSpPr>
          <p:spPr bwMode="auto">
            <a:xfrm>
              <a:off x="1405" y="1333"/>
              <a:ext cx="543" cy="342"/>
            </a:xfrm>
            <a:custGeom>
              <a:avLst/>
              <a:gdLst>
                <a:gd name="T0" fmla="*/ 188 w 421"/>
                <a:gd name="T1" fmla="*/ 303 h 303"/>
                <a:gd name="T2" fmla="*/ 162 w 421"/>
                <a:gd name="T3" fmla="*/ 281 h 303"/>
                <a:gd name="T4" fmla="*/ 138 w 421"/>
                <a:gd name="T5" fmla="*/ 260 h 303"/>
                <a:gd name="T6" fmla="*/ 113 w 421"/>
                <a:gd name="T7" fmla="*/ 238 h 303"/>
                <a:gd name="T8" fmla="*/ 89 w 421"/>
                <a:gd name="T9" fmla="*/ 217 h 303"/>
                <a:gd name="T10" fmla="*/ 66 w 421"/>
                <a:gd name="T11" fmla="*/ 196 h 303"/>
                <a:gd name="T12" fmla="*/ 44 w 421"/>
                <a:gd name="T13" fmla="*/ 177 h 303"/>
                <a:gd name="T14" fmla="*/ 21 w 421"/>
                <a:gd name="T15" fmla="*/ 157 h 303"/>
                <a:gd name="T16" fmla="*/ 0 w 421"/>
                <a:gd name="T17" fmla="*/ 137 h 303"/>
                <a:gd name="T18" fmla="*/ 30 w 421"/>
                <a:gd name="T19" fmla="*/ 119 h 303"/>
                <a:gd name="T20" fmla="*/ 60 w 421"/>
                <a:gd name="T21" fmla="*/ 101 h 303"/>
                <a:gd name="T22" fmla="*/ 90 w 421"/>
                <a:gd name="T23" fmla="*/ 83 h 303"/>
                <a:gd name="T24" fmla="*/ 119 w 421"/>
                <a:gd name="T25" fmla="*/ 66 h 303"/>
                <a:gd name="T26" fmla="*/ 147 w 421"/>
                <a:gd name="T27" fmla="*/ 49 h 303"/>
                <a:gd name="T28" fmla="*/ 175 w 421"/>
                <a:gd name="T29" fmla="*/ 32 h 303"/>
                <a:gd name="T30" fmla="*/ 202 w 421"/>
                <a:gd name="T31" fmla="*/ 16 h 303"/>
                <a:gd name="T32" fmla="*/ 229 w 421"/>
                <a:gd name="T33" fmla="*/ 0 h 303"/>
                <a:gd name="T34" fmla="*/ 252 w 421"/>
                <a:gd name="T35" fmla="*/ 16 h 303"/>
                <a:gd name="T36" fmla="*/ 275 w 421"/>
                <a:gd name="T37" fmla="*/ 33 h 303"/>
                <a:gd name="T38" fmla="*/ 298 w 421"/>
                <a:gd name="T39" fmla="*/ 50 h 303"/>
                <a:gd name="T40" fmla="*/ 321 w 421"/>
                <a:gd name="T41" fmla="*/ 67 h 303"/>
                <a:gd name="T42" fmla="*/ 345 w 421"/>
                <a:gd name="T43" fmla="*/ 85 h 303"/>
                <a:gd name="T44" fmla="*/ 370 w 421"/>
                <a:gd name="T45" fmla="*/ 103 h 303"/>
                <a:gd name="T46" fmla="*/ 396 w 421"/>
                <a:gd name="T47" fmla="*/ 122 h 303"/>
                <a:gd name="T48" fmla="*/ 421 w 421"/>
                <a:gd name="T49" fmla="*/ 140 h 303"/>
                <a:gd name="T50" fmla="*/ 394 w 421"/>
                <a:gd name="T51" fmla="*/ 159 h 303"/>
                <a:gd name="T52" fmla="*/ 366 w 421"/>
                <a:gd name="T53" fmla="*/ 179 h 303"/>
                <a:gd name="T54" fmla="*/ 338 w 421"/>
                <a:gd name="T55" fmla="*/ 198 h 303"/>
                <a:gd name="T56" fmla="*/ 309 w 421"/>
                <a:gd name="T57" fmla="*/ 218 h 303"/>
                <a:gd name="T58" fmla="*/ 279 w 421"/>
                <a:gd name="T59" fmla="*/ 239 h 303"/>
                <a:gd name="T60" fmla="*/ 249 w 421"/>
                <a:gd name="T61" fmla="*/ 260 h 303"/>
                <a:gd name="T62" fmla="*/ 219 w 421"/>
                <a:gd name="T63" fmla="*/ 282 h 303"/>
                <a:gd name="T64" fmla="*/ 188 w 421"/>
                <a:gd name="T65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1" h="303">
                  <a:moveTo>
                    <a:pt x="188" y="303"/>
                  </a:moveTo>
                  <a:lnTo>
                    <a:pt x="162" y="281"/>
                  </a:lnTo>
                  <a:lnTo>
                    <a:pt x="138" y="260"/>
                  </a:lnTo>
                  <a:lnTo>
                    <a:pt x="113" y="238"/>
                  </a:lnTo>
                  <a:lnTo>
                    <a:pt x="89" y="217"/>
                  </a:lnTo>
                  <a:lnTo>
                    <a:pt x="66" y="196"/>
                  </a:lnTo>
                  <a:lnTo>
                    <a:pt x="44" y="177"/>
                  </a:lnTo>
                  <a:lnTo>
                    <a:pt x="21" y="157"/>
                  </a:lnTo>
                  <a:lnTo>
                    <a:pt x="0" y="137"/>
                  </a:lnTo>
                  <a:lnTo>
                    <a:pt x="30" y="119"/>
                  </a:lnTo>
                  <a:lnTo>
                    <a:pt x="60" y="101"/>
                  </a:lnTo>
                  <a:lnTo>
                    <a:pt x="90" y="83"/>
                  </a:lnTo>
                  <a:lnTo>
                    <a:pt x="119" y="66"/>
                  </a:lnTo>
                  <a:lnTo>
                    <a:pt x="147" y="49"/>
                  </a:lnTo>
                  <a:lnTo>
                    <a:pt x="175" y="32"/>
                  </a:lnTo>
                  <a:lnTo>
                    <a:pt x="202" y="16"/>
                  </a:lnTo>
                  <a:lnTo>
                    <a:pt x="229" y="0"/>
                  </a:lnTo>
                  <a:lnTo>
                    <a:pt x="252" y="16"/>
                  </a:lnTo>
                  <a:lnTo>
                    <a:pt x="275" y="33"/>
                  </a:lnTo>
                  <a:lnTo>
                    <a:pt x="298" y="50"/>
                  </a:lnTo>
                  <a:lnTo>
                    <a:pt x="321" y="67"/>
                  </a:lnTo>
                  <a:lnTo>
                    <a:pt x="345" y="85"/>
                  </a:lnTo>
                  <a:lnTo>
                    <a:pt x="370" y="103"/>
                  </a:lnTo>
                  <a:lnTo>
                    <a:pt x="396" y="122"/>
                  </a:lnTo>
                  <a:lnTo>
                    <a:pt x="421" y="140"/>
                  </a:lnTo>
                  <a:lnTo>
                    <a:pt x="394" y="159"/>
                  </a:lnTo>
                  <a:lnTo>
                    <a:pt x="366" y="179"/>
                  </a:lnTo>
                  <a:lnTo>
                    <a:pt x="338" y="198"/>
                  </a:lnTo>
                  <a:lnTo>
                    <a:pt x="309" y="218"/>
                  </a:lnTo>
                  <a:lnTo>
                    <a:pt x="279" y="239"/>
                  </a:lnTo>
                  <a:lnTo>
                    <a:pt x="249" y="260"/>
                  </a:lnTo>
                  <a:lnTo>
                    <a:pt x="219" y="282"/>
                  </a:lnTo>
                  <a:lnTo>
                    <a:pt x="188" y="303"/>
                  </a:lnTo>
                  <a:close/>
                </a:path>
              </a:pathLst>
            </a:custGeom>
            <a:solidFill>
              <a:srgbClr val="4E6F5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7" name="Freeform 1037"/>
            <p:cNvSpPr>
              <a:spLocks/>
            </p:cNvSpPr>
            <p:nvPr userDrawn="1"/>
          </p:nvSpPr>
          <p:spPr bwMode="auto">
            <a:xfrm>
              <a:off x="1489" y="1386"/>
              <a:ext cx="366" cy="231"/>
            </a:xfrm>
            <a:custGeom>
              <a:avLst/>
              <a:gdLst>
                <a:gd name="T0" fmla="*/ 30 w 284"/>
                <a:gd name="T1" fmla="*/ 169 h 204"/>
                <a:gd name="T2" fmla="*/ 14 w 284"/>
                <a:gd name="T3" fmla="*/ 152 h 204"/>
                <a:gd name="T4" fmla="*/ 5 w 284"/>
                <a:gd name="T5" fmla="*/ 133 h 204"/>
                <a:gd name="T6" fmla="*/ 0 w 284"/>
                <a:gd name="T7" fmla="*/ 114 h 204"/>
                <a:gd name="T8" fmla="*/ 2 w 284"/>
                <a:gd name="T9" fmla="*/ 94 h 204"/>
                <a:gd name="T10" fmla="*/ 8 w 284"/>
                <a:gd name="T11" fmla="*/ 75 h 204"/>
                <a:gd name="T12" fmla="*/ 19 w 284"/>
                <a:gd name="T13" fmla="*/ 57 h 204"/>
                <a:gd name="T14" fmla="*/ 34 w 284"/>
                <a:gd name="T15" fmla="*/ 40 h 204"/>
                <a:gd name="T16" fmla="*/ 55 w 284"/>
                <a:gd name="T17" fmla="*/ 26 h 204"/>
                <a:gd name="T18" fmla="*/ 77 w 284"/>
                <a:gd name="T19" fmla="*/ 14 h 204"/>
                <a:gd name="T20" fmla="*/ 102 w 284"/>
                <a:gd name="T21" fmla="*/ 6 h 204"/>
                <a:gd name="T22" fmla="*/ 128 w 284"/>
                <a:gd name="T23" fmla="*/ 2 h 204"/>
                <a:gd name="T24" fmla="*/ 154 w 284"/>
                <a:gd name="T25" fmla="*/ 0 h 204"/>
                <a:gd name="T26" fmla="*/ 179 w 284"/>
                <a:gd name="T27" fmla="*/ 3 h 204"/>
                <a:gd name="T28" fmla="*/ 204 w 284"/>
                <a:gd name="T29" fmla="*/ 8 h 204"/>
                <a:gd name="T30" fmla="*/ 226 w 284"/>
                <a:gd name="T31" fmla="*/ 17 h 204"/>
                <a:gd name="T32" fmla="*/ 247 w 284"/>
                <a:gd name="T33" fmla="*/ 29 h 204"/>
                <a:gd name="T34" fmla="*/ 263 w 284"/>
                <a:gd name="T35" fmla="*/ 45 h 204"/>
                <a:gd name="T36" fmla="*/ 275 w 284"/>
                <a:gd name="T37" fmla="*/ 62 h 204"/>
                <a:gd name="T38" fmla="*/ 282 w 284"/>
                <a:gd name="T39" fmla="*/ 80 h 204"/>
                <a:gd name="T40" fmla="*/ 284 w 284"/>
                <a:gd name="T41" fmla="*/ 99 h 204"/>
                <a:gd name="T42" fmla="*/ 280 w 284"/>
                <a:gd name="T43" fmla="*/ 119 h 204"/>
                <a:gd name="T44" fmla="*/ 272 w 284"/>
                <a:gd name="T45" fmla="*/ 139 h 204"/>
                <a:gd name="T46" fmla="*/ 257 w 284"/>
                <a:gd name="T47" fmla="*/ 157 h 204"/>
                <a:gd name="T48" fmla="*/ 238 w 284"/>
                <a:gd name="T49" fmla="*/ 173 h 204"/>
                <a:gd name="T50" fmla="*/ 214 w 284"/>
                <a:gd name="T51" fmla="*/ 187 h 204"/>
                <a:gd name="T52" fmla="*/ 187 w 284"/>
                <a:gd name="T53" fmla="*/ 197 h 204"/>
                <a:gd name="T54" fmla="*/ 159 w 284"/>
                <a:gd name="T55" fmla="*/ 202 h 204"/>
                <a:gd name="T56" fmla="*/ 130 w 284"/>
                <a:gd name="T57" fmla="*/ 204 h 204"/>
                <a:gd name="T58" fmla="*/ 102 w 284"/>
                <a:gd name="T59" fmla="*/ 201 h 204"/>
                <a:gd name="T60" fmla="*/ 75 w 284"/>
                <a:gd name="T61" fmla="*/ 195 h 204"/>
                <a:gd name="T62" fmla="*/ 51 w 284"/>
                <a:gd name="T63" fmla="*/ 184 h 204"/>
                <a:gd name="T64" fmla="*/ 30 w 284"/>
                <a:gd name="T65" fmla="*/ 16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4" h="204">
                  <a:moveTo>
                    <a:pt x="30" y="169"/>
                  </a:moveTo>
                  <a:lnTo>
                    <a:pt x="14" y="152"/>
                  </a:lnTo>
                  <a:lnTo>
                    <a:pt x="5" y="133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8" y="75"/>
                  </a:lnTo>
                  <a:lnTo>
                    <a:pt x="19" y="57"/>
                  </a:lnTo>
                  <a:lnTo>
                    <a:pt x="34" y="40"/>
                  </a:lnTo>
                  <a:lnTo>
                    <a:pt x="55" y="26"/>
                  </a:lnTo>
                  <a:lnTo>
                    <a:pt x="77" y="14"/>
                  </a:lnTo>
                  <a:lnTo>
                    <a:pt x="102" y="6"/>
                  </a:lnTo>
                  <a:lnTo>
                    <a:pt x="128" y="2"/>
                  </a:lnTo>
                  <a:lnTo>
                    <a:pt x="154" y="0"/>
                  </a:lnTo>
                  <a:lnTo>
                    <a:pt x="179" y="3"/>
                  </a:lnTo>
                  <a:lnTo>
                    <a:pt x="204" y="8"/>
                  </a:lnTo>
                  <a:lnTo>
                    <a:pt x="226" y="17"/>
                  </a:lnTo>
                  <a:lnTo>
                    <a:pt x="247" y="29"/>
                  </a:lnTo>
                  <a:lnTo>
                    <a:pt x="263" y="45"/>
                  </a:lnTo>
                  <a:lnTo>
                    <a:pt x="275" y="62"/>
                  </a:lnTo>
                  <a:lnTo>
                    <a:pt x="282" y="80"/>
                  </a:lnTo>
                  <a:lnTo>
                    <a:pt x="284" y="99"/>
                  </a:lnTo>
                  <a:lnTo>
                    <a:pt x="280" y="119"/>
                  </a:lnTo>
                  <a:lnTo>
                    <a:pt x="272" y="139"/>
                  </a:lnTo>
                  <a:lnTo>
                    <a:pt x="257" y="157"/>
                  </a:lnTo>
                  <a:lnTo>
                    <a:pt x="238" y="173"/>
                  </a:lnTo>
                  <a:lnTo>
                    <a:pt x="214" y="187"/>
                  </a:lnTo>
                  <a:lnTo>
                    <a:pt x="187" y="197"/>
                  </a:lnTo>
                  <a:lnTo>
                    <a:pt x="159" y="202"/>
                  </a:lnTo>
                  <a:lnTo>
                    <a:pt x="130" y="204"/>
                  </a:lnTo>
                  <a:lnTo>
                    <a:pt x="102" y="201"/>
                  </a:lnTo>
                  <a:lnTo>
                    <a:pt x="75" y="195"/>
                  </a:lnTo>
                  <a:lnTo>
                    <a:pt x="51" y="184"/>
                  </a:lnTo>
                  <a:lnTo>
                    <a:pt x="30" y="169"/>
                  </a:lnTo>
                  <a:close/>
                </a:path>
              </a:pathLst>
            </a:custGeom>
            <a:solidFill>
              <a:srgbClr val="02221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8" name="Freeform 1038"/>
            <p:cNvSpPr>
              <a:spLocks/>
            </p:cNvSpPr>
            <p:nvPr userDrawn="1"/>
          </p:nvSpPr>
          <p:spPr bwMode="auto">
            <a:xfrm>
              <a:off x="1493" y="1389"/>
              <a:ext cx="359" cy="225"/>
            </a:xfrm>
            <a:custGeom>
              <a:avLst/>
              <a:gdLst>
                <a:gd name="T0" fmla="*/ 30 w 278"/>
                <a:gd name="T1" fmla="*/ 166 h 200"/>
                <a:gd name="T2" fmla="*/ 14 w 278"/>
                <a:gd name="T3" fmla="*/ 149 h 200"/>
                <a:gd name="T4" fmla="*/ 5 w 278"/>
                <a:gd name="T5" fmla="*/ 130 h 200"/>
                <a:gd name="T6" fmla="*/ 0 w 278"/>
                <a:gd name="T7" fmla="*/ 111 h 200"/>
                <a:gd name="T8" fmla="*/ 2 w 278"/>
                <a:gd name="T9" fmla="*/ 92 h 200"/>
                <a:gd name="T10" fmla="*/ 8 w 278"/>
                <a:gd name="T11" fmla="*/ 73 h 200"/>
                <a:gd name="T12" fmla="*/ 18 w 278"/>
                <a:gd name="T13" fmla="*/ 56 h 200"/>
                <a:gd name="T14" fmla="*/ 33 w 278"/>
                <a:gd name="T15" fmla="*/ 39 h 200"/>
                <a:gd name="T16" fmla="*/ 53 w 278"/>
                <a:gd name="T17" fmla="*/ 25 h 200"/>
                <a:gd name="T18" fmla="*/ 76 w 278"/>
                <a:gd name="T19" fmla="*/ 14 h 200"/>
                <a:gd name="T20" fmla="*/ 100 w 278"/>
                <a:gd name="T21" fmla="*/ 6 h 200"/>
                <a:gd name="T22" fmla="*/ 125 w 278"/>
                <a:gd name="T23" fmla="*/ 2 h 200"/>
                <a:gd name="T24" fmla="*/ 150 w 278"/>
                <a:gd name="T25" fmla="*/ 0 h 200"/>
                <a:gd name="T26" fmla="*/ 175 w 278"/>
                <a:gd name="T27" fmla="*/ 2 h 200"/>
                <a:gd name="T28" fmla="*/ 199 w 278"/>
                <a:gd name="T29" fmla="*/ 8 h 200"/>
                <a:gd name="T30" fmla="*/ 222 w 278"/>
                <a:gd name="T31" fmla="*/ 17 h 200"/>
                <a:gd name="T32" fmla="*/ 242 w 278"/>
                <a:gd name="T33" fmla="*/ 29 h 200"/>
                <a:gd name="T34" fmla="*/ 258 w 278"/>
                <a:gd name="T35" fmla="*/ 44 h 200"/>
                <a:gd name="T36" fmla="*/ 269 w 278"/>
                <a:gd name="T37" fmla="*/ 60 h 200"/>
                <a:gd name="T38" fmla="*/ 276 w 278"/>
                <a:gd name="T39" fmla="*/ 79 h 200"/>
                <a:gd name="T40" fmla="*/ 278 w 278"/>
                <a:gd name="T41" fmla="*/ 97 h 200"/>
                <a:gd name="T42" fmla="*/ 274 w 278"/>
                <a:gd name="T43" fmla="*/ 117 h 200"/>
                <a:gd name="T44" fmla="*/ 266 w 278"/>
                <a:gd name="T45" fmla="*/ 136 h 200"/>
                <a:gd name="T46" fmla="*/ 252 w 278"/>
                <a:gd name="T47" fmla="*/ 153 h 200"/>
                <a:gd name="T48" fmla="*/ 233 w 278"/>
                <a:gd name="T49" fmla="*/ 170 h 200"/>
                <a:gd name="T50" fmla="*/ 209 w 278"/>
                <a:gd name="T51" fmla="*/ 183 h 200"/>
                <a:gd name="T52" fmla="*/ 183 w 278"/>
                <a:gd name="T53" fmla="*/ 193 h 200"/>
                <a:gd name="T54" fmla="*/ 155 w 278"/>
                <a:gd name="T55" fmla="*/ 198 h 200"/>
                <a:gd name="T56" fmla="*/ 128 w 278"/>
                <a:gd name="T57" fmla="*/ 200 h 200"/>
                <a:gd name="T58" fmla="*/ 100 w 278"/>
                <a:gd name="T59" fmla="*/ 197 h 200"/>
                <a:gd name="T60" fmla="*/ 74 w 278"/>
                <a:gd name="T61" fmla="*/ 190 h 200"/>
                <a:gd name="T62" fmla="*/ 50 w 278"/>
                <a:gd name="T63" fmla="*/ 180 h 200"/>
                <a:gd name="T64" fmla="*/ 30 w 278"/>
                <a:gd name="T65" fmla="*/ 1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00">
                  <a:moveTo>
                    <a:pt x="30" y="166"/>
                  </a:moveTo>
                  <a:lnTo>
                    <a:pt x="14" y="149"/>
                  </a:lnTo>
                  <a:lnTo>
                    <a:pt x="5" y="130"/>
                  </a:lnTo>
                  <a:lnTo>
                    <a:pt x="0" y="111"/>
                  </a:lnTo>
                  <a:lnTo>
                    <a:pt x="2" y="92"/>
                  </a:lnTo>
                  <a:lnTo>
                    <a:pt x="8" y="73"/>
                  </a:lnTo>
                  <a:lnTo>
                    <a:pt x="18" y="56"/>
                  </a:lnTo>
                  <a:lnTo>
                    <a:pt x="33" y="39"/>
                  </a:lnTo>
                  <a:lnTo>
                    <a:pt x="53" y="25"/>
                  </a:lnTo>
                  <a:lnTo>
                    <a:pt x="76" y="14"/>
                  </a:lnTo>
                  <a:lnTo>
                    <a:pt x="100" y="6"/>
                  </a:lnTo>
                  <a:lnTo>
                    <a:pt x="125" y="2"/>
                  </a:lnTo>
                  <a:lnTo>
                    <a:pt x="150" y="0"/>
                  </a:lnTo>
                  <a:lnTo>
                    <a:pt x="175" y="2"/>
                  </a:lnTo>
                  <a:lnTo>
                    <a:pt x="199" y="8"/>
                  </a:lnTo>
                  <a:lnTo>
                    <a:pt x="222" y="17"/>
                  </a:lnTo>
                  <a:lnTo>
                    <a:pt x="242" y="29"/>
                  </a:lnTo>
                  <a:lnTo>
                    <a:pt x="258" y="44"/>
                  </a:lnTo>
                  <a:lnTo>
                    <a:pt x="269" y="60"/>
                  </a:lnTo>
                  <a:lnTo>
                    <a:pt x="276" y="79"/>
                  </a:lnTo>
                  <a:lnTo>
                    <a:pt x="278" y="97"/>
                  </a:lnTo>
                  <a:lnTo>
                    <a:pt x="274" y="117"/>
                  </a:lnTo>
                  <a:lnTo>
                    <a:pt x="266" y="136"/>
                  </a:lnTo>
                  <a:lnTo>
                    <a:pt x="252" y="153"/>
                  </a:lnTo>
                  <a:lnTo>
                    <a:pt x="233" y="170"/>
                  </a:lnTo>
                  <a:lnTo>
                    <a:pt x="209" y="183"/>
                  </a:lnTo>
                  <a:lnTo>
                    <a:pt x="183" y="193"/>
                  </a:lnTo>
                  <a:lnTo>
                    <a:pt x="155" y="198"/>
                  </a:lnTo>
                  <a:lnTo>
                    <a:pt x="128" y="200"/>
                  </a:lnTo>
                  <a:lnTo>
                    <a:pt x="100" y="197"/>
                  </a:lnTo>
                  <a:lnTo>
                    <a:pt x="74" y="190"/>
                  </a:lnTo>
                  <a:lnTo>
                    <a:pt x="50" y="180"/>
                  </a:lnTo>
                  <a:lnTo>
                    <a:pt x="30" y="166"/>
                  </a:lnTo>
                  <a:close/>
                </a:path>
              </a:pathLst>
            </a:custGeom>
            <a:solidFill>
              <a:srgbClr val="37554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9" name="Freeform 1039"/>
            <p:cNvSpPr>
              <a:spLocks/>
            </p:cNvSpPr>
            <p:nvPr userDrawn="1"/>
          </p:nvSpPr>
          <p:spPr bwMode="auto">
            <a:xfrm>
              <a:off x="1391" y="1482"/>
              <a:ext cx="257" cy="210"/>
            </a:xfrm>
            <a:custGeom>
              <a:avLst/>
              <a:gdLst>
                <a:gd name="T0" fmla="*/ 2 w 199"/>
                <a:gd name="T1" fmla="*/ 10 h 186"/>
                <a:gd name="T2" fmla="*/ 2 w 199"/>
                <a:gd name="T3" fmla="*/ 8 h 186"/>
                <a:gd name="T4" fmla="*/ 1 w 199"/>
                <a:gd name="T5" fmla="*/ 5 h 186"/>
                <a:gd name="T6" fmla="*/ 1 w 199"/>
                <a:gd name="T7" fmla="*/ 2 h 186"/>
                <a:gd name="T8" fmla="*/ 0 w 199"/>
                <a:gd name="T9" fmla="*/ 0 h 186"/>
                <a:gd name="T10" fmla="*/ 23 w 199"/>
                <a:gd name="T11" fmla="*/ 20 h 186"/>
                <a:gd name="T12" fmla="*/ 47 w 199"/>
                <a:gd name="T13" fmla="*/ 41 h 186"/>
                <a:gd name="T14" fmla="*/ 71 w 199"/>
                <a:gd name="T15" fmla="*/ 62 h 186"/>
                <a:gd name="T16" fmla="*/ 95 w 199"/>
                <a:gd name="T17" fmla="*/ 83 h 186"/>
                <a:gd name="T18" fmla="*/ 120 w 199"/>
                <a:gd name="T19" fmla="*/ 105 h 186"/>
                <a:gd name="T20" fmla="*/ 146 w 199"/>
                <a:gd name="T21" fmla="*/ 128 h 186"/>
                <a:gd name="T22" fmla="*/ 172 w 199"/>
                <a:gd name="T23" fmla="*/ 151 h 186"/>
                <a:gd name="T24" fmla="*/ 198 w 199"/>
                <a:gd name="T25" fmla="*/ 175 h 186"/>
                <a:gd name="T26" fmla="*/ 198 w 199"/>
                <a:gd name="T27" fmla="*/ 177 h 186"/>
                <a:gd name="T28" fmla="*/ 199 w 199"/>
                <a:gd name="T29" fmla="*/ 180 h 186"/>
                <a:gd name="T30" fmla="*/ 199 w 199"/>
                <a:gd name="T31" fmla="*/ 183 h 186"/>
                <a:gd name="T32" fmla="*/ 199 w 199"/>
                <a:gd name="T33" fmla="*/ 186 h 186"/>
                <a:gd name="T34" fmla="*/ 173 w 199"/>
                <a:gd name="T35" fmla="*/ 162 h 186"/>
                <a:gd name="T36" fmla="*/ 147 w 199"/>
                <a:gd name="T37" fmla="*/ 139 h 186"/>
                <a:gd name="T38" fmla="*/ 121 w 199"/>
                <a:gd name="T39" fmla="*/ 117 h 186"/>
                <a:gd name="T40" fmla="*/ 96 w 199"/>
                <a:gd name="T41" fmla="*/ 94 h 186"/>
                <a:gd name="T42" fmla="*/ 72 w 199"/>
                <a:gd name="T43" fmla="*/ 73 h 186"/>
                <a:gd name="T44" fmla="*/ 49 w 199"/>
                <a:gd name="T45" fmla="*/ 52 h 186"/>
                <a:gd name="T46" fmla="*/ 25 w 199"/>
                <a:gd name="T47" fmla="*/ 31 h 186"/>
                <a:gd name="T48" fmla="*/ 2 w 199"/>
                <a:gd name="T49" fmla="*/ 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86">
                  <a:moveTo>
                    <a:pt x="2" y="10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23" y="20"/>
                  </a:lnTo>
                  <a:lnTo>
                    <a:pt x="47" y="41"/>
                  </a:lnTo>
                  <a:lnTo>
                    <a:pt x="71" y="62"/>
                  </a:lnTo>
                  <a:lnTo>
                    <a:pt x="95" y="83"/>
                  </a:lnTo>
                  <a:lnTo>
                    <a:pt x="120" y="105"/>
                  </a:lnTo>
                  <a:lnTo>
                    <a:pt x="146" y="128"/>
                  </a:lnTo>
                  <a:lnTo>
                    <a:pt x="172" y="151"/>
                  </a:lnTo>
                  <a:lnTo>
                    <a:pt x="198" y="175"/>
                  </a:lnTo>
                  <a:lnTo>
                    <a:pt x="198" y="177"/>
                  </a:lnTo>
                  <a:lnTo>
                    <a:pt x="199" y="180"/>
                  </a:lnTo>
                  <a:lnTo>
                    <a:pt x="199" y="183"/>
                  </a:lnTo>
                  <a:lnTo>
                    <a:pt x="199" y="186"/>
                  </a:lnTo>
                  <a:lnTo>
                    <a:pt x="173" y="162"/>
                  </a:lnTo>
                  <a:lnTo>
                    <a:pt x="147" y="139"/>
                  </a:lnTo>
                  <a:lnTo>
                    <a:pt x="121" y="117"/>
                  </a:lnTo>
                  <a:lnTo>
                    <a:pt x="96" y="94"/>
                  </a:lnTo>
                  <a:lnTo>
                    <a:pt x="72" y="73"/>
                  </a:lnTo>
                  <a:lnTo>
                    <a:pt x="49" y="52"/>
                  </a:lnTo>
                  <a:lnTo>
                    <a:pt x="25" y="3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8CBB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0" name="Freeform 1040"/>
            <p:cNvSpPr>
              <a:spLocks/>
            </p:cNvSpPr>
            <p:nvPr userDrawn="1"/>
          </p:nvSpPr>
          <p:spPr bwMode="auto">
            <a:xfrm>
              <a:off x="1393" y="1483"/>
              <a:ext cx="255" cy="209"/>
            </a:xfrm>
            <a:custGeom>
              <a:avLst/>
              <a:gdLst>
                <a:gd name="T0" fmla="*/ 2 w 197"/>
                <a:gd name="T1" fmla="*/ 11 h 185"/>
                <a:gd name="T2" fmla="*/ 2 w 197"/>
                <a:gd name="T3" fmla="*/ 8 h 185"/>
                <a:gd name="T4" fmla="*/ 1 w 197"/>
                <a:gd name="T5" fmla="*/ 5 h 185"/>
                <a:gd name="T6" fmla="*/ 1 w 197"/>
                <a:gd name="T7" fmla="*/ 3 h 185"/>
                <a:gd name="T8" fmla="*/ 0 w 197"/>
                <a:gd name="T9" fmla="*/ 0 h 185"/>
                <a:gd name="T10" fmla="*/ 23 w 197"/>
                <a:gd name="T11" fmla="*/ 20 h 185"/>
                <a:gd name="T12" fmla="*/ 46 w 197"/>
                <a:gd name="T13" fmla="*/ 41 h 185"/>
                <a:gd name="T14" fmla="*/ 70 w 197"/>
                <a:gd name="T15" fmla="*/ 62 h 185"/>
                <a:gd name="T16" fmla="*/ 94 w 197"/>
                <a:gd name="T17" fmla="*/ 83 h 185"/>
                <a:gd name="T18" fmla="*/ 119 w 197"/>
                <a:gd name="T19" fmla="*/ 105 h 185"/>
                <a:gd name="T20" fmla="*/ 144 w 197"/>
                <a:gd name="T21" fmla="*/ 127 h 185"/>
                <a:gd name="T22" fmla="*/ 170 w 197"/>
                <a:gd name="T23" fmla="*/ 150 h 185"/>
                <a:gd name="T24" fmla="*/ 196 w 197"/>
                <a:gd name="T25" fmla="*/ 174 h 185"/>
                <a:gd name="T26" fmla="*/ 196 w 197"/>
                <a:gd name="T27" fmla="*/ 176 h 185"/>
                <a:gd name="T28" fmla="*/ 197 w 197"/>
                <a:gd name="T29" fmla="*/ 179 h 185"/>
                <a:gd name="T30" fmla="*/ 197 w 197"/>
                <a:gd name="T31" fmla="*/ 182 h 185"/>
                <a:gd name="T32" fmla="*/ 197 w 197"/>
                <a:gd name="T33" fmla="*/ 185 h 185"/>
                <a:gd name="T34" fmla="*/ 171 w 197"/>
                <a:gd name="T35" fmla="*/ 162 h 185"/>
                <a:gd name="T36" fmla="*/ 145 w 197"/>
                <a:gd name="T37" fmla="*/ 139 h 185"/>
                <a:gd name="T38" fmla="*/ 120 w 197"/>
                <a:gd name="T39" fmla="*/ 116 h 185"/>
                <a:gd name="T40" fmla="*/ 95 w 197"/>
                <a:gd name="T41" fmla="*/ 94 h 185"/>
                <a:gd name="T42" fmla="*/ 71 w 197"/>
                <a:gd name="T43" fmla="*/ 73 h 185"/>
                <a:gd name="T44" fmla="*/ 48 w 197"/>
                <a:gd name="T45" fmla="*/ 52 h 185"/>
                <a:gd name="T46" fmla="*/ 25 w 197"/>
                <a:gd name="T47" fmla="*/ 31 h 185"/>
                <a:gd name="T48" fmla="*/ 2 w 197"/>
                <a:gd name="T49" fmla="*/ 1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185">
                  <a:moveTo>
                    <a:pt x="2" y="11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23" y="20"/>
                  </a:lnTo>
                  <a:lnTo>
                    <a:pt x="46" y="41"/>
                  </a:lnTo>
                  <a:lnTo>
                    <a:pt x="70" y="62"/>
                  </a:lnTo>
                  <a:lnTo>
                    <a:pt x="94" y="83"/>
                  </a:lnTo>
                  <a:lnTo>
                    <a:pt x="119" y="105"/>
                  </a:lnTo>
                  <a:lnTo>
                    <a:pt x="144" y="127"/>
                  </a:lnTo>
                  <a:lnTo>
                    <a:pt x="170" y="150"/>
                  </a:lnTo>
                  <a:lnTo>
                    <a:pt x="196" y="174"/>
                  </a:lnTo>
                  <a:lnTo>
                    <a:pt x="196" y="176"/>
                  </a:lnTo>
                  <a:lnTo>
                    <a:pt x="197" y="179"/>
                  </a:lnTo>
                  <a:lnTo>
                    <a:pt x="197" y="182"/>
                  </a:lnTo>
                  <a:lnTo>
                    <a:pt x="197" y="185"/>
                  </a:lnTo>
                  <a:lnTo>
                    <a:pt x="171" y="162"/>
                  </a:lnTo>
                  <a:lnTo>
                    <a:pt x="145" y="139"/>
                  </a:lnTo>
                  <a:lnTo>
                    <a:pt x="120" y="116"/>
                  </a:lnTo>
                  <a:lnTo>
                    <a:pt x="95" y="94"/>
                  </a:lnTo>
                  <a:lnTo>
                    <a:pt x="71" y="73"/>
                  </a:lnTo>
                  <a:lnTo>
                    <a:pt x="48" y="52"/>
                  </a:lnTo>
                  <a:lnTo>
                    <a:pt x="25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E6ECE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1" name="Freeform 1041"/>
            <p:cNvSpPr>
              <a:spLocks/>
            </p:cNvSpPr>
            <p:nvPr userDrawn="1"/>
          </p:nvSpPr>
          <p:spPr bwMode="auto">
            <a:xfrm>
              <a:off x="1396" y="1490"/>
              <a:ext cx="252" cy="200"/>
            </a:xfrm>
            <a:custGeom>
              <a:avLst/>
              <a:gdLst>
                <a:gd name="T0" fmla="*/ 0 w 195"/>
                <a:gd name="T1" fmla="*/ 3 h 177"/>
                <a:gd name="T2" fmla="*/ 0 w 195"/>
                <a:gd name="T3" fmla="*/ 3 h 177"/>
                <a:gd name="T4" fmla="*/ 1 w 195"/>
                <a:gd name="T5" fmla="*/ 2 h 177"/>
                <a:gd name="T6" fmla="*/ 2 w 195"/>
                <a:gd name="T7" fmla="*/ 1 h 177"/>
                <a:gd name="T8" fmla="*/ 3 w 195"/>
                <a:gd name="T9" fmla="*/ 0 h 177"/>
                <a:gd name="T10" fmla="*/ 4 w 195"/>
                <a:gd name="T11" fmla="*/ 0 h 177"/>
                <a:gd name="T12" fmla="*/ 26 w 195"/>
                <a:gd name="T13" fmla="*/ 19 h 177"/>
                <a:gd name="T14" fmla="*/ 49 w 195"/>
                <a:gd name="T15" fmla="*/ 39 h 177"/>
                <a:gd name="T16" fmla="*/ 71 w 195"/>
                <a:gd name="T17" fmla="*/ 59 h 177"/>
                <a:gd name="T18" fmla="*/ 95 w 195"/>
                <a:gd name="T19" fmla="*/ 79 h 177"/>
                <a:gd name="T20" fmla="*/ 118 w 195"/>
                <a:gd name="T21" fmla="*/ 100 h 177"/>
                <a:gd name="T22" fmla="*/ 143 w 195"/>
                <a:gd name="T23" fmla="*/ 122 h 177"/>
                <a:gd name="T24" fmla="*/ 168 w 195"/>
                <a:gd name="T25" fmla="*/ 144 h 177"/>
                <a:gd name="T26" fmla="*/ 193 w 195"/>
                <a:gd name="T27" fmla="*/ 166 h 177"/>
                <a:gd name="T28" fmla="*/ 194 w 195"/>
                <a:gd name="T29" fmla="*/ 169 h 177"/>
                <a:gd name="T30" fmla="*/ 194 w 195"/>
                <a:gd name="T31" fmla="*/ 172 h 177"/>
                <a:gd name="T32" fmla="*/ 195 w 195"/>
                <a:gd name="T33" fmla="*/ 174 h 177"/>
                <a:gd name="T34" fmla="*/ 195 w 195"/>
                <a:gd name="T35" fmla="*/ 177 h 177"/>
                <a:gd name="T36" fmla="*/ 169 w 195"/>
                <a:gd name="T37" fmla="*/ 154 h 177"/>
                <a:gd name="T38" fmla="*/ 143 w 195"/>
                <a:gd name="T39" fmla="*/ 131 h 177"/>
                <a:gd name="T40" fmla="*/ 118 w 195"/>
                <a:gd name="T41" fmla="*/ 108 h 177"/>
                <a:gd name="T42" fmla="*/ 93 w 195"/>
                <a:gd name="T43" fmla="*/ 86 h 177"/>
                <a:gd name="T44" fmla="*/ 69 w 195"/>
                <a:gd name="T45" fmla="*/ 64 h 177"/>
                <a:gd name="T46" fmla="*/ 46 w 195"/>
                <a:gd name="T47" fmla="*/ 44 h 177"/>
                <a:gd name="T48" fmla="*/ 22 w 195"/>
                <a:gd name="T49" fmla="*/ 23 h 177"/>
                <a:gd name="T50" fmla="*/ 0 w 195"/>
                <a:gd name="T51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5" h="177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26" y="19"/>
                  </a:lnTo>
                  <a:lnTo>
                    <a:pt x="49" y="39"/>
                  </a:lnTo>
                  <a:lnTo>
                    <a:pt x="71" y="59"/>
                  </a:lnTo>
                  <a:lnTo>
                    <a:pt x="95" y="79"/>
                  </a:lnTo>
                  <a:lnTo>
                    <a:pt x="118" y="100"/>
                  </a:lnTo>
                  <a:lnTo>
                    <a:pt x="143" y="122"/>
                  </a:lnTo>
                  <a:lnTo>
                    <a:pt x="168" y="144"/>
                  </a:lnTo>
                  <a:lnTo>
                    <a:pt x="193" y="166"/>
                  </a:lnTo>
                  <a:lnTo>
                    <a:pt x="194" y="169"/>
                  </a:lnTo>
                  <a:lnTo>
                    <a:pt x="194" y="172"/>
                  </a:lnTo>
                  <a:lnTo>
                    <a:pt x="195" y="174"/>
                  </a:lnTo>
                  <a:lnTo>
                    <a:pt x="195" y="177"/>
                  </a:lnTo>
                  <a:lnTo>
                    <a:pt x="169" y="154"/>
                  </a:lnTo>
                  <a:lnTo>
                    <a:pt x="143" y="131"/>
                  </a:lnTo>
                  <a:lnTo>
                    <a:pt x="118" y="108"/>
                  </a:lnTo>
                  <a:lnTo>
                    <a:pt x="93" y="86"/>
                  </a:lnTo>
                  <a:lnTo>
                    <a:pt x="69" y="64"/>
                  </a:lnTo>
                  <a:lnTo>
                    <a:pt x="46" y="44"/>
                  </a:lnTo>
                  <a:lnTo>
                    <a:pt x="22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7AA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2" name="Freeform 1042"/>
            <p:cNvSpPr>
              <a:spLocks/>
            </p:cNvSpPr>
            <p:nvPr userDrawn="1"/>
          </p:nvSpPr>
          <p:spPr bwMode="auto">
            <a:xfrm>
              <a:off x="1646" y="1488"/>
              <a:ext cx="341" cy="212"/>
            </a:xfrm>
            <a:custGeom>
              <a:avLst/>
              <a:gdLst>
                <a:gd name="T0" fmla="*/ 21 w 264"/>
                <a:gd name="T1" fmla="*/ 188 h 188"/>
                <a:gd name="T2" fmla="*/ 16 w 264"/>
                <a:gd name="T3" fmla="*/ 183 h 188"/>
                <a:gd name="T4" fmla="*/ 11 w 264"/>
                <a:gd name="T5" fmla="*/ 179 h 188"/>
                <a:gd name="T6" fmla="*/ 5 w 264"/>
                <a:gd name="T7" fmla="*/ 174 h 188"/>
                <a:gd name="T8" fmla="*/ 0 w 264"/>
                <a:gd name="T9" fmla="*/ 170 h 188"/>
                <a:gd name="T10" fmla="*/ 32 w 264"/>
                <a:gd name="T11" fmla="*/ 147 h 188"/>
                <a:gd name="T12" fmla="*/ 64 w 264"/>
                <a:gd name="T13" fmla="*/ 125 h 188"/>
                <a:gd name="T14" fmla="*/ 96 w 264"/>
                <a:gd name="T15" fmla="*/ 102 h 188"/>
                <a:gd name="T16" fmla="*/ 127 w 264"/>
                <a:gd name="T17" fmla="*/ 81 h 188"/>
                <a:gd name="T18" fmla="*/ 156 w 264"/>
                <a:gd name="T19" fmla="*/ 60 h 188"/>
                <a:gd name="T20" fmla="*/ 186 w 264"/>
                <a:gd name="T21" fmla="*/ 40 h 188"/>
                <a:gd name="T22" fmla="*/ 214 w 264"/>
                <a:gd name="T23" fmla="*/ 19 h 188"/>
                <a:gd name="T24" fmla="*/ 243 w 264"/>
                <a:gd name="T25" fmla="*/ 0 h 188"/>
                <a:gd name="T26" fmla="*/ 248 w 264"/>
                <a:gd name="T27" fmla="*/ 4 h 188"/>
                <a:gd name="T28" fmla="*/ 253 w 264"/>
                <a:gd name="T29" fmla="*/ 7 h 188"/>
                <a:gd name="T30" fmla="*/ 259 w 264"/>
                <a:gd name="T31" fmla="*/ 11 h 188"/>
                <a:gd name="T32" fmla="*/ 264 w 264"/>
                <a:gd name="T33" fmla="*/ 15 h 188"/>
                <a:gd name="T34" fmla="*/ 236 w 264"/>
                <a:gd name="T35" fmla="*/ 35 h 188"/>
                <a:gd name="T36" fmla="*/ 207 w 264"/>
                <a:gd name="T37" fmla="*/ 56 h 188"/>
                <a:gd name="T38" fmla="*/ 178 w 264"/>
                <a:gd name="T39" fmla="*/ 77 h 188"/>
                <a:gd name="T40" fmla="*/ 148 w 264"/>
                <a:gd name="T41" fmla="*/ 98 h 188"/>
                <a:gd name="T42" fmla="*/ 117 w 264"/>
                <a:gd name="T43" fmla="*/ 120 h 188"/>
                <a:gd name="T44" fmla="*/ 85 w 264"/>
                <a:gd name="T45" fmla="*/ 142 h 188"/>
                <a:gd name="T46" fmla="*/ 54 w 264"/>
                <a:gd name="T47" fmla="*/ 165 h 188"/>
                <a:gd name="T48" fmla="*/ 21 w 264"/>
                <a:gd name="T4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88">
                  <a:moveTo>
                    <a:pt x="21" y="188"/>
                  </a:moveTo>
                  <a:lnTo>
                    <a:pt x="16" y="183"/>
                  </a:lnTo>
                  <a:lnTo>
                    <a:pt x="11" y="179"/>
                  </a:lnTo>
                  <a:lnTo>
                    <a:pt x="5" y="174"/>
                  </a:lnTo>
                  <a:lnTo>
                    <a:pt x="0" y="170"/>
                  </a:lnTo>
                  <a:lnTo>
                    <a:pt x="32" y="147"/>
                  </a:lnTo>
                  <a:lnTo>
                    <a:pt x="64" y="125"/>
                  </a:lnTo>
                  <a:lnTo>
                    <a:pt x="96" y="102"/>
                  </a:lnTo>
                  <a:lnTo>
                    <a:pt x="127" y="81"/>
                  </a:lnTo>
                  <a:lnTo>
                    <a:pt x="156" y="60"/>
                  </a:lnTo>
                  <a:lnTo>
                    <a:pt x="186" y="40"/>
                  </a:lnTo>
                  <a:lnTo>
                    <a:pt x="214" y="19"/>
                  </a:lnTo>
                  <a:lnTo>
                    <a:pt x="243" y="0"/>
                  </a:lnTo>
                  <a:lnTo>
                    <a:pt x="248" y="4"/>
                  </a:lnTo>
                  <a:lnTo>
                    <a:pt x="253" y="7"/>
                  </a:lnTo>
                  <a:lnTo>
                    <a:pt x="259" y="11"/>
                  </a:lnTo>
                  <a:lnTo>
                    <a:pt x="264" y="15"/>
                  </a:lnTo>
                  <a:lnTo>
                    <a:pt x="236" y="35"/>
                  </a:lnTo>
                  <a:lnTo>
                    <a:pt x="207" y="56"/>
                  </a:lnTo>
                  <a:lnTo>
                    <a:pt x="178" y="77"/>
                  </a:lnTo>
                  <a:lnTo>
                    <a:pt x="148" y="98"/>
                  </a:lnTo>
                  <a:lnTo>
                    <a:pt x="117" y="120"/>
                  </a:lnTo>
                  <a:lnTo>
                    <a:pt x="85" y="142"/>
                  </a:lnTo>
                  <a:lnTo>
                    <a:pt x="54" y="165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193B2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3" name="Freeform 1043"/>
            <p:cNvSpPr>
              <a:spLocks/>
            </p:cNvSpPr>
            <p:nvPr userDrawn="1"/>
          </p:nvSpPr>
          <p:spPr bwMode="auto">
            <a:xfrm>
              <a:off x="1646" y="1680"/>
              <a:ext cx="27" cy="38"/>
            </a:xfrm>
            <a:custGeom>
              <a:avLst/>
              <a:gdLst>
                <a:gd name="T0" fmla="*/ 2 w 21"/>
                <a:gd name="T1" fmla="*/ 15 h 34"/>
                <a:gd name="T2" fmla="*/ 1 w 21"/>
                <a:gd name="T3" fmla="*/ 10 h 34"/>
                <a:gd name="T4" fmla="*/ 0 w 21"/>
                <a:gd name="T5" fmla="*/ 6 h 34"/>
                <a:gd name="T6" fmla="*/ 0 w 21"/>
                <a:gd name="T7" fmla="*/ 3 h 34"/>
                <a:gd name="T8" fmla="*/ 0 w 21"/>
                <a:gd name="T9" fmla="*/ 0 h 34"/>
                <a:gd name="T10" fmla="*/ 5 w 21"/>
                <a:gd name="T11" fmla="*/ 4 h 34"/>
                <a:gd name="T12" fmla="*/ 11 w 21"/>
                <a:gd name="T13" fmla="*/ 9 h 34"/>
                <a:gd name="T14" fmla="*/ 16 w 21"/>
                <a:gd name="T15" fmla="*/ 13 h 34"/>
                <a:gd name="T16" fmla="*/ 21 w 21"/>
                <a:gd name="T17" fmla="*/ 18 h 34"/>
                <a:gd name="T18" fmla="*/ 21 w 21"/>
                <a:gd name="T19" fmla="*/ 22 h 34"/>
                <a:gd name="T20" fmla="*/ 21 w 21"/>
                <a:gd name="T21" fmla="*/ 26 h 34"/>
                <a:gd name="T22" fmla="*/ 21 w 21"/>
                <a:gd name="T23" fmla="*/ 30 h 34"/>
                <a:gd name="T24" fmla="*/ 20 w 21"/>
                <a:gd name="T25" fmla="*/ 34 h 34"/>
                <a:gd name="T26" fmla="*/ 15 w 21"/>
                <a:gd name="T27" fmla="*/ 29 h 34"/>
                <a:gd name="T28" fmla="*/ 10 w 21"/>
                <a:gd name="T29" fmla="*/ 24 h 34"/>
                <a:gd name="T30" fmla="*/ 6 w 21"/>
                <a:gd name="T31" fmla="*/ 19 h 34"/>
                <a:gd name="T32" fmla="*/ 2 w 21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4">
                  <a:moveTo>
                    <a:pt x="2" y="15"/>
                  </a:moveTo>
                  <a:lnTo>
                    <a:pt x="1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5" y="4"/>
                  </a:lnTo>
                  <a:lnTo>
                    <a:pt x="11" y="9"/>
                  </a:lnTo>
                  <a:lnTo>
                    <a:pt x="16" y="13"/>
                  </a:lnTo>
                  <a:lnTo>
                    <a:pt x="21" y="18"/>
                  </a:lnTo>
                  <a:lnTo>
                    <a:pt x="21" y="22"/>
                  </a:lnTo>
                  <a:lnTo>
                    <a:pt x="21" y="26"/>
                  </a:lnTo>
                  <a:lnTo>
                    <a:pt x="21" y="30"/>
                  </a:lnTo>
                  <a:lnTo>
                    <a:pt x="20" y="34"/>
                  </a:lnTo>
                  <a:lnTo>
                    <a:pt x="15" y="29"/>
                  </a:lnTo>
                  <a:lnTo>
                    <a:pt x="10" y="24"/>
                  </a:lnTo>
                  <a:lnTo>
                    <a:pt x="6" y="19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4E6F5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4" name="Freeform 1044"/>
            <p:cNvSpPr>
              <a:spLocks/>
            </p:cNvSpPr>
            <p:nvPr userDrawn="1"/>
          </p:nvSpPr>
          <p:spPr bwMode="auto">
            <a:xfrm>
              <a:off x="1672" y="1505"/>
              <a:ext cx="316" cy="213"/>
            </a:xfrm>
            <a:custGeom>
              <a:avLst/>
              <a:gdLst>
                <a:gd name="T0" fmla="*/ 0 w 245"/>
                <a:gd name="T1" fmla="*/ 189 h 189"/>
                <a:gd name="T2" fmla="*/ 1 w 245"/>
                <a:gd name="T3" fmla="*/ 185 h 189"/>
                <a:gd name="T4" fmla="*/ 1 w 245"/>
                <a:gd name="T5" fmla="*/ 181 h 189"/>
                <a:gd name="T6" fmla="*/ 1 w 245"/>
                <a:gd name="T7" fmla="*/ 177 h 189"/>
                <a:gd name="T8" fmla="*/ 1 w 245"/>
                <a:gd name="T9" fmla="*/ 173 h 189"/>
                <a:gd name="T10" fmla="*/ 34 w 245"/>
                <a:gd name="T11" fmla="*/ 150 h 189"/>
                <a:gd name="T12" fmla="*/ 65 w 245"/>
                <a:gd name="T13" fmla="*/ 127 h 189"/>
                <a:gd name="T14" fmla="*/ 97 w 245"/>
                <a:gd name="T15" fmla="*/ 105 h 189"/>
                <a:gd name="T16" fmla="*/ 128 w 245"/>
                <a:gd name="T17" fmla="*/ 83 h 189"/>
                <a:gd name="T18" fmla="*/ 158 w 245"/>
                <a:gd name="T19" fmla="*/ 62 h 189"/>
                <a:gd name="T20" fmla="*/ 187 w 245"/>
                <a:gd name="T21" fmla="*/ 41 h 189"/>
                <a:gd name="T22" fmla="*/ 216 w 245"/>
                <a:gd name="T23" fmla="*/ 20 h 189"/>
                <a:gd name="T24" fmla="*/ 244 w 245"/>
                <a:gd name="T25" fmla="*/ 0 h 189"/>
                <a:gd name="T26" fmla="*/ 244 w 245"/>
                <a:gd name="T27" fmla="*/ 4 h 189"/>
                <a:gd name="T28" fmla="*/ 245 w 245"/>
                <a:gd name="T29" fmla="*/ 7 h 189"/>
                <a:gd name="T30" fmla="*/ 245 w 245"/>
                <a:gd name="T31" fmla="*/ 10 h 189"/>
                <a:gd name="T32" fmla="*/ 245 w 245"/>
                <a:gd name="T33" fmla="*/ 13 h 189"/>
                <a:gd name="T34" fmla="*/ 216 w 245"/>
                <a:gd name="T35" fmla="*/ 34 h 189"/>
                <a:gd name="T36" fmla="*/ 187 w 245"/>
                <a:gd name="T37" fmla="*/ 54 h 189"/>
                <a:gd name="T38" fmla="*/ 158 w 245"/>
                <a:gd name="T39" fmla="*/ 76 h 189"/>
                <a:gd name="T40" fmla="*/ 128 w 245"/>
                <a:gd name="T41" fmla="*/ 97 h 189"/>
                <a:gd name="T42" fmla="*/ 97 w 245"/>
                <a:gd name="T43" fmla="*/ 119 h 189"/>
                <a:gd name="T44" fmla="*/ 65 w 245"/>
                <a:gd name="T45" fmla="*/ 142 h 189"/>
                <a:gd name="T46" fmla="*/ 33 w 245"/>
                <a:gd name="T47" fmla="*/ 165 h 189"/>
                <a:gd name="T48" fmla="*/ 0 w 245"/>
                <a:gd name="T4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5" h="189">
                  <a:moveTo>
                    <a:pt x="0" y="189"/>
                  </a:moveTo>
                  <a:lnTo>
                    <a:pt x="1" y="185"/>
                  </a:lnTo>
                  <a:lnTo>
                    <a:pt x="1" y="181"/>
                  </a:lnTo>
                  <a:lnTo>
                    <a:pt x="1" y="177"/>
                  </a:lnTo>
                  <a:lnTo>
                    <a:pt x="1" y="173"/>
                  </a:lnTo>
                  <a:lnTo>
                    <a:pt x="34" y="150"/>
                  </a:lnTo>
                  <a:lnTo>
                    <a:pt x="65" y="127"/>
                  </a:lnTo>
                  <a:lnTo>
                    <a:pt x="97" y="105"/>
                  </a:lnTo>
                  <a:lnTo>
                    <a:pt x="128" y="83"/>
                  </a:lnTo>
                  <a:lnTo>
                    <a:pt x="158" y="62"/>
                  </a:lnTo>
                  <a:lnTo>
                    <a:pt x="187" y="41"/>
                  </a:lnTo>
                  <a:lnTo>
                    <a:pt x="216" y="20"/>
                  </a:lnTo>
                  <a:lnTo>
                    <a:pt x="244" y="0"/>
                  </a:lnTo>
                  <a:lnTo>
                    <a:pt x="244" y="4"/>
                  </a:lnTo>
                  <a:lnTo>
                    <a:pt x="245" y="7"/>
                  </a:lnTo>
                  <a:lnTo>
                    <a:pt x="245" y="10"/>
                  </a:lnTo>
                  <a:lnTo>
                    <a:pt x="245" y="13"/>
                  </a:lnTo>
                  <a:lnTo>
                    <a:pt x="216" y="34"/>
                  </a:lnTo>
                  <a:lnTo>
                    <a:pt x="187" y="54"/>
                  </a:lnTo>
                  <a:lnTo>
                    <a:pt x="158" y="76"/>
                  </a:lnTo>
                  <a:lnTo>
                    <a:pt x="128" y="97"/>
                  </a:lnTo>
                  <a:lnTo>
                    <a:pt x="97" y="119"/>
                  </a:lnTo>
                  <a:lnTo>
                    <a:pt x="65" y="142"/>
                  </a:lnTo>
                  <a:lnTo>
                    <a:pt x="33" y="165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D0D0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5" name="Freeform 1045"/>
            <p:cNvSpPr>
              <a:spLocks/>
            </p:cNvSpPr>
            <p:nvPr userDrawn="1"/>
          </p:nvSpPr>
          <p:spPr bwMode="auto">
            <a:xfrm>
              <a:off x="1707" y="1524"/>
              <a:ext cx="253" cy="171"/>
            </a:xfrm>
            <a:custGeom>
              <a:avLst/>
              <a:gdLst>
                <a:gd name="T0" fmla="*/ 0 w 196"/>
                <a:gd name="T1" fmla="*/ 151 h 151"/>
                <a:gd name="T2" fmla="*/ 0 w 196"/>
                <a:gd name="T3" fmla="*/ 148 h 151"/>
                <a:gd name="T4" fmla="*/ 0 w 196"/>
                <a:gd name="T5" fmla="*/ 145 h 151"/>
                <a:gd name="T6" fmla="*/ 0 w 196"/>
                <a:gd name="T7" fmla="*/ 142 h 151"/>
                <a:gd name="T8" fmla="*/ 0 w 196"/>
                <a:gd name="T9" fmla="*/ 139 h 151"/>
                <a:gd name="T10" fmla="*/ 26 w 196"/>
                <a:gd name="T11" fmla="*/ 120 h 151"/>
                <a:gd name="T12" fmla="*/ 51 w 196"/>
                <a:gd name="T13" fmla="*/ 103 h 151"/>
                <a:gd name="T14" fmla="*/ 76 w 196"/>
                <a:gd name="T15" fmla="*/ 85 h 151"/>
                <a:gd name="T16" fmla="*/ 101 w 196"/>
                <a:gd name="T17" fmla="*/ 67 h 151"/>
                <a:gd name="T18" fmla="*/ 125 w 196"/>
                <a:gd name="T19" fmla="*/ 50 h 151"/>
                <a:gd name="T20" fmla="*/ 148 w 196"/>
                <a:gd name="T21" fmla="*/ 33 h 151"/>
                <a:gd name="T22" fmla="*/ 172 w 196"/>
                <a:gd name="T23" fmla="*/ 17 h 151"/>
                <a:gd name="T24" fmla="*/ 195 w 196"/>
                <a:gd name="T25" fmla="*/ 0 h 151"/>
                <a:gd name="T26" fmla="*/ 195 w 196"/>
                <a:gd name="T27" fmla="*/ 3 h 151"/>
                <a:gd name="T28" fmla="*/ 195 w 196"/>
                <a:gd name="T29" fmla="*/ 6 h 151"/>
                <a:gd name="T30" fmla="*/ 195 w 196"/>
                <a:gd name="T31" fmla="*/ 8 h 151"/>
                <a:gd name="T32" fmla="*/ 196 w 196"/>
                <a:gd name="T33" fmla="*/ 11 h 151"/>
                <a:gd name="T34" fmla="*/ 172 w 196"/>
                <a:gd name="T35" fmla="*/ 28 h 151"/>
                <a:gd name="T36" fmla="*/ 149 w 196"/>
                <a:gd name="T37" fmla="*/ 45 h 151"/>
                <a:gd name="T38" fmla="*/ 125 w 196"/>
                <a:gd name="T39" fmla="*/ 61 h 151"/>
                <a:gd name="T40" fmla="*/ 101 w 196"/>
                <a:gd name="T41" fmla="*/ 79 h 151"/>
                <a:gd name="T42" fmla="*/ 76 w 196"/>
                <a:gd name="T43" fmla="*/ 96 h 151"/>
                <a:gd name="T44" fmla="*/ 51 w 196"/>
                <a:gd name="T45" fmla="*/ 114 h 151"/>
                <a:gd name="T46" fmla="*/ 25 w 196"/>
                <a:gd name="T47" fmla="*/ 132 h 151"/>
                <a:gd name="T48" fmla="*/ 0 w 196"/>
                <a:gd name="T4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51">
                  <a:moveTo>
                    <a:pt x="0" y="151"/>
                  </a:moveTo>
                  <a:lnTo>
                    <a:pt x="0" y="148"/>
                  </a:lnTo>
                  <a:lnTo>
                    <a:pt x="0" y="145"/>
                  </a:lnTo>
                  <a:lnTo>
                    <a:pt x="0" y="142"/>
                  </a:lnTo>
                  <a:lnTo>
                    <a:pt x="0" y="139"/>
                  </a:lnTo>
                  <a:lnTo>
                    <a:pt x="26" y="120"/>
                  </a:lnTo>
                  <a:lnTo>
                    <a:pt x="51" y="103"/>
                  </a:lnTo>
                  <a:lnTo>
                    <a:pt x="76" y="85"/>
                  </a:lnTo>
                  <a:lnTo>
                    <a:pt x="101" y="67"/>
                  </a:lnTo>
                  <a:lnTo>
                    <a:pt x="125" y="50"/>
                  </a:lnTo>
                  <a:lnTo>
                    <a:pt x="148" y="33"/>
                  </a:lnTo>
                  <a:lnTo>
                    <a:pt x="172" y="17"/>
                  </a:lnTo>
                  <a:lnTo>
                    <a:pt x="195" y="0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8"/>
                  </a:lnTo>
                  <a:lnTo>
                    <a:pt x="196" y="11"/>
                  </a:lnTo>
                  <a:lnTo>
                    <a:pt x="172" y="28"/>
                  </a:lnTo>
                  <a:lnTo>
                    <a:pt x="149" y="45"/>
                  </a:lnTo>
                  <a:lnTo>
                    <a:pt x="125" y="61"/>
                  </a:lnTo>
                  <a:lnTo>
                    <a:pt x="101" y="79"/>
                  </a:lnTo>
                  <a:lnTo>
                    <a:pt x="76" y="96"/>
                  </a:lnTo>
                  <a:lnTo>
                    <a:pt x="51" y="114"/>
                  </a:lnTo>
                  <a:lnTo>
                    <a:pt x="25" y="13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BDAC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6" name="Freeform 1046"/>
            <p:cNvSpPr>
              <a:spLocks/>
            </p:cNvSpPr>
            <p:nvPr userDrawn="1"/>
          </p:nvSpPr>
          <p:spPr bwMode="auto">
            <a:xfrm>
              <a:off x="1711" y="1666"/>
              <a:ext cx="26" cy="24"/>
            </a:xfrm>
            <a:custGeom>
              <a:avLst/>
              <a:gdLst>
                <a:gd name="T0" fmla="*/ 0 w 20"/>
                <a:gd name="T1" fmla="*/ 14 h 21"/>
                <a:gd name="T2" fmla="*/ 0 w 20"/>
                <a:gd name="T3" fmla="*/ 16 h 21"/>
                <a:gd name="T4" fmla="*/ 0 w 20"/>
                <a:gd name="T5" fmla="*/ 18 h 21"/>
                <a:gd name="T6" fmla="*/ 0 w 20"/>
                <a:gd name="T7" fmla="*/ 19 h 21"/>
                <a:gd name="T8" fmla="*/ 0 w 20"/>
                <a:gd name="T9" fmla="*/ 21 h 21"/>
                <a:gd name="T10" fmla="*/ 5 w 20"/>
                <a:gd name="T11" fmla="*/ 17 h 21"/>
                <a:gd name="T12" fmla="*/ 10 w 20"/>
                <a:gd name="T13" fmla="*/ 13 h 21"/>
                <a:gd name="T14" fmla="*/ 15 w 20"/>
                <a:gd name="T15" fmla="*/ 10 h 21"/>
                <a:gd name="T16" fmla="*/ 20 w 20"/>
                <a:gd name="T17" fmla="*/ 6 h 21"/>
                <a:gd name="T18" fmla="*/ 20 w 20"/>
                <a:gd name="T19" fmla="*/ 4 h 21"/>
                <a:gd name="T20" fmla="*/ 20 w 20"/>
                <a:gd name="T21" fmla="*/ 3 h 21"/>
                <a:gd name="T22" fmla="*/ 20 w 20"/>
                <a:gd name="T23" fmla="*/ 1 h 21"/>
                <a:gd name="T24" fmla="*/ 20 w 20"/>
                <a:gd name="T25" fmla="*/ 0 h 21"/>
                <a:gd name="T26" fmla="*/ 15 w 20"/>
                <a:gd name="T27" fmla="*/ 4 h 21"/>
                <a:gd name="T28" fmla="*/ 10 w 20"/>
                <a:gd name="T29" fmla="*/ 7 h 21"/>
                <a:gd name="T30" fmla="*/ 5 w 20"/>
                <a:gd name="T31" fmla="*/ 11 h 21"/>
                <a:gd name="T32" fmla="*/ 0 w 20"/>
                <a:gd name="T3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1">
                  <a:moveTo>
                    <a:pt x="0" y="14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0" y="7"/>
                  </a:lnTo>
                  <a:lnTo>
                    <a:pt x="5" y="1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767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7" name="Freeform 1047"/>
            <p:cNvSpPr>
              <a:spLocks/>
            </p:cNvSpPr>
            <p:nvPr userDrawn="1"/>
          </p:nvSpPr>
          <p:spPr bwMode="auto">
            <a:xfrm>
              <a:off x="1742" y="1538"/>
              <a:ext cx="204" cy="130"/>
            </a:xfrm>
            <a:custGeom>
              <a:avLst/>
              <a:gdLst>
                <a:gd name="T0" fmla="*/ 0 w 158"/>
                <a:gd name="T1" fmla="*/ 115 h 115"/>
                <a:gd name="T2" fmla="*/ 0 w 158"/>
                <a:gd name="T3" fmla="*/ 114 h 115"/>
                <a:gd name="T4" fmla="*/ 0 w 158"/>
                <a:gd name="T5" fmla="*/ 112 h 115"/>
                <a:gd name="T6" fmla="*/ 21 w 158"/>
                <a:gd name="T7" fmla="*/ 98 h 115"/>
                <a:gd name="T8" fmla="*/ 41 w 158"/>
                <a:gd name="T9" fmla="*/ 83 h 115"/>
                <a:gd name="T10" fmla="*/ 61 w 158"/>
                <a:gd name="T11" fmla="*/ 69 h 115"/>
                <a:gd name="T12" fmla="*/ 82 w 158"/>
                <a:gd name="T13" fmla="*/ 54 h 115"/>
                <a:gd name="T14" fmla="*/ 101 w 158"/>
                <a:gd name="T15" fmla="*/ 40 h 115"/>
                <a:gd name="T16" fmla="*/ 120 w 158"/>
                <a:gd name="T17" fmla="*/ 27 h 115"/>
                <a:gd name="T18" fmla="*/ 139 w 158"/>
                <a:gd name="T19" fmla="*/ 13 h 115"/>
                <a:gd name="T20" fmla="*/ 158 w 158"/>
                <a:gd name="T21" fmla="*/ 0 h 115"/>
                <a:gd name="T22" fmla="*/ 158 w 158"/>
                <a:gd name="T23" fmla="*/ 1 h 115"/>
                <a:gd name="T24" fmla="*/ 158 w 158"/>
                <a:gd name="T25" fmla="*/ 2 h 115"/>
                <a:gd name="T26" fmla="*/ 139 w 158"/>
                <a:gd name="T27" fmla="*/ 15 h 115"/>
                <a:gd name="T28" fmla="*/ 120 w 158"/>
                <a:gd name="T29" fmla="*/ 29 h 115"/>
                <a:gd name="T30" fmla="*/ 101 w 158"/>
                <a:gd name="T31" fmla="*/ 43 h 115"/>
                <a:gd name="T32" fmla="*/ 82 w 158"/>
                <a:gd name="T33" fmla="*/ 57 h 115"/>
                <a:gd name="T34" fmla="*/ 61 w 158"/>
                <a:gd name="T35" fmla="*/ 71 h 115"/>
                <a:gd name="T36" fmla="*/ 41 w 158"/>
                <a:gd name="T37" fmla="*/ 86 h 115"/>
                <a:gd name="T38" fmla="*/ 21 w 158"/>
                <a:gd name="T39" fmla="*/ 100 h 115"/>
                <a:gd name="T40" fmla="*/ 0 w 158"/>
                <a:gd name="T4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115">
                  <a:moveTo>
                    <a:pt x="0" y="115"/>
                  </a:moveTo>
                  <a:lnTo>
                    <a:pt x="0" y="114"/>
                  </a:lnTo>
                  <a:lnTo>
                    <a:pt x="0" y="112"/>
                  </a:lnTo>
                  <a:lnTo>
                    <a:pt x="21" y="98"/>
                  </a:lnTo>
                  <a:lnTo>
                    <a:pt x="41" y="83"/>
                  </a:lnTo>
                  <a:lnTo>
                    <a:pt x="61" y="69"/>
                  </a:lnTo>
                  <a:lnTo>
                    <a:pt x="82" y="54"/>
                  </a:lnTo>
                  <a:lnTo>
                    <a:pt x="101" y="40"/>
                  </a:lnTo>
                  <a:lnTo>
                    <a:pt x="120" y="27"/>
                  </a:lnTo>
                  <a:lnTo>
                    <a:pt x="139" y="13"/>
                  </a:lnTo>
                  <a:lnTo>
                    <a:pt x="158" y="0"/>
                  </a:lnTo>
                  <a:lnTo>
                    <a:pt x="158" y="1"/>
                  </a:lnTo>
                  <a:lnTo>
                    <a:pt x="158" y="2"/>
                  </a:lnTo>
                  <a:lnTo>
                    <a:pt x="139" y="15"/>
                  </a:lnTo>
                  <a:lnTo>
                    <a:pt x="120" y="29"/>
                  </a:lnTo>
                  <a:lnTo>
                    <a:pt x="101" y="43"/>
                  </a:lnTo>
                  <a:lnTo>
                    <a:pt x="82" y="57"/>
                  </a:lnTo>
                  <a:lnTo>
                    <a:pt x="61" y="71"/>
                  </a:lnTo>
                  <a:lnTo>
                    <a:pt x="41" y="86"/>
                  </a:lnTo>
                  <a:lnTo>
                    <a:pt x="21" y="100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85BBB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8" name="Freeform 1048"/>
            <p:cNvSpPr>
              <a:spLocks/>
            </p:cNvSpPr>
            <p:nvPr userDrawn="1"/>
          </p:nvSpPr>
          <p:spPr bwMode="auto">
            <a:xfrm>
              <a:off x="1387" y="1300"/>
              <a:ext cx="604" cy="381"/>
            </a:xfrm>
            <a:custGeom>
              <a:avLst/>
              <a:gdLst>
                <a:gd name="T0" fmla="*/ 221 w 468"/>
                <a:gd name="T1" fmla="*/ 337 h 337"/>
                <a:gd name="T2" fmla="*/ 191 w 468"/>
                <a:gd name="T3" fmla="*/ 311 h 337"/>
                <a:gd name="T4" fmla="*/ 162 w 468"/>
                <a:gd name="T5" fmla="*/ 286 h 337"/>
                <a:gd name="T6" fmla="*/ 133 w 468"/>
                <a:gd name="T7" fmla="*/ 260 h 337"/>
                <a:gd name="T8" fmla="*/ 105 w 468"/>
                <a:gd name="T9" fmla="*/ 236 h 337"/>
                <a:gd name="T10" fmla="*/ 78 w 468"/>
                <a:gd name="T11" fmla="*/ 212 h 337"/>
                <a:gd name="T12" fmla="*/ 51 w 468"/>
                <a:gd name="T13" fmla="*/ 189 h 337"/>
                <a:gd name="T14" fmla="*/ 25 w 468"/>
                <a:gd name="T15" fmla="*/ 166 h 337"/>
                <a:gd name="T16" fmla="*/ 0 w 468"/>
                <a:gd name="T17" fmla="*/ 144 h 337"/>
                <a:gd name="T18" fmla="*/ 0 w 468"/>
                <a:gd name="T19" fmla="*/ 142 h 337"/>
                <a:gd name="T20" fmla="*/ 0 w 468"/>
                <a:gd name="T21" fmla="*/ 141 h 337"/>
                <a:gd name="T22" fmla="*/ 32 w 468"/>
                <a:gd name="T23" fmla="*/ 122 h 337"/>
                <a:gd name="T24" fmla="*/ 64 w 468"/>
                <a:gd name="T25" fmla="*/ 104 h 337"/>
                <a:gd name="T26" fmla="*/ 95 w 468"/>
                <a:gd name="T27" fmla="*/ 86 h 337"/>
                <a:gd name="T28" fmla="*/ 126 w 468"/>
                <a:gd name="T29" fmla="*/ 68 h 337"/>
                <a:gd name="T30" fmla="*/ 156 w 468"/>
                <a:gd name="T31" fmla="*/ 50 h 337"/>
                <a:gd name="T32" fmla="*/ 185 w 468"/>
                <a:gd name="T33" fmla="*/ 33 h 337"/>
                <a:gd name="T34" fmla="*/ 214 w 468"/>
                <a:gd name="T35" fmla="*/ 17 h 337"/>
                <a:gd name="T36" fmla="*/ 243 w 468"/>
                <a:gd name="T37" fmla="*/ 0 h 337"/>
                <a:gd name="T38" fmla="*/ 269 w 468"/>
                <a:gd name="T39" fmla="*/ 19 h 337"/>
                <a:gd name="T40" fmla="*/ 296 w 468"/>
                <a:gd name="T41" fmla="*/ 38 h 337"/>
                <a:gd name="T42" fmla="*/ 323 w 468"/>
                <a:gd name="T43" fmla="*/ 58 h 337"/>
                <a:gd name="T44" fmla="*/ 350 w 468"/>
                <a:gd name="T45" fmla="*/ 78 h 337"/>
                <a:gd name="T46" fmla="*/ 379 w 468"/>
                <a:gd name="T47" fmla="*/ 98 h 337"/>
                <a:gd name="T48" fmla="*/ 408 w 468"/>
                <a:gd name="T49" fmla="*/ 120 h 337"/>
                <a:gd name="T50" fmla="*/ 438 w 468"/>
                <a:gd name="T51" fmla="*/ 141 h 337"/>
                <a:gd name="T52" fmla="*/ 468 w 468"/>
                <a:gd name="T53" fmla="*/ 163 h 337"/>
                <a:gd name="T54" fmla="*/ 439 w 468"/>
                <a:gd name="T55" fmla="*/ 183 h 337"/>
                <a:gd name="T56" fmla="*/ 410 w 468"/>
                <a:gd name="T57" fmla="*/ 204 h 337"/>
                <a:gd name="T58" fmla="*/ 380 w 468"/>
                <a:gd name="T59" fmla="*/ 225 h 337"/>
                <a:gd name="T60" fmla="*/ 350 w 468"/>
                <a:gd name="T61" fmla="*/ 246 h 337"/>
                <a:gd name="T62" fmla="*/ 318 w 468"/>
                <a:gd name="T63" fmla="*/ 268 h 337"/>
                <a:gd name="T64" fmla="*/ 286 w 468"/>
                <a:gd name="T65" fmla="*/ 291 h 337"/>
                <a:gd name="T66" fmla="*/ 253 w 468"/>
                <a:gd name="T67" fmla="*/ 314 h 337"/>
                <a:gd name="T68" fmla="*/ 221 w 468"/>
                <a:gd name="T6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8" h="337">
                  <a:moveTo>
                    <a:pt x="221" y="337"/>
                  </a:moveTo>
                  <a:lnTo>
                    <a:pt x="191" y="311"/>
                  </a:lnTo>
                  <a:lnTo>
                    <a:pt x="162" y="286"/>
                  </a:lnTo>
                  <a:lnTo>
                    <a:pt x="133" y="260"/>
                  </a:lnTo>
                  <a:lnTo>
                    <a:pt x="105" y="236"/>
                  </a:lnTo>
                  <a:lnTo>
                    <a:pt x="78" y="212"/>
                  </a:lnTo>
                  <a:lnTo>
                    <a:pt x="51" y="189"/>
                  </a:lnTo>
                  <a:lnTo>
                    <a:pt x="25" y="166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32" y="122"/>
                  </a:lnTo>
                  <a:lnTo>
                    <a:pt x="64" y="104"/>
                  </a:lnTo>
                  <a:lnTo>
                    <a:pt x="95" y="86"/>
                  </a:lnTo>
                  <a:lnTo>
                    <a:pt x="126" y="68"/>
                  </a:lnTo>
                  <a:lnTo>
                    <a:pt x="156" y="50"/>
                  </a:lnTo>
                  <a:lnTo>
                    <a:pt x="185" y="33"/>
                  </a:lnTo>
                  <a:lnTo>
                    <a:pt x="214" y="17"/>
                  </a:lnTo>
                  <a:lnTo>
                    <a:pt x="243" y="0"/>
                  </a:lnTo>
                  <a:lnTo>
                    <a:pt x="269" y="19"/>
                  </a:lnTo>
                  <a:lnTo>
                    <a:pt x="296" y="38"/>
                  </a:lnTo>
                  <a:lnTo>
                    <a:pt x="323" y="58"/>
                  </a:lnTo>
                  <a:lnTo>
                    <a:pt x="350" y="78"/>
                  </a:lnTo>
                  <a:lnTo>
                    <a:pt x="379" y="98"/>
                  </a:lnTo>
                  <a:lnTo>
                    <a:pt x="408" y="120"/>
                  </a:lnTo>
                  <a:lnTo>
                    <a:pt x="438" y="141"/>
                  </a:lnTo>
                  <a:lnTo>
                    <a:pt x="468" y="163"/>
                  </a:lnTo>
                  <a:lnTo>
                    <a:pt x="439" y="183"/>
                  </a:lnTo>
                  <a:lnTo>
                    <a:pt x="410" y="204"/>
                  </a:lnTo>
                  <a:lnTo>
                    <a:pt x="380" y="225"/>
                  </a:lnTo>
                  <a:lnTo>
                    <a:pt x="350" y="246"/>
                  </a:lnTo>
                  <a:lnTo>
                    <a:pt x="318" y="268"/>
                  </a:lnTo>
                  <a:lnTo>
                    <a:pt x="286" y="291"/>
                  </a:lnTo>
                  <a:lnTo>
                    <a:pt x="253" y="314"/>
                  </a:lnTo>
                  <a:lnTo>
                    <a:pt x="221" y="337"/>
                  </a:lnTo>
                  <a:close/>
                </a:path>
              </a:pathLst>
            </a:custGeom>
            <a:solidFill>
              <a:srgbClr val="51736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9" name="Freeform 1049"/>
            <p:cNvSpPr>
              <a:spLocks/>
            </p:cNvSpPr>
            <p:nvPr userDrawn="1"/>
          </p:nvSpPr>
          <p:spPr bwMode="auto">
            <a:xfrm>
              <a:off x="1387" y="1298"/>
              <a:ext cx="579" cy="362"/>
            </a:xfrm>
            <a:custGeom>
              <a:avLst/>
              <a:gdLst>
                <a:gd name="T0" fmla="*/ 202 w 449"/>
                <a:gd name="T1" fmla="*/ 320 h 320"/>
                <a:gd name="T2" fmla="*/ 175 w 449"/>
                <a:gd name="T3" fmla="*/ 297 h 320"/>
                <a:gd name="T4" fmla="*/ 148 w 449"/>
                <a:gd name="T5" fmla="*/ 273 h 320"/>
                <a:gd name="T6" fmla="*/ 122 w 449"/>
                <a:gd name="T7" fmla="*/ 250 h 320"/>
                <a:gd name="T8" fmla="*/ 96 w 449"/>
                <a:gd name="T9" fmla="*/ 228 h 320"/>
                <a:gd name="T10" fmla="*/ 71 w 449"/>
                <a:gd name="T11" fmla="*/ 206 h 320"/>
                <a:gd name="T12" fmla="*/ 47 w 449"/>
                <a:gd name="T13" fmla="*/ 185 h 320"/>
                <a:gd name="T14" fmla="*/ 23 w 449"/>
                <a:gd name="T15" fmla="*/ 164 h 320"/>
                <a:gd name="T16" fmla="*/ 0 w 449"/>
                <a:gd name="T17" fmla="*/ 143 h 320"/>
                <a:gd name="T18" fmla="*/ 32 w 449"/>
                <a:gd name="T19" fmla="*/ 124 h 320"/>
                <a:gd name="T20" fmla="*/ 64 w 449"/>
                <a:gd name="T21" fmla="*/ 105 h 320"/>
                <a:gd name="T22" fmla="*/ 95 w 449"/>
                <a:gd name="T23" fmla="*/ 87 h 320"/>
                <a:gd name="T24" fmla="*/ 126 w 449"/>
                <a:gd name="T25" fmla="*/ 69 h 320"/>
                <a:gd name="T26" fmla="*/ 156 w 449"/>
                <a:gd name="T27" fmla="*/ 51 h 320"/>
                <a:gd name="T28" fmla="*/ 185 w 449"/>
                <a:gd name="T29" fmla="*/ 34 h 320"/>
                <a:gd name="T30" fmla="*/ 214 w 449"/>
                <a:gd name="T31" fmla="*/ 17 h 320"/>
                <a:gd name="T32" fmla="*/ 243 w 449"/>
                <a:gd name="T33" fmla="*/ 0 h 320"/>
                <a:gd name="T34" fmla="*/ 267 w 449"/>
                <a:gd name="T35" fmla="*/ 17 h 320"/>
                <a:gd name="T36" fmla="*/ 291 w 449"/>
                <a:gd name="T37" fmla="*/ 35 h 320"/>
                <a:gd name="T38" fmla="*/ 316 w 449"/>
                <a:gd name="T39" fmla="*/ 53 h 320"/>
                <a:gd name="T40" fmla="*/ 341 w 449"/>
                <a:gd name="T41" fmla="*/ 71 h 320"/>
                <a:gd name="T42" fmla="*/ 368 w 449"/>
                <a:gd name="T43" fmla="*/ 90 h 320"/>
                <a:gd name="T44" fmla="*/ 394 w 449"/>
                <a:gd name="T45" fmla="*/ 109 h 320"/>
                <a:gd name="T46" fmla="*/ 421 w 449"/>
                <a:gd name="T47" fmla="*/ 129 h 320"/>
                <a:gd name="T48" fmla="*/ 449 w 449"/>
                <a:gd name="T49" fmla="*/ 149 h 320"/>
                <a:gd name="T50" fmla="*/ 420 w 449"/>
                <a:gd name="T51" fmla="*/ 169 h 320"/>
                <a:gd name="T52" fmla="*/ 391 w 449"/>
                <a:gd name="T53" fmla="*/ 189 h 320"/>
                <a:gd name="T54" fmla="*/ 361 w 449"/>
                <a:gd name="T55" fmla="*/ 210 h 320"/>
                <a:gd name="T56" fmla="*/ 331 w 449"/>
                <a:gd name="T57" fmla="*/ 231 h 320"/>
                <a:gd name="T58" fmla="*/ 299 w 449"/>
                <a:gd name="T59" fmla="*/ 253 h 320"/>
                <a:gd name="T60" fmla="*/ 268 w 449"/>
                <a:gd name="T61" fmla="*/ 275 h 320"/>
                <a:gd name="T62" fmla="*/ 235 w 449"/>
                <a:gd name="T63" fmla="*/ 297 h 320"/>
                <a:gd name="T64" fmla="*/ 202 w 449"/>
                <a:gd name="T6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9" h="320">
                  <a:moveTo>
                    <a:pt x="202" y="320"/>
                  </a:moveTo>
                  <a:lnTo>
                    <a:pt x="175" y="297"/>
                  </a:lnTo>
                  <a:lnTo>
                    <a:pt x="148" y="273"/>
                  </a:lnTo>
                  <a:lnTo>
                    <a:pt x="122" y="250"/>
                  </a:lnTo>
                  <a:lnTo>
                    <a:pt x="96" y="228"/>
                  </a:lnTo>
                  <a:lnTo>
                    <a:pt x="71" y="206"/>
                  </a:lnTo>
                  <a:lnTo>
                    <a:pt x="47" y="185"/>
                  </a:lnTo>
                  <a:lnTo>
                    <a:pt x="23" y="164"/>
                  </a:lnTo>
                  <a:lnTo>
                    <a:pt x="0" y="143"/>
                  </a:lnTo>
                  <a:lnTo>
                    <a:pt x="32" y="124"/>
                  </a:lnTo>
                  <a:lnTo>
                    <a:pt x="64" y="105"/>
                  </a:lnTo>
                  <a:lnTo>
                    <a:pt x="95" y="87"/>
                  </a:lnTo>
                  <a:lnTo>
                    <a:pt x="126" y="69"/>
                  </a:lnTo>
                  <a:lnTo>
                    <a:pt x="156" y="51"/>
                  </a:lnTo>
                  <a:lnTo>
                    <a:pt x="185" y="34"/>
                  </a:lnTo>
                  <a:lnTo>
                    <a:pt x="214" y="17"/>
                  </a:lnTo>
                  <a:lnTo>
                    <a:pt x="243" y="0"/>
                  </a:lnTo>
                  <a:lnTo>
                    <a:pt x="267" y="17"/>
                  </a:lnTo>
                  <a:lnTo>
                    <a:pt x="291" y="35"/>
                  </a:lnTo>
                  <a:lnTo>
                    <a:pt x="316" y="53"/>
                  </a:lnTo>
                  <a:lnTo>
                    <a:pt x="341" y="71"/>
                  </a:lnTo>
                  <a:lnTo>
                    <a:pt x="368" y="90"/>
                  </a:lnTo>
                  <a:lnTo>
                    <a:pt x="394" y="109"/>
                  </a:lnTo>
                  <a:lnTo>
                    <a:pt x="421" y="129"/>
                  </a:lnTo>
                  <a:lnTo>
                    <a:pt x="449" y="149"/>
                  </a:lnTo>
                  <a:lnTo>
                    <a:pt x="420" y="169"/>
                  </a:lnTo>
                  <a:lnTo>
                    <a:pt x="391" y="189"/>
                  </a:lnTo>
                  <a:lnTo>
                    <a:pt x="361" y="210"/>
                  </a:lnTo>
                  <a:lnTo>
                    <a:pt x="331" y="231"/>
                  </a:lnTo>
                  <a:lnTo>
                    <a:pt x="299" y="253"/>
                  </a:lnTo>
                  <a:lnTo>
                    <a:pt x="268" y="275"/>
                  </a:lnTo>
                  <a:lnTo>
                    <a:pt x="235" y="297"/>
                  </a:lnTo>
                  <a:lnTo>
                    <a:pt x="202" y="320"/>
                  </a:lnTo>
                  <a:close/>
                </a:path>
              </a:pathLst>
            </a:custGeom>
            <a:solidFill>
              <a:srgbClr val="052B1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0" name="Freeform 1050"/>
            <p:cNvSpPr>
              <a:spLocks/>
            </p:cNvSpPr>
            <p:nvPr userDrawn="1"/>
          </p:nvSpPr>
          <p:spPr bwMode="auto">
            <a:xfrm>
              <a:off x="1387" y="1287"/>
              <a:ext cx="576" cy="356"/>
            </a:xfrm>
            <a:custGeom>
              <a:avLst/>
              <a:gdLst>
                <a:gd name="T0" fmla="*/ 200 w 446"/>
                <a:gd name="T1" fmla="*/ 315 h 315"/>
                <a:gd name="T2" fmla="*/ 173 w 446"/>
                <a:gd name="T3" fmla="*/ 292 h 315"/>
                <a:gd name="T4" fmla="*/ 147 w 446"/>
                <a:gd name="T5" fmla="*/ 269 h 315"/>
                <a:gd name="T6" fmla="*/ 121 w 446"/>
                <a:gd name="T7" fmla="*/ 247 h 315"/>
                <a:gd name="T8" fmla="*/ 95 w 446"/>
                <a:gd name="T9" fmla="*/ 224 h 315"/>
                <a:gd name="T10" fmla="*/ 71 w 446"/>
                <a:gd name="T11" fmla="*/ 203 h 315"/>
                <a:gd name="T12" fmla="*/ 47 w 446"/>
                <a:gd name="T13" fmla="*/ 182 h 315"/>
                <a:gd name="T14" fmla="*/ 23 w 446"/>
                <a:gd name="T15" fmla="*/ 161 h 315"/>
                <a:gd name="T16" fmla="*/ 0 w 446"/>
                <a:gd name="T17" fmla="*/ 141 h 315"/>
                <a:gd name="T18" fmla="*/ 32 w 446"/>
                <a:gd name="T19" fmla="*/ 122 h 315"/>
                <a:gd name="T20" fmla="*/ 63 w 446"/>
                <a:gd name="T21" fmla="*/ 104 h 315"/>
                <a:gd name="T22" fmla="*/ 95 w 446"/>
                <a:gd name="T23" fmla="*/ 86 h 315"/>
                <a:gd name="T24" fmla="*/ 125 w 446"/>
                <a:gd name="T25" fmla="*/ 68 h 315"/>
                <a:gd name="T26" fmla="*/ 155 w 446"/>
                <a:gd name="T27" fmla="*/ 50 h 315"/>
                <a:gd name="T28" fmla="*/ 184 w 446"/>
                <a:gd name="T29" fmla="*/ 33 h 315"/>
                <a:gd name="T30" fmla="*/ 213 w 446"/>
                <a:gd name="T31" fmla="*/ 16 h 315"/>
                <a:gd name="T32" fmla="*/ 241 w 446"/>
                <a:gd name="T33" fmla="*/ 0 h 315"/>
                <a:gd name="T34" fmla="*/ 265 w 446"/>
                <a:gd name="T35" fmla="*/ 17 h 315"/>
                <a:gd name="T36" fmla="*/ 289 w 446"/>
                <a:gd name="T37" fmla="*/ 34 h 315"/>
                <a:gd name="T38" fmla="*/ 314 w 446"/>
                <a:gd name="T39" fmla="*/ 52 h 315"/>
                <a:gd name="T40" fmla="*/ 339 w 446"/>
                <a:gd name="T41" fmla="*/ 70 h 315"/>
                <a:gd name="T42" fmla="*/ 365 w 446"/>
                <a:gd name="T43" fmla="*/ 89 h 315"/>
                <a:gd name="T44" fmla="*/ 391 w 446"/>
                <a:gd name="T45" fmla="*/ 108 h 315"/>
                <a:gd name="T46" fmla="*/ 418 w 446"/>
                <a:gd name="T47" fmla="*/ 127 h 315"/>
                <a:gd name="T48" fmla="*/ 446 w 446"/>
                <a:gd name="T49" fmla="*/ 146 h 315"/>
                <a:gd name="T50" fmla="*/ 417 w 446"/>
                <a:gd name="T51" fmla="*/ 166 h 315"/>
                <a:gd name="T52" fmla="*/ 388 w 446"/>
                <a:gd name="T53" fmla="*/ 186 h 315"/>
                <a:gd name="T54" fmla="*/ 358 w 446"/>
                <a:gd name="T55" fmla="*/ 206 h 315"/>
                <a:gd name="T56" fmla="*/ 328 w 446"/>
                <a:gd name="T57" fmla="*/ 227 h 315"/>
                <a:gd name="T58" fmla="*/ 297 w 446"/>
                <a:gd name="T59" fmla="*/ 249 h 315"/>
                <a:gd name="T60" fmla="*/ 265 w 446"/>
                <a:gd name="T61" fmla="*/ 271 h 315"/>
                <a:gd name="T62" fmla="*/ 233 w 446"/>
                <a:gd name="T63" fmla="*/ 293 h 315"/>
                <a:gd name="T64" fmla="*/ 200 w 446"/>
                <a:gd name="T6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6" h="315">
                  <a:moveTo>
                    <a:pt x="200" y="315"/>
                  </a:moveTo>
                  <a:lnTo>
                    <a:pt x="173" y="292"/>
                  </a:lnTo>
                  <a:lnTo>
                    <a:pt x="147" y="269"/>
                  </a:lnTo>
                  <a:lnTo>
                    <a:pt x="121" y="247"/>
                  </a:lnTo>
                  <a:lnTo>
                    <a:pt x="95" y="224"/>
                  </a:lnTo>
                  <a:lnTo>
                    <a:pt x="71" y="203"/>
                  </a:lnTo>
                  <a:lnTo>
                    <a:pt x="47" y="182"/>
                  </a:lnTo>
                  <a:lnTo>
                    <a:pt x="23" y="161"/>
                  </a:lnTo>
                  <a:lnTo>
                    <a:pt x="0" y="141"/>
                  </a:lnTo>
                  <a:lnTo>
                    <a:pt x="32" y="122"/>
                  </a:lnTo>
                  <a:lnTo>
                    <a:pt x="63" y="104"/>
                  </a:lnTo>
                  <a:lnTo>
                    <a:pt x="95" y="86"/>
                  </a:lnTo>
                  <a:lnTo>
                    <a:pt x="125" y="68"/>
                  </a:lnTo>
                  <a:lnTo>
                    <a:pt x="155" y="50"/>
                  </a:lnTo>
                  <a:lnTo>
                    <a:pt x="184" y="33"/>
                  </a:lnTo>
                  <a:lnTo>
                    <a:pt x="213" y="16"/>
                  </a:lnTo>
                  <a:lnTo>
                    <a:pt x="241" y="0"/>
                  </a:lnTo>
                  <a:lnTo>
                    <a:pt x="265" y="17"/>
                  </a:lnTo>
                  <a:lnTo>
                    <a:pt x="289" y="34"/>
                  </a:lnTo>
                  <a:lnTo>
                    <a:pt x="314" y="52"/>
                  </a:lnTo>
                  <a:lnTo>
                    <a:pt x="339" y="70"/>
                  </a:lnTo>
                  <a:lnTo>
                    <a:pt x="365" y="89"/>
                  </a:lnTo>
                  <a:lnTo>
                    <a:pt x="391" y="108"/>
                  </a:lnTo>
                  <a:lnTo>
                    <a:pt x="418" y="127"/>
                  </a:lnTo>
                  <a:lnTo>
                    <a:pt x="446" y="146"/>
                  </a:lnTo>
                  <a:lnTo>
                    <a:pt x="417" y="166"/>
                  </a:lnTo>
                  <a:lnTo>
                    <a:pt x="388" y="186"/>
                  </a:lnTo>
                  <a:lnTo>
                    <a:pt x="358" y="206"/>
                  </a:lnTo>
                  <a:lnTo>
                    <a:pt x="328" y="227"/>
                  </a:lnTo>
                  <a:lnTo>
                    <a:pt x="297" y="249"/>
                  </a:lnTo>
                  <a:lnTo>
                    <a:pt x="265" y="271"/>
                  </a:lnTo>
                  <a:lnTo>
                    <a:pt x="233" y="293"/>
                  </a:lnTo>
                  <a:lnTo>
                    <a:pt x="200" y="315"/>
                  </a:lnTo>
                  <a:close/>
                </a:path>
              </a:pathLst>
            </a:custGeom>
            <a:solidFill>
              <a:srgbClr val="9BBEA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1" name="Freeform 1051"/>
            <p:cNvSpPr>
              <a:spLocks/>
            </p:cNvSpPr>
            <p:nvPr userDrawn="1"/>
          </p:nvSpPr>
          <p:spPr bwMode="auto">
            <a:xfrm>
              <a:off x="1392" y="1289"/>
              <a:ext cx="565" cy="350"/>
            </a:xfrm>
            <a:custGeom>
              <a:avLst/>
              <a:gdLst>
                <a:gd name="T0" fmla="*/ 197 w 438"/>
                <a:gd name="T1" fmla="*/ 310 h 310"/>
                <a:gd name="T2" fmla="*/ 170 w 438"/>
                <a:gd name="T3" fmla="*/ 287 h 310"/>
                <a:gd name="T4" fmla="*/ 144 w 438"/>
                <a:gd name="T5" fmla="*/ 265 h 310"/>
                <a:gd name="T6" fmla="*/ 119 w 438"/>
                <a:gd name="T7" fmla="*/ 243 h 310"/>
                <a:gd name="T8" fmla="*/ 93 w 438"/>
                <a:gd name="T9" fmla="*/ 221 h 310"/>
                <a:gd name="T10" fmla="*/ 69 w 438"/>
                <a:gd name="T11" fmla="*/ 200 h 310"/>
                <a:gd name="T12" fmla="*/ 46 w 438"/>
                <a:gd name="T13" fmla="*/ 179 h 310"/>
                <a:gd name="T14" fmla="*/ 23 w 438"/>
                <a:gd name="T15" fmla="*/ 159 h 310"/>
                <a:gd name="T16" fmla="*/ 0 w 438"/>
                <a:gd name="T17" fmla="*/ 139 h 310"/>
                <a:gd name="T18" fmla="*/ 31 w 438"/>
                <a:gd name="T19" fmla="*/ 121 h 310"/>
                <a:gd name="T20" fmla="*/ 62 w 438"/>
                <a:gd name="T21" fmla="*/ 103 h 310"/>
                <a:gd name="T22" fmla="*/ 93 w 438"/>
                <a:gd name="T23" fmla="*/ 84 h 310"/>
                <a:gd name="T24" fmla="*/ 123 w 438"/>
                <a:gd name="T25" fmla="*/ 67 h 310"/>
                <a:gd name="T26" fmla="*/ 152 w 438"/>
                <a:gd name="T27" fmla="*/ 50 h 310"/>
                <a:gd name="T28" fmla="*/ 181 w 438"/>
                <a:gd name="T29" fmla="*/ 33 h 310"/>
                <a:gd name="T30" fmla="*/ 209 w 438"/>
                <a:gd name="T31" fmla="*/ 16 h 310"/>
                <a:gd name="T32" fmla="*/ 237 w 438"/>
                <a:gd name="T33" fmla="*/ 0 h 310"/>
                <a:gd name="T34" fmla="*/ 260 w 438"/>
                <a:gd name="T35" fmla="*/ 17 h 310"/>
                <a:gd name="T36" fmla="*/ 284 w 438"/>
                <a:gd name="T37" fmla="*/ 34 h 310"/>
                <a:gd name="T38" fmla="*/ 308 w 438"/>
                <a:gd name="T39" fmla="*/ 51 h 310"/>
                <a:gd name="T40" fmla="*/ 333 w 438"/>
                <a:gd name="T41" fmla="*/ 69 h 310"/>
                <a:gd name="T42" fmla="*/ 359 w 438"/>
                <a:gd name="T43" fmla="*/ 88 h 310"/>
                <a:gd name="T44" fmla="*/ 385 w 438"/>
                <a:gd name="T45" fmla="*/ 106 h 310"/>
                <a:gd name="T46" fmla="*/ 411 w 438"/>
                <a:gd name="T47" fmla="*/ 125 h 310"/>
                <a:gd name="T48" fmla="*/ 438 w 438"/>
                <a:gd name="T49" fmla="*/ 144 h 310"/>
                <a:gd name="T50" fmla="*/ 409 w 438"/>
                <a:gd name="T51" fmla="*/ 164 h 310"/>
                <a:gd name="T52" fmla="*/ 381 w 438"/>
                <a:gd name="T53" fmla="*/ 183 h 310"/>
                <a:gd name="T54" fmla="*/ 352 w 438"/>
                <a:gd name="T55" fmla="*/ 203 h 310"/>
                <a:gd name="T56" fmla="*/ 322 w 438"/>
                <a:gd name="T57" fmla="*/ 224 h 310"/>
                <a:gd name="T58" fmla="*/ 292 w 438"/>
                <a:gd name="T59" fmla="*/ 245 h 310"/>
                <a:gd name="T60" fmla="*/ 260 w 438"/>
                <a:gd name="T61" fmla="*/ 266 h 310"/>
                <a:gd name="T62" fmla="*/ 228 w 438"/>
                <a:gd name="T63" fmla="*/ 288 h 310"/>
                <a:gd name="T64" fmla="*/ 197 w 438"/>
                <a:gd name="T6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8" h="310">
                  <a:moveTo>
                    <a:pt x="197" y="310"/>
                  </a:moveTo>
                  <a:lnTo>
                    <a:pt x="170" y="287"/>
                  </a:lnTo>
                  <a:lnTo>
                    <a:pt x="144" y="265"/>
                  </a:lnTo>
                  <a:lnTo>
                    <a:pt x="119" y="243"/>
                  </a:lnTo>
                  <a:lnTo>
                    <a:pt x="93" y="221"/>
                  </a:lnTo>
                  <a:lnTo>
                    <a:pt x="69" y="200"/>
                  </a:lnTo>
                  <a:lnTo>
                    <a:pt x="46" y="179"/>
                  </a:lnTo>
                  <a:lnTo>
                    <a:pt x="23" y="159"/>
                  </a:lnTo>
                  <a:lnTo>
                    <a:pt x="0" y="139"/>
                  </a:lnTo>
                  <a:lnTo>
                    <a:pt x="31" y="121"/>
                  </a:lnTo>
                  <a:lnTo>
                    <a:pt x="62" y="103"/>
                  </a:lnTo>
                  <a:lnTo>
                    <a:pt x="93" y="84"/>
                  </a:lnTo>
                  <a:lnTo>
                    <a:pt x="123" y="67"/>
                  </a:lnTo>
                  <a:lnTo>
                    <a:pt x="152" y="50"/>
                  </a:lnTo>
                  <a:lnTo>
                    <a:pt x="181" y="33"/>
                  </a:lnTo>
                  <a:lnTo>
                    <a:pt x="209" y="16"/>
                  </a:lnTo>
                  <a:lnTo>
                    <a:pt x="237" y="0"/>
                  </a:lnTo>
                  <a:lnTo>
                    <a:pt x="260" y="17"/>
                  </a:lnTo>
                  <a:lnTo>
                    <a:pt x="284" y="34"/>
                  </a:lnTo>
                  <a:lnTo>
                    <a:pt x="308" y="51"/>
                  </a:lnTo>
                  <a:lnTo>
                    <a:pt x="333" y="69"/>
                  </a:lnTo>
                  <a:lnTo>
                    <a:pt x="359" y="88"/>
                  </a:lnTo>
                  <a:lnTo>
                    <a:pt x="385" y="106"/>
                  </a:lnTo>
                  <a:lnTo>
                    <a:pt x="411" y="125"/>
                  </a:lnTo>
                  <a:lnTo>
                    <a:pt x="438" y="144"/>
                  </a:lnTo>
                  <a:lnTo>
                    <a:pt x="409" y="164"/>
                  </a:lnTo>
                  <a:lnTo>
                    <a:pt x="381" y="183"/>
                  </a:lnTo>
                  <a:lnTo>
                    <a:pt x="352" y="203"/>
                  </a:lnTo>
                  <a:lnTo>
                    <a:pt x="322" y="224"/>
                  </a:lnTo>
                  <a:lnTo>
                    <a:pt x="292" y="245"/>
                  </a:lnTo>
                  <a:lnTo>
                    <a:pt x="260" y="266"/>
                  </a:lnTo>
                  <a:lnTo>
                    <a:pt x="228" y="288"/>
                  </a:lnTo>
                  <a:lnTo>
                    <a:pt x="197" y="310"/>
                  </a:lnTo>
                  <a:close/>
                </a:path>
              </a:pathLst>
            </a:custGeom>
            <a:solidFill>
              <a:srgbClr val="BFE2D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2" name="Freeform 1052"/>
            <p:cNvSpPr>
              <a:spLocks/>
            </p:cNvSpPr>
            <p:nvPr userDrawn="1"/>
          </p:nvSpPr>
          <p:spPr bwMode="auto">
            <a:xfrm>
              <a:off x="1400" y="1298"/>
              <a:ext cx="551" cy="341"/>
            </a:xfrm>
            <a:custGeom>
              <a:avLst/>
              <a:gdLst>
                <a:gd name="T0" fmla="*/ 191 w 427"/>
                <a:gd name="T1" fmla="*/ 302 h 302"/>
                <a:gd name="T2" fmla="*/ 165 w 427"/>
                <a:gd name="T3" fmla="*/ 280 h 302"/>
                <a:gd name="T4" fmla="*/ 140 w 427"/>
                <a:gd name="T5" fmla="*/ 258 h 302"/>
                <a:gd name="T6" fmla="*/ 115 w 427"/>
                <a:gd name="T7" fmla="*/ 237 h 302"/>
                <a:gd name="T8" fmla="*/ 91 w 427"/>
                <a:gd name="T9" fmla="*/ 216 h 302"/>
                <a:gd name="T10" fmla="*/ 68 w 427"/>
                <a:gd name="T11" fmla="*/ 196 h 302"/>
                <a:gd name="T12" fmla="*/ 45 w 427"/>
                <a:gd name="T13" fmla="*/ 176 h 302"/>
                <a:gd name="T14" fmla="*/ 22 w 427"/>
                <a:gd name="T15" fmla="*/ 156 h 302"/>
                <a:gd name="T16" fmla="*/ 0 w 427"/>
                <a:gd name="T17" fmla="*/ 137 h 302"/>
                <a:gd name="T18" fmla="*/ 31 w 427"/>
                <a:gd name="T19" fmla="*/ 119 h 302"/>
                <a:gd name="T20" fmla="*/ 61 w 427"/>
                <a:gd name="T21" fmla="*/ 101 h 302"/>
                <a:gd name="T22" fmla="*/ 91 w 427"/>
                <a:gd name="T23" fmla="*/ 83 h 302"/>
                <a:gd name="T24" fmla="*/ 121 w 427"/>
                <a:gd name="T25" fmla="*/ 66 h 302"/>
                <a:gd name="T26" fmla="*/ 149 w 427"/>
                <a:gd name="T27" fmla="*/ 49 h 302"/>
                <a:gd name="T28" fmla="*/ 177 w 427"/>
                <a:gd name="T29" fmla="*/ 32 h 302"/>
                <a:gd name="T30" fmla="*/ 205 w 427"/>
                <a:gd name="T31" fmla="*/ 16 h 302"/>
                <a:gd name="T32" fmla="*/ 233 w 427"/>
                <a:gd name="T33" fmla="*/ 0 h 302"/>
                <a:gd name="T34" fmla="*/ 255 w 427"/>
                <a:gd name="T35" fmla="*/ 16 h 302"/>
                <a:gd name="T36" fmla="*/ 279 w 427"/>
                <a:gd name="T37" fmla="*/ 33 h 302"/>
                <a:gd name="T38" fmla="*/ 302 w 427"/>
                <a:gd name="T39" fmla="*/ 50 h 302"/>
                <a:gd name="T40" fmla="*/ 326 w 427"/>
                <a:gd name="T41" fmla="*/ 67 h 302"/>
                <a:gd name="T42" fmla="*/ 350 w 427"/>
                <a:gd name="T43" fmla="*/ 85 h 302"/>
                <a:gd name="T44" fmla="*/ 375 w 427"/>
                <a:gd name="T45" fmla="*/ 103 h 302"/>
                <a:gd name="T46" fmla="*/ 401 w 427"/>
                <a:gd name="T47" fmla="*/ 121 h 302"/>
                <a:gd name="T48" fmla="*/ 427 w 427"/>
                <a:gd name="T49" fmla="*/ 140 h 302"/>
                <a:gd name="T50" fmla="*/ 399 w 427"/>
                <a:gd name="T51" fmla="*/ 159 h 302"/>
                <a:gd name="T52" fmla="*/ 371 w 427"/>
                <a:gd name="T53" fmla="*/ 178 h 302"/>
                <a:gd name="T54" fmla="*/ 342 w 427"/>
                <a:gd name="T55" fmla="*/ 198 h 302"/>
                <a:gd name="T56" fmla="*/ 314 w 427"/>
                <a:gd name="T57" fmla="*/ 218 h 302"/>
                <a:gd name="T58" fmla="*/ 283 w 427"/>
                <a:gd name="T59" fmla="*/ 238 h 302"/>
                <a:gd name="T60" fmla="*/ 253 w 427"/>
                <a:gd name="T61" fmla="*/ 259 h 302"/>
                <a:gd name="T62" fmla="*/ 222 w 427"/>
                <a:gd name="T63" fmla="*/ 281 h 302"/>
                <a:gd name="T64" fmla="*/ 191 w 427"/>
                <a:gd name="T65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7" h="302">
                  <a:moveTo>
                    <a:pt x="191" y="302"/>
                  </a:moveTo>
                  <a:lnTo>
                    <a:pt x="165" y="280"/>
                  </a:lnTo>
                  <a:lnTo>
                    <a:pt x="140" y="258"/>
                  </a:lnTo>
                  <a:lnTo>
                    <a:pt x="115" y="237"/>
                  </a:lnTo>
                  <a:lnTo>
                    <a:pt x="91" y="216"/>
                  </a:lnTo>
                  <a:lnTo>
                    <a:pt x="68" y="196"/>
                  </a:lnTo>
                  <a:lnTo>
                    <a:pt x="45" y="176"/>
                  </a:lnTo>
                  <a:lnTo>
                    <a:pt x="22" y="156"/>
                  </a:lnTo>
                  <a:lnTo>
                    <a:pt x="0" y="137"/>
                  </a:lnTo>
                  <a:lnTo>
                    <a:pt x="31" y="119"/>
                  </a:lnTo>
                  <a:lnTo>
                    <a:pt x="61" y="101"/>
                  </a:lnTo>
                  <a:lnTo>
                    <a:pt x="91" y="83"/>
                  </a:lnTo>
                  <a:lnTo>
                    <a:pt x="121" y="66"/>
                  </a:lnTo>
                  <a:lnTo>
                    <a:pt x="149" y="49"/>
                  </a:lnTo>
                  <a:lnTo>
                    <a:pt x="177" y="32"/>
                  </a:lnTo>
                  <a:lnTo>
                    <a:pt x="205" y="16"/>
                  </a:lnTo>
                  <a:lnTo>
                    <a:pt x="233" y="0"/>
                  </a:lnTo>
                  <a:lnTo>
                    <a:pt x="255" y="16"/>
                  </a:lnTo>
                  <a:lnTo>
                    <a:pt x="279" y="33"/>
                  </a:lnTo>
                  <a:lnTo>
                    <a:pt x="302" y="50"/>
                  </a:lnTo>
                  <a:lnTo>
                    <a:pt x="326" y="67"/>
                  </a:lnTo>
                  <a:lnTo>
                    <a:pt x="350" y="85"/>
                  </a:lnTo>
                  <a:lnTo>
                    <a:pt x="375" y="103"/>
                  </a:lnTo>
                  <a:lnTo>
                    <a:pt x="401" y="121"/>
                  </a:lnTo>
                  <a:lnTo>
                    <a:pt x="427" y="140"/>
                  </a:lnTo>
                  <a:lnTo>
                    <a:pt x="399" y="159"/>
                  </a:lnTo>
                  <a:lnTo>
                    <a:pt x="371" y="178"/>
                  </a:lnTo>
                  <a:lnTo>
                    <a:pt x="342" y="198"/>
                  </a:lnTo>
                  <a:lnTo>
                    <a:pt x="314" y="218"/>
                  </a:lnTo>
                  <a:lnTo>
                    <a:pt x="283" y="238"/>
                  </a:lnTo>
                  <a:lnTo>
                    <a:pt x="253" y="259"/>
                  </a:lnTo>
                  <a:lnTo>
                    <a:pt x="222" y="281"/>
                  </a:lnTo>
                  <a:lnTo>
                    <a:pt x="191" y="302"/>
                  </a:lnTo>
                  <a:close/>
                </a:path>
              </a:pathLst>
            </a:custGeom>
            <a:solidFill>
              <a:srgbClr val="51736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3" name="Freeform 1053"/>
            <p:cNvSpPr>
              <a:spLocks/>
            </p:cNvSpPr>
            <p:nvPr userDrawn="1"/>
          </p:nvSpPr>
          <p:spPr bwMode="auto">
            <a:xfrm>
              <a:off x="1486" y="1352"/>
              <a:ext cx="371" cy="229"/>
            </a:xfrm>
            <a:custGeom>
              <a:avLst/>
              <a:gdLst>
                <a:gd name="T0" fmla="*/ 30 w 287"/>
                <a:gd name="T1" fmla="*/ 168 h 202"/>
                <a:gd name="T2" fmla="*/ 14 w 287"/>
                <a:gd name="T3" fmla="*/ 150 h 202"/>
                <a:gd name="T4" fmla="*/ 4 w 287"/>
                <a:gd name="T5" fmla="*/ 132 h 202"/>
                <a:gd name="T6" fmla="*/ 0 w 287"/>
                <a:gd name="T7" fmla="*/ 112 h 202"/>
                <a:gd name="T8" fmla="*/ 1 w 287"/>
                <a:gd name="T9" fmla="*/ 93 h 202"/>
                <a:gd name="T10" fmla="*/ 7 w 287"/>
                <a:gd name="T11" fmla="*/ 74 h 202"/>
                <a:gd name="T12" fmla="*/ 18 w 287"/>
                <a:gd name="T13" fmla="*/ 56 h 202"/>
                <a:gd name="T14" fmla="*/ 34 w 287"/>
                <a:gd name="T15" fmla="*/ 39 h 202"/>
                <a:gd name="T16" fmla="*/ 55 w 287"/>
                <a:gd name="T17" fmla="*/ 25 h 202"/>
                <a:gd name="T18" fmla="*/ 78 w 287"/>
                <a:gd name="T19" fmla="*/ 13 h 202"/>
                <a:gd name="T20" fmla="*/ 103 w 287"/>
                <a:gd name="T21" fmla="*/ 5 h 202"/>
                <a:gd name="T22" fmla="*/ 129 w 287"/>
                <a:gd name="T23" fmla="*/ 1 h 202"/>
                <a:gd name="T24" fmla="*/ 155 w 287"/>
                <a:gd name="T25" fmla="*/ 0 h 202"/>
                <a:gd name="T26" fmla="*/ 181 w 287"/>
                <a:gd name="T27" fmla="*/ 2 h 202"/>
                <a:gd name="T28" fmla="*/ 205 w 287"/>
                <a:gd name="T29" fmla="*/ 7 h 202"/>
                <a:gd name="T30" fmla="*/ 228 w 287"/>
                <a:gd name="T31" fmla="*/ 16 h 202"/>
                <a:gd name="T32" fmla="*/ 249 w 287"/>
                <a:gd name="T33" fmla="*/ 28 h 202"/>
                <a:gd name="T34" fmla="*/ 266 w 287"/>
                <a:gd name="T35" fmla="*/ 43 h 202"/>
                <a:gd name="T36" fmla="*/ 278 w 287"/>
                <a:gd name="T37" fmla="*/ 61 h 202"/>
                <a:gd name="T38" fmla="*/ 285 w 287"/>
                <a:gd name="T39" fmla="*/ 79 h 202"/>
                <a:gd name="T40" fmla="*/ 287 w 287"/>
                <a:gd name="T41" fmla="*/ 98 h 202"/>
                <a:gd name="T42" fmla="*/ 283 w 287"/>
                <a:gd name="T43" fmla="*/ 118 h 202"/>
                <a:gd name="T44" fmla="*/ 274 w 287"/>
                <a:gd name="T45" fmla="*/ 137 h 202"/>
                <a:gd name="T46" fmla="*/ 260 w 287"/>
                <a:gd name="T47" fmla="*/ 155 h 202"/>
                <a:gd name="T48" fmla="*/ 240 w 287"/>
                <a:gd name="T49" fmla="*/ 172 h 202"/>
                <a:gd name="T50" fmla="*/ 216 w 287"/>
                <a:gd name="T51" fmla="*/ 185 h 202"/>
                <a:gd name="T52" fmla="*/ 189 w 287"/>
                <a:gd name="T53" fmla="*/ 195 h 202"/>
                <a:gd name="T54" fmla="*/ 160 w 287"/>
                <a:gd name="T55" fmla="*/ 201 h 202"/>
                <a:gd name="T56" fmla="*/ 131 w 287"/>
                <a:gd name="T57" fmla="*/ 202 h 202"/>
                <a:gd name="T58" fmla="*/ 102 w 287"/>
                <a:gd name="T59" fmla="*/ 199 h 202"/>
                <a:gd name="T60" fmla="*/ 75 w 287"/>
                <a:gd name="T61" fmla="*/ 193 h 202"/>
                <a:gd name="T62" fmla="*/ 51 w 287"/>
                <a:gd name="T63" fmla="*/ 182 h 202"/>
                <a:gd name="T64" fmla="*/ 30 w 287"/>
                <a:gd name="T65" fmla="*/ 16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202">
                  <a:moveTo>
                    <a:pt x="30" y="168"/>
                  </a:moveTo>
                  <a:lnTo>
                    <a:pt x="14" y="150"/>
                  </a:lnTo>
                  <a:lnTo>
                    <a:pt x="4" y="132"/>
                  </a:lnTo>
                  <a:lnTo>
                    <a:pt x="0" y="112"/>
                  </a:lnTo>
                  <a:lnTo>
                    <a:pt x="1" y="93"/>
                  </a:lnTo>
                  <a:lnTo>
                    <a:pt x="7" y="74"/>
                  </a:lnTo>
                  <a:lnTo>
                    <a:pt x="18" y="56"/>
                  </a:lnTo>
                  <a:lnTo>
                    <a:pt x="34" y="39"/>
                  </a:lnTo>
                  <a:lnTo>
                    <a:pt x="55" y="25"/>
                  </a:lnTo>
                  <a:lnTo>
                    <a:pt x="78" y="13"/>
                  </a:lnTo>
                  <a:lnTo>
                    <a:pt x="103" y="5"/>
                  </a:lnTo>
                  <a:lnTo>
                    <a:pt x="129" y="1"/>
                  </a:lnTo>
                  <a:lnTo>
                    <a:pt x="155" y="0"/>
                  </a:lnTo>
                  <a:lnTo>
                    <a:pt x="181" y="2"/>
                  </a:lnTo>
                  <a:lnTo>
                    <a:pt x="205" y="7"/>
                  </a:lnTo>
                  <a:lnTo>
                    <a:pt x="228" y="16"/>
                  </a:lnTo>
                  <a:lnTo>
                    <a:pt x="249" y="28"/>
                  </a:lnTo>
                  <a:lnTo>
                    <a:pt x="266" y="43"/>
                  </a:lnTo>
                  <a:lnTo>
                    <a:pt x="278" y="61"/>
                  </a:lnTo>
                  <a:lnTo>
                    <a:pt x="285" y="79"/>
                  </a:lnTo>
                  <a:lnTo>
                    <a:pt x="287" y="98"/>
                  </a:lnTo>
                  <a:lnTo>
                    <a:pt x="283" y="118"/>
                  </a:lnTo>
                  <a:lnTo>
                    <a:pt x="274" y="137"/>
                  </a:lnTo>
                  <a:lnTo>
                    <a:pt x="260" y="155"/>
                  </a:lnTo>
                  <a:lnTo>
                    <a:pt x="240" y="172"/>
                  </a:lnTo>
                  <a:lnTo>
                    <a:pt x="216" y="185"/>
                  </a:lnTo>
                  <a:lnTo>
                    <a:pt x="189" y="195"/>
                  </a:lnTo>
                  <a:lnTo>
                    <a:pt x="160" y="201"/>
                  </a:lnTo>
                  <a:lnTo>
                    <a:pt x="131" y="202"/>
                  </a:lnTo>
                  <a:lnTo>
                    <a:pt x="102" y="199"/>
                  </a:lnTo>
                  <a:lnTo>
                    <a:pt x="75" y="193"/>
                  </a:lnTo>
                  <a:lnTo>
                    <a:pt x="51" y="182"/>
                  </a:lnTo>
                  <a:lnTo>
                    <a:pt x="30" y="168"/>
                  </a:lnTo>
                  <a:close/>
                </a:path>
              </a:pathLst>
            </a:custGeom>
            <a:solidFill>
              <a:srgbClr val="0D261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4" name="Freeform 1054"/>
            <p:cNvSpPr>
              <a:spLocks/>
            </p:cNvSpPr>
            <p:nvPr userDrawn="1"/>
          </p:nvSpPr>
          <p:spPr bwMode="auto">
            <a:xfrm>
              <a:off x="1490" y="1355"/>
              <a:ext cx="363" cy="223"/>
            </a:xfrm>
            <a:custGeom>
              <a:avLst/>
              <a:gdLst>
                <a:gd name="T0" fmla="*/ 29 w 281"/>
                <a:gd name="T1" fmla="*/ 164 h 198"/>
                <a:gd name="T2" fmla="*/ 14 w 281"/>
                <a:gd name="T3" fmla="*/ 147 h 198"/>
                <a:gd name="T4" fmla="*/ 4 w 281"/>
                <a:gd name="T5" fmla="*/ 129 h 198"/>
                <a:gd name="T6" fmla="*/ 0 w 281"/>
                <a:gd name="T7" fmla="*/ 110 h 198"/>
                <a:gd name="T8" fmla="*/ 1 w 281"/>
                <a:gd name="T9" fmla="*/ 91 h 198"/>
                <a:gd name="T10" fmla="*/ 7 w 281"/>
                <a:gd name="T11" fmla="*/ 72 h 198"/>
                <a:gd name="T12" fmla="*/ 18 w 281"/>
                <a:gd name="T13" fmla="*/ 55 h 198"/>
                <a:gd name="T14" fmla="*/ 33 w 281"/>
                <a:gd name="T15" fmla="*/ 38 h 198"/>
                <a:gd name="T16" fmla="*/ 54 w 281"/>
                <a:gd name="T17" fmla="*/ 24 h 198"/>
                <a:gd name="T18" fmla="*/ 76 w 281"/>
                <a:gd name="T19" fmla="*/ 13 h 198"/>
                <a:gd name="T20" fmla="*/ 101 w 281"/>
                <a:gd name="T21" fmla="*/ 5 h 198"/>
                <a:gd name="T22" fmla="*/ 126 w 281"/>
                <a:gd name="T23" fmla="*/ 1 h 198"/>
                <a:gd name="T24" fmla="*/ 152 w 281"/>
                <a:gd name="T25" fmla="*/ 0 h 198"/>
                <a:gd name="T26" fmla="*/ 177 w 281"/>
                <a:gd name="T27" fmla="*/ 2 h 198"/>
                <a:gd name="T28" fmla="*/ 201 w 281"/>
                <a:gd name="T29" fmla="*/ 7 h 198"/>
                <a:gd name="T30" fmla="*/ 224 w 281"/>
                <a:gd name="T31" fmla="*/ 16 h 198"/>
                <a:gd name="T32" fmla="*/ 244 w 281"/>
                <a:gd name="T33" fmla="*/ 28 h 198"/>
                <a:gd name="T34" fmla="*/ 260 w 281"/>
                <a:gd name="T35" fmla="*/ 43 h 198"/>
                <a:gd name="T36" fmla="*/ 272 w 281"/>
                <a:gd name="T37" fmla="*/ 59 h 198"/>
                <a:gd name="T38" fmla="*/ 279 w 281"/>
                <a:gd name="T39" fmla="*/ 77 h 198"/>
                <a:gd name="T40" fmla="*/ 281 w 281"/>
                <a:gd name="T41" fmla="*/ 96 h 198"/>
                <a:gd name="T42" fmla="*/ 277 w 281"/>
                <a:gd name="T43" fmla="*/ 115 h 198"/>
                <a:gd name="T44" fmla="*/ 268 w 281"/>
                <a:gd name="T45" fmla="*/ 134 h 198"/>
                <a:gd name="T46" fmla="*/ 254 w 281"/>
                <a:gd name="T47" fmla="*/ 152 h 198"/>
                <a:gd name="T48" fmla="*/ 235 w 281"/>
                <a:gd name="T49" fmla="*/ 168 h 198"/>
                <a:gd name="T50" fmla="*/ 211 w 281"/>
                <a:gd name="T51" fmla="*/ 181 h 198"/>
                <a:gd name="T52" fmla="*/ 185 w 281"/>
                <a:gd name="T53" fmla="*/ 191 h 198"/>
                <a:gd name="T54" fmla="*/ 157 w 281"/>
                <a:gd name="T55" fmla="*/ 196 h 198"/>
                <a:gd name="T56" fmla="*/ 128 w 281"/>
                <a:gd name="T57" fmla="*/ 198 h 198"/>
                <a:gd name="T58" fmla="*/ 100 w 281"/>
                <a:gd name="T59" fmla="*/ 195 h 198"/>
                <a:gd name="T60" fmla="*/ 74 w 281"/>
                <a:gd name="T61" fmla="*/ 189 h 198"/>
                <a:gd name="T62" fmla="*/ 50 w 281"/>
                <a:gd name="T63" fmla="*/ 178 h 198"/>
                <a:gd name="T64" fmla="*/ 29 w 281"/>
                <a:gd name="T65" fmla="*/ 16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198">
                  <a:moveTo>
                    <a:pt x="29" y="164"/>
                  </a:moveTo>
                  <a:lnTo>
                    <a:pt x="14" y="147"/>
                  </a:lnTo>
                  <a:lnTo>
                    <a:pt x="4" y="129"/>
                  </a:lnTo>
                  <a:lnTo>
                    <a:pt x="0" y="110"/>
                  </a:lnTo>
                  <a:lnTo>
                    <a:pt x="1" y="91"/>
                  </a:lnTo>
                  <a:lnTo>
                    <a:pt x="7" y="72"/>
                  </a:lnTo>
                  <a:lnTo>
                    <a:pt x="18" y="55"/>
                  </a:lnTo>
                  <a:lnTo>
                    <a:pt x="33" y="38"/>
                  </a:lnTo>
                  <a:lnTo>
                    <a:pt x="54" y="24"/>
                  </a:lnTo>
                  <a:lnTo>
                    <a:pt x="76" y="13"/>
                  </a:lnTo>
                  <a:lnTo>
                    <a:pt x="101" y="5"/>
                  </a:lnTo>
                  <a:lnTo>
                    <a:pt x="126" y="1"/>
                  </a:lnTo>
                  <a:lnTo>
                    <a:pt x="152" y="0"/>
                  </a:lnTo>
                  <a:lnTo>
                    <a:pt x="177" y="2"/>
                  </a:lnTo>
                  <a:lnTo>
                    <a:pt x="201" y="7"/>
                  </a:lnTo>
                  <a:lnTo>
                    <a:pt x="224" y="16"/>
                  </a:lnTo>
                  <a:lnTo>
                    <a:pt x="244" y="28"/>
                  </a:lnTo>
                  <a:lnTo>
                    <a:pt x="260" y="43"/>
                  </a:lnTo>
                  <a:lnTo>
                    <a:pt x="272" y="59"/>
                  </a:lnTo>
                  <a:lnTo>
                    <a:pt x="279" y="77"/>
                  </a:lnTo>
                  <a:lnTo>
                    <a:pt x="281" y="96"/>
                  </a:lnTo>
                  <a:lnTo>
                    <a:pt x="277" y="115"/>
                  </a:lnTo>
                  <a:lnTo>
                    <a:pt x="268" y="134"/>
                  </a:lnTo>
                  <a:lnTo>
                    <a:pt x="254" y="152"/>
                  </a:lnTo>
                  <a:lnTo>
                    <a:pt x="235" y="168"/>
                  </a:lnTo>
                  <a:lnTo>
                    <a:pt x="211" y="181"/>
                  </a:lnTo>
                  <a:lnTo>
                    <a:pt x="185" y="191"/>
                  </a:lnTo>
                  <a:lnTo>
                    <a:pt x="157" y="196"/>
                  </a:lnTo>
                  <a:lnTo>
                    <a:pt x="128" y="198"/>
                  </a:lnTo>
                  <a:lnTo>
                    <a:pt x="100" y="195"/>
                  </a:lnTo>
                  <a:lnTo>
                    <a:pt x="74" y="189"/>
                  </a:lnTo>
                  <a:lnTo>
                    <a:pt x="50" y="178"/>
                  </a:lnTo>
                  <a:lnTo>
                    <a:pt x="29" y="164"/>
                  </a:lnTo>
                  <a:close/>
                </a:path>
              </a:pathLst>
            </a:custGeom>
            <a:solidFill>
              <a:srgbClr val="3C5A4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5" name="Freeform 1055"/>
            <p:cNvSpPr>
              <a:spLocks/>
            </p:cNvSpPr>
            <p:nvPr userDrawn="1"/>
          </p:nvSpPr>
          <p:spPr bwMode="auto">
            <a:xfrm>
              <a:off x="1387" y="1446"/>
              <a:ext cx="259" cy="210"/>
            </a:xfrm>
            <a:custGeom>
              <a:avLst/>
              <a:gdLst>
                <a:gd name="T0" fmla="*/ 2 w 201"/>
                <a:gd name="T1" fmla="*/ 11 h 186"/>
                <a:gd name="T2" fmla="*/ 1 w 201"/>
                <a:gd name="T3" fmla="*/ 8 h 186"/>
                <a:gd name="T4" fmla="*/ 1 w 201"/>
                <a:gd name="T5" fmla="*/ 6 h 186"/>
                <a:gd name="T6" fmla="*/ 0 w 201"/>
                <a:gd name="T7" fmla="*/ 3 h 186"/>
                <a:gd name="T8" fmla="*/ 0 w 201"/>
                <a:gd name="T9" fmla="*/ 0 h 186"/>
                <a:gd name="T10" fmla="*/ 23 w 201"/>
                <a:gd name="T11" fmla="*/ 20 h 186"/>
                <a:gd name="T12" fmla="*/ 47 w 201"/>
                <a:gd name="T13" fmla="*/ 41 h 186"/>
                <a:gd name="T14" fmla="*/ 71 w 201"/>
                <a:gd name="T15" fmla="*/ 62 h 186"/>
                <a:gd name="T16" fmla="*/ 95 w 201"/>
                <a:gd name="T17" fmla="*/ 83 h 186"/>
                <a:gd name="T18" fmla="*/ 121 w 201"/>
                <a:gd name="T19" fmla="*/ 106 h 186"/>
                <a:gd name="T20" fmla="*/ 147 w 201"/>
                <a:gd name="T21" fmla="*/ 128 h 186"/>
                <a:gd name="T22" fmla="*/ 173 w 201"/>
                <a:gd name="T23" fmla="*/ 151 h 186"/>
                <a:gd name="T24" fmla="*/ 200 w 201"/>
                <a:gd name="T25" fmla="*/ 174 h 186"/>
                <a:gd name="T26" fmla="*/ 200 w 201"/>
                <a:gd name="T27" fmla="*/ 177 h 186"/>
                <a:gd name="T28" fmla="*/ 201 w 201"/>
                <a:gd name="T29" fmla="*/ 180 h 186"/>
                <a:gd name="T30" fmla="*/ 201 w 201"/>
                <a:gd name="T31" fmla="*/ 183 h 186"/>
                <a:gd name="T32" fmla="*/ 201 w 201"/>
                <a:gd name="T33" fmla="*/ 186 h 186"/>
                <a:gd name="T34" fmla="*/ 174 w 201"/>
                <a:gd name="T35" fmla="*/ 162 h 186"/>
                <a:gd name="T36" fmla="*/ 148 w 201"/>
                <a:gd name="T37" fmla="*/ 139 h 186"/>
                <a:gd name="T38" fmla="*/ 122 w 201"/>
                <a:gd name="T39" fmla="*/ 117 h 186"/>
                <a:gd name="T40" fmla="*/ 97 w 201"/>
                <a:gd name="T41" fmla="*/ 94 h 186"/>
                <a:gd name="T42" fmla="*/ 73 w 201"/>
                <a:gd name="T43" fmla="*/ 73 h 186"/>
                <a:gd name="T44" fmla="*/ 49 w 201"/>
                <a:gd name="T45" fmla="*/ 52 h 186"/>
                <a:gd name="T46" fmla="*/ 25 w 201"/>
                <a:gd name="T47" fmla="*/ 31 h 186"/>
                <a:gd name="T48" fmla="*/ 2 w 201"/>
                <a:gd name="T49" fmla="*/ 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86">
                  <a:moveTo>
                    <a:pt x="2" y="11"/>
                  </a:moveTo>
                  <a:lnTo>
                    <a:pt x="1" y="8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3" y="20"/>
                  </a:lnTo>
                  <a:lnTo>
                    <a:pt x="47" y="41"/>
                  </a:lnTo>
                  <a:lnTo>
                    <a:pt x="71" y="62"/>
                  </a:lnTo>
                  <a:lnTo>
                    <a:pt x="95" y="83"/>
                  </a:lnTo>
                  <a:lnTo>
                    <a:pt x="121" y="106"/>
                  </a:lnTo>
                  <a:lnTo>
                    <a:pt x="147" y="128"/>
                  </a:lnTo>
                  <a:lnTo>
                    <a:pt x="173" y="151"/>
                  </a:lnTo>
                  <a:lnTo>
                    <a:pt x="200" y="174"/>
                  </a:lnTo>
                  <a:lnTo>
                    <a:pt x="200" y="177"/>
                  </a:lnTo>
                  <a:lnTo>
                    <a:pt x="201" y="180"/>
                  </a:lnTo>
                  <a:lnTo>
                    <a:pt x="201" y="183"/>
                  </a:lnTo>
                  <a:lnTo>
                    <a:pt x="201" y="186"/>
                  </a:lnTo>
                  <a:lnTo>
                    <a:pt x="174" y="162"/>
                  </a:lnTo>
                  <a:lnTo>
                    <a:pt x="148" y="139"/>
                  </a:lnTo>
                  <a:lnTo>
                    <a:pt x="122" y="117"/>
                  </a:lnTo>
                  <a:lnTo>
                    <a:pt x="97" y="94"/>
                  </a:lnTo>
                  <a:lnTo>
                    <a:pt x="73" y="73"/>
                  </a:lnTo>
                  <a:lnTo>
                    <a:pt x="49" y="52"/>
                  </a:lnTo>
                  <a:lnTo>
                    <a:pt x="25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ADD0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6" name="Freeform 1056"/>
            <p:cNvSpPr>
              <a:spLocks/>
            </p:cNvSpPr>
            <p:nvPr userDrawn="1"/>
          </p:nvSpPr>
          <p:spPr bwMode="auto">
            <a:xfrm>
              <a:off x="1389" y="1448"/>
              <a:ext cx="257" cy="208"/>
            </a:xfrm>
            <a:custGeom>
              <a:avLst/>
              <a:gdLst>
                <a:gd name="T0" fmla="*/ 2 w 199"/>
                <a:gd name="T1" fmla="*/ 11 h 184"/>
                <a:gd name="T2" fmla="*/ 1 w 199"/>
                <a:gd name="T3" fmla="*/ 8 h 184"/>
                <a:gd name="T4" fmla="*/ 1 w 199"/>
                <a:gd name="T5" fmla="*/ 5 h 184"/>
                <a:gd name="T6" fmla="*/ 0 w 199"/>
                <a:gd name="T7" fmla="*/ 2 h 184"/>
                <a:gd name="T8" fmla="*/ 0 w 199"/>
                <a:gd name="T9" fmla="*/ 0 h 184"/>
                <a:gd name="T10" fmla="*/ 23 w 199"/>
                <a:gd name="T11" fmla="*/ 20 h 184"/>
                <a:gd name="T12" fmla="*/ 46 w 199"/>
                <a:gd name="T13" fmla="*/ 40 h 184"/>
                <a:gd name="T14" fmla="*/ 70 w 199"/>
                <a:gd name="T15" fmla="*/ 61 h 184"/>
                <a:gd name="T16" fmla="*/ 94 w 199"/>
                <a:gd name="T17" fmla="*/ 82 h 184"/>
                <a:gd name="T18" fmla="*/ 120 w 199"/>
                <a:gd name="T19" fmla="*/ 104 h 184"/>
                <a:gd name="T20" fmla="*/ 145 w 199"/>
                <a:gd name="T21" fmla="*/ 127 h 184"/>
                <a:gd name="T22" fmla="*/ 172 w 199"/>
                <a:gd name="T23" fmla="*/ 149 h 184"/>
                <a:gd name="T24" fmla="*/ 198 w 199"/>
                <a:gd name="T25" fmla="*/ 172 h 184"/>
                <a:gd name="T26" fmla="*/ 198 w 199"/>
                <a:gd name="T27" fmla="*/ 175 h 184"/>
                <a:gd name="T28" fmla="*/ 199 w 199"/>
                <a:gd name="T29" fmla="*/ 178 h 184"/>
                <a:gd name="T30" fmla="*/ 199 w 199"/>
                <a:gd name="T31" fmla="*/ 181 h 184"/>
                <a:gd name="T32" fmla="*/ 199 w 199"/>
                <a:gd name="T33" fmla="*/ 184 h 184"/>
                <a:gd name="T34" fmla="*/ 173 w 199"/>
                <a:gd name="T35" fmla="*/ 161 h 184"/>
                <a:gd name="T36" fmla="*/ 147 w 199"/>
                <a:gd name="T37" fmla="*/ 138 h 184"/>
                <a:gd name="T38" fmla="*/ 121 w 199"/>
                <a:gd name="T39" fmla="*/ 115 h 184"/>
                <a:gd name="T40" fmla="*/ 96 w 199"/>
                <a:gd name="T41" fmla="*/ 93 h 184"/>
                <a:gd name="T42" fmla="*/ 72 w 199"/>
                <a:gd name="T43" fmla="*/ 72 h 184"/>
                <a:gd name="T44" fmla="*/ 48 w 199"/>
                <a:gd name="T45" fmla="*/ 51 h 184"/>
                <a:gd name="T46" fmla="*/ 25 w 199"/>
                <a:gd name="T47" fmla="*/ 31 h 184"/>
                <a:gd name="T48" fmla="*/ 2 w 199"/>
                <a:gd name="T49" fmla="*/ 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84">
                  <a:moveTo>
                    <a:pt x="2" y="11"/>
                  </a:moveTo>
                  <a:lnTo>
                    <a:pt x="1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23" y="20"/>
                  </a:lnTo>
                  <a:lnTo>
                    <a:pt x="46" y="40"/>
                  </a:lnTo>
                  <a:lnTo>
                    <a:pt x="70" y="61"/>
                  </a:lnTo>
                  <a:lnTo>
                    <a:pt x="94" y="82"/>
                  </a:lnTo>
                  <a:lnTo>
                    <a:pt x="120" y="104"/>
                  </a:lnTo>
                  <a:lnTo>
                    <a:pt x="145" y="127"/>
                  </a:lnTo>
                  <a:lnTo>
                    <a:pt x="172" y="149"/>
                  </a:lnTo>
                  <a:lnTo>
                    <a:pt x="198" y="172"/>
                  </a:lnTo>
                  <a:lnTo>
                    <a:pt x="198" y="175"/>
                  </a:lnTo>
                  <a:lnTo>
                    <a:pt x="199" y="178"/>
                  </a:lnTo>
                  <a:lnTo>
                    <a:pt x="199" y="181"/>
                  </a:lnTo>
                  <a:lnTo>
                    <a:pt x="199" y="184"/>
                  </a:lnTo>
                  <a:lnTo>
                    <a:pt x="173" y="161"/>
                  </a:lnTo>
                  <a:lnTo>
                    <a:pt x="147" y="138"/>
                  </a:lnTo>
                  <a:lnTo>
                    <a:pt x="121" y="115"/>
                  </a:lnTo>
                  <a:lnTo>
                    <a:pt x="96" y="93"/>
                  </a:lnTo>
                  <a:lnTo>
                    <a:pt x="72" y="72"/>
                  </a:lnTo>
                  <a:lnTo>
                    <a:pt x="48" y="51"/>
                  </a:lnTo>
                  <a:lnTo>
                    <a:pt x="25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E9F0E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7" name="Freeform 1057"/>
            <p:cNvSpPr>
              <a:spLocks/>
            </p:cNvSpPr>
            <p:nvPr userDrawn="1"/>
          </p:nvSpPr>
          <p:spPr bwMode="auto">
            <a:xfrm>
              <a:off x="1391" y="1454"/>
              <a:ext cx="255" cy="200"/>
            </a:xfrm>
            <a:custGeom>
              <a:avLst/>
              <a:gdLst>
                <a:gd name="T0" fmla="*/ 0 w 198"/>
                <a:gd name="T1" fmla="*/ 3 h 177"/>
                <a:gd name="T2" fmla="*/ 0 w 198"/>
                <a:gd name="T3" fmla="*/ 3 h 177"/>
                <a:gd name="T4" fmla="*/ 1 w 198"/>
                <a:gd name="T5" fmla="*/ 2 h 177"/>
                <a:gd name="T6" fmla="*/ 3 w 198"/>
                <a:gd name="T7" fmla="*/ 2 h 177"/>
                <a:gd name="T8" fmla="*/ 4 w 198"/>
                <a:gd name="T9" fmla="*/ 1 h 177"/>
                <a:gd name="T10" fmla="*/ 5 w 198"/>
                <a:gd name="T11" fmla="*/ 0 h 177"/>
                <a:gd name="T12" fmla="*/ 27 w 198"/>
                <a:gd name="T13" fmla="*/ 20 h 177"/>
                <a:gd name="T14" fmla="*/ 50 w 198"/>
                <a:gd name="T15" fmla="*/ 39 h 177"/>
                <a:gd name="T16" fmla="*/ 73 w 198"/>
                <a:gd name="T17" fmla="*/ 59 h 177"/>
                <a:gd name="T18" fmla="*/ 96 w 198"/>
                <a:gd name="T19" fmla="*/ 80 h 177"/>
                <a:gd name="T20" fmla="*/ 120 w 198"/>
                <a:gd name="T21" fmla="*/ 101 h 177"/>
                <a:gd name="T22" fmla="*/ 145 w 198"/>
                <a:gd name="T23" fmla="*/ 122 h 177"/>
                <a:gd name="T24" fmla="*/ 170 w 198"/>
                <a:gd name="T25" fmla="*/ 144 h 177"/>
                <a:gd name="T26" fmla="*/ 196 w 198"/>
                <a:gd name="T27" fmla="*/ 166 h 177"/>
                <a:gd name="T28" fmla="*/ 196 w 198"/>
                <a:gd name="T29" fmla="*/ 169 h 177"/>
                <a:gd name="T30" fmla="*/ 197 w 198"/>
                <a:gd name="T31" fmla="*/ 171 h 177"/>
                <a:gd name="T32" fmla="*/ 198 w 198"/>
                <a:gd name="T33" fmla="*/ 174 h 177"/>
                <a:gd name="T34" fmla="*/ 198 w 198"/>
                <a:gd name="T35" fmla="*/ 177 h 177"/>
                <a:gd name="T36" fmla="*/ 172 w 198"/>
                <a:gd name="T37" fmla="*/ 153 h 177"/>
                <a:gd name="T38" fmla="*/ 145 w 198"/>
                <a:gd name="T39" fmla="*/ 131 h 177"/>
                <a:gd name="T40" fmla="*/ 120 w 198"/>
                <a:gd name="T41" fmla="*/ 108 h 177"/>
                <a:gd name="T42" fmla="*/ 95 w 198"/>
                <a:gd name="T43" fmla="*/ 86 h 177"/>
                <a:gd name="T44" fmla="*/ 70 w 198"/>
                <a:gd name="T45" fmla="*/ 65 h 177"/>
                <a:gd name="T46" fmla="*/ 47 w 198"/>
                <a:gd name="T47" fmla="*/ 44 h 177"/>
                <a:gd name="T48" fmla="*/ 23 w 198"/>
                <a:gd name="T49" fmla="*/ 23 h 177"/>
                <a:gd name="T50" fmla="*/ 0 w 198"/>
                <a:gd name="T51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77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7" y="20"/>
                  </a:lnTo>
                  <a:lnTo>
                    <a:pt x="50" y="39"/>
                  </a:lnTo>
                  <a:lnTo>
                    <a:pt x="73" y="59"/>
                  </a:lnTo>
                  <a:lnTo>
                    <a:pt x="96" y="80"/>
                  </a:lnTo>
                  <a:lnTo>
                    <a:pt x="120" y="101"/>
                  </a:lnTo>
                  <a:lnTo>
                    <a:pt x="145" y="122"/>
                  </a:lnTo>
                  <a:lnTo>
                    <a:pt x="170" y="144"/>
                  </a:lnTo>
                  <a:lnTo>
                    <a:pt x="196" y="166"/>
                  </a:lnTo>
                  <a:lnTo>
                    <a:pt x="196" y="169"/>
                  </a:lnTo>
                  <a:lnTo>
                    <a:pt x="197" y="171"/>
                  </a:lnTo>
                  <a:lnTo>
                    <a:pt x="198" y="174"/>
                  </a:lnTo>
                  <a:lnTo>
                    <a:pt x="198" y="177"/>
                  </a:lnTo>
                  <a:lnTo>
                    <a:pt x="172" y="153"/>
                  </a:lnTo>
                  <a:lnTo>
                    <a:pt x="145" y="131"/>
                  </a:lnTo>
                  <a:lnTo>
                    <a:pt x="120" y="108"/>
                  </a:lnTo>
                  <a:lnTo>
                    <a:pt x="95" y="86"/>
                  </a:lnTo>
                  <a:lnTo>
                    <a:pt x="70" y="65"/>
                  </a:lnTo>
                  <a:lnTo>
                    <a:pt x="47" y="44"/>
                  </a:lnTo>
                  <a:lnTo>
                    <a:pt x="23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CAF9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8" name="Freeform 1058"/>
            <p:cNvSpPr>
              <a:spLocks/>
            </p:cNvSpPr>
            <p:nvPr userDrawn="1"/>
          </p:nvSpPr>
          <p:spPr bwMode="auto">
            <a:xfrm>
              <a:off x="1645" y="1452"/>
              <a:ext cx="345" cy="212"/>
            </a:xfrm>
            <a:custGeom>
              <a:avLst/>
              <a:gdLst>
                <a:gd name="T0" fmla="*/ 21 w 267"/>
                <a:gd name="T1" fmla="*/ 188 h 188"/>
                <a:gd name="T2" fmla="*/ 16 w 267"/>
                <a:gd name="T3" fmla="*/ 183 h 188"/>
                <a:gd name="T4" fmla="*/ 10 w 267"/>
                <a:gd name="T5" fmla="*/ 179 h 188"/>
                <a:gd name="T6" fmla="*/ 5 w 267"/>
                <a:gd name="T7" fmla="*/ 174 h 188"/>
                <a:gd name="T8" fmla="*/ 0 w 267"/>
                <a:gd name="T9" fmla="*/ 169 h 188"/>
                <a:gd name="T10" fmla="*/ 33 w 267"/>
                <a:gd name="T11" fmla="*/ 147 h 188"/>
                <a:gd name="T12" fmla="*/ 65 w 267"/>
                <a:gd name="T13" fmla="*/ 125 h 188"/>
                <a:gd name="T14" fmla="*/ 97 w 267"/>
                <a:gd name="T15" fmla="*/ 103 h 188"/>
                <a:gd name="T16" fmla="*/ 128 w 267"/>
                <a:gd name="T17" fmla="*/ 81 h 188"/>
                <a:gd name="T18" fmla="*/ 158 w 267"/>
                <a:gd name="T19" fmla="*/ 60 h 188"/>
                <a:gd name="T20" fmla="*/ 188 w 267"/>
                <a:gd name="T21" fmla="*/ 40 h 188"/>
                <a:gd name="T22" fmla="*/ 217 w 267"/>
                <a:gd name="T23" fmla="*/ 20 h 188"/>
                <a:gd name="T24" fmla="*/ 246 w 267"/>
                <a:gd name="T25" fmla="*/ 0 h 188"/>
                <a:gd name="T26" fmla="*/ 251 w 267"/>
                <a:gd name="T27" fmla="*/ 4 h 188"/>
                <a:gd name="T28" fmla="*/ 256 w 267"/>
                <a:gd name="T29" fmla="*/ 8 h 188"/>
                <a:gd name="T30" fmla="*/ 261 w 267"/>
                <a:gd name="T31" fmla="*/ 12 h 188"/>
                <a:gd name="T32" fmla="*/ 267 w 267"/>
                <a:gd name="T33" fmla="*/ 16 h 188"/>
                <a:gd name="T34" fmla="*/ 238 w 267"/>
                <a:gd name="T35" fmla="*/ 36 h 188"/>
                <a:gd name="T36" fmla="*/ 209 w 267"/>
                <a:gd name="T37" fmla="*/ 56 h 188"/>
                <a:gd name="T38" fmla="*/ 179 w 267"/>
                <a:gd name="T39" fmla="*/ 77 h 188"/>
                <a:gd name="T40" fmla="*/ 150 w 267"/>
                <a:gd name="T41" fmla="*/ 98 h 188"/>
                <a:gd name="T42" fmla="*/ 118 w 267"/>
                <a:gd name="T43" fmla="*/ 120 h 188"/>
                <a:gd name="T44" fmla="*/ 86 w 267"/>
                <a:gd name="T45" fmla="*/ 142 h 188"/>
                <a:gd name="T46" fmla="*/ 54 w 267"/>
                <a:gd name="T47" fmla="*/ 165 h 188"/>
                <a:gd name="T48" fmla="*/ 21 w 267"/>
                <a:gd name="T4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7" h="188">
                  <a:moveTo>
                    <a:pt x="21" y="188"/>
                  </a:moveTo>
                  <a:lnTo>
                    <a:pt x="16" y="183"/>
                  </a:lnTo>
                  <a:lnTo>
                    <a:pt x="10" y="179"/>
                  </a:lnTo>
                  <a:lnTo>
                    <a:pt x="5" y="174"/>
                  </a:lnTo>
                  <a:lnTo>
                    <a:pt x="0" y="169"/>
                  </a:lnTo>
                  <a:lnTo>
                    <a:pt x="33" y="147"/>
                  </a:lnTo>
                  <a:lnTo>
                    <a:pt x="65" y="125"/>
                  </a:lnTo>
                  <a:lnTo>
                    <a:pt x="97" y="103"/>
                  </a:lnTo>
                  <a:lnTo>
                    <a:pt x="128" y="81"/>
                  </a:lnTo>
                  <a:lnTo>
                    <a:pt x="158" y="60"/>
                  </a:lnTo>
                  <a:lnTo>
                    <a:pt x="188" y="40"/>
                  </a:lnTo>
                  <a:lnTo>
                    <a:pt x="217" y="20"/>
                  </a:lnTo>
                  <a:lnTo>
                    <a:pt x="246" y="0"/>
                  </a:lnTo>
                  <a:lnTo>
                    <a:pt x="251" y="4"/>
                  </a:lnTo>
                  <a:lnTo>
                    <a:pt x="256" y="8"/>
                  </a:lnTo>
                  <a:lnTo>
                    <a:pt x="261" y="12"/>
                  </a:lnTo>
                  <a:lnTo>
                    <a:pt x="267" y="16"/>
                  </a:lnTo>
                  <a:lnTo>
                    <a:pt x="238" y="36"/>
                  </a:lnTo>
                  <a:lnTo>
                    <a:pt x="209" y="56"/>
                  </a:lnTo>
                  <a:lnTo>
                    <a:pt x="179" y="77"/>
                  </a:lnTo>
                  <a:lnTo>
                    <a:pt x="150" y="98"/>
                  </a:lnTo>
                  <a:lnTo>
                    <a:pt x="118" y="120"/>
                  </a:lnTo>
                  <a:lnTo>
                    <a:pt x="86" y="142"/>
                  </a:lnTo>
                  <a:lnTo>
                    <a:pt x="54" y="165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1D3F3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9" name="Freeform 1059"/>
            <p:cNvSpPr>
              <a:spLocks/>
            </p:cNvSpPr>
            <p:nvPr userDrawn="1"/>
          </p:nvSpPr>
          <p:spPr bwMode="auto">
            <a:xfrm>
              <a:off x="1645" y="1643"/>
              <a:ext cx="27" cy="38"/>
            </a:xfrm>
            <a:custGeom>
              <a:avLst/>
              <a:gdLst>
                <a:gd name="T0" fmla="*/ 2 w 21"/>
                <a:gd name="T1" fmla="*/ 15 h 34"/>
                <a:gd name="T2" fmla="*/ 0 w 21"/>
                <a:gd name="T3" fmla="*/ 11 h 34"/>
                <a:gd name="T4" fmla="*/ 0 w 21"/>
                <a:gd name="T5" fmla="*/ 8 h 34"/>
                <a:gd name="T6" fmla="*/ 0 w 21"/>
                <a:gd name="T7" fmla="*/ 4 h 34"/>
                <a:gd name="T8" fmla="*/ 0 w 21"/>
                <a:gd name="T9" fmla="*/ 0 h 34"/>
                <a:gd name="T10" fmla="*/ 5 w 21"/>
                <a:gd name="T11" fmla="*/ 5 h 34"/>
                <a:gd name="T12" fmla="*/ 10 w 21"/>
                <a:gd name="T13" fmla="*/ 10 h 34"/>
                <a:gd name="T14" fmla="*/ 16 w 21"/>
                <a:gd name="T15" fmla="*/ 14 h 34"/>
                <a:gd name="T16" fmla="*/ 21 w 21"/>
                <a:gd name="T17" fmla="*/ 19 h 34"/>
                <a:gd name="T18" fmla="*/ 21 w 21"/>
                <a:gd name="T19" fmla="*/ 23 h 34"/>
                <a:gd name="T20" fmla="*/ 21 w 21"/>
                <a:gd name="T21" fmla="*/ 27 h 34"/>
                <a:gd name="T22" fmla="*/ 21 w 21"/>
                <a:gd name="T23" fmla="*/ 30 h 34"/>
                <a:gd name="T24" fmla="*/ 21 w 21"/>
                <a:gd name="T25" fmla="*/ 34 h 34"/>
                <a:gd name="T26" fmla="*/ 15 w 21"/>
                <a:gd name="T27" fmla="*/ 29 h 34"/>
                <a:gd name="T28" fmla="*/ 10 w 21"/>
                <a:gd name="T29" fmla="*/ 25 h 34"/>
                <a:gd name="T30" fmla="*/ 6 w 21"/>
                <a:gd name="T31" fmla="*/ 20 h 34"/>
                <a:gd name="T32" fmla="*/ 2 w 21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4">
                  <a:moveTo>
                    <a:pt x="2" y="15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5"/>
                  </a:lnTo>
                  <a:lnTo>
                    <a:pt x="10" y="10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21" y="27"/>
                  </a:lnTo>
                  <a:lnTo>
                    <a:pt x="21" y="30"/>
                  </a:lnTo>
                  <a:lnTo>
                    <a:pt x="21" y="34"/>
                  </a:lnTo>
                  <a:lnTo>
                    <a:pt x="15" y="29"/>
                  </a:lnTo>
                  <a:lnTo>
                    <a:pt x="10" y="25"/>
                  </a:lnTo>
                  <a:lnTo>
                    <a:pt x="6" y="20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51736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0" name="Freeform 1060"/>
            <p:cNvSpPr>
              <a:spLocks/>
            </p:cNvSpPr>
            <p:nvPr userDrawn="1"/>
          </p:nvSpPr>
          <p:spPr bwMode="auto">
            <a:xfrm>
              <a:off x="1672" y="1470"/>
              <a:ext cx="319" cy="211"/>
            </a:xfrm>
            <a:custGeom>
              <a:avLst/>
              <a:gdLst>
                <a:gd name="T0" fmla="*/ 0 w 247"/>
                <a:gd name="T1" fmla="*/ 187 h 187"/>
                <a:gd name="T2" fmla="*/ 0 w 247"/>
                <a:gd name="T3" fmla="*/ 183 h 187"/>
                <a:gd name="T4" fmla="*/ 0 w 247"/>
                <a:gd name="T5" fmla="*/ 180 h 187"/>
                <a:gd name="T6" fmla="*/ 0 w 247"/>
                <a:gd name="T7" fmla="*/ 176 h 187"/>
                <a:gd name="T8" fmla="*/ 0 w 247"/>
                <a:gd name="T9" fmla="*/ 172 h 187"/>
                <a:gd name="T10" fmla="*/ 33 w 247"/>
                <a:gd name="T11" fmla="*/ 149 h 187"/>
                <a:gd name="T12" fmla="*/ 65 w 247"/>
                <a:gd name="T13" fmla="*/ 126 h 187"/>
                <a:gd name="T14" fmla="*/ 97 w 247"/>
                <a:gd name="T15" fmla="*/ 104 h 187"/>
                <a:gd name="T16" fmla="*/ 129 w 247"/>
                <a:gd name="T17" fmla="*/ 82 h 187"/>
                <a:gd name="T18" fmla="*/ 158 w 247"/>
                <a:gd name="T19" fmla="*/ 61 h 187"/>
                <a:gd name="T20" fmla="*/ 188 w 247"/>
                <a:gd name="T21" fmla="*/ 40 h 187"/>
                <a:gd name="T22" fmla="*/ 217 w 247"/>
                <a:gd name="T23" fmla="*/ 20 h 187"/>
                <a:gd name="T24" fmla="*/ 246 w 247"/>
                <a:gd name="T25" fmla="*/ 0 h 187"/>
                <a:gd name="T26" fmla="*/ 246 w 247"/>
                <a:gd name="T27" fmla="*/ 3 h 187"/>
                <a:gd name="T28" fmla="*/ 246 w 247"/>
                <a:gd name="T29" fmla="*/ 6 h 187"/>
                <a:gd name="T30" fmla="*/ 247 w 247"/>
                <a:gd name="T31" fmla="*/ 10 h 187"/>
                <a:gd name="T32" fmla="*/ 247 w 247"/>
                <a:gd name="T33" fmla="*/ 13 h 187"/>
                <a:gd name="T34" fmla="*/ 218 w 247"/>
                <a:gd name="T35" fmla="*/ 33 h 187"/>
                <a:gd name="T36" fmla="*/ 189 w 247"/>
                <a:gd name="T37" fmla="*/ 54 h 187"/>
                <a:gd name="T38" fmla="*/ 159 w 247"/>
                <a:gd name="T39" fmla="*/ 75 h 187"/>
                <a:gd name="T40" fmla="*/ 129 w 247"/>
                <a:gd name="T41" fmla="*/ 96 h 187"/>
                <a:gd name="T42" fmla="*/ 97 w 247"/>
                <a:gd name="T43" fmla="*/ 118 h 187"/>
                <a:gd name="T44" fmla="*/ 65 w 247"/>
                <a:gd name="T45" fmla="*/ 141 h 187"/>
                <a:gd name="T46" fmla="*/ 32 w 247"/>
                <a:gd name="T47" fmla="*/ 164 h 187"/>
                <a:gd name="T48" fmla="*/ 0 w 247"/>
                <a:gd name="T4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187">
                  <a:moveTo>
                    <a:pt x="0" y="187"/>
                  </a:moveTo>
                  <a:lnTo>
                    <a:pt x="0" y="183"/>
                  </a:lnTo>
                  <a:lnTo>
                    <a:pt x="0" y="180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33" y="149"/>
                  </a:lnTo>
                  <a:lnTo>
                    <a:pt x="65" y="126"/>
                  </a:lnTo>
                  <a:lnTo>
                    <a:pt x="97" y="104"/>
                  </a:lnTo>
                  <a:lnTo>
                    <a:pt x="129" y="82"/>
                  </a:lnTo>
                  <a:lnTo>
                    <a:pt x="158" y="61"/>
                  </a:lnTo>
                  <a:lnTo>
                    <a:pt x="188" y="40"/>
                  </a:lnTo>
                  <a:lnTo>
                    <a:pt x="217" y="20"/>
                  </a:lnTo>
                  <a:lnTo>
                    <a:pt x="246" y="0"/>
                  </a:lnTo>
                  <a:lnTo>
                    <a:pt x="246" y="3"/>
                  </a:lnTo>
                  <a:lnTo>
                    <a:pt x="246" y="6"/>
                  </a:lnTo>
                  <a:lnTo>
                    <a:pt x="247" y="10"/>
                  </a:lnTo>
                  <a:lnTo>
                    <a:pt x="247" y="13"/>
                  </a:lnTo>
                  <a:lnTo>
                    <a:pt x="218" y="33"/>
                  </a:lnTo>
                  <a:lnTo>
                    <a:pt x="189" y="54"/>
                  </a:lnTo>
                  <a:lnTo>
                    <a:pt x="159" y="75"/>
                  </a:lnTo>
                  <a:lnTo>
                    <a:pt x="129" y="96"/>
                  </a:lnTo>
                  <a:lnTo>
                    <a:pt x="97" y="118"/>
                  </a:lnTo>
                  <a:lnTo>
                    <a:pt x="65" y="141"/>
                  </a:lnTo>
                  <a:lnTo>
                    <a:pt x="32" y="16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12121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1" name="Freeform 1061"/>
            <p:cNvSpPr>
              <a:spLocks/>
            </p:cNvSpPr>
            <p:nvPr userDrawn="1"/>
          </p:nvSpPr>
          <p:spPr bwMode="auto">
            <a:xfrm>
              <a:off x="1706" y="1489"/>
              <a:ext cx="255" cy="170"/>
            </a:xfrm>
            <a:custGeom>
              <a:avLst/>
              <a:gdLst>
                <a:gd name="T0" fmla="*/ 0 w 198"/>
                <a:gd name="T1" fmla="*/ 150 h 150"/>
                <a:gd name="T2" fmla="*/ 0 w 198"/>
                <a:gd name="T3" fmla="*/ 147 h 150"/>
                <a:gd name="T4" fmla="*/ 1 w 198"/>
                <a:gd name="T5" fmla="*/ 144 h 150"/>
                <a:gd name="T6" fmla="*/ 1 w 198"/>
                <a:gd name="T7" fmla="*/ 141 h 150"/>
                <a:gd name="T8" fmla="*/ 1 w 198"/>
                <a:gd name="T9" fmla="*/ 138 h 150"/>
                <a:gd name="T10" fmla="*/ 26 w 198"/>
                <a:gd name="T11" fmla="*/ 120 h 150"/>
                <a:gd name="T12" fmla="*/ 52 w 198"/>
                <a:gd name="T13" fmla="*/ 102 h 150"/>
                <a:gd name="T14" fmla="*/ 77 w 198"/>
                <a:gd name="T15" fmla="*/ 84 h 150"/>
                <a:gd name="T16" fmla="*/ 103 w 198"/>
                <a:gd name="T17" fmla="*/ 66 h 150"/>
                <a:gd name="T18" fmla="*/ 126 w 198"/>
                <a:gd name="T19" fmla="*/ 49 h 150"/>
                <a:gd name="T20" fmla="*/ 150 w 198"/>
                <a:gd name="T21" fmla="*/ 33 h 150"/>
                <a:gd name="T22" fmla="*/ 174 w 198"/>
                <a:gd name="T23" fmla="*/ 16 h 150"/>
                <a:gd name="T24" fmla="*/ 197 w 198"/>
                <a:gd name="T25" fmla="*/ 0 h 150"/>
                <a:gd name="T26" fmla="*/ 197 w 198"/>
                <a:gd name="T27" fmla="*/ 3 h 150"/>
                <a:gd name="T28" fmla="*/ 198 w 198"/>
                <a:gd name="T29" fmla="*/ 5 h 150"/>
                <a:gd name="T30" fmla="*/ 198 w 198"/>
                <a:gd name="T31" fmla="*/ 8 h 150"/>
                <a:gd name="T32" fmla="*/ 198 w 198"/>
                <a:gd name="T33" fmla="*/ 11 h 150"/>
                <a:gd name="T34" fmla="*/ 174 w 198"/>
                <a:gd name="T35" fmla="*/ 27 h 150"/>
                <a:gd name="T36" fmla="*/ 151 w 198"/>
                <a:gd name="T37" fmla="*/ 44 h 150"/>
                <a:gd name="T38" fmla="*/ 127 w 198"/>
                <a:gd name="T39" fmla="*/ 61 h 150"/>
                <a:gd name="T40" fmla="*/ 103 w 198"/>
                <a:gd name="T41" fmla="*/ 78 h 150"/>
                <a:gd name="T42" fmla="*/ 78 w 198"/>
                <a:gd name="T43" fmla="*/ 95 h 150"/>
                <a:gd name="T44" fmla="*/ 52 w 198"/>
                <a:gd name="T45" fmla="*/ 113 h 150"/>
                <a:gd name="T46" fmla="*/ 26 w 198"/>
                <a:gd name="T47" fmla="*/ 131 h 150"/>
                <a:gd name="T48" fmla="*/ 0 w 198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8" h="150">
                  <a:moveTo>
                    <a:pt x="0" y="150"/>
                  </a:moveTo>
                  <a:lnTo>
                    <a:pt x="0" y="147"/>
                  </a:lnTo>
                  <a:lnTo>
                    <a:pt x="1" y="144"/>
                  </a:lnTo>
                  <a:lnTo>
                    <a:pt x="1" y="141"/>
                  </a:lnTo>
                  <a:lnTo>
                    <a:pt x="1" y="138"/>
                  </a:lnTo>
                  <a:lnTo>
                    <a:pt x="26" y="120"/>
                  </a:lnTo>
                  <a:lnTo>
                    <a:pt x="52" y="102"/>
                  </a:lnTo>
                  <a:lnTo>
                    <a:pt x="77" y="84"/>
                  </a:lnTo>
                  <a:lnTo>
                    <a:pt x="103" y="66"/>
                  </a:lnTo>
                  <a:lnTo>
                    <a:pt x="126" y="49"/>
                  </a:lnTo>
                  <a:lnTo>
                    <a:pt x="150" y="33"/>
                  </a:lnTo>
                  <a:lnTo>
                    <a:pt x="174" y="16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198" y="11"/>
                  </a:lnTo>
                  <a:lnTo>
                    <a:pt x="174" y="27"/>
                  </a:lnTo>
                  <a:lnTo>
                    <a:pt x="151" y="44"/>
                  </a:lnTo>
                  <a:lnTo>
                    <a:pt x="127" y="61"/>
                  </a:lnTo>
                  <a:lnTo>
                    <a:pt x="103" y="78"/>
                  </a:lnTo>
                  <a:lnTo>
                    <a:pt x="78" y="95"/>
                  </a:lnTo>
                  <a:lnTo>
                    <a:pt x="52" y="113"/>
                  </a:lnTo>
                  <a:lnTo>
                    <a:pt x="26" y="131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D0E0D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2" name="Freeform 1062"/>
            <p:cNvSpPr>
              <a:spLocks/>
            </p:cNvSpPr>
            <p:nvPr userDrawn="1"/>
          </p:nvSpPr>
          <p:spPr bwMode="auto">
            <a:xfrm>
              <a:off x="1711" y="1630"/>
              <a:ext cx="26" cy="24"/>
            </a:xfrm>
            <a:custGeom>
              <a:avLst/>
              <a:gdLst>
                <a:gd name="T0" fmla="*/ 0 w 20"/>
                <a:gd name="T1" fmla="*/ 14 h 21"/>
                <a:gd name="T2" fmla="*/ 0 w 20"/>
                <a:gd name="T3" fmla="*/ 16 h 21"/>
                <a:gd name="T4" fmla="*/ 0 w 20"/>
                <a:gd name="T5" fmla="*/ 18 h 21"/>
                <a:gd name="T6" fmla="*/ 0 w 20"/>
                <a:gd name="T7" fmla="*/ 19 h 21"/>
                <a:gd name="T8" fmla="*/ 0 w 20"/>
                <a:gd name="T9" fmla="*/ 21 h 21"/>
                <a:gd name="T10" fmla="*/ 5 w 20"/>
                <a:gd name="T11" fmla="*/ 17 h 21"/>
                <a:gd name="T12" fmla="*/ 10 w 20"/>
                <a:gd name="T13" fmla="*/ 13 h 21"/>
                <a:gd name="T14" fmla="*/ 15 w 20"/>
                <a:gd name="T15" fmla="*/ 9 h 21"/>
                <a:gd name="T16" fmla="*/ 20 w 20"/>
                <a:gd name="T17" fmla="*/ 6 h 21"/>
                <a:gd name="T18" fmla="*/ 20 w 20"/>
                <a:gd name="T19" fmla="*/ 4 h 21"/>
                <a:gd name="T20" fmla="*/ 20 w 20"/>
                <a:gd name="T21" fmla="*/ 3 h 21"/>
                <a:gd name="T22" fmla="*/ 20 w 20"/>
                <a:gd name="T23" fmla="*/ 1 h 21"/>
                <a:gd name="T24" fmla="*/ 20 w 20"/>
                <a:gd name="T25" fmla="*/ 0 h 21"/>
                <a:gd name="T26" fmla="*/ 15 w 20"/>
                <a:gd name="T27" fmla="*/ 3 h 21"/>
                <a:gd name="T28" fmla="*/ 10 w 20"/>
                <a:gd name="T29" fmla="*/ 7 h 21"/>
                <a:gd name="T30" fmla="*/ 5 w 20"/>
                <a:gd name="T31" fmla="*/ 11 h 21"/>
                <a:gd name="T32" fmla="*/ 0 w 20"/>
                <a:gd name="T3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1">
                  <a:moveTo>
                    <a:pt x="0" y="14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0" y="13"/>
                  </a:lnTo>
                  <a:lnTo>
                    <a:pt x="15" y="9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0" y="7"/>
                  </a:lnTo>
                  <a:lnTo>
                    <a:pt x="5" y="1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7A7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3" name="Freeform 1063"/>
            <p:cNvSpPr>
              <a:spLocks/>
            </p:cNvSpPr>
            <p:nvPr userDrawn="1"/>
          </p:nvSpPr>
          <p:spPr bwMode="auto">
            <a:xfrm>
              <a:off x="1742" y="1501"/>
              <a:ext cx="206" cy="130"/>
            </a:xfrm>
            <a:custGeom>
              <a:avLst/>
              <a:gdLst>
                <a:gd name="T0" fmla="*/ 0 w 160"/>
                <a:gd name="T1" fmla="*/ 115 h 115"/>
                <a:gd name="T2" fmla="*/ 0 w 160"/>
                <a:gd name="T3" fmla="*/ 114 h 115"/>
                <a:gd name="T4" fmla="*/ 0 w 160"/>
                <a:gd name="T5" fmla="*/ 112 h 115"/>
                <a:gd name="T6" fmla="*/ 21 w 160"/>
                <a:gd name="T7" fmla="*/ 98 h 115"/>
                <a:gd name="T8" fmla="*/ 41 w 160"/>
                <a:gd name="T9" fmla="*/ 83 h 115"/>
                <a:gd name="T10" fmla="*/ 62 w 160"/>
                <a:gd name="T11" fmla="*/ 69 h 115"/>
                <a:gd name="T12" fmla="*/ 82 w 160"/>
                <a:gd name="T13" fmla="*/ 55 h 115"/>
                <a:gd name="T14" fmla="*/ 102 w 160"/>
                <a:gd name="T15" fmla="*/ 41 h 115"/>
                <a:gd name="T16" fmla="*/ 121 w 160"/>
                <a:gd name="T17" fmla="*/ 27 h 115"/>
                <a:gd name="T18" fmla="*/ 140 w 160"/>
                <a:gd name="T19" fmla="*/ 13 h 115"/>
                <a:gd name="T20" fmla="*/ 160 w 160"/>
                <a:gd name="T21" fmla="*/ 0 h 115"/>
                <a:gd name="T22" fmla="*/ 160 w 160"/>
                <a:gd name="T23" fmla="*/ 1 h 115"/>
                <a:gd name="T24" fmla="*/ 160 w 160"/>
                <a:gd name="T25" fmla="*/ 3 h 115"/>
                <a:gd name="T26" fmla="*/ 141 w 160"/>
                <a:gd name="T27" fmla="*/ 16 h 115"/>
                <a:gd name="T28" fmla="*/ 121 w 160"/>
                <a:gd name="T29" fmla="*/ 30 h 115"/>
                <a:gd name="T30" fmla="*/ 102 w 160"/>
                <a:gd name="T31" fmla="*/ 43 h 115"/>
                <a:gd name="T32" fmla="*/ 82 w 160"/>
                <a:gd name="T33" fmla="*/ 57 h 115"/>
                <a:gd name="T34" fmla="*/ 62 w 160"/>
                <a:gd name="T35" fmla="*/ 71 h 115"/>
                <a:gd name="T36" fmla="*/ 41 w 160"/>
                <a:gd name="T37" fmla="*/ 86 h 115"/>
                <a:gd name="T38" fmla="*/ 21 w 160"/>
                <a:gd name="T39" fmla="*/ 100 h 115"/>
                <a:gd name="T40" fmla="*/ 0 w 160"/>
                <a:gd name="T4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15">
                  <a:moveTo>
                    <a:pt x="0" y="115"/>
                  </a:moveTo>
                  <a:lnTo>
                    <a:pt x="0" y="114"/>
                  </a:lnTo>
                  <a:lnTo>
                    <a:pt x="0" y="112"/>
                  </a:lnTo>
                  <a:lnTo>
                    <a:pt x="21" y="98"/>
                  </a:lnTo>
                  <a:lnTo>
                    <a:pt x="41" y="83"/>
                  </a:lnTo>
                  <a:lnTo>
                    <a:pt x="62" y="69"/>
                  </a:lnTo>
                  <a:lnTo>
                    <a:pt x="82" y="55"/>
                  </a:lnTo>
                  <a:lnTo>
                    <a:pt x="102" y="41"/>
                  </a:lnTo>
                  <a:lnTo>
                    <a:pt x="121" y="27"/>
                  </a:lnTo>
                  <a:lnTo>
                    <a:pt x="140" y="13"/>
                  </a:lnTo>
                  <a:lnTo>
                    <a:pt x="160" y="0"/>
                  </a:lnTo>
                  <a:lnTo>
                    <a:pt x="160" y="1"/>
                  </a:lnTo>
                  <a:lnTo>
                    <a:pt x="160" y="3"/>
                  </a:lnTo>
                  <a:lnTo>
                    <a:pt x="141" y="16"/>
                  </a:lnTo>
                  <a:lnTo>
                    <a:pt x="121" y="30"/>
                  </a:lnTo>
                  <a:lnTo>
                    <a:pt x="102" y="43"/>
                  </a:lnTo>
                  <a:lnTo>
                    <a:pt x="82" y="57"/>
                  </a:lnTo>
                  <a:lnTo>
                    <a:pt x="62" y="71"/>
                  </a:lnTo>
                  <a:lnTo>
                    <a:pt x="41" y="86"/>
                  </a:lnTo>
                  <a:lnTo>
                    <a:pt x="21" y="100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8AC0B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4" name="Freeform 1064"/>
            <p:cNvSpPr>
              <a:spLocks/>
            </p:cNvSpPr>
            <p:nvPr userDrawn="1"/>
          </p:nvSpPr>
          <p:spPr bwMode="auto">
            <a:xfrm>
              <a:off x="1382" y="1265"/>
              <a:ext cx="612" cy="380"/>
            </a:xfrm>
            <a:custGeom>
              <a:avLst/>
              <a:gdLst>
                <a:gd name="T0" fmla="*/ 223 w 474"/>
                <a:gd name="T1" fmla="*/ 336 h 336"/>
                <a:gd name="T2" fmla="*/ 193 w 474"/>
                <a:gd name="T3" fmla="*/ 309 h 336"/>
                <a:gd name="T4" fmla="*/ 164 w 474"/>
                <a:gd name="T5" fmla="*/ 284 h 336"/>
                <a:gd name="T6" fmla="*/ 135 w 474"/>
                <a:gd name="T7" fmla="*/ 259 h 336"/>
                <a:gd name="T8" fmla="*/ 106 w 474"/>
                <a:gd name="T9" fmla="*/ 235 h 336"/>
                <a:gd name="T10" fmla="*/ 79 w 474"/>
                <a:gd name="T11" fmla="*/ 211 h 336"/>
                <a:gd name="T12" fmla="*/ 53 w 474"/>
                <a:gd name="T13" fmla="*/ 188 h 336"/>
                <a:gd name="T14" fmla="*/ 26 w 474"/>
                <a:gd name="T15" fmla="*/ 165 h 336"/>
                <a:gd name="T16" fmla="*/ 1 w 474"/>
                <a:gd name="T17" fmla="*/ 143 h 336"/>
                <a:gd name="T18" fmla="*/ 0 w 474"/>
                <a:gd name="T19" fmla="*/ 142 h 336"/>
                <a:gd name="T20" fmla="*/ 0 w 474"/>
                <a:gd name="T21" fmla="*/ 140 h 336"/>
                <a:gd name="T22" fmla="*/ 33 w 474"/>
                <a:gd name="T23" fmla="*/ 122 h 336"/>
                <a:gd name="T24" fmla="*/ 65 w 474"/>
                <a:gd name="T25" fmla="*/ 103 h 336"/>
                <a:gd name="T26" fmla="*/ 97 w 474"/>
                <a:gd name="T27" fmla="*/ 85 h 336"/>
                <a:gd name="T28" fmla="*/ 128 w 474"/>
                <a:gd name="T29" fmla="*/ 67 h 336"/>
                <a:gd name="T30" fmla="*/ 158 w 474"/>
                <a:gd name="T31" fmla="*/ 50 h 336"/>
                <a:gd name="T32" fmla="*/ 188 w 474"/>
                <a:gd name="T33" fmla="*/ 33 h 336"/>
                <a:gd name="T34" fmla="*/ 217 w 474"/>
                <a:gd name="T35" fmla="*/ 16 h 336"/>
                <a:gd name="T36" fmla="*/ 246 w 474"/>
                <a:gd name="T37" fmla="*/ 0 h 336"/>
                <a:gd name="T38" fmla="*/ 273 w 474"/>
                <a:gd name="T39" fmla="*/ 19 h 336"/>
                <a:gd name="T40" fmla="*/ 300 w 474"/>
                <a:gd name="T41" fmla="*/ 38 h 336"/>
                <a:gd name="T42" fmla="*/ 327 w 474"/>
                <a:gd name="T43" fmla="*/ 57 h 336"/>
                <a:gd name="T44" fmla="*/ 355 w 474"/>
                <a:gd name="T45" fmla="*/ 77 h 336"/>
                <a:gd name="T46" fmla="*/ 384 w 474"/>
                <a:gd name="T47" fmla="*/ 98 h 336"/>
                <a:gd name="T48" fmla="*/ 413 w 474"/>
                <a:gd name="T49" fmla="*/ 119 h 336"/>
                <a:gd name="T50" fmla="*/ 443 w 474"/>
                <a:gd name="T51" fmla="*/ 140 h 336"/>
                <a:gd name="T52" fmla="*/ 474 w 474"/>
                <a:gd name="T53" fmla="*/ 162 h 336"/>
                <a:gd name="T54" fmla="*/ 445 w 474"/>
                <a:gd name="T55" fmla="*/ 182 h 336"/>
                <a:gd name="T56" fmla="*/ 415 w 474"/>
                <a:gd name="T57" fmla="*/ 203 h 336"/>
                <a:gd name="T58" fmla="*/ 385 w 474"/>
                <a:gd name="T59" fmla="*/ 223 h 336"/>
                <a:gd name="T60" fmla="*/ 354 w 474"/>
                <a:gd name="T61" fmla="*/ 245 h 336"/>
                <a:gd name="T62" fmla="*/ 322 w 474"/>
                <a:gd name="T63" fmla="*/ 267 h 336"/>
                <a:gd name="T64" fmla="*/ 290 w 474"/>
                <a:gd name="T65" fmla="*/ 289 h 336"/>
                <a:gd name="T66" fmla="*/ 257 w 474"/>
                <a:gd name="T67" fmla="*/ 312 h 336"/>
                <a:gd name="T68" fmla="*/ 223 w 474"/>
                <a:gd name="T6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336">
                  <a:moveTo>
                    <a:pt x="223" y="336"/>
                  </a:moveTo>
                  <a:lnTo>
                    <a:pt x="193" y="309"/>
                  </a:lnTo>
                  <a:lnTo>
                    <a:pt x="164" y="284"/>
                  </a:lnTo>
                  <a:lnTo>
                    <a:pt x="135" y="259"/>
                  </a:lnTo>
                  <a:lnTo>
                    <a:pt x="106" y="235"/>
                  </a:lnTo>
                  <a:lnTo>
                    <a:pt x="79" y="211"/>
                  </a:lnTo>
                  <a:lnTo>
                    <a:pt x="53" y="188"/>
                  </a:lnTo>
                  <a:lnTo>
                    <a:pt x="26" y="165"/>
                  </a:lnTo>
                  <a:lnTo>
                    <a:pt x="1" y="143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33" y="122"/>
                  </a:lnTo>
                  <a:lnTo>
                    <a:pt x="65" y="103"/>
                  </a:lnTo>
                  <a:lnTo>
                    <a:pt x="97" y="85"/>
                  </a:lnTo>
                  <a:lnTo>
                    <a:pt x="128" y="67"/>
                  </a:lnTo>
                  <a:lnTo>
                    <a:pt x="158" y="50"/>
                  </a:lnTo>
                  <a:lnTo>
                    <a:pt x="188" y="33"/>
                  </a:lnTo>
                  <a:lnTo>
                    <a:pt x="217" y="16"/>
                  </a:lnTo>
                  <a:lnTo>
                    <a:pt x="246" y="0"/>
                  </a:lnTo>
                  <a:lnTo>
                    <a:pt x="273" y="19"/>
                  </a:lnTo>
                  <a:lnTo>
                    <a:pt x="300" y="38"/>
                  </a:lnTo>
                  <a:lnTo>
                    <a:pt x="327" y="57"/>
                  </a:lnTo>
                  <a:lnTo>
                    <a:pt x="355" y="77"/>
                  </a:lnTo>
                  <a:lnTo>
                    <a:pt x="384" y="98"/>
                  </a:lnTo>
                  <a:lnTo>
                    <a:pt x="413" y="119"/>
                  </a:lnTo>
                  <a:lnTo>
                    <a:pt x="443" y="140"/>
                  </a:lnTo>
                  <a:lnTo>
                    <a:pt x="474" y="162"/>
                  </a:lnTo>
                  <a:lnTo>
                    <a:pt x="445" y="182"/>
                  </a:lnTo>
                  <a:lnTo>
                    <a:pt x="415" y="203"/>
                  </a:lnTo>
                  <a:lnTo>
                    <a:pt x="385" y="223"/>
                  </a:lnTo>
                  <a:lnTo>
                    <a:pt x="354" y="245"/>
                  </a:lnTo>
                  <a:lnTo>
                    <a:pt x="322" y="267"/>
                  </a:lnTo>
                  <a:lnTo>
                    <a:pt x="290" y="289"/>
                  </a:lnTo>
                  <a:lnTo>
                    <a:pt x="257" y="312"/>
                  </a:lnTo>
                  <a:lnTo>
                    <a:pt x="223" y="336"/>
                  </a:lnTo>
                  <a:close/>
                </a:path>
              </a:pathLst>
            </a:custGeom>
            <a:solidFill>
              <a:srgbClr val="5577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5" name="Freeform 1065"/>
            <p:cNvSpPr>
              <a:spLocks/>
            </p:cNvSpPr>
            <p:nvPr userDrawn="1"/>
          </p:nvSpPr>
          <p:spPr bwMode="auto">
            <a:xfrm>
              <a:off x="1382" y="1263"/>
              <a:ext cx="587" cy="360"/>
            </a:xfrm>
            <a:custGeom>
              <a:avLst/>
              <a:gdLst>
                <a:gd name="T0" fmla="*/ 205 w 455"/>
                <a:gd name="T1" fmla="*/ 319 h 319"/>
                <a:gd name="T2" fmla="*/ 178 w 455"/>
                <a:gd name="T3" fmla="*/ 295 h 319"/>
                <a:gd name="T4" fmla="*/ 151 w 455"/>
                <a:gd name="T5" fmla="*/ 272 h 319"/>
                <a:gd name="T6" fmla="*/ 124 w 455"/>
                <a:gd name="T7" fmla="*/ 249 h 319"/>
                <a:gd name="T8" fmla="*/ 98 w 455"/>
                <a:gd name="T9" fmla="*/ 226 h 319"/>
                <a:gd name="T10" fmla="*/ 73 w 455"/>
                <a:gd name="T11" fmla="*/ 205 h 319"/>
                <a:gd name="T12" fmla="*/ 48 w 455"/>
                <a:gd name="T13" fmla="*/ 184 h 319"/>
                <a:gd name="T14" fmla="*/ 24 w 455"/>
                <a:gd name="T15" fmla="*/ 163 h 319"/>
                <a:gd name="T16" fmla="*/ 0 w 455"/>
                <a:gd name="T17" fmla="*/ 142 h 319"/>
                <a:gd name="T18" fmla="*/ 33 w 455"/>
                <a:gd name="T19" fmla="*/ 123 h 319"/>
                <a:gd name="T20" fmla="*/ 65 w 455"/>
                <a:gd name="T21" fmla="*/ 105 h 319"/>
                <a:gd name="T22" fmla="*/ 97 w 455"/>
                <a:gd name="T23" fmla="*/ 86 h 319"/>
                <a:gd name="T24" fmla="*/ 128 w 455"/>
                <a:gd name="T25" fmla="*/ 68 h 319"/>
                <a:gd name="T26" fmla="*/ 158 w 455"/>
                <a:gd name="T27" fmla="*/ 50 h 319"/>
                <a:gd name="T28" fmla="*/ 188 w 455"/>
                <a:gd name="T29" fmla="*/ 33 h 319"/>
                <a:gd name="T30" fmla="*/ 217 w 455"/>
                <a:gd name="T31" fmla="*/ 16 h 319"/>
                <a:gd name="T32" fmla="*/ 246 w 455"/>
                <a:gd name="T33" fmla="*/ 0 h 319"/>
                <a:gd name="T34" fmla="*/ 270 w 455"/>
                <a:gd name="T35" fmla="*/ 17 h 319"/>
                <a:gd name="T36" fmla="*/ 295 w 455"/>
                <a:gd name="T37" fmla="*/ 35 h 319"/>
                <a:gd name="T38" fmla="*/ 320 w 455"/>
                <a:gd name="T39" fmla="*/ 52 h 319"/>
                <a:gd name="T40" fmla="*/ 346 w 455"/>
                <a:gd name="T41" fmla="*/ 71 h 319"/>
                <a:gd name="T42" fmla="*/ 372 w 455"/>
                <a:gd name="T43" fmla="*/ 89 h 319"/>
                <a:gd name="T44" fmla="*/ 399 w 455"/>
                <a:gd name="T45" fmla="*/ 109 h 319"/>
                <a:gd name="T46" fmla="*/ 427 w 455"/>
                <a:gd name="T47" fmla="*/ 128 h 319"/>
                <a:gd name="T48" fmla="*/ 455 w 455"/>
                <a:gd name="T49" fmla="*/ 148 h 319"/>
                <a:gd name="T50" fmla="*/ 426 w 455"/>
                <a:gd name="T51" fmla="*/ 168 h 319"/>
                <a:gd name="T52" fmla="*/ 396 w 455"/>
                <a:gd name="T53" fmla="*/ 188 h 319"/>
                <a:gd name="T54" fmla="*/ 366 w 455"/>
                <a:gd name="T55" fmla="*/ 209 h 319"/>
                <a:gd name="T56" fmla="*/ 335 w 455"/>
                <a:gd name="T57" fmla="*/ 230 h 319"/>
                <a:gd name="T58" fmla="*/ 303 w 455"/>
                <a:gd name="T59" fmla="*/ 251 h 319"/>
                <a:gd name="T60" fmla="*/ 271 w 455"/>
                <a:gd name="T61" fmla="*/ 273 h 319"/>
                <a:gd name="T62" fmla="*/ 238 w 455"/>
                <a:gd name="T63" fmla="*/ 296 h 319"/>
                <a:gd name="T64" fmla="*/ 205 w 455"/>
                <a:gd name="T65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5" h="319">
                  <a:moveTo>
                    <a:pt x="205" y="319"/>
                  </a:moveTo>
                  <a:lnTo>
                    <a:pt x="178" y="295"/>
                  </a:lnTo>
                  <a:lnTo>
                    <a:pt x="151" y="272"/>
                  </a:lnTo>
                  <a:lnTo>
                    <a:pt x="124" y="249"/>
                  </a:lnTo>
                  <a:lnTo>
                    <a:pt x="98" y="226"/>
                  </a:lnTo>
                  <a:lnTo>
                    <a:pt x="73" y="205"/>
                  </a:lnTo>
                  <a:lnTo>
                    <a:pt x="48" y="184"/>
                  </a:lnTo>
                  <a:lnTo>
                    <a:pt x="24" y="163"/>
                  </a:lnTo>
                  <a:lnTo>
                    <a:pt x="0" y="142"/>
                  </a:lnTo>
                  <a:lnTo>
                    <a:pt x="33" y="123"/>
                  </a:lnTo>
                  <a:lnTo>
                    <a:pt x="65" y="105"/>
                  </a:lnTo>
                  <a:lnTo>
                    <a:pt x="97" y="86"/>
                  </a:lnTo>
                  <a:lnTo>
                    <a:pt x="128" y="68"/>
                  </a:lnTo>
                  <a:lnTo>
                    <a:pt x="158" y="50"/>
                  </a:lnTo>
                  <a:lnTo>
                    <a:pt x="188" y="33"/>
                  </a:lnTo>
                  <a:lnTo>
                    <a:pt x="217" y="16"/>
                  </a:lnTo>
                  <a:lnTo>
                    <a:pt x="246" y="0"/>
                  </a:lnTo>
                  <a:lnTo>
                    <a:pt x="270" y="17"/>
                  </a:lnTo>
                  <a:lnTo>
                    <a:pt x="295" y="35"/>
                  </a:lnTo>
                  <a:lnTo>
                    <a:pt x="320" y="52"/>
                  </a:lnTo>
                  <a:lnTo>
                    <a:pt x="346" y="71"/>
                  </a:lnTo>
                  <a:lnTo>
                    <a:pt x="372" y="89"/>
                  </a:lnTo>
                  <a:lnTo>
                    <a:pt x="399" y="109"/>
                  </a:lnTo>
                  <a:lnTo>
                    <a:pt x="427" y="128"/>
                  </a:lnTo>
                  <a:lnTo>
                    <a:pt x="455" y="148"/>
                  </a:lnTo>
                  <a:lnTo>
                    <a:pt x="426" y="168"/>
                  </a:lnTo>
                  <a:lnTo>
                    <a:pt x="396" y="188"/>
                  </a:lnTo>
                  <a:lnTo>
                    <a:pt x="366" y="209"/>
                  </a:lnTo>
                  <a:lnTo>
                    <a:pt x="335" y="230"/>
                  </a:lnTo>
                  <a:lnTo>
                    <a:pt x="303" y="251"/>
                  </a:lnTo>
                  <a:lnTo>
                    <a:pt x="271" y="273"/>
                  </a:lnTo>
                  <a:lnTo>
                    <a:pt x="238" y="296"/>
                  </a:lnTo>
                  <a:lnTo>
                    <a:pt x="205" y="319"/>
                  </a:lnTo>
                  <a:close/>
                </a:path>
              </a:pathLst>
            </a:custGeom>
            <a:solidFill>
              <a:srgbClr val="092E1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6" name="Freeform 1066"/>
            <p:cNvSpPr>
              <a:spLocks/>
            </p:cNvSpPr>
            <p:nvPr userDrawn="1"/>
          </p:nvSpPr>
          <p:spPr bwMode="auto">
            <a:xfrm>
              <a:off x="1383" y="1251"/>
              <a:ext cx="581" cy="356"/>
            </a:xfrm>
            <a:custGeom>
              <a:avLst/>
              <a:gdLst>
                <a:gd name="T0" fmla="*/ 202 w 450"/>
                <a:gd name="T1" fmla="*/ 315 h 315"/>
                <a:gd name="T2" fmla="*/ 175 w 450"/>
                <a:gd name="T3" fmla="*/ 291 h 315"/>
                <a:gd name="T4" fmla="*/ 148 w 450"/>
                <a:gd name="T5" fmla="*/ 269 h 315"/>
                <a:gd name="T6" fmla="*/ 122 w 450"/>
                <a:gd name="T7" fmla="*/ 246 h 315"/>
                <a:gd name="T8" fmla="*/ 96 w 450"/>
                <a:gd name="T9" fmla="*/ 224 h 315"/>
                <a:gd name="T10" fmla="*/ 71 w 450"/>
                <a:gd name="T11" fmla="*/ 203 h 315"/>
                <a:gd name="T12" fmla="*/ 47 w 450"/>
                <a:gd name="T13" fmla="*/ 182 h 315"/>
                <a:gd name="T14" fmla="*/ 23 w 450"/>
                <a:gd name="T15" fmla="*/ 161 h 315"/>
                <a:gd name="T16" fmla="*/ 0 w 450"/>
                <a:gd name="T17" fmla="*/ 141 h 315"/>
                <a:gd name="T18" fmla="*/ 32 w 450"/>
                <a:gd name="T19" fmla="*/ 122 h 315"/>
                <a:gd name="T20" fmla="*/ 64 w 450"/>
                <a:gd name="T21" fmla="*/ 104 h 315"/>
                <a:gd name="T22" fmla="*/ 95 w 450"/>
                <a:gd name="T23" fmla="*/ 86 h 315"/>
                <a:gd name="T24" fmla="*/ 127 w 450"/>
                <a:gd name="T25" fmla="*/ 68 h 315"/>
                <a:gd name="T26" fmla="*/ 156 w 450"/>
                <a:gd name="T27" fmla="*/ 51 h 315"/>
                <a:gd name="T28" fmla="*/ 186 w 450"/>
                <a:gd name="T29" fmla="*/ 34 h 315"/>
                <a:gd name="T30" fmla="*/ 215 w 450"/>
                <a:gd name="T31" fmla="*/ 17 h 315"/>
                <a:gd name="T32" fmla="*/ 244 w 450"/>
                <a:gd name="T33" fmla="*/ 0 h 315"/>
                <a:gd name="T34" fmla="*/ 268 w 450"/>
                <a:gd name="T35" fmla="*/ 17 h 315"/>
                <a:gd name="T36" fmla="*/ 292 w 450"/>
                <a:gd name="T37" fmla="*/ 35 h 315"/>
                <a:gd name="T38" fmla="*/ 317 w 450"/>
                <a:gd name="T39" fmla="*/ 52 h 315"/>
                <a:gd name="T40" fmla="*/ 342 w 450"/>
                <a:gd name="T41" fmla="*/ 71 h 315"/>
                <a:gd name="T42" fmla="*/ 369 w 450"/>
                <a:gd name="T43" fmla="*/ 89 h 315"/>
                <a:gd name="T44" fmla="*/ 395 w 450"/>
                <a:gd name="T45" fmla="*/ 108 h 315"/>
                <a:gd name="T46" fmla="*/ 422 w 450"/>
                <a:gd name="T47" fmla="*/ 127 h 315"/>
                <a:gd name="T48" fmla="*/ 450 w 450"/>
                <a:gd name="T49" fmla="*/ 147 h 315"/>
                <a:gd name="T50" fmla="*/ 421 w 450"/>
                <a:gd name="T51" fmla="*/ 166 h 315"/>
                <a:gd name="T52" fmla="*/ 391 w 450"/>
                <a:gd name="T53" fmla="*/ 186 h 315"/>
                <a:gd name="T54" fmla="*/ 362 w 450"/>
                <a:gd name="T55" fmla="*/ 206 h 315"/>
                <a:gd name="T56" fmla="*/ 332 w 450"/>
                <a:gd name="T57" fmla="*/ 227 h 315"/>
                <a:gd name="T58" fmla="*/ 300 w 450"/>
                <a:gd name="T59" fmla="*/ 248 h 315"/>
                <a:gd name="T60" fmla="*/ 268 w 450"/>
                <a:gd name="T61" fmla="*/ 270 h 315"/>
                <a:gd name="T62" fmla="*/ 235 w 450"/>
                <a:gd name="T63" fmla="*/ 292 h 315"/>
                <a:gd name="T64" fmla="*/ 202 w 450"/>
                <a:gd name="T6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315">
                  <a:moveTo>
                    <a:pt x="202" y="315"/>
                  </a:moveTo>
                  <a:lnTo>
                    <a:pt x="175" y="291"/>
                  </a:lnTo>
                  <a:lnTo>
                    <a:pt x="148" y="269"/>
                  </a:lnTo>
                  <a:lnTo>
                    <a:pt x="122" y="246"/>
                  </a:lnTo>
                  <a:lnTo>
                    <a:pt x="96" y="224"/>
                  </a:lnTo>
                  <a:lnTo>
                    <a:pt x="71" y="203"/>
                  </a:lnTo>
                  <a:lnTo>
                    <a:pt x="47" y="182"/>
                  </a:lnTo>
                  <a:lnTo>
                    <a:pt x="23" y="161"/>
                  </a:lnTo>
                  <a:lnTo>
                    <a:pt x="0" y="141"/>
                  </a:lnTo>
                  <a:lnTo>
                    <a:pt x="32" y="122"/>
                  </a:lnTo>
                  <a:lnTo>
                    <a:pt x="64" y="104"/>
                  </a:lnTo>
                  <a:lnTo>
                    <a:pt x="95" y="86"/>
                  </a:lnTo>
                  <a:lnTo>
                    <a:pt x="127" y="68"/>
                  </a:lnTo>
                  <a:lnTo>
                    <a:pt x="156" y="51"/>
                  </a:lnTo>
                  <a:lnTo>
                    <a:pt x="186" y="34"/>
                  </a:lnTo>
                  <a:lnTo>
                    <a:pt x="215" y="17"/>
                  </a:lnTo>
                  <a:lnTo>
                    <a:pt x="244" y="0"/>
                  </a:lnTo>
                  <a:lnTo>
                    <a:pt x="268" y="17"/>
                  </a:lnTo>
                  <a:lnTo>
                    <a:pt x="292" y="35"/>
                  </a:lnTo>
                  <a:lnTo>
                    <a:pt x="317" y="52"/>
                  </a:lnTo>
                  <a:lnTo>
                    <a:pt x="342" y="71"/>
                  </a:lnTo>
                  <a:lnTo>
                    <a:pt x="369" y="89"/>
                  </a:lnTo>
                  <a:lnTo>
                    <a:pt x="395" y="108"/>
                  </a:lnTo>
                  <a:lnTo>
                    <a:pt x="422" y="127"/>
                  </a:lnTo>
                  <a:lnTo>
                    <a:pt x="450" y="147"/>
                  </a:lnTo>
                  <a:lnTo>
                    <a:pt x="421" y="166"/>
                  </a:lnTo>
                  <a:lnTo>
                    <a:pt x="391" y="186"/>
                  </a:lnTo>
                  <a:lnTo>
                    <a:pt x="362" y="206"/>
                  </a:lnTo>
                  <a:lnTo>
                    <a:pt x="332" y="227"/>
                  </a:lnTo>
                  <a:lnTo>
                    <a:pt x="300" y="248"/>
                  </a:lnTo>
                  <a:lnTo>
                    <a:pt x="268" y="270"/>
                  </a:lnTo>
                  <a:lnTo>
                    <a:pt x="235" y="292"/>
                  </a:lnTo>
                  <a:lnTo>
                    <a:pt x="202" y="315"/>
                  </a:lnTo>
                  <a:close/>
                </a:path>
              </a:pathLst>
            </a:custGeom>
            <a:solidFill>
              <a:srgbClr val="9EC1B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7" name="Freeform 1067"/>
            <p:cNvSpPr>
              <a:spLocks/>
            </p:cNvSpPr>
            <p:nvPr userDrawn="1"/>
          </p:nvSpPr>
          <p:spPr bwMode="auto">
            <a:xfrm>
              <a:off x="1387" y="1254"/>
              <a:ext cx="573" cy="349"/>
            </a:xfrm>
            <a:custGeom>
              <a:avLst/>
              <a:gdLst>
                <a:gd name="T0" fmla="*/ 199 w 444"/>
                <a:gd name="T1" fmla="*/ 309 h 309"/>
                <a:gd name="T2" fmla="*/ 172 w 444"/>
                <a:gd name="T3" fmla="*/ 286 h 309"/>
                <a:gd name="T4" fmla="*/ 146 w 444"/>
                <a:gd name="T5" fmla="*/ 264 h 309"/>
                <a:gd name="T6" fmla="*/ 121 w 444"/>
                <a:gd name="T7" fmla="*/ 241 h 309"/>
                <a:gd name="T8" fmla="*/ 95 w 444"/>
                <a:gd name="T9" fmla="*/ 220 h 309"/>
                <a:gd name="T10" fmla="*/ 71 w 444"/>
                <a:gd name="T11" fmla="*/ 199 h 309"/>
                <a:gd name="T12" fmla="*/ 47 w 444"/>
                <a:gd name="T13" fmla="*/ 178 h 309"/>
                <a:gd name="T14" fmla="*/ 23 w 444"/>
                <a:gd name="T15" fmla="*/ 158 h 309"/>
                <a:gd name="T16" fmla="*/ 0 w 444"/>
                <a:gd name="T17" fmla="*/ 138 h 309"/>
                <a:gd name="T18" fmla="*/ 32 w 444"/>
                <a:gd name="T19" fmla="*/ 120 h 309"/>
                <a:gd name="T20" fmla="*/ 63 w 444"/>
                <a:gd name="T21" fmla="*/ 102 h 309"/>
                <a:gd name="T22" fmla="*/ 94 w 444"/>
                <a:gd name="T23" fmla="*/ 84 h 309"/>
                <a:gd name="T24" fmla="*/ 125 w 444"/>
                <a:gd name="T25" fmla="*/ 66 h 309"/>
                <a:gd name="T26" fmla="*/ 154 w 444"/>
                <a:gd name="T27" fmla="*/ 49 h 309"/>
                <a:gd name="T28" fmla="*/ 183 w 444"/>
                <a:gd name="T29" fmla="*/ 32 h 309"/>
                <a:gd name="T30" fmla="*/ 212 w 444"/>
                <a:gd name="T31" fmla="*/ 16 h 309"/>
                <a:gd name="T32" fmla="*/ 240 w 444"/>
                <a:gd name="T33" fmla="*/ 0 h 309"/>
                <a:gd name="T34" fmla="*/ 264 w 444"/>
                <a:gd name="T35" fmla="*/ 16 h 309"/>
                <a:gd name="T36" fmla="*/ 288 w 444"/>
                <a:gd name="T37" fmla="*/ 34 h 309"/>
                <a:gd name="T38" fmla="*/ 313 w 444"/>
                <a:gd name="T39" fmla="*/ 51 h 309"/>
                <a:gd name="T40" fmla="*/ 338 w 444"/>
                <a:gd name="T41" fmla="*/ 69 h 309"/>
                <a:gd name="T42" fmla="*/ 363 w 444"/>
                <a:gd name="T43" fmla="*/ 87 h 309"/>
                <a:gd name="T44" fmla="*/ 390 w 444"/>
                <a:gd name="T45" fmla="*/ 105 h 309"/>
                <a:gd name="T46" fmla="*/ 416 w 444"/>
                <a:gd name="T47" fmla="*/ 124 h 309"/>
                <a:gd name="T48" fmla="*/ 444 w 444"/>
                <a:gd name="T49" fmla="*/ 144 h 309"/>
                <a:gd name="T50" fmla="*/ 415 w 444"/>
                <a:gd name="T51" fmla="*/ 163 h 309"/>
                <a:gd name="T52" fmla="*/ 386 w 444"/>
                <a:gd name="T53" fmla="*/ 182 h 309"/>
                <a:gd name="T54" fmla="*/ 356 w 444"/>
                <a:gd name="T55" fmla="*/ 202 h 309"/>
                <a:gd name="T56" fmla="*/ 327 w 444"/>
                <a:gd name="T57" fmla="*/ 222 h 309"/>
                <a:gd name="T58" fmla="*/ 295 w 444"/>
                <a:gd name="T59" fmla="*/ 243 h 309"/>
                <a:gd name="T60" fmla="*/ 264 w 444"/>
                <a:gd name="T61" fmla="*/ 265 h 309"/>
                <a:gd name="T62" fmla="*/ 232 w 444"/>
                <a:gd name="T63" fmla="*/ 287 h 309"/>
                <a:gd name="T64" fmla="*/ 199 w 444"/>
                <a:gd name="T65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4" h="309">
                  <a:moveTo>
                    <a:pt x="199" y="309"/>
                  </a:moveTo>
                  <a:lnTo>
                    <a:pt x="172" y="286"/>
                  </a:lnTo>
                  <a:lnTo>
                    <a:pt x="146" y="264"/>
                  </a:lnTo>
                  <a:lnTo>
                    <a:pt x="121" y="241"/>
                  </a:lnTo>
                  <a:lnTo>
                    <a:pt x="95" y="220"/>
                  </a:lnTo>
                  <a:lnTo>
                    <a:pt x="71" y="199"/>
                  </a:lnTo>
                  <a:lnTo>
                    <a:pt x="47" y="178"/>
                  </a:lnTo>
                  <a:lnTo>
                    <a:pt x="23" y="158"/>
                  </a:lnTo>
                  <a:lnTo>
                    <a:pt x="0" y="138"/>
                  </a:lnTo>
                  <a:lnTo>
                    <a:pt x="32" y="120"/>
                  </a:lnTo>
                  <a:lnTo>
                    <a:pt x="63" y="102"/>
                  </a:lnTo>
                  <a:lnTo>
                    <a:pt x="94" y="84"/>
                  </a:lnTo>
                  <a:lnTo>
                    <a:pt x="125" y="66"/>
                  </a:lnTo>
                  <a:lnTo>
                    <a:pt x="154" y="49"/>
                  </a:lnTo>
                  <a:lnTo>
                    <a:pt x="183" y="32"/>
                  </a:lnTo>
                  <a:lnTo>
                    <a:pt x="212" y="16"/>
                  </a:lnTo>
                  <a:lnTo>
                    <a:pt x="240" y="0"/>
                  </a:lnTo>
                  <a:lnTo>
                    <a:pt x="264" y="16"/>
                  </a:lnTo>
                  <a:lnTo>
                    <a:pt x="288" y="34"/>
                  </a:lnTo>
                  <a:lnTo>
                    <a:pt x="313" y="51"/>
                  </a:lnTo>
                  <a:lnTo>
                    <a:pt x="338" y="69"/>
                  </a:lnTo>
                  <a:lnTo>
                    <a:pt x="363" y="87"/>
                  </a:lnTo>
                  <a:lnTo>
                    <a:pt x="390" y="105"/>
                  </a:lnTo>
                  <a:lnTo>
                    <a:pt x="416" y="124"/>
                  </a:lnTo>
                  <a:lnTo>
                    <a:pt x="444" y="144"/>
                  </a:lnTo>
                  <a:lnTo>
                    <a:pt x="415" y="163"/>
                  </a:lnTo>
                  <a:lnTo>
                    <a:pt x="386" y="182"/>
                  </a:lnTo>
                  <a:lnTo>
                    <a:pt x="356" y="202"/>
                  </a:lnTo>
                  <a:lnTo>
                    <a:pt x="327" y="222"/>
                  </a:lnTo>
                  <a:lnTo>
                    <a:pt x="295" y="243"/>
                  </a:lnTo>
                  <a:lnTo>
                    <a:pt x="264" y="265"/>
                  </a:lnTo>
                  <a:lnTo>
                    <a:pt x="232" y="287"/>
                  </a:lnTo>
                  <a:lnTo>
                    <a:pt x="199" y="309"/>
                  </a:lnTo>
                  <a:close/>
                </a:path>
              </a:pathLst>
            </a:custGeom>
            <a:solidFill>
              <a:srgbClr val="C8E7D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8" name="Freeform 1068"/>
            <p:cNvSpPr>
              <a:spLocks/>
            </p:cNvSpPr>
            <p:nvPr userDrawn="1"/>
          </p:nvSpPr>
          <p:spPr bwMode="auto">
            <a:xfrm>
              <a:off x="1396" y="1263"/>
              <a:ext cx="556" cy="340"/>
            </a:xfrm>
            <a:custGeom>
              <a:avLst/>
              <a:gdLst>
                <a:gd name="T0" fmla="*/ 192 w 431"/>
                <a:gd name="T1" fmla="*/ 301 h 301"/>
                <a:gd name="T2" fmla="*/ 167 w 431"/>
                <a:gd name="T3" fmla="*/ 279 h 301"/>
                <a:gd name="T4" fmla="*/ 141 w 431"/>
                <a:gd name="T5" fmla="*/ 257 h 301"/>
                <a:gd name="T6" fmla="*/ 116 w 431"/>
                <a:gd name="T7" fmla="*/ 236 h 301"/>
                <a:gd name="T8" fmla="*/ 92 w 431"/>
                <a:gd name="T9" fmla="*/ 215 h 301"/>
                <a:gd name="T10" fmla="*/ 68 w 431"/>
                <a:gd name="T11" fmla="*/ 195 h 301"/>
                <a:gd name="T12" fmla="*/ 45 w 431"/>
                <a:gd name="T13" fmla="*/ 175 h 301"/>
                <a:gd name="T14" fmla="*/ 22 w 431"/>
                <a:gd name="T15" fmla="*/ 155 h 301"/>
                <a:gd name="T16" fmla="*/ 0 w 431"/>
                <a:gd name="T17" fmla="*/ 136 h 301"/>
                <a:gd name="T18" fmla="*/ 31 w 431"/>
                <a:gd name="T19" fmla="*/ 118 h 301"/>
                <a:gd name="T20" fmla="*/ 62 w 431"/>
                <a:gd name="T21" fmla="*/ 100 h 301"/>
                <a:gd name="T22" fmla="*/ 92 w 431"/>
                <a:gd name="T23" fmla="*/ 82 h 301"/>
                <a:gd name="T24" fmla="*/ 122 w 431"/>
                <a:gd name="T25" fmla="*/ 65 h 301"/>
                <a:gd name="T26" fmla="*/ 151 w 431"/>
                <a:gd name="T27" fmla="*/ 48 h 301"/>
                <a:gd name="T28" fmla="*/ 179 w 431"/>
                <a:gd name="T29" fmla="*/ 32 h 301"/>
                <a:gd name="T30" fmla="*/ 207 w 431"/>
                <a:gd name="T31" fmla="*/ 15 h 301"/>
                <a:gd name="T32" fmla="*/ 235 w 431"/>
                <a:gd name="T33" fmla="*/ 0 h 301"/>
                <a:gd name="T34" fmla="*/ 258 w 431"/>
                <a:gd name="T35" fmla="*/ 16 h 301"/>
                <a:gd name="T36" fmla="*/ 281 w 431"/>
                <a:gd name="T37" fmla="*/ 33 h 301"/>
                <a:gd name="T38" fmla="*/ 305 w 431"/>
                <a:gd name="T39" fmla="*/ 49 h 301"/>
                <a:gd name="T40" fmla="*/ 329 w 431"/>
                <a:gd name="T41" fmla="*/ 67 h 301"/>
                <a:gd name="T42" fmla="*/ 354 w 431"/>
                <a:gd name="T43" fmla="*/ 84 h 301"/>
                <a:gd name="T44" fmla="*/ 379 w 431"/>
                <a:gd name="T45" fmla="*/ 102 h 301"/>
                <a:gd name="T46" fmla="*/ 405 w 431"/>
                <a:gd name="T47" fmla="*/ 120 h 301"/>
                <a:gd name="T48" fmla="*/ 431 w 431"/>
                <a:gd name="T49" fmla="*/ 139 h 301"/>
                <a:gd name="T50" fmla="*/ 403 w 431"/>
                <a:gd name="T51" fmla="*/ 158 h 301"/>
                <a:gd name="T52" fmla="*/ 375 w 431"/>
                <a:gd name="T53" fmla="*/ 177 h 301"/>
                <a:gd name="T54" fmla="*/ 346 w 431"/>
                <a:gd name="T55" fmla="*/ 197 h 301"/>
                <a:gd name="T56" fmla="*/ 317 w 431"/>
                <a:gd name="T57" fmla="*/ 216 h 301"/>
                <a:gd name="T58" fmla="*/ 286 w 431"/>
                <a:gd name="T59" fmla="*/ 237 h 301"/>
                <a:gd name="T60" fmla="*/ 255 w 431"/>
                <a:gd name="T61" fmla="*/ 258 h 301"/>
                <a:gd name="T62" fmla="*/ 224 w 431"/>
                <a:gd name="T63" fmla="*/ 279 h 301"/>
                <a:gd name="T64" fmla="*/ 192 w 431"/>
                <a:gd name="T6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" h="301">
                  <a:moveTo>
                    <a:pt x="192" y="301"/>
                  </a:moveTo>
                  <a:lnTo>
                    <a:pt x="167" y="279"/>
                  </a:lnTo>
                  <a:lnTo>
                    <a:pt x="141" y="257"/>
                  </a:lnTo>
                  <a:lnTo>
                    <a:pt x="116" y="236"/>
                  </a:lnTo>
                  <a:lnTo>
                    <a:pt x="92" y="215"/>
                  </a:lnTo>
                  <a:lnTo>
                    <a:pt x="68" y="195"/>
                  </a:lnTo>
                  <a:lnTo>
                    <a:pt x="45" y="175"/>
                  </a:lnTo>
                  <a:lnTo>
                    <a:pt x="22" y="155"/>
                  </a:lnTo>
                  <a:lnTo>
                    <a:pt x="0" y="136"/>
                  </a:lnTo>
                  <a:lnTo>
                    <a:pt x="31" y="118"/>
                  </a:lnTo>
                  <a:lnTo>
                    <a:pt x="62" y="100"/>
                  </a:lnTo>
                  <a:lnTo>
                    <a:pt x="92" y="82"/>
                  </a:lnTo>
                  <a:lnTo>
                    <a:pt x="122" y="65"/>
                  </a:lnTo>
                  <a:lnTo>
                    <a:pt x="151" y="48"/>
                  </a:lnTo>
                  <a:lnTo>
                    <a:pt x="179" y="32"/>
                  </a:lnTo>
                  <a:lnTo>
                    <a:pt x="207" y="15"/>
                  </a:lnTo>
                  <a:lnTo>
                    <a:pt x="235" y="0"/>
                  </a:lnTo>
                  <a:lnTo>
                    <a:pt x="258" y="16"/>
                  </a:lnTo>
                  <a:lnTo>
                    <a:pt x="281" y="33"/>
                  </a:lnTo>
                  <a:lnTo>
                    <a:pt x="305" y="49"/>
                  </a:lnTo>
                  <a:lnTo>
                    <a:pt x="329" y="67"/>
                  </a:lnTo>
                  <a:lnTo>
                    <a:pt x="354" y="84"/>
                  </a:lnTo>
                  <a:lnTo>
                    <a:pt x="379" y="102"/>
                  </a:lnTo>
                  <a:lnTo>
                    <a:pt x="405" y="120"/>
                  </a:lnTo>
                  <a:lnTo>
                    <a:pt x="431" y="139"/>
                  </a:lnTo>
                  <a:lnTo>
                    <a:pt x="403" y="158"/>
                  </a:lnTo>
                  <a:lnTo>
                    <a:pt x="375" y="177"/>
                  </a:lnTo>
                  <a:lnTo>
                    <a:pt x="346" y="197"/>
                  </a:lnTo>
                  <a:lnTo>
                    <a:pt x="317" y="216"/>
                  </a:lnTo>
                  <a:lnTo>
                    <a:pt x="286" y="237"/>
                  </a:lnTo>
                  <a:lnTo>
                    <a:pt x="255" y="258"/>
                  </a:lnTo>
                  <a:lnTo>
                    <a:pt x="224" y="279"/>
                  </a:lnTo>
                  <a:lnTo>
                    <a:pt x="192" y="301"/>
                  </a:lnTo>
                  <a:close/>
                </a:path>
              </a:pathLst>
            </a:custGeom>
            <a:solidFill>
              <a:srgbClr val="5577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9" name="Freeform 1069"/>
            <p:cNvSpPr>
              <a:spLocks/>
            </p:cNvSpPr>
            <p:nvPr userDrawn="1"/>
          </p:nvSpPr>
          <p:spPr bwMode="auto">
            <a:xfrm>
              <a:off x="1482" y="1316"/>
              <a:ext cx="375" cy="228"/>
            </a:xfrm>
            <a:custGeom>
              <a:avLst/>
              <a:gdLst>
                <a:gd name="T0" fmla="*/ 31 w 290"/>
                <a:gd name="T1" fmla="*/ 167 h 202"/>
                <a:gd name="T2" fmla="*/ 14 w 290"/>
                <a:gd name="T3" fmla="*/ 150 h 202"/>
                <a:gd name="T4" fmla="*/ 5 w 290"/>
                <a:gd name="T5" fmla="*/ 132 h 202"/>
                <a:gd name="T6" fmla="*/ 0 w 290"/>
                <a:gd name="T7" fmla="*/ 112 h 202"/>
                <a:gd name="T8" fmla="*/ 2 w 290"/>
                <a:gd name="T9" fmla="*/ 93 h 202"/>
                <a:gd name="T10" fmla="*/ 8 w 290"/>
                <a:gd name="T11" fmla="*/ 74 h 202"/>
                <a:gd name="T12" fmla="*/ 19 w 290"/>
                <a:gd name="T13" fmla="*/ 56 h 202"/>
                <a:gd name="T14" fmla="*/ 35 w 290"/>
                <a:gd name="T15" fmla="*/ 39 h 202"/>
                <a:gd name="T16" fmla="*/ 56 w 290"/>
                <a:gd name="T17" fmla="*/ 25 h 202"/>
                <a:gd name="T18" fmla="*/ 79 w 290"/>
                <a:gd name="T19" fmla="*/ 14 h 202"/>
                <a:gd name="T20" fmla="*/ 104 w 290"/>
                <a:gd name="T21" fmla="*/ 6 h 202"/>
                <a:gd name="T22" fmla="*/ 131 w 290"/>
                <a:gd name="T23" fmla="*/ 1 h 202"/>
                <a:gd name="T24" fmla="*/ 157 w 290"/>
                <a:gd name="T25" fmla="*/ 0 h 202"/>
                <a:gd name="T26" fmla="*/ 183 w 290"/>
                <a:gd name="T27" fmla="*/ 2 h 202"/>
                <a:gd name="T28" fmla="*/ 208 w 290"/>
                <a:gd name="T29" fmla="*/ 8 h 202"/>
                <a:gd name="T30" fmla="*/ 231 w 290"/>
                <a:gd name="T31" fmla="*/ 17 h 202"/>
                <a:gd name="T32" fmla="*/ 252 w 290"/>
                <a:gd name="T33" fmla="*/ 29 h 202"/>
                <a:gd name="T34" fmla="*/ 269 w 290"/>
                <a:gd name="T35" fmla="*/ 44 h 202"/>
                <a:gd name="T36" fmla="*/ 282 w 290"/>
                <a:gd name="T37" fmla="*/ 61 h 202"/>
                <a:gd name="T38" fmla="*/ 289 w 290"/>
                <a:gd name="T39" fmla="*/ 79 h 202"/>
                <a:gd name="T40" fmla="*/ 290 w 290"/>
                <a:gd name="T41" fmla="*/ 98 h 202"/>
                <a:gd name="T42" fmla="*/ 287 w 290"/>
                <a:gd name="T43" fmla="*/ 118 h 202"/>
                <a:gd name="T44" fmla="*/ 278 w 290"/>
                <a:gd name="T45" fmla="*/ 137 h 202"/>
                <a:gd name="T46" fmla="*/ 263 w 290"/>
                <a:gd name="T47" fmla="*/ 155 h 202"/>
                <a:gd name="T48" fmla="*/ 243 w 290"/>
                <a:gd name="T49" fmla="*/ 171 h 202"/>
                <a:gd name="T50" fmla="*/ 218 w 290"/>
                <a:gd name="T51" fmla="*/ 185 h 202"/>
                <a:gd name="T52" fmla="*/ 191 w 290"/>
                <a:gd name="T53" fmla="*/ 195 h 202"/>
                <a:gd name="T54" fmla="*/ 162 w 290"/>
                <a:gd name="T55" fmla="*/ 200 h 202"/>
                <a:gd name="T56" fmla="*/ 133 w 290"/>
                <a:gd name="T57" fmla="*/ 202 h 202"/>
                <a:gd name="T58" fmla="*/ 104 w 290"/>
                <a:gd name="T59" fmla="*/ 199 h 202"/>
                <a:gd name="T60" fmla="*/ 77 w 290"/>
                <a:gd name="T61" fmla="*/ 192 h 202"/>
                <a:gd name="T62" fmla="*/ 52 w 290"/>
                <a:gd name="T63" fmla="*/ 182 h 202"/>
                <a:gd name="T64" fmla="*/ 31 w 290"/>
                <a:gd name="T65" fmla="*/ 16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202">
                  <a:moveTo>
                    <a:pt x="31" y="167"/>
                  </a:moveTo>
                  <a:lnTo>
                    <a:pt x="14" y="150"/>
                  </a:lnTo>
                  <a:lnTo>
                    <a:pt x="5" y="132"/>
                  </a:lnTo>
                  <a:lnTo>
                    <a:pt x="0" y="112"/>
                  </a:lnTo>
                  <a:lnTo>
                    <a:pt x="2" y="93"/>
                  </a:lnTo>
                  <a:lnTo>
                    <a:pt x="8" y="74"/>
                  </a:lnTo>
                  <a:lnTo>
                    <a:pt x="19" y="56"/>
                  </a:lnTo>
                  <a:lnTo>
                    <a:pt x="35" y="39"/>
                  </a:lnTo>
                  <a:lnTo>
                    <a:pt x="56" y="25"/>
                  </a:lnTo>
                  <a:lnTo>
                    <a:pt x="79" y="14"/>
                  </a:lnTo>
                  <a:lnTo>
                    <a:pt x="104" y="6"/>
                  </a:lnTo>
                  <a:lnTo>
                    <a:pt x="131" y="1"/>
                  </a:lnTo>
                  <a:lnTo>
                    <a:pt x="157" y="0"/>
                  </a:lnTo>
                  <a:lnTo>
                    <a:pt x="183" y="2"/>
                  </a:lnTo>
                  <a:lnTo>
                    <a:pt x="208" y="8"/>
                  </a:lnTo>
                  <a:lnTo>
                    <a:pt x="231" y="17"/>
                  </a:lnTo>
                  <a:lnTo>
                    <a:pt x="252" y="29"/>
                  </a:lnTo>
                  <a:lnTo>
                    <a:pt x="269" y="44"/>
                  </a:lnTo>
                  <a:lnTo>
                    <a:pt x="282" y="61"/>
                  </a:lnTo>
                  <a:lnTo>
                    <a:pt x="289" y="79"/>
                  </a:lnTo>
                  <a:lnTo>
                    <a:pt x="290" y="98"/>
                  </a:lnTo>
                  <a:lnTo>
                    <a:pt x="287" y="118"/>
                  </a:lnTo>
                  <a:lnTo>
                    <a:pt x="278" y="137"/>
                  </a:lnTo>
                  <a:lnTo>
                    <a:pt x="263" y="155"/>
                  </a:lnTo>
                  <a:lnTo>
                    <a:pt x="243" y="171"/>
                  </a:lnTo>
                  <a:lnTo>
                    <a:pt x="218" y="185"/>
                  </a:lnTo>
                  <a:lnTo>
                    <a:pt x="191" y="195"/>
                  </a:lnTo>
                  <a:lnTo>
                    <a:pt x="162" y="200"/>
                  </a:lnTo>
                  <a:lnTo>
                    <a:pt x="133" y="202"/>
                  </a:lnTo>
                  <a:lnTo>
                    <a:pt x="104" y="199"/>
                  </a:lnTo>
                  <a:lnTo>
                    <a:pt x="77" y="192"/>
                  </a:lnTo>
                  <a:lnTo>
                    <a:pt x="52" y="182"/>
                  </a:lnTo>
                  <a:lnTo>
                    <a:pt x="31" y="167"/>
                  </a:lnTo>
                  <a:close/>
                </a:path>
              </a:pathLst>
            </a:custGeom>
            <a:solidFill>
              <a:srgbClr val="122B1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0" name="Freeform 1070"/>
            <p:cNvSpPr>
              <a:spLocks/>
            </p:cNvSpPr>
            <p:nvPr userDrawn="1"/>
          </p:nvSpPr>
          <p:spPr bwMode="auto">
            <a:xfrm>
              <a:off x="1486" y="1318"/>
              <a:ext cx="367" cy="224"/>
            </a:xfrm>
            <a:custGeom>
              <a:avLst/>
              <a:gdLst>
                <a:gd name="T0" fmla="*/ 30 w 284"/>
                <a:gd name="T1" fmla="*/ 164 h 198"/>
                <a:gd name="T2" fmla="*/ 14 w 284"/>
                <a:gd name="T3" fmla="*/ 147 h 198"/>
                <a:gd name="T4" fmla="*/ 5 w 284"/>
                <a:gd name="T5" fmla="*/ 129 h 198"/>
                <a:gd name="T6" fmla="*/ 0 w 284"/>
                <a:gd name="T7" fmla="*/ 110 h 198"/>
                <a:gd name="T8" fmla="*/ 2 w 284"/>
                <a:gd name="T9" fmla="*/ 91 h 198"/>
                <a:gd name="T10" fmla="*/ 8 w 284"/>
                <a:gd name="T11" fmla="*/ 72 h 198"/>
                <a:gd name="T12" fmla="*/ 19 w 284"/>
                <a:gd name="T13" fmla="*/ 55 h 198"/>
                <a:gd name="T14" fmla="*/ 34 w 284"/>
                <a:gd name="T15" fmla="*/ 39 h 198"/>
                <a:gd name="T16" fmla="*/ 54 w 284"/>
                <a:gd name="T17" fmla="*/ 25 h 198"/>
                <a:gd name="T18" fmla="*/ 78 w 284"/>
                <a:gd name="T19" fmla="*/ 13 h 198"/>
                <a:gd name="T20" fmla="*/ 102 w 284"/>
                <a:gd name="T21" fmla="*/ 6 h 198"/>
                <a:gd name="T22" fmla="*/ 128 w 284"/>
                <a:gd name="T23" fmla="*/ 1 h 198"/>
                <a:gd name="T24" fmla="*/ 154 w 284"/>
                <a:gd name="T25" fmla="*/ 0 h 198"/>
                <a:gd name="T26" fmla="*/ 179 w 284"/>
                <a:gd name="T27" fmla="*/ 2 h 198"/>
                <a:gd name="T28" fmla="*/ 204 w 284"/>
                <a:gd name="T29" fmla="*/ 7 h 198"/>
                <a:gd name="T30" fmla="*/ 227 w 284"/>
                <a:gd name="T31" fmla="*/ 16 h 198"/>
                <a:gd name="T32" fmla="*/ 247 w 284"/>
                <a:gd name="T33" fmla="*/ 28 h 198"/>
                <a:gd name="T34" fmla="*/ 264 w 284"/>
                <a:gd name="T35" fmla="*/ 43 h 198"/>
                <a:gd name="T36" fmla="*/ 276 w 284"/>
                <a:gd name="T37" fmla="*/ 60 h 198"/>
                <a:gd name="T38" fmla="*/ 282 w 284"/>
                <a:gd name="T39" fmla="*/ 77 h 198"/>
                <a:gd name="T40" fmla="*/ 284 w 284"/>
                <a:gd name="T41" fmla="*/ 96 h 198"/>
                <a:gd name="T42" fmla="*/ 281 w 284"/>
                <a:gd name="T43" fmla="*/ 115 h 198"/>
                <a:gd name="T44" fmla="*/ 272 w 284"/>
                <a:gd name="T45" fmla="*/ 134 h 198"/>
                <a:gd name="T46" fmla="*/ 258 w 284"/>
                <a:gd name="T47" fmla="*/ 152 h 198"/>
                <a:gd name="T48" fmla="*/ 238 w 284"/>
                <a:gd name="T49" fmla="*/ 168 h 198"/>
                <a:gd name="T50" fmla="*/ 214 w 284"/>
                <a:gd name="T51" fmla="*/ 181 h 198"/>
                <a:gd name="T52" fmla="*/ 187 w 284"/>
                <a:gd name="T53" fmla="*/ 190 h 198"/>
                <a:gd name="T54" fmla="*/ 159 w 284"/>
                <a:gd name="T55" fmla="*/ 196 h 198"/>
                <a:gd name="T56" fmla="*/ 130 w 284"/>
                <a:gd name="T57" fmla="*/ 198 h 198"/>
                <a:gd name="T58" fmla="*/ 102 w 284"/>
                <a:gd name="T59" fmla="*/ 195 h 198"/>
                <a:gd name="T60" fmla="*/ 75 w 284"/>
                <a:gd name="T61" fmla="*/ 188 h 198"/>
                <a:gd name="T62" fmla="*/ 51 w 284"/>
                <a:gd name="T63" fmla="*/ 178 h 198"/>
                <a:gd name="T64" fmla="*/ 30 w 284"/>
                <a:gd name="T65" fmla="*/ 16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4" h="198">
                  <a:moveTo>
                    <a:pt x="30" y="164"/>
                  </a:moveTo>
                  <a:lnTo>
                    <a:pt x="14" y="147"/>
                  </a:lnTo>
                  <a:lnTo>
                    <a:pt x="5" y="129"/>
                  </a:lnTo>
                  <a:lnTo>
                    <a:pt x="0" y="110"/>
                  </a:lnTo>
                  <a:lnTo>
                    <a:pt x="2" y="91"/>
                  </a:lnTo>
                  <a:lnTo>
                    <a:pt x="8" y="72"/>
                  </a:lnTo>
                  <a:lnTo>
                    <a:pt x="19" y="55"/>
                  </a:lnTo>
                  <a:lnTo>
                    <a:pt x="34" y="39"/>
                  </a:lnTo>
                  <a:lnTo>
                    <a:pt x="54" y="25"/>
                  </a:lnTo>
                  <a:lnTo>
                    <a:pt x="78" y="13"/>
                  </a:lnTo>
                  <a:lnTo>
                    <a:pt x="102" y="6"/>
                  </a:lnTo>
                  <a:lnTo>
                    <a:pt x="128" y="1"/>
                  </a:lnTo>
                  <a:lnTo>
                    <a:pt x="154" y="0"/>
                  </a:lnTo>
                  <a:lnTo>
                    <a:pt x="179" y="2"/>
                  </a:lnTo>
                  <a:lnTo>
                    <a:pt x="204" y="7"/>
                  </a:lnTo>
                  <a:lnTo>
                    <a:pt x="227" y="16"/>
                  </a:lnTo>
                  <a:lnTo>
                    <a:pt x="247" y="28"/>
                  </a:lnTo>
                  <a:lnTo>
                    <a:pt x="264" y="43"/>
                  </a:lnTo>
                  <a:lnTo>
                    <a:pt x="276" y="60"/>
                  </a:lnTo>
                  <a:lnTo>
                    <a:pt x="282" y="77"/>
                  </a:lnTo>
                  <a:lnTo>
                    <a:pt x="284" y="96"/>
                  </a:lnTo>
                  <a:lnTo>
                    <a:pt x="281" y="115"/>
                  </a:lnTo>
                  <a:lnTo>
                    <a:pt x="272" y="134"/>
                  </a:lnTo>
                  <a:lnTo>
                    <a:pt x="258" y="152"/>
                  </a:lnTo>
                  <a:lnTo>
                    <a:pt x="238" y="168"/>
                  </a:lnTo>
                  <a:lnTo>
                    <a:pt x="214" y="181"/>
                  </a:lnTo>
                  <a:lnTo>
                    <a:pt x="187" y="190"/>
                  </a:lnTo>
                  <a:lnTo>
                    <a:pt x="159" y="196"/>
                  </a:lnTo>
                  <a:lnTo>
                    <a:pt x="130" y="198"/>
                  </a:lnTo>
                  <a:lnTo>
                    <a:pt x="102" y="195"/>
                  </a:lnTo>
                  <a:lnTo>
                    <a:pt x="75" y="188"/>
                  </a:lnTo>
                  <a:lnTo>
                    <a:pt x="51" y="178"/>
                  </a:lnTo>
                  <a:lnTo>
                    <a:pt x="30" y="164"/>
                  </a:lnTo>
                  <a:close/>
                </a:path>
              </a:pathLst>
            </a:custGeom>
            <a:solidFill>
              <a:srgbClr val="415E5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1" name="Freeform 1071"/>
            <p:cNvSpPr>
              <a:spLocks/>
            </p:cNvSpPr>
            <p:nvPr userDrawn="1"/>
          </p:nvSpPr>
          <p:spPr bwMode="auto">
            <a:xfrm>
              <a:off x="1383" y="1410"/>
              <a:ext cx="262" cy="209"/>
            </a:xfrm>
            <a:custGeom>
              <a:avLst/>
              <a:gdLst>
                <a:gd name="T0" fmla="*/ 1 w 203"/>
                <a:gd name="T1" fmla="*/ 11 h 185"/>
                <a:gd name="T2" fmla="*/ 1 w 203"/>
                <a:gd name="T3" fmla="*/ 8 h 185"/>
                <a:gd name="T4" fmla="*/ 0 w 203"/>
                <a:gd name="T5" fmla="*/ 6 h 185"/>
                <a:gd name="T6" fmla="*/ 0 w 203"/>
                <a:gd name="T7" fmla="*/ 3 h 185"/>
                <a:gd name="T8" fmla="*/ 0 w 203"/>
                <a:gd name="T9" fmla="*/ 0 h 185"/>
                <a:gd name="T10" fmla="*/ 23 w 203"/>
                <a:gd name="T11" fmla="*/ 20 h 185"/>
                <a:gd name="T12" fmla="*/ 47 w 203"/>
                <a:gd name="T13" fmla="*/ 41 h 185"/>
                <a:gd name="T14" fmla="*/ 71 w 203"/>
                <a:gd name="T15" fmla="*/ 62 h 185"/>
                <a:gd name="T16" fmla="*/ 96 w 203"/>
                <a:gd name="T17" fmla="*/ 83 h 185"/>
                <a:gd name="T18" fmla="*/ 122 w 203"/>
                <a:gd name="T19" fmla="*/ 105 h 185"/>
                <a:gd name="T20" fmla="*/ 148 w 203"/>
                <a:gd name="T21" fmla="*/ 128 h 185"/>
                <a:gd name="T22" fmla="*/ 175 w 203"/>
                <a:gd name="T23" fmla="*/ 150 h 185"/>
                <a:gd name="T24" fmla="*/ 202 w 203"/>
                <a:gd name="T25" fmla="*/ 174 h 185"/>
                <a:gd name="T26" fmla="*/ 202 w 203"/>
                <a:gd name="T27" fmla="*/ 176 h 185"/>
                <a:gd name="T28" fmla="*/ 202 w 203"/>
                <a:gd name="T29" fmla="*/ 179 h 185"/>
                <a:gd name="T30" fmla="*/ 202 w 203"/>
                <a:gd name="T31" fmla="*/ 182 h 185"/>
                <a:gd name="T32" fmla="*/ 203 w 203"/>
                <a:gd name="T33" fmla="*/ 185 h 185"/>
                <a:gd name="T34" fmla="*/ 176 w 203"/>
                <a:gd name="T35" fmla="*/ 162 h 185"/>
                <a:gd name="T36" fmla="*/ 149 w 203"/>
                <a:gd name="T37" fmla="*/ 139 h 185"/>
                <a:gd name="T38" fmla="*/ 123 w 203"/>
                <a:gd name="T39" fmla="*/ 116 h 185"/>
                <a:gd name="T40" fmla="*/ 98 w 203"/>
                <a:gd name="T41" fmla="*/ 94 h 185"/>
                <a:gd name="T42" fmla="*/ 73 w 203"/>
                <a:gd name="T43" fmla="*/ 73 h 185"/>
                <a:gd name="T44" fmla="*/ 49 w 203"/>
                <a:gd name="T45" fmla="*/ 52 h 185"/>
                <a:gd name="T46" fmla="*/ 25 w 203"/>
                <a:gd name="T47" fmla="*/ 31 h 185"/>
                <a:gd name="T48" fmla="*/ 1 w 203"/>
                <a:gd name="T49" fmla="*/ 1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85">
                  <a:moveTo>
                    <a:pt x="1" y="11"/>
                  </a:moveTo>
                  <a:lnTo>
                    <a:pt x="1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3" y="20"/>
                  </a:lnTo>
                  <a:lnTo>
                    <a:pt x="47" y="41"/>
                  </a:lnTo>
                  <a:lnTo>
                    <a:pt x="71" y="62"/>
                  </a:lnTo>
                  <a:lnTo>
                    <a:pt x="96" y="83"/>
                  </a:lnTo>
                  <a:lnTo>
                    <a:pt x="122" y="105"/>
                  </a:lnTo>
                  <a:lnTo>
                    <a:pt x="148" y="128"/>
                  </a:lnTo>
                  <a:lnTo>
                    <a:pt x="175" y="150"/>
                  </a:lnTo>
                  <a:lnTo>
                    <a:pt x="202" y="174"/>
                  </a:lnTo>
                  <a:lnTo>
                    <a:pt x="202" y="176"/>
                  </a:lnTo>
                  <a:lnTo>
                    <a:pt x="202" y="179"/>
                  </a:lnTo>
                  <a:lnTo>
                    <a:pt x="202" y="182"/>
                  </a:lnTo>
                  <a:lnTo>
                    <a:pt x="203" y="185"/>
                  </a:lnTo>
                  <a:lnTo>
                    <a:pt x="176" y="162"/>
                  </a:lnTo>
                  <a:lnTo>
                    <a:pt x="149" y="139"/>
                  </a:lnTo>
                  <a:lnTo>
                    <a:pt x="123" y="116"/>
                  </a:lnTo>
                  <a:lnTo>
                    <a:pt x="98" y="94"/>
                  </a:lnTo>
                  <a:lnTo>
                    <a:pt x="73" y="73"/>
                  </a:lnTo>
                  <a:lnTo>
                    <a:pt x="49" y="52"/>
                  </a:lnTo>
                  <a:lnTo>
                    <a:pt x="25" y="3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B2D5C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2" name="Freeform 1072"/>
            <p:cNvSpPr>
              <a:spLocks/>
            </p:cNvSpPr>
            <p:nvPr userDrawn="1"/>
          </p:nvSpPr>
          <p:spPr bwMode="auto">
            <a:xfrm>
              <a:off x="1384" y="1412"/>
              <a:ext cx="261" cy="207"/>
            </a:xfrm>
            <a:custGeom>
              <a:avLst/>
              <a:gdLst>
                <a:gd name="T0" fmla="*/ 2 w 202"/>
                <a:gd name="T1" fmla="*/ 11 h 183"/>
                <a:gd name="T2" fmla="*/ 2 w 202"/>
                <a:gd name="T3" fmla="*/ 8 h 183"/>
                <a:gd name="T4" fmla="*/ 1 w 202"/>
                <a:gd name="T5" fmla="*/ 5 h 183"/>
                <a:gd name="T6" fmla="*/ 1 w 202"/>
                <a:gd name="T7" fmla="*/ 2 h 183"/>
                <a:gd name="T8" fmla="*/ 0 w 202"/>
                <a:gd name="T9" fmla="*/ 0 h 183"/>
                <a:gd name="T10" fmla="*/ 24 w 202"/>
                <a:gd name="T11" fmla="*/ 20 h 183"/>
                <a:gd name="T12" fmla="*/ 47 w 202"/>
                <a:gd name="T13" fmla="*/ 40 h 183"/>
                <a:gd name="T14" fmla="*/ 71 w 202"/>
                <a:gd name="T15" fmla="*/ 61 h 183"/>
                <a:gd name="T16" fmla="*/ 96 w 202"/>
                <a:gd name="T17" fmla="*/ 82 h 183"/>
                <a:gd name="T18" fmla="*/ 122 w 202"/>
                <a:gd name="T19" fmla="*/ 104 h 183"/>
                <a:gd name="T20" fmla="*/ 147 w 202"/>
                <a:gd name="T21" fmla="*/ 126 h 183"/>
                <a:gd name="T22" fmla="*/ 174 w 202"/>
                <a:gd name="T23" fmla="*/ 149 h 183"/>
                <a:gd name="T24" fmla="*/ 201 w 202"/>
                <a:gd name="T25" fmla="*/ 172 h 183"/>
                <a:gd name="T26" fmla="*/ 201 w 202"/>
                <a:gd name="T27" fmla="*/ 175 h 183"/>
                <a:gd name="T28" fmla="*/ 201 w 202"/>
                <a:gd name="T29" fmla="*/ 177 h 183"/>
                <a:gd name="T30" fmla="*/ 201 w 202"/>
                <a:gd name="T31" fmla="*/ 180 h 183"/>
                <a:gd name="T32" fmla="*/ 202 w 202"/>
                <a:gd name="T33" fmla="*/ 183 h 183"/>
                <a:gd name="T34" fmla="*/ 175 w 202"/>
                <a:gd name="T35" fmla="*/ 160 h 183"/>
                <a:gd name="T36" fmla="*/ 149 w 202"/>
                <a:gd name="T37" fmla="*/ 137 h 183"/>
                <a:gd name="T38" fmla="*/ 123 w 202"/>
                <a:gd name="T39" fmla="*/ 115 h 183"/>
                <a:gd name="T40" fmla="*/ 98 w 202"/>
                <a:gd name="T41" fmla="*/ 93 h 183"/>
                <a:gd name="T42" fmla="*/ 73 w 202"/>
                <a:gd name="T43" fmla="*/ 72 h 183"/>
                <a:gd name="T44" fmla="*/ 49 w 202"/>
                <a:gd name="T45" fmla="*/ 51 h 183"/>
                <a:gd name="T46" fmla="*/ 25 w 202"/>
                <a:gd name="T47" fmla="*/ 31 h 183"/>
                <a:gd name="T48" fmla="*/ 2 w 202"/>
                <a:gd name="T49" fmla="*/ 1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83">
                  <a:moveTo>
                    <a:pt x="2" y="11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24" y="20"/>
                  </a:lnTo>
                  <a:lnTo>
                    <a:pt x="47" y="40"/>
                  </a:lnTo>
                  <a:lnTo>
                    <a:pt x="71" y="61"/>
                  </a:lnTo>
                  <a:lnTo>
                    <a:pt x="96" y="82"/>
                  </a:lnTo>
                  <a:lnTo>
                    <a:pt x="122" y="104"/>
                  </a:lnTo>
                  <a:lnTo>
                    <a:pt x="147" y="126"/>
                  </a:lnTo>
                  <a:lnTo>
                    <a:pt x="174" y="149"/>
                  </a:lnTo>
                  <a:lnTo>
                    <a:pt x="201" y="172"/>
                  </a:lnTo>
                  <a:lnTo>
                    <a:pt x="201" y="175"/>
                  </a:lnTo>
                  <a:lnTo>
                    <a:pt x="201" y="177"/>
                  </a:lnTo>
                  <a:lnTo>
                    <a:pt x="201" y="180"/>
                  </a:lnTo>
                  <a:lnTo>
                    <a:pt x="202" y="183"/>
                  </a:lnTo>
                  <a:lnTo>
                    <a:pt x="175" y="160"/>
                  </a:lnTo>
                  <a:lnTo>
                    <a:pt x="149" y="137"/>
                  </a:lnTo>
                  <a:lnTo>
                    <a:pt x="123" y="115"/>
                  </a:lnTo>
                  <a:lnTo>
                    <a:pt x="98" y="93"/>
                  </a:lnTo>
                  <a:lnTo>
                    <a:pt x="73" y="72"/>
                  </a:lnTo>
                  <a:lnTo>
                    <a:pt x="49" y="51"/>
                  </a:lnTo>
                  <a:lnTo>
                    <a:pt x="25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EFF2F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3" name="Freeform 1073"/>
            <p:cNvSpPr>
              <a:spLocks/>
            </p:cNvSpPr>
            <p:nvPr userDrawn="1"/>
          </p:nvSpPr>
          <p:spPr bwMode="auto">
            <a:xfrm>
              <a:off x="1387" y="1418"/>
              <a:ext cx="258" cy="199"/>
            </a:xfrm>
            <a:custGeom>
              <a:avLst/>
              <a:gdLst>
                <a:gd name="T0" fmla="*/ 0 w 200"/>
                <a:gd name="T1" fmla="*/ 3 h 176"/>
                <a:gd name="T2" fmla="*/ 0 w 200"/>
                <a:gd name="T3" fmla="*/ 3 h 176"/>
                <a:gd name="T4" fmla="*/ 1 w 200"/>
                <a:gd name="T5" fmla="*/ 3 h 176"/>
                <a:gd name="T6" fmla="*/ 2 w 200"/>
                <a:gd name="T7" fmla="*/ 2 h 176"/>
                <a:gd name="T8" fmla="*/ 3 w 200"/>
                <a:gd name="T9" fmla="*/ 1 h 176"/>
                <a:gd name="T10" fmla="*/ 5 w 200"/>
                <a:gd name="T11" fmla="*/ 0 h 176"/>
                <a:gd name="T12" fmla="*/ 27 w 200"/>
                <a:gd name="T13" fmla="*/ 20 h 176"/>
                <a:gd name="T14" fmla="*/ 50 w 200"/>
                <a:gd name="T15" fmla="*/ 39 h 176"/>
                <a:gd name="T16" fmla="*/ 73 w 200"/>
                <a:gd name="T17" fmla="*/ 59 h 176"/>
                <a:gd name="T18" fmla="*/ 97 w 200"/>
                <a:gd name="T19" fmla="*/ 79 h 176"/>
                <a:gd name="T20" fmla="*/ 121 w 200"/>
                <a:gd name="T21" fmla="*/ 100 h 176"/>
                <a:gd name="T22" fmla="*/ 146 w 200"/>
                <a:gd name="T23" fmla="*/ 122 h 176"/>
                <a:gd name="T24" fmla="*/ 172 w 200"/>
                <a:gd name="T25" fmla="*/ 143 h 176"/>
                <a:gd name="T26" fmla="*/ 198 w 200"/>
                <a:gd name="T27" fmla="*/ 166 h 176"/>
                <a:gd name="T28" fmla="*/ 198 w 200"/>
                <a:gd name="T29" fmla="*/ 168 h 176"/>
                <a:gd name="T30" fmla="*/ 199 w 200"/>
                <a:gd name="T31" fmla="*/ 171 h 176"/>
                <a:gd name="T32" fmla="*/ 199 w 200"/>
                <a:gd name="T33" fmla="*/ 173 h 176"/>
                <a:gd name="T34" fmla="*/ 200 w 200"/>
                <a:gd name="T35" fmla="*/ 176 h 176"/>
                <a:gd name="T36" fmla="*/ 173 w 200"/>
                <a:gd name="T37" fmla="*/ 153 h 176"/>
                <a:gd name="T38" fmla="*/ 147 w 200"/>
                <a:gd name="T39" fmla="*/ 130 h 176"/>
                <a:gd name="T40" fmla="*/ 121 w 200"/>
                <a:gd name="T41" fmla="*/ 108 h 176"/>
                <a:gd name="T42" fmla="*/ 95 w 200"/>
                <a:gd name="T43" fmla="*/ 86 h 176"/>
                <a:gd name="T44" fmla="*/ 71 w 200"/>
                <a:gd name="T45" fmla="*/ 65 h 176"/>
                <a:gd name="T46" fmla="*/ 47 w 200"/>
                <a:gd name="T47" fmla="*/ 44 h 176"/>
                <a:gd name="T48" fmla="*/ 23 w 200"/>
                <a:gd name="T49" fmla="*/ 24 h 176"/>
                <a:gd name="T50" fmla="*/ 0 w 200"/>
                <a:gd name="T51" fmla="*/ 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0" h="176">
                  <a:moveTo>
                    <a:pt x="0" y="3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7" y="20"/>
                  </a:lnTo>
                  <a:lnTo>
                    <a:pt x="50" y="39"/>
                  </a:lnTo>
                  <a:lnTo>
                    <a:pt x="73" y="59"/>
                  </a:lnTo>
                  <a:lnTo>
                    <a:pt x="97" y="79"/>
                  </a:lnTo>
                  <a:lnTo>
                    <a:pt x="121" y="100"/>
                  </a:lnTo>
                  <a:lnTo>
                    <a:pt x="146" y="122"/>
                  </a:lnTo>
                  <a:lnTo>
                    <a:pt x="172" y="143"/>
                  </a:lnTo>
                  <a:lnTo>
                    <a:pt x="198" y="166"/>
                  </a:lnTo>
                  <a:lnTo>
                    <a:pt x="198" y="168"/>
                  </a:lnTo>
                  <a:lnTo>
                    <a:pt x="199" y="171"/>
                  </a:lnTo>
                  <a:lnTo>
                    <a:pt x="199" y="173"/>
                  </a:lnTo>
                  <a:lnTo>
                    <a:pt x="200" y="176"/>
                  </a:lnTo>
                  <a:lnTo>
                    <a:pt x="173" y="153"/>
                  </a:lnTo>
                  <a:lnTo>
                    <a:pt x="147" y="130"/>
                  </a:lnTo>
                  <a:lnTo>
                    <a:pt x="121" y="108"/>
                  </a:lnTo>
                  <a:lnTo>
                    <a:pt x="95" y="86"/>
                  </a:lnTo>
                  <a:lnTo>
                    <a:pt x="71" y="65"/>
                  </a:lnTo>
                  <a:lnTo>
                    <a:pt x="47" y="44"/>
                  </a:lnTo>
                  <a:lnTo>
                    <a:pt x="23" y="2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B3A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4" name="Freeform 1074"/>
            <p:cNvSpPr>
              <a:spLocks/>
            </p:cNvSpPr>
            <p:nvPr userDrawn="1"/>
          </p:nvSpPr>
          <p:spPr bwMode="auto">
            <a:xfrm>
              <a:off x="1644" y="1417"/>
              <a:ext cx="348" cy="210"/>
            </a:xfrm>
            <a:custGeom>
              <a:avLst/>
              <a:gdLst>
                <a:gd name="T0" fmla="*/ 21 w 270"/>
                <a:gd name="T1" fmla="*/ 186 h 186"/>
                <a:gd name="T2" fmla="*/ 16 w 270"/>
                <a:gd name="T3" fmla="*/ 181 h 186"/>
                <a:gd name="T4" fmla="*/ 10 w 270"/>
                <a:gd name="T5" fmla="*/ 177 h 186"/>
                <a:gd name="T6" fmla="*/ 5 w 270"/>
                <a:gd name="T7" fmla="*/ 172 h 186"/>
                <a:gd name="T8" fmla="*/ 0 w 270"/>
                <a:gd name="T9" fmla="*/ 168 h 186"/>
                <a:gd name="T10" fmla="*/ 33 w 270"/>
                <a:gd name="T11" fmla="*/ 145 h 186"/>
                <a:gd name="T12" fmla="*/ 66 w 270"/>
                <a:gd name="T13" fmla="*/ 123 h 186"/>
                <a:gd name="T14" fmla="*/ 98 w 270"/>
                <a:gd name="T15" fmla="*/ 101 h 186"/>
                <a:gd name="T16" fmla="*/ 130 w 270"/>
                <a:gd name="T17" fmla="*/ 80 h 186"/>
                <a:gd name="T18" fmla="*/ 160 w 270"/>
                <a:gd name="T19" fmla="*/ 59 h 186"/>
                <a:gd name="T20" fmla="*/ 189 w 270"/>
                <a:gd name="T21" fmla="*/ 39 h 186"/>
                <a:gd name="T22" fmla="*/ 219 w 270"/>
                <a:gd name="T23" fmla="*/ 19 h 186"/>
                <a:gd name="T24" fmla="*/ 248 w 270"/>
                <a:gd name="T25" fmla="*/ 0 h 186"/>
                <a:gd name="T26" fmla="*/ 253 w 270"/>
                <a:gd name="T27" fmla="*/ 3 h 186"/>
                <a:gd name="T28" fmla="*/ 259 w 270"/>
                <a:gd name="T29" fmla="*/ 7 h 186"/>
                <a:gd name="T30" fmla="*/ 264 w 270"/>
                <a:gd name="T31" fmla="*/ 11 h 186"/>
                <a:gd name="T32" fmla="*/ 270 w 270"/>
                <a:gd name="T33" fmla="*/ 15 h 186"/>
                <a:gd name="T34" fmla="*/ 241 w 270"/>
                <a:gd name="T35" fmla="*/ 35 h 186"/>
                <a:gd name="T36" fmla="*/ 211 w 270"/>
                <a:gd name="T37" fmla="*/ 55 h 186"/>
                <a:gd name="T38" fmla="*/ 181 w 270"/>
                <a:gd name="T39" fmla="*/ 76 h 186"/>
                <a:gd name="T40" fmla="*/ 151 w 270"/>
                <a:gd name="T41" fmla="*/ 97 h 186"/>
                <a:gd name="T42" fmla="*/ 119 w 270"/>
                <a:gd name="T43" fmla="*/ 118 h 186"/>
                <a:gd name="T44" fmla="*/ 87 w 270"/>
                <a:gd name="T45" fmla="*/ 141 h 186"/>
                <a:gd name="T46" fmla="*/ 54 w 270"/>
                <a:gd name="T47" fmla="*/ 163 h 186"/>
                <a:gd name="T48" fmla="*/ 21 w 270"/>
                <a:gd name="T4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0" h="186">
                  <a:moveTo>
                    <a:pt x="21" y="186"/>
                  </a:moveTo>
                  <a:lnTo>
                    <a:pt x="16" y="181"/>
                  </a:lnTo>
                  <a:lnTo>
                    <a:pt x="10" y="177"/>
                  </a:lnTo>
                  <a:lnTo>
                    <a:pt x="5" y="172"/>
                  </a:lnTo>
                  <a:lnTo>
                    <a:pt x="0" y="168"/>
                  </a:lnTo>
                  <a:lnTo>
                    <a:pt x="33" y="145"/>
                  </a:lnTo>
                  <a:lnTo>
                    <a:pt x="66" y="123"/>
                  </a:lnTo>
                  <a:lnTo>
                    <a:pt x="98" y="101"/>
                  </a:lnTo>
                  <a:lnTo>
                    <a:pt x="130" y="80"/>
                  </a:lnTo>
                  <a:lnTo>
                    <a:pt x="160" y="59"/>
                  </a:lnTo>
                  <a:lnTo>
                    <a:pt x="189" y="39"/>
                  </a:lnTo>
                  <a:lnTo>
                    <a:pt x="219" y="19"/>
                  </a:lnTo>
                  <a:lnTo>
                    <a:pt x="248" y="0"/>
                  </a:lnTo>
                  <a:lnTo>
                    <a:pt x="253" y="3"/>
                  </a:lnTo>
                  <a:lnTo>
                    <a:pt x="259" y="7"/>
                  </a:lnTo>
                  <a:lnTo>
                    <a:pt x="264" y="11"/>
                  </a:lnTo>
                  <a:lnTo>
                    <a:pt x="270" y="15"/>
                  </a:lnTo>
                  <a:lnTo>
                    <a:pt x="241" y="35"/>
                  </a:lnTo>
                  <a:lnTo>
                    <a:pt x="211" y="55"/>
                  </a:lnTo>
                  <a:lnTo>
                    <a:pt x="181" y="76"/>
                  </a:lnTo>
                  <a:lnTo>
                    <a:pt x="151" y="97"/>
                  </a:lnTo>
                  <a:lnTo>
                    <a:pt x="119" y="118"/>
                  </a:lnTo>
                  <a:lnTo>
                    <a:pt x="87" y="141"/>
                  </a:lnTo>
                  <a:lnTo>
                    <a:pt x="54" y="163"/>
                  </a:lnTo>
                  <a:lnTo>
                    <a:pt x="21" y="186"/>
                  </a:lnTo>
                  <a:close/>
                </a:path>
              </a:pathLst>
            </a:custGeom>
            <a:solidFill>
              <a:srgbClr val="20423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5" name="Freeform 1075"/>
            <p:cNvSpPr>
              <a:spLocks/>
            </p:cNvSpPr>
            <p:nvPr userDrawn="1"/>
          </p:nvSpPr>
          <p:spPr bwMode="auto">
            <a:xfrm>
              <a:off x="1644" y="1607"/>
              <a:ext cx="27" cy="38"/>
            </a:xfrm>
            <a:custGeom>
              <a:avLst/>
              <a:gdLst>
                <a:gd name="T0" fmla="*/ 2 w 21"/>
                <a:gd name="T1" fmla="*/ 15 h 34"/>
                <a:gd name="T2" fmla="*/ 0 w 21"/>
                <a:gd name="T3" fmla="*/ 10 h 34"/>
                <a:gd name="T4" fmla="*/ 0 w 21"/>
                <a:gd name="T5" fmla="*/ 7 h 34"/>
                <a:gd name="T6" fmla="*/ 0 w 21"/>
                <a:gd name="T7" fmla="*/ 3 h 34"/>
                <a:gd name="T8" fmla="*/ 0 w 21"/>
                <a:gd name="T9" fmla="*/ 0 h 34"/>
                <a:gd name="T10" fmla="*/ 5 w 21"/>
                <a:gd name="T11" fmla="*/ 4 h 34"/>
                <a:gd name="T12" fmla="*/ 10 w 21"/>
                <a:gd name="T13" fmla="*/ 9 h 34"/>
                <a:gd name="T14" fmla="*/ 16 w 21"/>
                <a:gd name="T15" fmla="*/ 13 h 34"/>
                <a:gd name="T16" fmla="*/ 21 w 21"/>
                <a:gd name="T17" fmla="*/ 18 h 34"/>
                <a:gd name="T18" fmla="*/ 21 w 21"/>
                <a:gd name="T19" fmla="*/ 22 h 34"/>
                <a:gd name="T20" fmla="*/ 21 w 21"/>
                <a:gd name="T21" fmla="*/ 26 h 34"/>
                <a:gd name="T22" fmla="*/ 20 w 21"/>
                <a:gd name="T23" fmla="*/ 30 h 34"/>
                <a:gd name="T24" fmla="*/ 20 w 21"/>
                <a:gd name="T25" fmla="*/ 34 h 34"/>
                <a:gd name="T26" fmla="*/ 15 w 21"/>
                <a:gd name="T27" fmla="*/ 29 h 34"/>
                <a:gd name="T28" fmla="*/ 10 w 21"/>
                <a:gd name="T29" fmla="*/ 24 h 34"/>
                <a:gd name="T30" fmla="*/ 5 w 21"/>
                <a:gd name="T31" fmla="*/ 19 h 34"/>
                <a:gd name="T32" fmla="*/ 2 w 21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4">
                  <a:moveTo>
                    <a:pt x="2" y="15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5" y="4"/>
                  </a:lnTo>
                  <a:lnTo>
                    <a:pt x="10" y="9"/>
                  </a:lnTo>
                  <a:lnTo>
                    <a:pt x="16" y="13"/>
                  </a:lnTo>
                  <a:lnTo>
                    <a:pt x="21" y="18"/>
                  </a:lnTo>
                  <a:lnTo>
                    <a:pt x="21" y="22"/>
                  </a:lnTo>
                  <a:lnTo>
                    <a:pt x="21" y="26"/>
                  </a:lnTo>
                  <a:lnTo>
                    <a:pt x="20" y="30"/>
                  </a:lnTo>
                  <a:lnTo>
                    <a:pt x="20" y="34"/>
                  </a:lnTo>
                  <a:lnTo>
                    <a:pt x="15" y="29"/>
                  </a:lnTo>
                  <a:lnTo>
                    <a:pt x="10" y="24"/>
                  </a:lnTo>
                  <a:lnTo>
                    <a:pt x="5" y="19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5577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6" name="Freeform 1076"/>
            <p:cNvSpPr>
              <a:spLocks/>
            </p:cNvSpPr>
            <p:nvPr userDrawn="1"/>
          </p:nvSpPr>
          <p:spPr bwMode="auto">
            <a:xfrm>
              <a:off x="1669" y="1434"/>
              <a:ext cx="325" cy="211"/>
            </a:xfrm>
            <a:custGeom>
              <a:avLst/>
              <a:gdLst>
                <a:gd name="T0" fmla="*/ 0 w 251"/>
                <a:gd name="T1" fmla="*/ 187 h 187"/>
                <a:gd name="T2" fmla="*/ 0 w 251"/>
                <a:gd name="T3" fmla="*/ 183 h 187"/>
                <a:gd name="T4" fmla="*/ 1 w 251"/>
                <a:gd name="T5" fmla="*/ 179 h 187"/>
                <a:gd name="T6" fmla="*/ 1 w 251"/>
                <a:gd name="T7" fmla="*/ 175 h 187"/>
                <a:gd name="T8" fmla="*/ 1 w 251"/>
                <a:gd name="T9" fmla="*/ 171 h 187"/>
                <a:gd name="T10" fmla="*/ 34 w 251"/>
                <a:gd name="T11" fmla="*/ 148 h 187"/>
                <a:gd name="T12" fmla="*/ 67 w 251"/>
                <a:gd name="T13" fmla="*/ 126 h 187"/>
                <a:gd name="T14" fmla="*/ 99 w 251"/>
                <a:gd name="T15" fmla="*/ 103 h 187"/>
                <a:gd name="T16" fmla="*/ 131 w 251"/>
                <a:gd name="T17" fmla="*/ 82 h 187"/>
                <a:gd name="T18" fmla="*/ 161 w 251"/>
                <a:gd name="T19" fmla="*/ 61 h 187"/>
                <a:gd name="T20" fmla="*/ 191 w 251"/>
                <a:gd name="T21" fmla="*/ 40 h 187"/>
                <a:gd name="T22" fmla="*/ 221 w 251"/>
                <a:gd name="T23" fmla="*/ 20 h 187"/>
                <a:gd name="T24" fmla="*/ 250 w 251"/>
                <a:gd name="T25" fmla="*/ 0 h 187"/>
                <a:gd name="T26" fmla="*/ 250 w 251"/>
                <a:gd name="T27" fmla="*/ 3 h 187"/>
                <a:gd name="T28" fmla="*/ 250 w 251"/>
                <a:gd name="T29" fmla="*/ 6 h 187"/>
                <a:gd name="T30" fmla="*/ 251 w 251"/>
                <a:gd name="T31" fmla="*/ 10 h 187"/>
                <a:gd name="T32" fmla="*/ 251 w 251"/>
                <a:gd name="T33" fmla="*/ 13 h 187"/>
                <a:gd name="T34" fmla="*/ 222 w 251"/>
                <a:gd name="T35" fmla="*/ 33 h 187"/>
                <a:gd name="T36" fmla="*/ 192 w 251"/>
                <a:gd name="T37" fmla="*/ 54 h 187"/>
                <a:gd name="T38" fmla="*/ 162 w 251"/>
                <a:gd name="T39" fmla="*/ 74 h 187"/>
                <a:gd name="T40" fmla="*/ 131 w 251"/>
                <a:gd name="T41" fmla="*/ 96 h 187"/>
                <a:gd name="T42" fmla="*/ 99 w 251"/>
                <a:gd name="T43" fmla="*/ 118 h 187"/>
                <a:gd name="T44" fmla="*/ 67 w 251"/>
                <a:gd name="T45" fmla="*/ 140 h 187"/>
                <a:gd name="T46" fmla="*/ 34 w 251"/>
                <a:gd name="T47" fmla="*/ 163 h 187"/>
                <a:gd name="T48" fmla="*/ 0 w 251"/>
                <a:gd name="T4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1" h="187">
                  <a:moveTo>
                    <a:pt x="0" y="187"/>
                  </a:moveTo>
                  <a:lnTo>
                    <a:pt x="0" y="183"/>
                  </a:lnTo>
                  <a:lnTo>
                    <a:pt x="1" y="179"/>
                  </a:lnTo>
                  <a:lnTo>
                    <a:pt x="1" y="175"/>
                  </a:lnTo>
                  <a:lnTo>
                    <a:pt x="1" y="171"/>
                  </a:lnTo>
                  <a:lnTo>
                    <a:pt x="34" y="148"/>
                  </a:lnTo>
                  <a:lnTo>
                    <a:pt x="67" y="126"/>
                  </a:lnTo>
                  <a:lnTo>
                    <a:pt x="99" y="103"/>
                  </a:lnTo>
                  <a:lnTo>
                    <a:pt x="131" y="82"/>
                  </a:lnTo>
                  <a:lnTo>
                    <a:pt x="161" y="61"/>
                  </a:lnTo>
                  <a:lnTo>
                    <a:pt x="191" y="40"/>
                  </a:lnTo>
                  <a:lnTo>
                    <a:pt x="221" y="20"/>
                  </a:lnTo>
                  <a:lnTo>
                    <a:pt x="250" y="0"/>
                  </a:lnTo>
                  <a:lnTo>
                    <a:pt x="250" y="3"/>
                  </a:lnTo>
                  <a:lnTo>
                    <a:pt x="250" y="6"/>
                  </a:lnTo>
                  <a:lnTo>
                    <a:pt x="251" y="10"/>
                  </a:lnTo>
                  <a:lnTo>
                    <a:pt x="251" y="13"/>
                  </a:lnTo>
                  <a:lnTo>
                    <a:pt x="222" y="33"/>
                  </a:lnTo>
                  <a:lnTo>
                    <a:pt x="192" y="54"/>
                  </a:lnTo>
                  <a:lnTo>
                    <a:pt x="162" y="74"/>
                  </a:lnTo>
                  <a:lnTo>
                    <a:pt x="131" y="96"/>
                  </a:lnTo>
                  <a:lnTo>
                    <a:pt x="99" y="118"/>
                  </a:lnTo>
                  <a:lnTo>
                    <a:pt x="67" y="140"/>
                  </a:lnTo>
                  <a:lnTo>
                    <a:pt x="34" y="163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15151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7" name="Freeform 1077"/>
            <p:cNvSpPr>
              <a:spLocks/>
            </p:cNvSpPr>
            <p:nvPr userDrawn="1"/>
          </p:nvSpPr>
          <p:spPr bwMode="auto">
            <a:xfrm>
              <a:off x="1706" y="1453"/>
              <a:ext cx="258" cy="168"/>
            </a:xfrm>
            <a:custGeom>
              <a:avLst/>
              <a:gdLst>
                <a:gd name="T0" fmla="*/ 0 w 200"/>
                <a:gd name="T1" fmla="*/ 149 h 149"/>
                <a:gd name="T2" fmla="*/ 0 w 200"/>
                <a:gd name="T3" fmla="*/ 146 h 149"/>
                <a:gd name="T4" fmla="*/ 0 w 200"/>
                <a:gd name="T5" fmla="*/ 143 h 149"/>
                <a:gd name="T6" fmla="*/ 0 w 200"/>
                <a:gd name="T7" fmla="*/ 140 h 149"/>
                <a:gd name="T8" fmla="*/ 0 w 200"/>
                <a:gd name="T9" fmla="*/ 137 h 149"/>
                <a:gd name="T10" fmla="*/ 26 w 200"/>
                <a:gd name="T11" fmla="*/ 119 h 149"/>
                <a:gd name="T12" fmla="*/ 52 w 200"/>
                <a:gd name="T13" fmla="*/ 101 h 149"/>
                <a:gd name="T14" fmla="*/ 78 w 200"/>
                <a:gd name="T15" fmla="*/ 83 h 149"/>
                <a:gd name="T16" fmla="*/ 103 w 200"/>
                <a:gd name="T17" fmla="*/ 66 h 149"/>
                <a:gd name="T18" fmla="*/ 127 w 200"/>
                <a:gd name="T19" fmla="*/ 49 h 149"/>
                <a:gd name="T20" fmla="*/ 152 w 200"/>
                <a:gd name="T21" fmla="*/ 33 h 149"/>
                <a:gd name="T22" fmla="*/ 175 w 200"/>
                <a:gd name="T23" fmla="*/ 16 h 149"/>
                <a:gd name="T24" fmla="*/ 199 w 200"/>
                <a:gd name="T25" fmla="*/ 0 h 149"/>
                <a:gd name="T26" fmla="*/ 199 w 200"/>
                <a:gd name="T27" fmla="*/ 3 h 149"/>
                <a:gd name="T28" fmla="*/ 199 w 200"/>
                <a:gd name="T29" fmla="*/ 5 h 149"/>
                <a:gd name="T30" fmla="*/ 199 w 200"/>
                <a:gd name="T31" fmla="*/ 8 h 149"/>
                <a:gd name="T32" fmla="*/ 200 w 200"/>
                <a:gd name="T33" fmla="*/ 11 h 149"/>
                <a:gd name="T34" fmla="*/ 176 w 200"/>
                <a:gd name="T35" fmla="*/ 27 h 149"/>
                <a:gd name="T36" fmla="*/ 152 w 200"/>
                <a:gd name="T37" fmla="*/ 43 h 149"/>
                <a:gd name="T38" fmla="*/ 128 w 200"/>
                <a:gd name="T39" fmla="*/ 60 h 149"/>
                <a:gd name="T40" fmla="*/ 103 w 200"/>
                <a:gd name="T41" fmla="*/ 77 h 149"/>
                <a:gd name="T42" fmla="*/ 78 w 200"/>
                <a:gd name="T43" fmla="*/ 95 h 149"/>
                <a:gd name="T44" fmla="*/ 52 w 200"/>
                <a:gd name="T45" fmla="*/ 113 h 149"/>
                <a:gd name="T46" fmla="*/ 26 w 200"/>
                <a:gd name="T47" fmla="*/ 131 h 149"/>
                <a:gd name="T48" fmla="*/ 0 w 200"/>
                <a:gd name="T4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149">
                  <a:moveTo>
                    <a:pt x="0" y="149"/>
                  </a:moveTo>
                  <a:lnTo>
                    <a:pt x="0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37"/>
                  </a:lnTo>
                  <a:lnTo>
                    <a:pt x="26" y="119"/>
                  </a:lnTo>
                  <a:lnTo>
                    <a:pt x="52" y="101"/>
                  </a:lnTo>
                  <a:lnTo>
                    <a:pt x="78" y="83"/>
                  </a:lnTo>
                  <a:lnTo>
                    <a:pt x="103" y="66"/>
                  </a:lnTo>
                  <a:lnTo>
                    <a:pt x="127" y="49"/>
                  </a:lnTo>
                  <a:lnTo>
                    <a:pt x="152" y="33"/>
                  </a:lnTo>
                  <a:lnTo>
                    <a:pt x="175" y="16"/>
                  </a:lnTo>
                  <a:lnTo>
                    <a:pt x="199" y="0"/>
                  </a:lnTo>
                  <a:lnTo>
                    <a:pt x="199" y="3"/>
                  </a:lnTo>
                  <a:lnTo>
                    <a:pt x="199" y="5"/>
                  </a:lnTo>
                  <a:lnTo>
                    <a:pt x="199" y="8"/>
                  </a:lnTo>
                  <a:lnTo>
                    <a:pt x="200" y="11"/>
                  </a:lnTo>
                  <a:lnTo>
                    <a:pt x="176" y="27"/>
                  </a:lnTo>
                  <a:lnTo>
                    <a:pt x="152" y="43"/>
                  </a:lnTo>
                  <a:lnTo>
                    <a:pt x="128" y="60"/>
                  </a:lnTo>
                  <a:lnTo>
                    <a:pt x="103" y="77"/>
                  </a:lnTo>
                  <a:lnTo>
                    <a:pt x="78" y="95"/>
                  </a:lnTo>
                  <a:lnTo>
                    <a:pt x="52" y="113"/>
                  </a:lnTo>
                  <a:lnTo>
                    <a:pt x="26" y="131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D5E6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8" name="Freeform 1078"/>
            <p:cNvSpPr>
              <a:spLocks/>
            </p:cNvSpPr>
            <p:nvPr userDrawn="1"/>
          </p:nvSpPr>
          <p:spPr bwMode="auto">
            <a:xfrm>
              <a:off x="1710" y="1593"/>
              <a:ext cx="27" cy="24"/>
            </a:xfrm>
            <a:custGeom>
              <a:avLst/>
              <a:gdLst>
                <a:gd name="T0" fmla="*/ 0 w 21"/>
                <a:gd name="T1" fmla="*/ 15 h 21"/>
                <a:gd name="T2" fmla="*/ 0 w 21"/>
                <a:gd name="T3" fmla="*/ 16 h 21"/>
                <a:gd name="T4" fmla="*/ 0 w 21"/>
                <a:gd name="T5" fmla="*/ 18 h 21"/>
                <a:gd name="T6" fmla="*/ 0 w 21"/>
                <a:gd name="T7" fmla="*/ 19 h 21"/>
                <a:gd name="T8" fmla="*/ 0 w 21"/>
                <a:gd name="T9" fmla="*/ 21 h 21"/>
                <a:gd name="T10" fmla="*/ 5 w 21"/>
                <a:gd name="T11" fmla="*/ 17 h 21"/>
                <a:gd name="T12" fmla="*/ 10 w 21"/>
                <a:gd name="T13" fmla="*/ 14 h 21"/>
                <a:gd name="T14" fmla="*/ 15 w 21"/>
                <a:gd name="T15" fmla="*/ 10 h 21"/>
                <a:gd name="T16" fmla="*/ 21 w 21"/>
                <a:gd name="T17" fmla="*/ 6 h 21"/>
                <a:gd name="T18" fmla="*/ 21 w 21"/>
                <a:gd name="T19" fmla="*/ 5 h 21"/>
                <a:gd name="T20" fmla="*/ 21 w 21"/>
                <a:gd name="T21" fmla="*/ 3 h 21"/>
                <a:gd name="T22" fmla="*/ 20 w 21"/>
                <a:gd name="T23" fmla="*/ 2 h 21"/>
                <a:gd name="T24" fmla="*/ 20 w 21"/>
                <a:gd name="T25" fmla="*/ 0 h 21"/>
                <a:gd name="T26" fmla="*/ 15 w 21"/>
                <a:gd name="T27" fmla="*/ 4 h 21"/>
                <a:gd name="T28" fmla="*/ 10 w 21"/>
                <a:gd name="T29" fmla="*/ 7 h 21"/>
                <a:gd name="T30" fmla="*/ 5 w 21"/>
                <a:gd name="T31" fmla="*/ 11 h 21"/>
                <a:gd name="T32" fmla="*/ 0 w 21"/>
                <a:gd name="T3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1">
                  <a:moveTo>
                    <a:pt x="0" y="15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0" y="14"/>
                  </a:lnTo>
                  <a:lnTo>
                    <a:pt x="15" y="10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0" y="7"/>
                  </a:lnTo>
                  <a:lnTo>
                    <a:pt x="5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7F8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9" name="Freeform 1079"/>
            <p:cNvSpPr>
              <a:spLocks/>
            </p:cNvSpPr>
            <p:nvPr userDrawn="1"/>
          </p:nvSpPr>
          <p:spPr bwMode="auto">
            <a:xfrm>
              <a:off x="1740" y="1465"/>
              <a:ext cx="211" cy="130"/>
            </a:xfrm>
            <a:custGeom>
              <a:avLst/>
              <a:gdLst>
                <a:gd name="T0" fmla="*/ 0 w 163"/>
                <a:gd name="T1" fmla="*/ 115 h 115"/>
                <a:gd name="T2" fmla="*/ 0 w 163"/>
                <a:gd name="T3" fmla="*/ 113 h 115"/>
                <a:gd name="T4" fmla="*/ 1 w 163"/>
                <a:gd name="T5" fmla="*/ 112 h 115"/>
                <a:gd name="T6" fmla="*/ 21 w 163"/>
                <a:gd name="T7" fmla="*/ 97 h 115"/>
                <a:gd name="T8" fmla="*/ 42 w 163"/>
                <a:gd name="T9" fmla="*/ 83 h 115"/>
                <a:gd name="T10" fmla="*/ 63 w 163"/>
                <a:gd name="T11" fmla="*/ 68 h 115"/>
                <a:gd name="T12" fmla="*/ 84 w 163"/>
                <a:gd name="T13" fmla="*/ 54 h 115"/>
                <a:gd name="T14" fmla="*/ 104 w 163"/>
                <a:gd name="T15" fmla="*/ 40 h 115"/>
                <a:gd name="T16" fmla="*/ 123 w 163"/>
                <a:gd name="T17" fmla="*/ 27 h 115"/>
                <a:gd name="T18" fmla="*/ 143 w 163"/>
                <a:gd name="T19" fmla="*/ 13 h 115"/>
                <a:gd name="T20" fmla="*/ 162 w 163"/>
                <a:gd name="T21" fmla="*/ 0 h 115"/>
                <a:gd name="T22" fmla="*/ 162 w 163"/>
                <a:gd name="T23" fmla="*/ 1 h 115"/>
                <a:gd name="T24" fmla="*/ 163 w 163"/>
                <a:gd name="T25" fmla="*/ 2 h 115"/>
                <a:gd name="T26" fmla="*/ 143 w 163"/>
                <a:gd name="T27" fmla="*/ 16 h 115"/>
                <a:gd name="T28" fmla="*/ 123 w 163"/>
                <a:gd name="T29" fmla="*/ 29 h 115"/>
                <a:gd name="T30" fmla="*/ 104 w 163"/>
                <a:gd name="T31" fmla="*/ 43 h 115"/>
                <a:gd name="T32" fmla="*/ 84 w 163"/>
                <a:gd name="T33" fmla="*/ 57 h 115"/>
                <a:gd name="T34" fmla="*/ 63 w 163"/>
                <a:gd name="T35" fmla="*/ 71 h 115"/>
                <a:gd name="T36" fmla="*/ 42 w 163"/>
                <a:gd name="T37" fmla="*/ 85 h 115"/>
                <a:gd name="T38" fmla="*/ 21 w 163"/>
                <a:gd name="T39" fmla="*/ 100 h 115"/>
                <a:gd name="T40" fmla="*/ 0 w 163"/>
                <a:gd name="T4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15">
                  <a:moveTo>
                    <a:pt x="0" y="115"/>
                  </a:moveTo>
                  <a:lnTo>
                    <a:pt x="0" y="113"/>
                  </a:lnTo>
                  <a:lnTo>
                    <a:pt x="1" y="112"/>
                  </a:lnTo>
                  <a:lnTo>
                    <a:pt x="21" y="97"/>
                  </a:lnTo>
                  <a:lnTo>
                    <a:pt x="42" y="83"/>
                  </a:lnTo>
                  <a:lnTo>
                    <a:pt x="63" y="68"/>
                  </a:lnTo>
                  <a:lnTo>
                    <a:pt x="84" y="54"/>
                  </a:lnTo>
                  <a:lnTo>
                    <a:pt x="104" y="40"/>
                  </a:lnTo>
                  <a:lnTo>
                    <a:pt x="123" y="27"/>
                  </a:lnTo>
                  <a:lnTo>
                    <a:pt x="143" y="13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2"/>
                  </a:lnTo>
                  <a:lnTo>
                    <a:pt x="143" y="16"/>
                  </a:lnTo>
                  <a:lnTo>
                    <a:pt x="123" y="29"/>
                  </a:lnTo>
                  <a:lnTo>
                    <a:pt x="104" y="43"/>
                  </a:lnTo>
                  <a:lnTo>
                    <a:pt x="84" y="57"/>
                  </a:lnTo>
                  <a:lnTo>
                    <a:pt x="63" y="71"/>
                  </a:lnTo>
                  <a:lnTo>
                    <a:pt x="42" y="85"/>
                  </a:lnTo>
                  <a:lnTo>
                    <a:pt x="21" y="100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90C5B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0" name="Freeform 1080"/>
            <p:cNvSpPr>
              <a:spLocks/>
            </p:cNvSpPr>
            <p:nvPr userDrawn="1"/>
          </p:nvSpPr>
          <p:spPr bwMode="auto">
            <a:xfrm>
              <a:off x="1378" y="1229"/>
              <a:ext cx="618" cy="378"/>
            </a:xfrm>
            <a:custGeom>
              <a:avLst/>
              <a:gdLst>
                <a:gd name="T0" fmla="*/ 225 w 479"/>
                <a:gd name="T1" fmla="*/ 334 h 334"/>
                <a:gd name="T2" fmla="*/ 195 w 479"/>
                <a:gd name="T3" fmla="*/ 308 h 334"/>
                <a:gd name="T4" fmla="*/ 165 w 479"/>
                <a:gd name="T5" fmla="*/ 283 h 334"/>
                <a:gd name="T6" fmla="*/ 136 w 479"/>
                <a:gd name="T7" fmla="*/ 258 h 334"/>
                <a:gd name="T8" fmla="*/ 107 w 479"/>
                <a:gd name="T9" fmla="*/ 233 h 334"/>
                <a:gd name="T10" fmla="*/ 80 w 479"/>
                <a:gd name="T11" fmla="*/ 210 h 334"/>
                <a:gd name="T12" fmla="*/ 53 w 479"/>
                <a:gd name="T13" fmla="*/ 187 h 334"/>
                <a:gd name="T14" fmla="*/ 26 w 479"/>
                <a:gd name="T15" fmla="*/ 164 h 334"/>
                <a:gd name="T16" fmla="*/ 0 w 479"/>
                <a:gd name="T17" fmla="*/ 142 h 334"/>
                <a:gd name="T18" fmla="*/ 0 w 479"/>
                <a:gd name="T19" fmla="*/ 141 h 334"/>
                <a:gd name="T20" fmla="*/ 0 w 479"/>
                <a:gd name="T21" fmla="*/ 140 h 334"/>
                <a:gd name="T22" fmla="*/ 33 w 479"/>
                <a:gd name="T23" fmla="*/ 121 h 334"/>
                <a:gd name="T24" fmla="*/ 66 w 479"/>
                <a:gd name="T25" fmla="*/ 103 h 334"/>
                <a:gd name="T26" fmla="*/ 98 w 479"/>
                <a:gd name="T27" fmla="*/ 85 h 334"/>
                <a:gd name="T28" fmla="*/ 129 w 479"/>
                <a:gd name="T29" fmla="*/ 67 h 334"/>
                <a:gd name="T30" fmla="*/ 160 w 479"/>
                <a:gd name="T31" fmla="*/ 50 h 334"/>
                <a:gd name="T32" fmla="*/ 190 w 479"/>
                <a:gd name="T33" fmla="*/ 33 h 334"/>
                <a:gd name="T34" fmla="*/ 219 w 479"/>
                <a:gd name="T35" fmla="*/ 16 h 334"/>
                <a:gd name="T36" fmla="*/ 249 w 479"/>
                <a:gd name="T37" fmla="*/ 0 h 334"/>
                <a:gd name="T38" fmla="*/ 276 w 479"/>
                <a:gd name="T39" fmla="*/ 19 h 334"/>
                <a:gd name="T40" fmla="*/ 303 w 479"/>
                <a:gd name="T41" fmla="*/ 38 h 334"/>
                <a:gd name="T42" fmla="*/ 330 w 479"/>
                <a:gd name="T43" fmla="*/ 57 h 334"/>
                <a:gd name="T44" fmla="*/ 359 w 479"/>
                <a:gd name="T45" fmla="*/ 77 h 334"/>
                <a:gd name="T46" fmla="*/ 388 w 479"/>
                <a:gd name="T47" fmla="*/ 97 h 334"/>
                <a:gd name="T48" fmla="*/ 418 w 479"/>
                <a:gd name="T49" fmla="*/ 118 h 334"/>
                <a:gd name="T50" fmla="*/ 448 w 479"/>
                <a:gd name="T51" fmla="*/ 139 h 334"/>
                <a:gd name="T52" fmla="*/ 479 w 479"/>
                <a:gd name="T53" fmla="*/ 161 h 334"/>
                <a:gd name="T54" fmla="*/ 449 w 479"/>
                <a:gd name="T55" fmla="*/ 181 h 334"/>
                <a:gd name="T56" fmla="*/ 419 w 479"/>
                <a:gd name="T57" fmla="*/ 202 h 334"/>
                <a:gd name="T58" fmla="*/ 389 w 479"/>
                <a:gd name="T59" fmla="*/ 222 h 334"/>
                <a:gd name="T60" fmla="*/ 358 w 479"/>
                <a:gd name="T61" fmla="*/ 244 h 334"/>
                <a:gd name="T62" fmla="*/ 325 w 479"/>
                <a:gd name="T63" fmla="*/ 266 h 334"/>
                <a:gd name="T64" fmla="*/ 293 w 479"/>
                <a:gd name="T65" fmla="*/ 288 h 334"/>
                <a:gd name="T66" fmla="*/ 259 w 479"/>
                <a:gd name="T67" fmla="*/ 311 h 334"/>
                <a:gd name="T68" fmla="*/ 225 w 479"/>
                <a:gd name="T6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9" h="334">
                  <a:moveTo>
                    <a:pt x="225" y="334"/>
                  </a:moveTo>
                  <a:lnTo>
                    <a:pt x="195" y="308"/>
                  </a:lnTo>
                  <a:lnTo>
                    <a:pt x="165" y="283"/>
                  </a:lnTo>
                  <a:lnTo>
                    <a:pt x="136" y="258"/>
                  </a:lnTo>
                  <a:lnTo>
                    <a:pt x="107" y="233"/>
                  </a:lnTo>
                  <a:lnTo>
                    <a:pt x="80" y="210"/>
                  </a:lnTo>
                  <a:lnTo>
                    <a:pt x="53" y="187"/>
                  </a:lnTo>
                  <a:lnTo>
                    <a:pt x="26" y="164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33" y="121"/>
                  </a:lnTo>
                  <a:lnTo>
                    <a:pt x="66" y="103"/>
                  </a:lnTo>
                  <a:lnTo>
                    <a:pt x="98" y="85"/>
                  </a:lnTo>
                  <a:lnTo>
                    <a:pt x="129" y="67"/>
                  </a:lnTo>
                  <a:lnTo>
                    <a:pt x="160" y="50"/>
                  </a:lnTo>
                  <a:lnTo>
                    <a:pt x="190" y="33"/>
                  </a:lnTo>
                  <a:lnTo>
                    <a:pt x="219" y="16"/>
                  </a:lnTo>
                  <a:lnTo>
                    <a:pt x="249" y="0"/>
                  </a:lnTo>
                  <a:lnTo>
                    <a:pt x="276" y="19"/>
                  </a:lnTo>
                  <a:lnTo>
                    <a:pt x="303" y="38"/>
                  </a:lnTo>
                  <a:lnTo>
                    <a:pt x="330" y="57"/>
                  </a:lnTo>
                  <a:lnTo>
                    <a:pt x="359" y="77"/>
                  </a:lnTo>
                  <a:lnTo>
                    <a:pt x="388" y="97"/>
                  </a:lnTo>
                  <a:lnTo>
                    <a:pt x="418" y="118"/>
                  </a:lnTo>
                  <a:lnTo>
                    <a:pt x="448" y="139"/>
                  </a:lnTo>
                  <a:lnTo>
                    <a:pt x="479" y="161"/>
                  </a:lnTo>
                  <a:lnTo>
                    <a:pt x="449" y="181"/>
                  </a:lnTo>
                  <a:lnTo>
                    <a:pt x="419" y="202"/>
                  </a:lnTo>
                  <a:lnTo>
                    <a:pt x="389" y="222"/>
                  </a:lnTo>
                  <a:lnTo>
                    <a:pt x="358" y="244"/>
                  </a:lnTo>
                  <a:lnTo>
                    <a:pt x="325" y="266"/>
                  </a:lnTo>
                  <a:lnTo>
                    <a:pt x="293" y="288"/>
                  </a:lnTo>
                  <a:lnTo>
                    <a:pt x="259" y="311"/>
                  </a:lnTo>
                  <a:lnTo>
                    <a:pt x="225" y="334"/>
                  </a:lnTo>
                  <a:close/>
                </a:path>
              </a:pathLst>
            </a:custGeom>
            <a:solidFill>
              <a:srgbClr val="5A7C6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1" name="Freeform 1081"/>
            <p:cNvSpPr>
              <a:spLocks/>
            </p:cNvSpPr>
            <p:nvPr userDrawn="1"/>
          </p:nvSpPr>
          <p:spPr bwMode="auto">
            <a:xfrm>
              <a:off x="1378" y="1227"/>
              <a:ext cx="594" cy="358"/>
            </a:xfrm>
            <a:custGeom>
              <a:avLst/>
              <a:gdLst>
                <a:gd name="T0" fmla="*/ 207 w 460"/>
                <a:gd name="T1" fmla="*/ 317 h 317"/>
                <a:gd name="T2" fmla="*/ 179 w 460"/>
                <a:gd name="T3" fmla="*/ 294 h 317"/>
                <a:gd name="T4" fmla="*/ 152 w 460"/>
                <a:gd name="T5" fmla="*/ 271 h 317"/>
                <a:gd name="T6" fmla="*/ 125 w 460"/>
                <a:gd name="T7" fmla="*/ 248 h 317"/>
                <a:gd name="T8" fmla="*/ 98 w 460"/>
                <a:gd name="T9" fmla="*/ 225 h 317"/>
                <a:gd name="T10" fmla="*/ 73 w 460"/>
                <a:gd name="T11" fmla="*/ 204 h 317"/>
                <a:gd name="T12" fmla="*/ 48 w 460"/>
                <a:gd name="T13" fmla="*/ 183 h 317"/>
                <a:gd name="T14" fmla="*/ 24 w 460"/>
                <a:gd name="T15" fmla="*/ 162 h 317"/>
                <a:gd name="T16" fmla="*/ 0 w 460"/>
                <a:gd name="T17" fmla="*/ 142 h 317"/>
                <a:gd name="T18" fmla="*/ 33 w 460"/>
                <a:gd name="T19" fmla="*/ 123 h 317"/>
                <a:gd name="T20" fmla="*/ 66 w 460"/>
                <a:gd name="T21" fmla="*/ 104 h 317"/>
                <a:gd name="T22" fmla="*/ 97 w 460"/>
                <a:gd name="T23" fmla="*/ 86 h 317"/>
                <a:gd name="T24" fmla="*/ 129 w 460"/>
                <a:gd name="T25" fmla="*/ 68 h 317"/>
                <a:gd name="T26" fmla="*/ 159 w 460"/>
                <a:gd name="T27" fmla="*/ 50 h 317"/>
                <a:gd name="T28" fmla="*/ 190 w 460"/>
                <a:gd name="T29" fmla="*/ 33 h 317"/>
                <a:gd name="T30" fmla="*/ 219 w 460"/>
                <a:gd name="T31" fmla="*/ 16 h 317"/>
                <a:gd name="T32" fmla="*/ 248 w 460"/>
                <a:gd name="T33" fmla="*/ 0 h 317"/>
                <a:gd name="T34" fmla="*/ 273 w 460"/>
                <a:gd name="T35" fmla="*/ 17 h 317"/>
                <a:gd name="T36" fmla="*/ 298 w 460"/>
                <a:gd name="T37" fmla="*/ 34 h 317"/>
                <a:gd name="T38" fmla="*/ 324 w 460"/>
                <a:gd name="T39" fmla="*/ 52 h 317"/>
                <a:gd name="T40" fmla="*/ 350 w 460"/>
                <a:gd name="T41" fmla="*/ 71 h 317"/>
                <a:gd name="T42" fmla="*/ 376 w 460"/>
                <a:gd name="T43" fmla="*/ 89 h 317"/>
                <a:gd name="T44" fmla="*/ 404 w 460"/>
                <a:gd name="T45" fmla="*/ 108 h 317"/>
                <a:gd name="T46" fmla="*/ 431 w 460"/>
                <a:gd name="T47" fmla="*/ 128 h 317"/>
                <a:gd name="T48" fmla="*/ 460 w 460"/>
                <a:gd name="T49" fmla="*/ 147 h 317"/>
                <a:gd name="T50" fmla="*/ 430 w 460"/>
                <a:gd name="T51" fmla="*/ 167 h 317"/>
                <a:gd name="T52" fmla="*/ 400 w 460"/>
                <a:gd name="T53" fmla="*/ 187 h 317"/>
                <a:gd name="T54" fmla="*/ 370 w 460"/>
                <a:gd name="T55" fmla="*/ 208 h 317"/>
                <a:gd name="T56" fmla="*/ 339 w 460"/>
                <a:gd name="T57" fmla="*/ 229 h 317"/>
                <a:gd name="T58" fmla="*/ 307 w 460"/>
                <a:gd name="T59" fmla="*/ 250 h 317"/>
                <a:gd name="T60" fmla="*/ 274 w 460"/>
                <a:gd name="T61" fmla="*/ 272 h 317"/>
                <a:gd name="T62" fmla="*/ 240 w 460"/>
                <a:gd name="T63" fmla="*/ 294 h 317"/>
                <a:gd name="T64" fmla="*/ 207 w 460"/>
                <a:gd name="T6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0" h="317">
                  <a:moveTo>
                    <a:pt x="207" y="317"/>
                  </a:moveTo>
                  <a:lnTo>
                    <a:pt x="179" y="294"/>
                  </a:lnTo>
                  <a:lnTo>
                    <a:pt x="152" y="271"/>
                  </a:lnTo>
                  <a:lnTo>
                    <a:pt x="125" y="248"/>
                  </a:lnTo>
                  <a:lnTo>
                    <a:pt x="98" y="225"/>
                  </a:lnTo>
                  <a:lnTo>
                    <a:pt x="73" y="204"/>
                  </a:lnTo>
                  <a:lnTo>
                    <a:pt x="48" y="183"/>
                  </a:lnTo>
                  <a:lnTo>
                    <a:pt x="24" y="162"/>
                  </a:lnTo>
                  <a:lnTo>
                    <a:pt x="0" y="142"/>
                  </a:lnTo>
                  <a:lnTo>
                    <a:pt x="33" y="123"/>
                  </a:lnTo>
                  <a:lnTo>
                    <a:pt x="66" y="104"/>
                  </a:lnTo>
                  <a:lnTo>
                    <a:pt x="97" y="86"/>
                  </a:lnTo>
                  <a:lnTo>
                    <a:pt x="129" y="68"/>
                  </a:lnTo>
                  <a:lnTo>
                    <a:pt x="159" y="50"/>
                  </a:lnTo>
                  <a:lnTo>
                    <a:pt x="190" y="33"/>
                  </a:lnTo>
                  <a:lnTo>
                    <a:pt x="219" y="16"/>
                  </a:lnTo>
                  <a:lnTo>
                    <a:pt x="248" y="0"/>
                  </a:lnTo>
                  <a:lnTo>
                    <a:pt x="273" y="17"/>
                  </a:lnTo>
                  <a:lnTo>
                    <a:pt x="298" y="34"/>
                  </a:lnTo>
                  <a:lnTo>
                    <a:pt x="324" y="52"/>
                  </a:lnTo>
                  <a:lnTo>
                    <a:pt x="350" y="71"/>
                  </a:lnTo>
                  <a:lnTo>
                    <a:pt x="376" y="89"/>
                  </a:lnTo>
                  <a:lnTo>
                    <a:pt x="404" y="108"/>
                  </a:lnTo>
                  <a:lnTo>
                    <a:pt x="431" y="128"/>
                  </a:lnTo>
                  <a:lnTo>
                    <a:pt x="460" y="147"/>
                  </a:lnTo>
                  <a:lnTo>
                    <a:pt x="430" y="167"/>
                  </a:lnTo>
                  <a:lnTo>
                    <a:pt x="400" y="187"/>
                  </a:lnTo>
                  <a:lnTo>
                    <a:pt x="370" y="208"/>
                  </a:lnTo>
                  <a:lnTo>
                    <a:pt x="339" y="229"/>
                  </a:lnTo>
                  <a:lnTo>
                    <a:pt x="307" y="250"/>
                  </a:lnTo>
                  <a:lnTo>
                    <a:pt x="274" y="272"/>
                  </a:lnTo>
                  <a:lnTo>
                    <a:pt x="240" y="294"/>
                  </a:lnTo>
                  <a:lnTo>
                    <a:pt x="207" y="317"/>
                  </a:lnTo>
                  <a:close/>
                </a:path>
              </a:pathLst>
            </a:custGeom>
            <a:solidFill>
              <a:srgbClr val="10322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2" name="Freeform 1082"/>
            <p:cNvSpPr>
              <a:spLocks/>
            </p:cNvSpPr>
            <p:nvPr userDrawn="1"/>
          </p:nvSpPr>
          <p:spPr bwMode="auto">
            <a:xfrm>
              <a:off x="1378" y="1216"/>
              <a:ext cx="588" cy="352"/>
            </a:xfrm>
            <a:custGeom>
              <a:avLst/>
              <a:gdLst>
                <a:gd name="T0" fmla="*/ 205 w 456"/>
                <a:gd name="T1" fmla="*/ 312 h 312"/>
                <a:gd name="T2" fmla="*/ 177 w 456"/>
                <a:gd name="T3" fmla="*/ 289 h 312"/>
                <a:gd name="T4" fmla="*/ 150 w 456"/>
                <a:gd name="T5" fmla="*/ 267 h 312"/>
                <a:gd name="T6" fmla="*/ 124 w 456"/>
                <a:gd name="T7" fmla="*/ 244 h 312"/>
                <a:gd name="T8" fmla="*/ 98 w 456"/>
                <a:gd name="T9" fmla="*/ 222 h 312"/>
                <a:gd name="T10" fmla="*/ 73 w 456"/>
                <a:gd name="T11" fmla="*/ 201 h 312"/>
                <a:gd name="T12" fmla="*/ 48 w 456"/>
                <a:gd name="T13" fmla="*/ 180 h 312"/>
                <a:gd name="T14" fmla="*/ 24 w 456"/>
                <a:gd name="T15" fmla="*/ 160 h 312"/>
                <a:gd name="T16" fmla="*/ 0 w 456"/>
                <a:gd name="T17" fmla="*/ 140 h 312"/>
                <a:gd name="T18" fmla="*/ 33 w 456"/>
                <a:gd name="T19" fmla="*/ 121 h 312"/>
                <a:gd name="T20" fmla="*/ 65 w 456"/>
                <a:gd name="T21" fmla="*/ 103 h 312"/>
                <a:gd name="T22" fmla="*/ 97 w 456"/>
                <a:gd name="T23" fmla="*/ 85 h 312"/>
                <a:gd name="T24" fmla="*/ 129 w 456"/>
                <a:gd name="T25" fmla="*/ 67 h 312"/>
                <a:gd name="T26" fmla="*/ 159 w 456"/>
                <a:gd name="T27" fmla="*/ 50 h 312"/>
                <a:gd name="T28" fmla="*/ 189 w 456"/>
                <a:gd name="T29" fmla="*/ 33 h 312"/>
                <a:gd name="T30" fmla="*/ 218 w 456"/>
                <a:gd name="T31" fmla="*/ 16 h 312"/>
                <a:gd name="T32" fmla="*/ 247 w 456"/>
                <a:gd name="T33" fmla="*/ 0 h 312"/>
                <a:gd name="T34" fmla="*/ 271 w 456"/>
                <a:gd name="T35" fmla="*/ 17 h 312"/>
                <a:gd name="T36" fmla="*/ 296 w 456"/>
                <a:gd name="T37" fmla="*/ 34 h 312"/>
                <a:gd name="T38" fmla="*/ 321 w 456"/>
                <a:gd name="T39" fmla="*/ 51 h 312"/>
                <a:gd name="T40" fmla="*/ 347 w 456"/>
                <a:gd name="T41" fmla="*/ 69 h 312"/>
                <a:gd name="T42" fmla="*/ 373 w 456"/>
                <a:gd name="T43" fmla="*/ 88 h 312"/>
                <a:gd name="T44" fmla="*/ 401 w 456"/>
                <a:gd name="T45" fmla="*/ 107 h 312"/>
                <a:gd name="T46" fmla="*/ 428 w 456"/>
                <a:gd name="T47" fmla="*/ 126 h 312"/>
                <a:gd name="T48" fmla="*/ 456 w 456"/>
                <a:gd name="T49" fmla="*/ 145 h 312"/>
                <a:gd name="T50" fmla="*/ 426 w 456"/>
                <a:gd name="T51" fmla="*/ 165 h 312"/>
                <a:gd name="T52" fmla="*/ 397 w 456"/>
                <a:gd name="T53" fmla="*/ 184 h 312"/>
                <a:gd name="T54" fmla="*/ 366 w 456"/>
                <a:gd name="T55" fmla="*/ 205 h 312"/>
                <a:gd name="T56" fmla="*/ 336 w 456"/>
                <a:gd name="T57" fmla="*/ 225 h 312"/>
                <a:gd name="T58" fmla="*/ 304 w 456"/>
                <a:gd name="T59" fmla="*/ 246 h 312"/>
                <a:gd name="T60" fmla="*/ 271 w 456"/>
                <a:gd name="T61" fmla="*/ 268 h 312"/>
                <a:gd name="T62" fmla="*/ 238 w 456"/>
                <a:gd name="T63" fmla="*/ 290 h 312"/>
                <a:gd name="T64" fmla="*/ 205 w 456"/>
                <a:gd name="T6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6" h="312">
                  <a:moveTo>
                    <a:pt x="205" y="312"/>
                  </a:moveTo>
                  <a:lnTo>
                    <a:pt x="177" y="289"/>
                  </a:lnTo>
                  <a:lnTo>
                    <a:pt x="150" y="267"/>
                  </a:lnTo>
                  <a:lnTo>
                    <a:pt x="124" y="244"/>
                  </a:lnTo>
                  <a:lnTo>
                    <a:pt x="98" y="222"/>
                  </a:lnTo>
                  <a:lnTo>
                    <a:pt x="73" y="201"/>
                  </a:lnTo>
                  <a:lnTo>
                    <a:pt x="48" y="180"/>
                  </a:lnTo>
                  <a:lnTo>
                    <a:pt x="24" y="160"/>
                  </a:lnTo>
                  <a:lnTo>
                    <a:pt x="0" y="140"/>
                  </a:lnTo>
                  <a:lnTo>
                    <a:pt x="33" y="121"/>
                  </a:lnTo>
                  <a:lnTo>
                    <a:pt x="65" y="103"/>
                  </a:lnTo>
                  <a:lnTo>
                    <a:pt x="97" y="85"/>
                  </a:lnTo>
                  <a:lnTo>
                    <a:pt x="129" y="67"/>
                  </a:lnTo>
                  <a:lnTo>
                    <a:pt x="159" y="50"/>
                  </a:lnTo>
                  <a:lnTo>
                    <a:pt x="189" y="33"/>
                  </a:lnTo>
                  <a:lnTo>
                    <a:pt x="218" y="16"/>
                  </a:lnTo>
                  <a:lnTo>
                    <a:pt x="247" y="0"/>
                  </a:lnTo>
                  <a:lnTo>
                    <a:pt x="271" y="17"/>
                  </a:lnTo>
                  <a:lnTo>
                    <a:pt x="296" y="34"/>
                  </a:lnTo>
                  <a:lnTo>
                    <a:pt x="321" y="51"/>
                  </a:lnTo>
                  <a:lnTo>
                    <a:pt x="347" y="69"/>
                  </a:lnTo>
                  <a:lnTo>
                    <a:pt x="373" y="88"/>
                  </a:lnTo>
                  <a:lnTo>
                    <a:pt x="401" y="107"/>
                  </a:lnTo>
                  <a:lnTo>
                    <a:pt x="428" y="126"/>
                  </a:lnTo>
                  <a:lnTo>
                    <a:pt x="456" y="145"/>
                  </a:lnTo>
                  <a:lnTo>
                    <a:pt x="426" y="165"/>
                  </a:lnTo>
                  <a:lnTo>
                    <a:pt x="397" y="184"/>
                  </a:lnTo>
                  <a:lnTo>
                    <a:pt x="366" y="205"/>
                  </a:lnTo>
                  <a:lnTo>
                    <a:pt x="336" y="225"/>
                  </a:lnTo>
                  <a:lnTo>
                    <a:pt x="304" y="246"/>
                  </a:lnTo>
                  <a:lnTo>
                    <a:pt x="271" y="268"/>
                  </a:lnTo>
                  <a:lnTo>
                    <a:pt x="238" y="290"/>
                  </a:lnTo>
                  <a:lnTo>
                    <a:pt x="205" y="312"/>
                  </a:lnTo>
                  <a:close/>
                </a:path>
              </a:pathLst>
            </a:custGeom>
            <a:solidFill>
              <a:srgbClr val="A3C6B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3" name="Freeform 1083"/>
            <p:cNvSpPr>
              <a:spLocks/>
            </p:cNvSpPr>
            <p:nvPr userDrawn="1"/>
          </p:nvSpPr>
          <p:spPr bwMode="auto">
            <a:xfrm>
              <a:off x="1383" y="1218"/>
              <a:ext cx="578" cy="347"/>
            </a:xfrm>
            <a:custGeom>
              <a:avLst/>
              <a:gdLst>
                <a:gd name="T0" fmla="*/ 201 w 448"/>
                <a:gd name="T1" fmla="*/ 307 h 307"/>
                <a:gd name="T2" fmla="*/ 174 w 448"/>
                <a:gd name="T3" fmla="*/ 285 h 307"/>
                <a:gd name="T4" fmla="*/ 147 w 448"/>
                <a:gd name="T5" fmla="*/ 262 h 307"/>
                <a:gd name="T6" fmla="*/ 121 w 448"/>
                <a:gd name="T7" fmla="*/ 240 h 307"/>
                <a:gd name="T8" fmla="*/ 96 w 448"/>
                <a:gd name="T9" fmla="*/ 219 h 307"/>
                <a:gd name="T10" fmla="*/ 71 w 448"/>
                <a:gd name="T11" fmla="*/ 198 h 307"/>
                <a:gd name="T12" fmla="*/ 47 w 448"/>
                <a:gd name="T13" fmla="*/ 178 h 307"/>
                <a:gd name="T14" fmla="*/ 23 w 448"/>
                <a:gd name="T15" fmla="*/ 157 h 307"/>
                <a:gd name="T16" fmla="*/ 0 w 448"/>
                <a:gd name="T17" fmla="*/ 138 h 307"/>
                <a:gd name="T18" fmla="*/ 32 w 448"/>
                <a:gd name="T19" fmla="*/ 119 h 307"/>
                <a:gd name="T20" fmla="*/ 64 w 448"/>
                <a:gd name="T21" fmla="*/ 101 h 307"/>
                <a:gd name="T22" fmla="*/ 95 w 448"/>
                <a:gd name="T23" fmla="*/ 83 h 307"/>
                <a:gd name="T24" fmla="*/ 126 w 448"/>
                <a:gd name="T25" fmla="*/ 66 h 307"/>
                <a:gd name="T26" fmla="*/ 156 w 448"/>
                <a:gd name="T27" fmla="*/ 49 h 307"/>
                <a:gd name="T28" fmla="*/ 185 w 448"/>
                <a:gd name="T29" fmla="*/ 32 h 307"/>
                <a:gd name="T30" fmla="*/ 214 w 448"/>
                <a:gd name="T31" fmla="*/ 16 h 307"/>
                <a:gd name="T32" fmla="*/ 243 w 448"/>
                <a:gd name="T33" fmla="*/ 0 h 307"/>
                <a:gd name="T34" fmla="*/ 267 w 448"/>
                <a:gd name="T35" fmla="*/ 17 h 307"/>
                <a:gd name="T36" fmla="*/ 291 w 448"/>
                <a:gd name="T37" fmla="*/ 33 h 307"/>
                <a:gd name="T38" fmla="*/ 316 w 448"/>
                <a:gd name="T39" fmla="*/ 51 h 307"/>
                <a:gd name="T40" fmla="*/ 341 w 448"/>
                <a:gd name="T41" fmla="*/ 69 h 307"/>
                <a:gd name="T42" fmla="*/ 367 w 448"/>
                <a:gd name="T43" fmla="*/ 87 h 307"/>
                <a:gd name="T44" fmla="*/ 394 w 448"/>
                <a:gd name="T45" fmla="*/ 105 h 307"/>
                <a:gd name="T46" fmla="*/ 421 w 448"/>
                <a:gd name="T47" fmla="*/ 124 h 307"/>
                <a:gd name="T48" fmla="*/ 448 w 448"/>
                <a:gd name="T49" fmla="*/ 143 h 307"/>
                <a:gd name="T50" fmla="*/ 419 w 448"/>
                <a:gd name="T51" fmla="*/ 162 h 307"/>
                <a:gd name="T52" fmla="*/ 390 w 448"/>
                <a:gd name="T53" fmla="*/ 182 h 307"/>
                <a:gd name="T54" fmla="*/ 360 w 448"/>
                <a:gd name="T55" fmla="*/ 201 h 307"/>
                <a:gd name="T56" fmla="*/ 330 w 448"/>
                <a:gd name="T57" fmla="*/ 221 h 307"/>
                <a:gd name="T58" fmla="*/ 298 w 448"/>
                <a:gd name="T59" fmla="*/ 242 h 307"/>
                <a:gd name="T60" fmla="*/ 266 w 448"/>
                <a:gd name="T61" fmla="*/ 264 h 307"/>
                <a:gd name="T62" fmla="*/ 234 w 448"/>
                <a:gd name="T63" fmla="*/ 285 h 307"/>
                <a:gd name="T64" fmla="*/ 201 w 448"/>
                <a:gd name="T65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8" h="307">
                  <a:moveTo>
                    <a:pt x="201" y="307"/>
                  </a:moveTo>
                  <a:lnTo>
                    <a:pt x="174" y="285"/>
                  </a:lnTo>
                  <a:lnTo>
                    <a:pt x="147" y="262"/>
                  </a:lnTo>
                  <a:lnTo>
                    <a:pt x="121" y="240"/>
                  </a:lnTo>
                  <a:lnTo>
                    <a:pt x="96" y="219"/>
                  </a:lnTo>
                  <a:lnTo>
                    <a:pt x="71" y="198"/>
                  </a:lnTo>
                  <a:lnTo>
                    <a:pt x="47" y="178"/>
                  </a:lnTo>
                  <a:lnTo>
                    <a:pt x="23" y="157"/>
                  </a:lnTo>
                  <a:lnTo>
                    <a:pt x="0" y="138"/>
                  </a:lnTo>
                  <a:lnTo>
                    <a:pt x="32" y="119"/>
                  </a:lnTo>
                  <a:lnTo>
                    <a:pt x="64" y="101"/>
                  </a:lnTo>
                  <a:lnTo>
                    <a:pt x="95" y="83"/>
                  </a:lnTo>
                  <a:lnTo>
                    <a:pt x="126" y="66"/>
                  </a:lnTo>
                  <a:lnTo>
                    <a:pt x="156" y="49"/>
                  </a:lnTo>
                  <a:lnTo>
                    <a:pt x="185" y="32"/>
                  </a:lnTo>
                  <a:lnTo>
                    <a:pt x="214" y="16"/>
                  </a:lnTo>
                  <a:lnTo>
                    <a:pt x="243" y="0"/>
                  </a:lnTo>
                  <a:lnTo>
                    <a:pt x="267" y="17"/>
                  </a:lnTo>
                  <a:lnTo>
                    <a:pt x="291" y="33"/>
                  </a:lnTo>
                  <a:lnTo>
                    <a:pt x="316" y="51"/>
                  </a:lnTo>
                  <a:lnTo>
                    <a:pt x="341" y="69"/>
                  </a:lnTo>
                  <a:lnTo>
                    <a:pt x="367" y="87"/>
                  </a:lnTo>
                  <a:lnTo>
                    <a:pt x="394" y="105"/>
                  </a:lnTo>
                  <a:lnTo>
                    <a:pt x="421" y="124"/>
                  </a:lnTo>
                  <a:lnTo>
                    <a:pt x="448" y="143"/>
                  </a:lnTo>
                  <a:lnTo>
                    <a:pt x="419" y="162"/>
                  </a:lnTo>
                  <a:lnTo>
                    <a:pt x="390" y="182"/>
                  </a:lnTo>
                  <a:lnTo>
                    <a:pt x="360" y="201"/>
                  </a:lnTo>
                  <a:lnTo>
                    <a:pt x="330" y="221"/>
                  </a:lnTo>
                  <a:lnTo>
                    <a:pt x="298" y="242"/>
                  </a:lnTo>
                  <a:lnTo>
                    <a:pt x="266" y="264"/>
                  </a:lnTo>
                  <a:lnTo>
                    <a:pt x="234" y="285"/>
                  </a:lnTo>
                  <a:lnTo>
                    <a:pt x="201" y="307"/>
                  </a:lnTo>
                  <a:close/>
                </a:path>
              </a:pathLst>
            </a:custGeom>
            <a:solidFill>
              <a:srgbClr val="CAEAD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4" name="Freeform 1084"/>
            <p:cNvSpPr>
              <a:spLocks/>
            </p:cNvSpPr>
            <p:nvPr userDrawn="1"/>
          </p:nvSpPr>
          <p:spPr bwMode="auto">
            <a:xfrm>
              <a:off x="1391" y="1227"/>
              <a:ext cx="564" cy="338"/>
            </a:xfrm>
            <a:custGeom>
              <a:avLst/>
              <a:gdLst>
                <a:gd name="T0" fmla="*/ 195 w 437"/>
                <a:gd name="T1" fmla="*/ 299 h 299"/>
                <a:gd name="T2" fmla="*/ 169 w 437"/>
                <a:gd name="T3" fmla="*/ 277 h 299"/>
                <a:gd name="T4" fmla="*/ 143 w 437"/>
                <a:gd name="T5" fmla="*/ 256 h 299"/>
                <a:gd name="T6" fmla="*/ 118 w 437"/>
                <a:gd name="T7" fmla="*/ 235 h 299"/>
                <a:gd name="T8" fmla="*/ 93 w 437"/>
                <a:gd name="T9" fmla="*/ 214 h 299"/>
                <a:gd name="T10" fmla="*/ 70 w 437"/>
                <a:gd name="T11" fmla="*/ 194 h 299"/>
                <a:gd name="T12" fmla="*/ 46 w 437"/>
                <a:gd name="T13" fmla="*/ 174 h 299"/>
                <a:gd name="T14" fmla="*/ 23 w 437"/>
                <a:gd name="T15" fmla="*/ 155 h 299"/>
                <a:gd name="T16" fmla="*/ 0 w 437"/>
                <a:gd name="T17" fmla="*/ 135 h 299"/>
                <a:gd name="T18" fmla="*/ 32 w 437"/>
                <a:gd name="T19" fmla="*/ 117 h 299"/>
                <a:gd name="T20" fmla="*/ 63 w 437"/>
                <a:gd name="T21" fmla="*/ 100 h 299"/>
                <a:gd name="T22" fmla="*/ 94 w 437"/>
                <a:gd name="T23" fmla="*/ 82 h 299"/>
                <a:gd name="T24" fmla="*/ 124 w 437"/>
                <a:gd name="T25" fmla="*/ 65 h 299"/>
                <a:gd name="T26" fmla="*/ 153 w 437"/>
                <a:gd name="T27" fmla="*/ 48 h 299"/>
                <a:gd name="T28" fmla="*/ 182 w 437"/>
                <a:gd name="T29" fmla="*/ 32 h 299"/>
                <a:gd name="T30" fmla="*/ 210 w 437"/>
                <a:gd name="T31" fmla="*/ 15 h 299"/>
                <a:gd name="T32" fmla="*/ 238 w 437"/>
                <a:gd name="T33" fmla="*/ 0 h 299"/>
                <a:gd name="T34" fmla="*/ 262 w 437"/>
                <a:gd name="T35" fmla="*/ 16 h 299"/>
                <a:gd name="T36" fmla="*/ 285 w 437"/>
                <a:gd name="T37" fmla="*/ 32 h 299"/>
                <a:gd name="T38" fmla="*/ 309 w 437"/>
                <a:gd name="T39" fmla="*/ 49 h 299"/>
                <a:gd name="T40" fmla="*/ 334 w 437"/>
                <a:gd name="T41" fmla="*/ 66 h 299"/>
                <a:gd name="T42" fmla="*/ 359 w 437"/>
                <a:gd name="T43" fmla="*/ 84 h 299"/>
                <a:gd name="T44" fmla="*/ 384 w 437"/>
                <a:gd name="T45" fmla="*/ 102 h 299"/>
                <a:gd name="T46" fmla="*/ 410 w 437"/>
                <a:gd name="T47" fmla="*/ 120 h 299"/>
                <a:gd name="T48" fmla="*/ 437 w 437"/>
                <a:gd name="T49" fmla="*/ 139 h 299"/>
                <a:gd name="T50" fmla="*/ 408 w 437"/>
                <a:gd name="T51" fmla="*/ 157 h 299"/>
                <a:gd name="T52" fmla="*/ 380 w 437"/>
                <a:gd name="T53" fmla="*/ 176 h 299"/>
                <a:gd name="T54" fmla="*/ 350 w 437"/>
                <a:gd name="T55" fmla="*/ 196 h 299"/>
                <a:gd name="T56" fmla="*/ 321 w 437"/>
                <a:gd name="T57" fmla="*/ 215 h 299"/>
                <a:gd name="T58" fmla="*/ 290 w 437"/>
                <a:gd name="T59" fmla="*/ 236 h 299"/>
                <a:gd name="T60" fmla="*/ 259 w 437"/>
                <a:gd name="T61" fmla="*/ 257 h 299"/>
                <a:gd name="T62" fmla="*/ 227 w 437"/>
                <a:gd name="T63" fmla="*/ 278 h 299"/>
                <a:gd name="T64" fmla="*/ 195 w 437"/>
                <a:gd name="T65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7" h="299">
                  <a:moveTo>
                    <a:pt x="195" y="299"/>
                  </a:moveTo>
                  <a:lnTo>
                    <a:pt x="169" y="277"/>
                  </a:lnTo>
                  <a:lnTo>
                    <a:pt x="143" y="256"/>
                  </a:lnTo>
                  <a:lnTo>
                    <a:pt x="118" y="235"/>
                  </a:lnTo>
                  <a:lnTo>
                    <a:pt x="93" y="214"/>
                  </a:lnTo>
                  <a:lnTo>
                    <a:pt x="70" y="194"/>
                  </a:lnTo>
                  <a:lnTo>
                    <a:pt x="46" y="174"/>
                  </a:lnTo>
                  <a:lnTo>
                    <a:pt x="23" y="155"/>
                  </a:lnTo>
                  <a:lnTo>
                    <a:pt x="0" y="135"/>
                  </a:lnTo>
                  <a:lnTo>
                    <a:pt x="32" y="117"/>
                  </a:lnTo>
                  <a:lnTo>
                    <a:pt x="63" y="100"/>
                  </a:lnTo>
                  <a:lnTo>
                    <a:pt x="94" y="82"/>
                  </a:lnTo>
                  <a:lnTo>
                    <a:pt x="124" y="65"/>
                  </a:lnTo>
                  <a:lnTo>
                    <a:pt x="153" y="48"/>
                  </a:lnTo>
                  <a:lnTo>
                    <a:pt x="182" y="32"/>
                  </a:lnTo>
                  <a:lnTo>
                    <a:pt x="210" y="15"/>
                  </a:lnTo>
                  <a:lnTo>
                    <a:pt x="238" y="0"/>
                  </a:lnTo>
                  <a:lnTo>
                    <a:pt x="262" y="16"/>
                  </a:lnTo>
                  <a:lnTo>
                    <a:pt x="285" y="32"/>
                  </a:lnTo>
                  <a:lnTo>
                    <a:pt x="309" y="49"/>
                  </a:lnTo>
                  <a:lnTo>
                    <a:pt x="334" y="66"/>
                  </a:lnTo>
                  <a:lnTo>
                    <a:pt x="359" y="84"/>
                  </a:lnTo>
                  <a:lnTo>
                    <a:pt x="384" y="102"/>
                  </a:lnTo>
                  <a:lnTo>
                    <a:pt x="410" y="120"/>
                  </a:lnTo>
                  <a:lnTo>
                    <a:pt x="437" y="139"/>
                  </a:lnTo>
                  <a:lnTo>
                    <a:pt x="408" y="157"/>
                  </a:lnTo>
                  <a:lnTo>
                    <a:pt x="380" y="176"/>
                  </a:lnTo>
                  <a:lnTo>
                    <a:pt x="350" y="196"/>
                  </a:lnTo>
                  <a:lnTo>
                    <a:pt x="321" y="215"/>
                  </a:lnTo>
                  <a:lnTo>
                    <a:pt x="290" y="236"/>
                  </a:lnTo>
                  <a:lnTo>
                    <a:pt x="259" y="257"/>
                  </a:lnTo>
                  <a:lnTo>
                    <a:pt x="227" y="278"/>
                  </a:lnTo>
                  <a:lnTo>
                    <a:pt x="195" y="299"/>
                  </a:lnTo>
                  <a:close/>
                </a:path>
              </a:pathLst>
            </a:custGeom>
            <a:solidFill>
              <a:srgbClr val="5A7C6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5" name="Freeform 1085"/>
            <p:cNvSpPr>
              <a:spLocks/>
            </p:cNvSpPr>
            <p:nvPr userDrawn="1"/>
          </p:nvSpPr>
          <p:spPr bwMode="auto">
            <a:xfrm>
              <a:off x="1478" y="1280"/>
              <a:ext cx="380" cy="227"/>
            </a:xfrm>
            <a:custGeom>
              <a:avLst/>
              <a:gdLst>
                <a:gd name="T0" fmla="*/ 31 w 294"/>
                <a:gd name="T1" fmla="*/ 166 h 201"/>
                <a:gd name="T2" fmla="*/ 15 w 294"/>
                <a:gd name="T3" fmla="*/ 149 h 201"/>
                <a:gd name="T4" fmla="*/ 5 w 294"/>
                <a:gd name="T5" fmla="*/ 131 h 201"/>
                <a:gd name="T6" fmla="*/ 0 w 294"/>
                <a:gd name="T7" fmla="*/ 112 h 201"/>
                <a:gd name="T8" fmla="*/ 2 w 294"/>
                <a:gd name="T9" fmla="*/ 92 h 201"/>
                <a:gd name="T10" fmla="*/ 8 w 294"/>
                <a:gd name="T11" fmla="*/ 73 h 201"/>
                <a:gd name="T12" fmla="*/ 19 w 294"/>
                <a:gd name="T13" fmla="*/ 56 h 201"/>
                <a:gd name="T14" fmla="*/ 36 w 294"/>
                <a:gd name="T15" fmla="*/ 39 h 201"/>
                <a:gd name="T16" fmla="*/ 57 w 294"/>
                <a:gd name="T17" fmla="*/ 25 h 201"/>
                <a:gd name="T18" fmla="*/ 80 w 294"/>
                <a:gd name="T19" fmla="*/ 14 h 201"/>
                <a:gd name="T20" fmla="*/ 106 w 294"/>
                <a:gd name="T21" fmla="*/ 6 h 201"/>
                <a:gd name="T22" fmla="*/ 133 w 294"/>
                <a:gd name="T23" fmla="*/ 1 h 201"/>
                <a:gd name="T24" fmla="*/ 159 w 294"/>
                <a:gd name="T25" fmla="*/ 0 h 201"/>
                <a:gd name="T26" fmla="*/ 186 w 294"/>
                <a:gd name="T27" fmla="*/ 2 h 201"/>
                <a:gd name="T28" fmla="*/ 211 w 294"/>
                <a:gd name="T29" fmla="*/ 7 h 201"/>
                <a:gd name="T30" fmla="*/ 235 w 294"/>
                <a:gd name="T31" fmla="*/ 16 h 201"/>
                <a:gd name="T32" fmla="*/ 256 w 294"/>
                <a:gd name="T33" fmla="*/ 28 h 201"/>
                <a:gd name="T34" fmla="*/ 273 w 294"/>
                <a:gd name="T35" fmla="*/ 43 h 201"/>
                <a:gd name="T36" fmla="*/ 285 w 294"/>
                <a:gd name="T37" fmla="*/ 60 h 201"/>
                <a:gd name="T38" fmla="*/ 292 w 294"/>
                <a:gd name="T39" fmla="*/ 79 h 201"/>
                <a:gd name="T40" fmla="*/ 294 w 294"/>
                <a:gd name="T41" fmla="*/ 97 h 201"/>
                <a:gd name="T42" fmla="*/ 291 w 294"/>
                <a:gd name="T43" fmla="*/ 117 h 201"/>
                <a:gd name="T44" fmla="*/ 281 w 294"/>
                <a:gd name="T45" fmla="*/ 136 h 201"/>
                <a:gd name="T46" fmla="*/ 267 w 294"/>
                <a:gd name="T47" fmla="*/ 154 h 201"/>
                <a:gd name="T48" fmla="*/ 247 w 294"/>
                <a:gd name="T49" fmla="*/ 171 h 201"/>
                <a:gd name="T50" fmla="*/ 221 w 294"/>
                <a:gd name="T51" fmla="*/ 184 h 201"/>
                <a:gd name="T52" fmla="*/ 194 w 294"/>
                <a:gd name="T53" fmla="*/ 194 h 201"/>
                <a:gd name="T54" fmla="*/ 165 w 294"/>
                <a:gd name="T55" fmla="*/ 199 h 201"/>
                <a:gd name="T56" fmla="*/ 135 w 294"/>
                <a:gd name="T57" fmla="*/ 201 h 201"/>
                <a:gd name="T58" fmla="*/ 106 w 294"/>
                <a:gd name="T59" fmla="*/ 198 h 201"/>
                <a:gd name="T60" fmla="*/ 78 w 294"/>
                <a:gd name="T61" fmla="*/ 191 h 201"/>
                <a:gd name="T62" fmla="*/ 53 w 294"/>
                <a:gd name="T63" fmla="*/ 181 h 201"/>
                <a:gd name="T64" fmla="*/ 31 w 294"/>
                <a:gd name="T65" fmla="*/ 16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4" h="201">
                  <a:moveTo>
                    <a:pt x="31" y="166"/>
                  </a:moveTo>
                  <a:lnTo>
                    <a:pt x="15" y="149"/>
                  </a:lnTo>
                  <a:lnTo>
                    <a:pt x="5" y="131"/>
                  </a:lnTo>
                  <a:lnTo>
                    <a:pt x="0" y="112"/>
                  </a:lnTo>
                  <a:lnTo>
                    <a:pt x="2" y="92"/>
                  </a:lnTo>
                  <a:lnTo>
                    <a:pt x="8" y="73"/>
                  </a:lnTo>
                  <a:lnTo>
                    <a:pt x="19" y="56"/>
                  </a:lnTo>
                  <a:lnTo>
                    <a:pt x="36" y="39"/>
                  </a:lnTo>
                  <a:lnTo>
                    <a:pt x="57" y="25"/>
                  </a:lnTo>
                  <a:lnTo>
                    <a:pt x="80" y="14"/>
                  </a:lnTo>
                  <a:lnTo>
                    <a:pt x="106" y="6"/>
                  </a:lnTo>
                  <a:lnTo>
                    <a:pt x="133" y="1"/>
                  </a:lnTo>
                  <a:lnTo>
                    <a:pt x="159" y="0"/>
                  </a:lnTo>
                  <a:lnTo>
                    <a:pt x="186" y="2"/>
                  </a:lnTo>
                  <a:lnTo>
                    <a:pt x="211" y="7"/>
                  </a:lnTo>
                  <a:lnTo>
                    <a:pt x="235" y="16"/>
                  </a:lnTo>
                  <a:lnTo>
                    <a:pt x="256" y="28"/>
                  </a:lnTo>
                  <a:lnTo>
                    <a:pt x="273" y="43"/>
                  </a:lnTo>
                  <a:lnTo>
                    <a:pt x="285" y="60"/>
                  </a:lnTo>
                  <a:lnTo>
                    <a:pt x="292" y="79"/>
                  </a:lnTo>
                  <a:lnTo>
                    <a:pt x="294" y="97"/>
                  </a:lnTo>
                  <a:lnTo>
                    <a:pt x="291" y="117"/>
                  </a:lnTo>
                  <a:lnTo>
                    <a:pt x="281" y="136"/>
                  </a:lnTo>
                  <a:lnTo>
                    <a:pt x="267" y="154"/>
                  </a:lnTo>
                  <a:lnTo>
                    <a:pt x="247" y="171"/>
                  </a:lnTo>
                  <a:lnTo>
                    <a:pt x="221" y="184"/>
                  </a:lnTo>
                  <a:lnTo>
                    <a:pt x="194" y="194"/>
                  </a:lnTo>
                  <a:lnTo>
                    <a:pt x="165" y="199"/>
                  </a:lnTo>
                  <a:lnTo>
                    <a:pt x="135" y="201"/>
                  </a:lnTo>
                  <a:lnTo>
                    <a:pt x="106" y="198"/>
                  </a:lnTo>
                  <a:lnTo>
                    <a:pt x="78" y="191"/>
                  </a:lnTo>
                  <a:lnTo>
                    <a:pt x="53" y="181"/>
                  </a:lnTo>
                  <a:lnTo>
                    <a:pt x="31" y="166"/>
                  </a:lnTo>
                  <a:close/>
                </a:path>
              </a:pathLst>
            </a:custGeom>
            <a:solidFill>
              <a:srgbClr val="102E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6" name="Freeform 1086"/>
            <p:cNvSpPr>
              <a:spLocks/>
            </p:cNvSpPr>
            <p:nvPr userDrawn="1"/>
          </p:nvSpPr>
          <p:spPr bwMode="auto">
            <a:xfrm>
              <a:off x="1484" y="1282"/>
              <a:ext cx="370" cy="222"/>
            </a:xfrm>
            <a:custGeom>
              <a:avLst/>
              <a:gdLst>
                <a:gd name="T0" fmla="*/ 30 w 287"/>
                <a:gd name="T1" fmla="*/ 163 h 196"/>
                <a:gd name="T2" fmla="*/ 14 w 287"/>
                <a:gd name="T3" fmla="*/ 146 h 196"/>
                <a:gd name="T4" fmla="*/ 4 w 287"/>
                <a:gd name="T5" fmla="*/ 128 h 196"/>
                <a:gd name="T6" fmla="*/ 0 w 287"/>
                <a:gd name="T7" fmla="*/ 109 h 196"/>
                <a:gd name="T8" fmla="*/ 1 w 287"/>
                <a:gd name="T9" fmla="*/ 90 h 196"/>
                <a:gd name="T10" fmla="*/ 7 w 287"/>
                <a:gd name="T11" fmla="*/ 72 h 196"/>
                <a:gd name="T12" fmla="*/ 18 w 287"/>
                <a:gd name="T13" fmla="*/ 55 h 196"/>
                <a:gd name="T14" fmla="*/ 34 w 287"/>
                <a:gd name="T15" fmla="*/ 38 h 196"/>
                <a:gd name="T16" fmla="*/ 55 w 287"/>
                <a:gd name="T17" fmla="*/ 24 h 196"/>
                <a:gd name="T18" fmla="*/ 78 w 287"/>
                <a:gd name="T19" fmla="*/ 13 h 196"/>
                <a:gd name="T20" fmla="*/ 103 w 287"/>
                <a:gd name="T21" fmla="*/ 5 h 196"/>
                <a:gd name="T22" fmla="*/ 129 w 287"/>
                <a:gd name="T23" fmla="*/ 1 h 196"/>
                <a:gd name="T24" fmla="*/ 155 w 287"/>
                <a:gd name="T25" fmla="*/ 0 h 196"/>
                <a:gd name="T26" fmla="*/ 181 w 287"/>
                <a:gd name="T27" fmla="*/ 2 h 196"/>
                <a:gd name="T28" fmla="*/ 206 w 287"/>
                <a:gd name="T29" fmla="*/ 7 h 196"/>
                <a:gd name="T30" fmla="*/ 229 w 287"/>
                <a:gd name="T31" fmla="*/ 16 h 196"/>
                <a:gd name="T32" fmla="*/ 250 w 287"/>
                <a:gd name="T33" fmla="*/ 28 h 196"/>
                <a:gd name="T34" fmla="*/ 266 w 287"/>
                <a:gd name="T35" fmla="*/ 43 h 196"/>
                <a:gd name="T36" fmla="*/ 278 w 287"/>
                <a:gd name="T37" fmla="*/ 59 h 196"/>
                <a:gd name="T38" fmla="*/ 285 w 287"/>
                <a:gd name="T39" fmla="*/ 77 h 196"/>
                <a:gd name="T40" fmla="*/ 287 w 287"/>
                <a:gd name="T41" fmla="*/ 95 h 196"/>
                <a:gd name="T42" fmla="*/ 283 w 287"/>
                <a:gd name="T43" fmla="*/ 114 h 196"/>
                <a:gd name="T44" fmla="*/ 275 w 287"/>
                <a:gd name="T45" fmla="*/ 133 h 196"/>
                <a:gd name="T46" fmla="*/ 260 w 287"/>
                <a:gd name="T47" fmla="*/ 151 h 196"/>
                <a:gd name="T48" fmla="*/ 240 w 287"/>
                <a:gd name="T49" fmla="*/ 167 h 196"/>
                <a:gd name="T50" fmla="*/ 216 w 287"/>
                <a:gd name="T51" fmla="*/ 180 h 196"/>
                <a:gd name="T52" fmla="*/ 189 w 287"/>
                <a:gd name="T53" fmla="*/ 189 h 196"/>
                <a:gd name="T54" fmla="*/ 160 w 287"/>
                <a:gd name="T55" fmla="*/ 195 h 196"/>
                <a:gd name="T56" fmla="*/ 131 w 287"/>
                <a:gd name="T57" fmla="*/ 196 h 196"/>
                <a:gd name="T58" fmla="*/ 102 w 287"/>
                <a:gd name="T59" fmla="*/ 194 h 196"/>
                <a:gd name="T60" fmla="*/ 75 w 287"/>
                <a:gd name="T61" fmla="*/ 187 h 196"/>
                <a:gd name="T62" fmla="*/ 51 w 287"/>
                <a:gd name="T63" fmla="*/ 177 h 196"/>
                <a:gd name="T64" fmla="*/ 30 w 287"/>
                <a:gd name="T65" fmla="*/ 1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196">
                  <a:moveTo>
                    <a:pt x="30" y="163"/>
                  </a:moveTo>
                  <a:lnTo>
                    <a:pt x="14" y="146"/>
                  </a:lnTo>
                  <a:lnTo>
                    <a:pt x="4" y="128"/>
                  </a:lnTo>
                  <a:lnTo>
                    <a:pt x="0" y="109"/>
                  </a:lnTo>
                  <a:lnTo>
                    <a:pt x="1" y="90"/>
                  </a:lnTo>
                  <a:lnTo>
                    <a:pt x="7" y="72"/>
                  </a:lnTo>
                  <a:lnTo>
                    <a:pt x="18" y="55"/>
                  </a:lnTo>
                  <a:lnTo>
                    <a:pt x="34" y="38"/>
                  </a:lnTo>
                  <a:lnTo>
                    <a:pt x="55" y="24"/>
                  </a:lnTo>
                  <a:lnTo>
                    <a:pt x="78" y="13"/>
                  </a:lnTo>
                  <a:lnTo>
                    <a:pt x="103" y="5"/>
                  </a:lnTo>
                  <a:lnTo>
                    <a:pt x="129" y="1"/>
                  </a:lnTo>
                  <a:lnTo>
                    <a:pt x="155" y="0"/>
                  </a:lnTo>
                  <a:lnTo>
                    <a:pt x="181" y="2"/>
                  </a:lnTo>
                  <a:lnTo>
                    <a:pt x="206" y="7"/>
                  </a:lnTo>
                  <a:lnTo>
                    <a:pt x="229" y="16"/>
                  </a:lnTo>
                  <a:lnTo>
                    <a:pt x="250" y="28"/>
                  </a:lnTo>
                  <a:lnTo>
                    <a:pt x="266" y="43"/>
                  </a:lnTo>
                  <a:lnTo>
                    <a:pt x="278" y="59"/>
                  </a:lnTo>
                  <a:lnTo>
                    <a:pt x="285" y="77"/>
                  </a:lnTo>
                  <a:lnTo>
                    <a:pt x="287" y="95"/>
                  </a:lnTo>
                  <a:lnTo>
                    <a:pt x="283" y="114"/>
                  </a:lnTo>
                  <a:lnTo>
                    <a:pt x="275" y="133"/>
                  </a:lnTo>
                  <a:lnTo>
                    <a:pt x="260" y="151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89" y="189"/>
                  </a:lnTo>
                  <a:lnTo>
                    <a:pt x="160" y="195"/>
                  </a:lnTo>
                  <a:lnTo>
                    <a:pt x="131" y="196"/>
                  </a:lnTo>
                  <a:lnTo>
                    <a:pt x="102" y="194"/>
                  </a:lnTo>
                  <a:lnTo>
                    <a:pt x="75" y="187"/>
                  </a:lnTo>
                  <a:lnTo>
                    <a:pt x="51" y="177"/>
                  </a:lnTo>
                  <a:lnTo>
                    <a:pt x="30" y="163"/>
                  </a:lnTo>
                  <a:close/>
                </a:path>
              </a:pathLst>
            </a:custGeom>
            <a:solidFill>
              <a:srgbClr val="45635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7" name="Freeform 1087"/>
            <p:cNvSpPr>
              <a:spLocks/>
            </p:cNvSpPr>
            <p:nvPr userDrawn="1"/>
          </p:nvSpPr>
          <p:spPr bwMode="auto">
            <a:xfrm>
              <a:off x="1378" y="1374"/>
              <a:ext cx="266" cy="208"/>
            </a:xfrm>
            <a:custGeom>
              <a:avLst/>
              <a:gdLst>
                <a:gd name="T0" fmla="*/ 2 w 206"/>
                <a:gd name="T1" fmla="*/ 11 h 184"/>
                <a:gd name="T2" fmla="*/ 1 w 206"/>
                <a:gd name="T3" fmla="*/ 8 h 184"/>
                <a:gd name="T4" fmla="*/ 1 w 206"/>
                <a:gd name="T5" fmla="*/ 5 h 184"/>
                <a:gd name="T6" fmla="*/ 0 w 206"/>
                <a:gd name="T7" fmla="*/ 2 h 184"/>
                <a:gd name="T8" fmla="*/ 0 w 206"/>
                <a:gd name="T9" fmla="*/ 0 h 184"/>
                <a:gd name="T10" fmla="*/ 24 w 206"/>
                <a:gd name="T11" fmla="*/ 20 h 184"/>
                <a:gd name="T12" fmla="*/ 48 w 206"/>
                <a:gd name="T13" fmla="*/ 40 h 184"/>
                <a:gd name="T14" fmla="*/ 73 w 206"/>
                <a:gd name="T15" fmla="*/ 61 h 184"/>
                <a:gd name="T16" fmla="*/ 98 w 206"/>
                <a:gd name="T17" fmla="*/ 82 h 184"/>
                <a:gd name="T18" fmla="*/ 124 w 206"/>
                <a:gd name="T19" fmla="*/ 104 h 184"/>
                <a:gd name="T20" fmla="*/ 150 w 206"/>
                <a:gd name="T21" fmla="*/ 127 h 184"/>
                <a:gd name="T22" fmla="*/ 177 w 206"/>
                <a:gd name="T23" fmla="*/ 149 h 184"/>
                <a:gd name="T24" fmla="*/ 205 w 206"/>
                <a:gd name="T25" fmla="*/ 172 h 184"/>
                <a:gd name="T26" fmla="*/ 205 w 206"/>
                <a:gd name="T27" fmla="*/ 175 h 184"/>
                <a:gd name="T28" fmla="*/ 205 w 206"/>
                <a:gd name="T29" fmla="*/ 178 h 184"/>
                <a:gd name="T30" fmla="*/ 205 w 206"/>
                <a:gd name="T31" fmla="*/ 181 h 184"/>
                <a:gd name="T32" fmla="*/ 206 w 206"/>
                <a:gd name="T33" fmla="*/ 184 h 184"/>
                <a:gd name="T34" fmla="*/ 178 w 206"/>
                <a:gd name="T35" fmla="*/ 160 h 184"/>
                <a:gd name="T36" fmla="*/ 151 w 206"/>
                <a:gd name="T37" fmla="*/ 138 h 184"/>
                <a:gd name="T38" fmla="*/ 125 w 206"/>
                <a:gd name="T39" fmla="*/ 115 h 184"/>
                <a:gd name="T40" fmla="*/ 99 w 206"/>
                <a:gd name="T41" fmla="*/ 93 h 184"/>
                <a:gd name="T42" fmla="*/ 74 w 206"/>
                <a:gd name="T43" fmla="*/ 72 h 184"/>
                <a:gd name="T44" fmla="*/ 50 w 206"/>
                <a:gd name="T45" fmla="*/ 51 h 184"/>
                <a:gd name="T46" fmla="*/ 26 w 206"/>
                <a:gd name="T47" fmla="*/ 31 h 184"/>
                <a:gd name="T48" fmla="*/ 2 w 206"/>
                <a:gd name="T49" fmla="*/ 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184">
                  <a:moveTo>
                    <a:pt x="2" y="11"/>
                  </a:moveTo>
                  <a:lnTo>
                    <a:pt x="1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24" y="20"/>
                  </a:lnTo>
                  <a:lnTo>
                    <a:pt x="48" y="40"/>
                  </a:lnTo>
                  <a:lnTo>
                    <a:pt x="73" y="61"/>
                  </a:lnTo>
                  <a:lnTo>
                    <a:pt x="98" y="82"/>
                  </a:lnTo>
                  <a:lnTo>
                    <a:pt x="124" y="104"/>
                  </a:lnTo>
                  <a:lnTo>
                    <a:pt x="150" y="127"/>
                  </a:lnTo>
                  <a:lnTo>
                    <a:pt x="177" y="149"/>
                  </a:lnTo>
                  <a:lnTo>
                    <a:pt x="205" y="172"/>
                  </a:lnTo>
                  <a:lnTo>
                    <a:pt x="205" y="175"/>
                  </a:lnTo>
                  <a:lnTo>
                    <a:pt x="205" y="178"/>
                  </a:lnTo>
                  <a:lnTo>
                    <a:pt x="205" y="181"/>
                  </a:lnTo>
                  <a:lnTo>
                    <a:pt x="206" y="184"/>
                  </a:lnTo>
                  <a:lnTo>
                    <a:pt x="178" y="160"/>
                  </a:lnTo>
                  <a:lnTo>
                    <a:pt x="151" y="138"/>
                  </a:lnTo>
                  <a:lnTo>
                    <a:pt x="125" y="115"/>
                  </a:lnTo>
                  <a:lnTo>
                    <a:pt x="99" y="93"/>
                  </a:lnTo>
                  <a:lnTo>
                    <a:pt x="74" y="72"/>
                  </a:lnTo>
                  <a:lnTo>
                    <a:pt x="50" y="51"/>
                  </a:lnTo>
                  <a:lnTo>
                    <a:pt x="26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B7DAC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8" name="Freeform 1088"/>
            <p:cNvSpPr>
              <a:spLocks/>
            </p:cNvSpPr>
            <p:nvPr userDrawn="1"/>
          </p:nvSpPr>
          <p:spPr bwMode="auto">
            <a:xfrm>
              <a:off x="1380" y="1375"/>
              <a:ext cx="264" cy="207"/>
            </a:xfrm>
            <a:custGeom>
              <a:avLst/>
              <a:gdLst>
                <a:gd name="T0" fmla="*/ 2 w 204"/>
                <a:gd name="T1" fmla="*/ 11 h 183"/>
                <a:gd name="T2" fmla="*/ 1 w 204"/>
                <a:gd name="T3" fmla="*/ 8 h 183"/>
                <a:gd name="T4" fmla="*/ 1 w 204"/>
                <a:gd name="T5" fmla="*/ 6 h 183"/>
                <a:gd name="T6" fmla="*/ 0 w 204"/>
                <a:gd name="T7" fmla="*/ 3 h 183"/>
                <a:gd name="T8" fmla="*/ 0 w 204"/>
                <a:gd name="T9" fmla="*/ 0 h 183"/>
                <a:gd name="T10" fmla="*/ 23 w 204"/>
                <a:gd name="T11" fmla="*/ 20 h 183"/>
                <a:gd name="T12" fmla="*/ 47 w 204"/>
                <a:gd name="T13" fmla="*/ 41 h 183"/>
                <a:gd name="T14" fmla="*/ 72 w 204"/>
                <a:gd name="T15" fmla="*/ 61 h 183"/>
                <a:gd name="T16" fmla="*/ 97 w 204"/>
                <a:gd name="T17" fmla="*/ 82 h 183"/>
                <a:gd name="T18" fmla="*/ 122 w 204"/>
                <a:gd name="T19" fmla="*/ 104 h 183"/>
                <a:gd name="T20" fmla="*/ 149 w 204"/>
                <a:gd name="T21" fmla="*/ 126 h 183"/>
                <a:gd name="T22" fmla="*/ 175 w 204"/>
                <a:gd name="T23" fmla="*/ 148 h 183"/>
                <a:gd name="T24" fmla="*/ 203 w 204"/>
                <a:gd name="T25" fmla="*/ 171 h 183"/>
                <a:gd name="T26" fmla="*/ 203 w 204"/>
                <a:gd name="T27" fmla="*/ 174 h 183"/>
                <a:gd name="T28" fmla="*/ 203 w 204"/>
                <a:gd name="T29" fmla="*/ 177 h 183"/>
                <a:gd name="T30" fmla="*/ 203 w 204"/>
                <a:gd name="T31" fmla="*/ 180 h 183"/>
                <a:gd name="T32" fmla="*/ 204 w 204"/>
                <a:gd name="T33" fmla="*/ 183 h 183"/>
                <a:gd name="T34" fmla="*/ 176 w 204"/>
                <a:gd name="T35" fmla="*/ 160 h 183"/>
                <a:gd name="T36" fmla="*/ 150 w 204"/>
                <a:gd name="T37" fmla="*/ 137 h 183"/>
                <a:gd name="T38" fmla="*/ 124 w 204"/>
                <a:gd name="T39" fmla="*/ 115 h 183"/>
                <a:gd name="T40" fmla="*/ 98 w 204"/>
                <a:gd name="T41" fmla="*/ 93 h 183"/>
                <a:gd name="T42" fmla="*/ 73 w 204"/>
                <a:gd name="T43" fmla="*/ 72 h 183"/>
                <a:gd name="T44" fmla="*/ 49 w 204"/>
                <a:gd name="T45" fmla="*/ 51 h 183"/>
                <a:gd name="T46" fmla="*/ 25 w 204"/>
                <a:gd name="T47" fmla="*/ 31 h 183"/>
                <a:gd name="T48" fmla="*/ 2 w 204"/>
                <a:gd name="T49" fmla="*/ 1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183">
                  <a:moveTo>
                    <a:pt x="2" y="11"/>
                  </a:moveTo>
                  <a:lnTo>
                    <a:pt x="1" y="8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3" y="20"/>
                  </a:lnTo>
                  <a:lnTo>
                    <a:pt x="47" y="41"/>
                  </a:lnTo>
                  <a:lnTo>
                    <a:pt x="72" y="61"/>
                  </a:lnTo>
                  <a:lnTo>
                    <a:pt x="97" y="82"/>
                  </a:lnTo>
                  <a:lnTo>
                    <a:pt x="122" y="104"/>
                  </a:lnTo>
                  <a:lnTo>
                    <a:pt x="149" y="126"/>
                  </a:lnTo>
                  <a:lnTo>
                    <a:pt x="175" y="148"/>
                  </a:lnTo>
                  <a:lnTo>
                    <a:pt x="203" y="171"/>
                  </a:lnTo>
                  <a:lnTo>
                    <a:pt x="203" y="174"/>
                  </a:lnTo>
                  <a:lnTo>
                    <a:pt x="203" y="177"/>
                  </a:lnTo>
                  <a:lnTo>
                    <a:pt x="203" y="180"/>
                  </a:lnTo>
                  <a:lnTo>
                    <a:pt x="204" y="183"/>
                  </a:lnTo>
                  <a:lnTo>
                    <a:pt x="176" y="160"/>
                  </a:lnTo>
                  <a:lnTo>
                    <a:pt x="150" y="137"/>
                  </a:lnTo>
                  <a:lnTo>
                    <a:pt x="124" y="115"/>
                  </a:lnTo>
                  <a:lnTo>
                    <a:pt x="98" y="93"/>
                  </a:lnTo>
                  <a:lnTo>
                    <a:pt x="73" y="72"/>
                  </a:lnTo>
                  <a:lnTo>
                    <a:pt x="49" y="51"/>
                  </a:lnTo>
                  <a:lnTo>
                    <a:pt x="25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F1F5F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9" name="Freeform 1089"/>
            <p:cNvSpPr>
              <a:spLocks/>
            </p:cNvSpPr>
            <p:nvPr userDrawn="1"/>
          </p:nvSpPr>
          <p:spPr bwMode="auto">
            <a:xfrm>
              <a:off x="1382" y="1382"/>
              <a:ext cx="262" cy="197"/>
            </a:xfrm>
            <a:custGeom>
              <a:avLst/>
              <a:gdLst>
                <a:gd name="T0" fmla="*/ 0 w 203"/>
                <a:gd name="T1" fmla="*/ 3 h 175"/>
                <a:gd name="T2" fmla="*/ 0 w 203"/>
                <a:gd name="T3" fmla="*/ 3 h 175"/>
                <a:gd name="T4" fmla="*/ 1 w 203"/>
                <a:gd name="T5" fmla="*/ 2 h 175"/>
                <a:gd name="T6" fmla="*/ 3 w 203"/>
                <a:gd name="T7" fmla="*/ 1 h 175"/>
                <a:gd name="T8" fmla="*/ 4 w 203"/>
                <a:gd name="T9" fmla="*/ 0 h 175"/>
                <a:gd name="T10" fmla="*/ 5 w 203"/>
                <a:gd name="T11" fmla="*/ 0 h 175"/>
                <a:gd name="T12" fmla="*/ 28 w 203"/>
                <a:gd name="T13" fmla="*/ 19 h 175"/>
                <a:gd name="T14" fmla="*/ 51 w 203"/>
                <a:gd name="T15" fmla="*/ 39 h 175"/>
                <a:gd name="T16" fmla="*/ 74 w 203"/>
                <a:gd name="T17" fmla="*/ 58 h 175"/>
                <a:gd name="T18" fmla="*/ 99 w 203"/>
                <a:gd name="T19" fmla="*/ 78 h 175"/>
                <a:gd name="T20" fmla="*/ 123 w 203"/>
                <a:gd name="T21" fmla="*/ 99 h 175"/>
                <a:gd name="T22" fmla="*/ 148 w 203"/>
                <a:gd name="T23" fmla="*/ 121 h 175"/>
                <a:gd name="T24" fmla="*/ 174 w 203"/>
                <a:gd name="T25" fmla="*/ 142 h 175"/>
                <a:gd name="T26" fmla="*/ 200 w 203"/>
                <a:gd name="T27" fmla="*/ 164 h 175"/>
                <a:gd name="T28" fmla="*/ 201 w 203"/>
                <a:gd name="T29" fmla="*/ 167 h 175"/>
                <a:gd name="T30" fmla="*/ 201 w 203"/>
                <a:gd name="T31" fmla="*/ 169 h 175"/>
                <a:gd name="T32" fmla="*/ 202 w 203"/>
                <a:gd name="T33" fmla="*/ 172 h 175"/>
                <a:gd name="T34" fmla="*/ 203 w 203"/>
                <a:gd name="T35" fmla="*/ 175 h 175"/>
                <a:gd name="T36" fmla="*/ 175 w 203"/>
                <a:gd name="T37" fmla="*/ 152 h 175"/>
                <a:gd name="T38" fmla="*/ 149 w 203"/>
                <a:gd name="T39" fmla="*/ 129 h 175"/>
                <a:gd name="T40" fmla="*/ 122 w 203"/>
                <a:gd name="T41" fmla="*/ 107 h 175"/>
                <a:gd name="T42" fmla="*/ 97 w 203"/>
                <a:gd name="T43" fmla="*/ 85 h 175"/>
                <a:gd name="T44" fmla="*/ 72 w 203"/>
                <a:gd name="T45" fmla="*/ 64 h 175"/>
                <a:gd name="T46" fmla="*/ 48 w 203"/>
                <a:gd name="T47" fmla="*/ 43 h 175"/>
                <a:gd name="T48" fmla="*/ 24 w 203"/>
                <a:gd name="T49" fmla="*/ 23 h 175"/>
                <a:gd name="T50" fmla="*/ 0 w 203"/>
                <a:gd name="T51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3" h="175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8" y="19"/>
                  </a:lnTo>
                  <a:lnTo>
                    <a:pt x="51" y="39"/>
                  </a:lnTo>
                  <a:lnTo>
                    <a:pt x="74" y="58"/>
                  </a:lnTo>
                  <a:lnTo>
                    <a:pt x="99" y="78"/>
                  </a:lnTo>
                  <a:lnTo>
                    <a:pt x="123" y="99"/>
                  </a:lnTo>
                  <a:lnTo>
                    <a:pt x="148" y="121"/>
                  </a:lnTo>
                  <a:lnTo>
                    <a:pt x="174" y="142"/>
                  </a:lnTo>
                  <a:lnTo>
                    <a:pt x="200" y="164"/>
                  </a:lnTo>
                  <a:lnTo>
                    <a:pt x="201" y="167"/>
                  </a:lnTo>
                  <a:lnTo>
                    <a:pt x="201" y="169"/>
                  </a:lnTo>
                  <a:lnTo>
                    <a:pt x="202" y="172"/>
                  </a:lnTo>
                  <a:lnTo>
                    <a:pt x="203" y="175"/>
                  </a:lnTo>
                  <a:lnTo>
                    <a:pt x="175" y="152"/>
                  </a:lnTo>
                  <a:lnTo>
                    <a:pt x="149" y="129"/>
                  </a:lnTo>
                  <a:lnTo>
                    <a:pt x="122" y="107"/>
                  </a:lnTo>
                  <a:lnTo>
                    <a:pt x="97" y="85"/>
                  </a:lnTo>
                  <a:lnTo>
                    <a:pt x="72" y="64"/>
                  </a:lnTo>
                  <a:lnTo>
                    <a:pt x="48" y="43"/>
                  </a:lnTo>
                  <a:lnTo>
                    <a:pt x="24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B9A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0" name="Freeform 1090"/>
            <p:cNvSpPr>
              <a:spLocks/>
            </p:cNvSpPr>
            <p:nvPr userDrawn="1"/>
          </p:nvSpPr>
          <p:spPr bwMode="auto">
            <a:xfrm>
              <a:off x="1642" y="1379"/>
              <a:ext cx="353" cy="211"/>
            </a:xfrm>
            <a:custGeom>
              <a:avLst/>
              <a:gdLst>
                <a:gd name="T0" fmla="*/ 21 w 273"/>
                <a:gd name="T1" fmla="*/ 186 h 186"/>
                <a:gd name="T2" fmla="*/ 16 w 273"/>
                <a:gd name="T3" fmla="*/ 181 h 186"/>
                <a:gd name="T4" fmla="*/ 10 w 273"/>
                <a:gd name="T5" fmla="*/ 177 h 186"/>
                <a:gd name="T6" fmla="*/ 5 w 273"/>
                <a:gd name="T7" fmla="*/ 172 h 186"/>
                <a:gd name="T8" fmla="*/ 0 w 273"/>
                <a:gd name="T9" fmla="*/ 167 h 186"/>
                <a:gd name="T10" fmla="*/ 33 w 273"/>
                <a:gd name="T11" fmla="*/ 145 h 186"/>
                <a:gd name="T12" fmla="*/ 66 w 273"/>
                <a:gd name="T13" fmla="*/ 123 h 186"/>
                <a:gd name="T14" fmla="*/ 99 w 273"/>
                <a:gd name="T15" fmla="*/ 101 h 186"/>
                <a:gd name="T16" fmla="*/ 131 w 273"/>
                <a:gd name="T17" fmla="*/ 80 h 186"/>
                <a:gd name="T18" fmla="*/ 161 w 273"/>
                <a:gd name="T19" fmla="*/ 60 h 186"/>
                <a:gd name="T20" fmla="*/ 192 w 273"/>
                <a:gd name="T21" fmla="*/ 39 h 186"/>
                <a:gd name="T22" fmla="*/ 221 w 273"/>
                <a:gd name="T23" fmla="*/ 20 h 186"/>
                <a:gd name="T24" fmla="*/ 251 w 273"/>
                <a:gd name="T25" fmla="*/ 0 h 186"/>
                <a:gd name="T26" fmla="*/ 256 w 273"/>
                <a:gd name="T27" fmla="*/ 4 h 186"/>
                <a:gd name="T28" fmla="*/ 262 w 273"/>
                <a:gd name="T29" fmla="*/ 8 h 186"/>
                <a:gd name="T30" fmla="*/ 267 w 273"/>
                <a:gd name="T31" fmla="*/ 12 h 186"/>
                <a:gd name="T32" fmla="*/ 273 w 273"/>
                <a:gd name="T33" fmla="*/ 15 h 186"/>
                <a:gd name="T34" fmla="*/ 243 w 273"/>
                <a:gd name="T35" fmla="*/ 35 h 186"/>
                <a:gd name="T36" fmla="*/ 214 w 273"/>
                <a:gd name="T37" fmla="*/ 55 h 186"/>
                <a:gd name="T38" fmla="*/ 183 w 273"/>
                <a:gd name="T39" fmla="*/ 76 h 186"/>
                <a:gd name="T40" fmla="*/ 153 w 273"/>
                <a:gd name="T41" fmla="*/ 97 h 186"/>
                <a:gd name="T42" fmla="*/ 120 w 273"/>
                <a:gd name="T43" fmla="*/ 118 h 186"/>
                <a:gd name="T44" fmla="*/ 88 w 273"/>
                <a:gd name="T45" fmla="*/ 140 h 186"/>
                <a:gd name="T46" fmla="*/ 55 w 273"/>
                <a:gd name="T47" fmla="*/ 163 h 186"/>
                <a:gd name="T48" fmla="*/ 21 w 273"/>
                <a:gd name="T4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186">
                  <a:moveTo>
                    <a:pt x="21" y="186"/>
                  </a:moveTo>
                  <a:lnTo>
                    <a:pt x="16" y="181"/>
                  </a:lnTo>
                  <a:lnTo>
                    <a:pt x="10" y="177"/>
                  </a:lnTo>
                  <a:lnTo>
                    <a:pt x="5" y="172"/>
                  </a:lnTo>
                  <a:lnTo>
                    <a:pt x="0" y="167"/>
                  </a:lnTo>
                  <a:lnTo>
                    <a:pt x="33" y="145"/>
                  </a:lnTo>
                  <a:lnTo>
                    <a:pt x="66" y="123"/>
                  </a:lnTo>
                  <a:lnTo>
                    <a:pt x="99" y="101"/>
                  </a:lnTo>
                  <a:lnTo>
                    <a:pt x="131" y="80"/>
                  </a:lnTo>
                  <a:lnTo>
                    <a:pt x="161" y="60"/>
                  </a:lnTo>
                  <a:lnTo>
                    <a:pt x="192" y="39"/>
                  </a:lnTo>
                  <a:lnTo>
                    <a:pt x="221" y="20"/>
                  </a:lnTo>
                  <a:lnTo>
                    <a:pt x="251" y="0"/>
                  </a:lnTo>
                  <a:lnTo>
                    <a:pt x="256" y="4"/>
                  </a:lnTo>
                  <a:lnTo>
                    <a:pt x="262" y="8"/>
                  </a:lnTo>
                  <a:lnTo>
                    <a:pt x="267" y="12"/>
                  </a:lnTo>
                  <a:lnTo>
                    <a:pt x="273" y="15"/>
                  </a:lnTo>
                  <a:lnTo>
                    <a:pt x="243" y="35"/>
                  </a:lnTo>
                  <a:lnTo>
                    <a:pt x="214" y="55"/>
                  </a:lnTo>
                  <a:lnTo>
                    <a:pt x="183" y="76"/>
                  </a:lnTo>
                  <a:lnTo>
                    <a:pt x="153" y="97"/>
                  </a:lnTo>
                  <a:lnTo>
                    <a:pt x="120" y="118"/>
                  </a:lnTo>
                  <a:lnTo>
                    <a:pt x="88" y="140"/>
                  </a:lnTo>
                  <a:lnTo>
                    <a:pt x="55" y="163"/>
                  </a:lnTo>
                  <a:lnTo>
                    <a:pt x="21" y="186"/>
                  </a:lnTo>
                  <a:close/>
                </a:path>
              </a:pathLst>
            </a:custGeom>
            <a:solidFill>
              <a:srgbClr val="25473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1" name="Freeform 1091"/>
            <p:cNvSpPr>
              <a:spLocks/>
            </p:cNvSpPr>
            <p:nvPr userDrawn="1"/>
          </p:nvSpPr>
          <p:spPr bwMode="auto">
            <a:xfrm>
              <a:off x="1641" y="1568"/>
              <a:ext cx="28" cy="39"/>
            </a:xfrm>
            <a:custGeom>
              <a:avLst/>
              <a:gdLst>
                <a:gd name="T0" fmla="*/ 3 w 22"/>
                <a:gd name="T1" fmla="*/ 15 h 34"/>
                <a:gd name="T2" fmla="*/ 1 w 22"/>
                <a:gd name="T3" fmla="*/ 11 h 34"/>
                <a:gd name="T4" fmla="*/ 0 w 22"/>
                <a:gd name="T5" fmla="*/ 7 h 34"/>
                <a:gd name="T6" fmla="*/ 1 w 22"/>
                <a:gd name="T7" fmla="*/ 4 h 34"/>
                <a:gd name="T8" fmla="*/ 1 w 22"/>
                <a:gd name="T9" fmla="*/ 0 h 34"/>
                <a:gd name="T10" fmla="*/ 6 w 22"/>
                <a:gd name="T11" fmla="*/ 5 h 34"/>
                <a:gd name="T12" fmla="*/ 11 w 22"/>
                <a:gd name="T13" fmla="*/ 10 h 34"/>
                <a:gd name="T14" fmla="*/ 17 w 22"/>
                <a:gd name="T15" fmla="*/ 14 h 34"/>
                <a:gd name="T16" fmla="*/ 22 w 22"/>
                <a:gd name="T17" fmla="*/ 19 h 34"/>
                <a:gd name="T18" fmla="*/ 22 w 22"/>
                <a:gd name="T19" fmla="*/ 23 h 34"/>
                <a:gd name="T20" fmla="*/ 22 w 22"/>
                <a:gd name="T21" fmla="*/ 26 h 34"/>
                <a:gd name="T22" fmla="*/ 22 w 22"/>
                <a:gd name="T23" fmla="*/ 30 h 34"/>
                <a:gd name="T24" fmla="*/ 21 w 22"/>
                <a:gd name="T25" fmla="*/ 34 h 34"/>
                <a:gd name="T26" fmla="*/ 16 w 22"/>
                <a:gd name="T27" fmla="*/ 29 h 34"/>
                <a:gd name="T28" fmla="*/ 11 w 22"/>
                <a:gd name="T29" fmla="*/ 24 h 34"/>
                <a:gd name="T30" fmla="*/ 6 w 22"/>
                <a:gd name="T31" fmla="*/ 20 h 34"/>
                <a:gd name="T32" fmla="*/ 3 w 22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4">
                  <a:moveTo>
                    <a:pt x="3" y="15"/>
                  </a:moveTo>
                  <a:lnTo>
                    <a:pt x="1" y="11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0"/>
                  </a:lnTo>
                  <a:lnTo>
                    <a:pt x="6" y="5"/>
                  </a:lnTo>
                  <a:lnTo>
                    <a:pt x="11" y="10"/>
                  </a:lnTo>
                  <a:lnTo>
                    <a:pt x="17" y="14"/>
                  </a:lnTo>
                  <a:lnTo>
                    <a:pt x="22" y="19"/>
                  </a:lnTo>
                  <a:lnTo>
                    <a:pt x="22" y="23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1" y="34"/>
                  </a:lnTo>
                  <a:lnTo>
                    <a:pt x="16" y="29"/>
                  </a:lnTo>
                  <a:lnTo>
                    <a:pt x="11" y="24"/>
                  </a:lnTo>
                  <a:lnTo>
                    <a:pt x="6" y="20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5A7C6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2" name="Freeform 1092"/>
            <p:cNvSpPr>
              <a:spLocks/>
            </p:cNvSpPr>
            <p:nvPr userDrawn="1"/>
          </p:nvSpPr>
          <p:spPr bwMode="auto">
            <a:xfrm>
              <a:off x="1668" y="1396"/>
              <a:ext cx="328" cy="211"/>
            </a:xfrm>
            <a:custGeom>
              <a:avLst/>
              <a:gdLst>
                <a:gd name="T0" fmla="*/ 0 w 254"/>
                <a:gd name="T1" fmla="*/ 186 h 186"/>
                <a:gd name="T2" fmla="*/ 1 w 254"/>
                <a:gd name="T3" fmla="*/ 182 h 186"/>
                <a:gd name="T4" fmla="*/ 1 w 254"/>
                <a:gd name="T5" fmla="*/ 178 h 186"/>
                <a:gd name="T6" fmla="*/ 1 w 254"/>
                <a:gd name="T7" fmla="*/ 175 h 186"/>
                <a:gd name="T8" fmla="*/ 1 w 254"/>
                <a:gd name="T9" fmla="*/ 171 h 186"/>
                <a:gd name="T10" fmla="*/ 35 w 254"/>
                <a:gd name="T11" fmla="*/ 148 h 186"/>
                <a:gd name="T12" fmla="*/ 68 w 254"/>
                <a:gd name="T13" fmla="*/ 125 h 186"/>
                <a:gd name="T14" fmla="*/ 100 w 254"/>
                <a:gd name="T15" fmla="*/ 103 h 186"/>
                <a:gd name="T16" fmla="*/ 133 w 254"/>
                <a:gd name="T17" fmla="*/ 82 h 186"/>
                <a:gd name="T18" fmla="*/ 163 w 254"/>
                <a:gd name="T19" fmla="*/ 61 h 186"/>
                <a:gd name="T20" fmla="*/ 194 w 254"/>
                <a:gd name="T21" fmla="*/ 40 h 186"/>
                <a:gd name="T22" fmla="*/ 223 w 254"/>
                <a:gd name="T23" fmla="*/ 20 h 186"/>
                <a:gd name="T24" fmla="*/ 253 w 254"/>
                <a:gd name="T25" fmla="*/ 0 h 186"/>
                <a:gd name="T26" fmla="*/ 253 w 254"/>
                <a:gd name="T27" fmla="*/ 3 h 186"/>
                <a:gd name="T28" fmla="*/ 253 w 254"/>
                <a:gd name="T29" fmla="*/ 7 h 186"/>
                <a:gd name="T30" fmla="*/ 254 w 254"/>
                <a:gd name="T31" fmla="*/ 10 h 186"/>
                <a:gd name="T32" fmla="*/ 254 w 254"/>
                <a:gd name="T33" fmla="*/ 13 h 186"/>
                <a:gd name="T34" fmla="*/ 224 w 254"/>
                <a:gd name="T35" fmla="*/ 33 h 186"/>
                <a:gd name="T36" fmla="*/ 194 w 254"/>
                <a:gd name="T37" fmla="*/ 54 h 186"/>
                <a:gd name="T38" fmla="*/ 164 w 254"/>
                <a:gd name="T39" fmla="*/ 74 h 186"/>
                <a:gd name="T40" fmla="*/ 133 w 254"/>
                <a:gd name="T41" fmla="*/ 96 h 186"/>
                <a:gd name="T42" fmla="*/ 100 w 254"/>
                <a:gd name="T43" fmla="*/ 118 h 186"/>
                <a:gd name="T44" fmla="*/ 68 w 254"/>
                <a:gd name="T45" fmla="*/ 140 h 186"/>
                <a:gd name="T46" fmla="*/ 34 w 254"/>
                <a:gd name="T47" fmla="*/ 163 h 186"/>
                <a:gd name="T48" fmla="*/ 0 w 254"/>
                <a:gd name="T4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4" h="186">
                  <a:moveTo>
                    <a:pt x="0" y="186"/>
                  </a:moveTo>
                  <a:lnTo>
                    <a:pt x="1" y="182"/>
                  </a:lnTo>
                  <a:lnTo>
                    <a:pt x="1" y="178"/>
                  </a:lnTo>
                  <a:lnTo>
                    <a:pt x="1" y="175"/>
                  </a:lnTo>
                  <a:lnTo>
                    <a:pt x="1" y="171"/>
                  </a:lnTo>
                  <a:lnTo>
                    <a:pt x="35" y="148"/>
                  </a:lnTo>
                  <a:lnTo>
                    <a:pt x="68" y="125"/>
                  </a:lnTo>
                  <a:lnTo>
                    <a:pt x="100" y="103"/>
                  </a:lnTo>
                  <a:lnTo>
                    <a:pt x="133" y="82"/>
                  </a:lnTo>
                  <a:lnTo>
                    <a:pt x="163" y="61"/>
                  </a:lnTo>
                  <a:lnTo>
                    <a:pt x="194" y="40"/>
                  </a:lnTo>
                  <a:lnTo>
                    <a:pt x="223" y="20"/>
                  </a:lnTo>
                  <a:lnTo>
                    <a:pt x="253" y="0"/>
                  </a:lnTo>
                  <a:lnTo>
                    <a:pt x="253" y="3"/>
                  </a:lnTo>
                  <a:lnTo>
                    <a:pt x="253" y="7"/>
                  </a:lnTo>
                  <a:lnTo>
                    <a:pt x="254" y="10"/>
                  </a:lnTo>
                  <a:lnTo>
                    <a:pt x="254" y="13"/>
                  </a:lnTo>
                  <a:lnTo>
                    <a:pt x="224" y="33"/>
                  </a:lnTo>
                  <a:lnTo>
                    <a:pt x="194" y="54"/>
                  </a:lnTo>
                  <a:lnTo>
                    <a:pt x="164" y="74"/>
                  </a:lnTo>
                  <a:lnTo>
                    <a:pt x="133" y="96"/>
                  </a:lnTo>
                  <a:lnTo>
                    <a:pt x="100" y="118"/>
                  </a:lnTo>
                  <a:lnTo>
                    <a:pt x="68" y="140"/>
                  </a:lnTo>
                  <a:lnTo>
                    <a:pt x="34" y="163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16161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3" name="Freeform 1093"/>
            <p:cNvSpPr>
              <a:spLocks/>
            </p:cNvSpPr>
            <p:nvPr userDrawn="1"/>
          </p:nvSpPr>
          <p:spPr bwMode="auto">
            <a:xfrm>
              <a:off x="1704" y="1416"/>
              <a:ext cx="261" cy="168"/>
            </a:xfrm>
            <a:custGeom>
              <a:avLst/>
              <a:gdLst>
                <a:gd name="T0" fmla="*/ 0 w 202"/>
                <a:gd name="T1" fmla="*/ 149 h 149"/>
                <a:gd name="T2" fmla="*/ 0 w 202"/>
                <a:gd name="T3" fmla="*/ 146 h 149"/>
                <a:gd name="T4" fmla="*/ 0 w 202"/>
                <a:gd name="T5" fmla="*/ 143 h 149"/>
                <a:gd name="T6" fmla="*/ 0 w 202"/>
                <a:gd name="T7" fmla="*/ 140 h 149"/>
                <a:gd name="T8" fmla="*/ 0 w 202"/>
                <a:gd name="T9" fmla="*/ 137 h 149"/>
                <a:gd name="T10" fmla="*/ 27 w 202"/>
                <a:gd name="T11" fmla="*/ 119 h 149"/>
                <a:gd name="T12" fmla="*/ 53 w 202"/>
                <a:gd name="T13" fmla="*/ 101 h 149"/>
                <a:gd name="T14" fmla="*/ 79 w 202"/>
                <a:gd name="T15" fmla="*/ 83 h 149"/>
                <a:gd name="T16" fmla="*/ 105 w 202"/>
                <a:gd name="T17" fmla="*/ 66 h 149"/>
                <a:gd name="T18" fmla="*/ 129 w 202"/>
                <a:gd name="T19" fmla="*/ 49 h 149"/>
                <a:gd name="T20" fmla="*/ 154 w 202"/>
                <a:gd name="T21" fmla="*/ 33 h 149"/>
                <a:gd name="T22" fmla="*/ 178 w 202"/>
                <a:gd name="T23" fmla="*/ 16 h 149"/>
                <a:gd name="T24" fmla="*/ 202 w 202"/>
                <a:gd name="T25" fmla="*/ 0 h 149"/>
                <a:gd name="T26" fmla="*/ 202 w 202"/>
                <a:gd name="T27" fmla="*/ 3 h 149"/>
                <a:gd name="T28" fmla="*/ 202 w 202"/>
                <a:gd name="T29" fmla="*/ 5 h 149"/>
                <a:gd name="T30" fmla="*/ 202 w 202"/>
                <a:gd name="T31" fmla="*/ 8 h 149"/>
                <a:gd name="T32" fmla="*/ 202 w 202"/>
                <a:gd name="T33" fmla="*/ 11 h 149"/>
                <a:gd name="T34" fmla="*/ 178 w 202"/>
                <a:gd name="T35" fmla="*/ 27 h 149"/>
                <a:gd name="T36" fmla="*/ 154 w 202"/>
                <a:gd name="T37" fmla="*/ 44 h 149"/>
                <a:gd name="T38" fmla="*/ 130 w 202"/>
                <a:gd name="T39" fmla="*/ 60 h 149"/>
                <a:gd name="T40" fmla="*/ 105 w 202"/>
                <a:gd name="T41" fmla="*/ 77 h 149"/>
                <a:gd name="T42" fmla="*/ 79 w 202"/>
                <a:gd name="T43" fmla="*/ 95 h 149"/>
                <a:gd name="T44" fmla="*/ 53 w 202"/>
                <a:gd name="T45" fmla="*/ 113 h 149"/>
                <a:gd name="T46" fmla="*/ 27 w 202"/>
                <a:gd name="T47" fmla="*/ 131 h 149"/>
                <a:gd name="T48" fmla="*/ 0 w 202"/>
                <a:gd name="T4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49">
                  <a:moveTo>
                    <a:pt x="0" y="149"/>
                  </a:moveTo>
                  <a:lnTo>
                    <a:pt x="0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37"/>
                  </a:lnTo>
                  <a:lnTo>
                    <a:pt x="27" y="119"/>
                  </a:lnTo>
                  <a:lnTo>
                    <a:pt x="53" y="101"/>
                  </a:lnTo>
                  <a:lnTo>
                    <a:pt x="79" y="83"/>
                  </a:lnTo>
                  <a:lnTo>
                    <a:pt x="105" y="66"/>
                  </a:lnTo>
                  <a:lnTo>
                    <a:pt x="129" y="49"/>
                  </a:lnTo>
                  <a:lnTo>
                    <a:pt x="154" y="33"/>
                  </a:lnTo>
                  <a:lnTo>
                    <a:pt x="178" y="16"/>
                  </a:lnTo>
                  <a:lnTo>
                    <a:pt x="202" y="0"/>
                  </a:lnTo>
                  <a:lnTo>
                    <a:pt x="202" y="3"/>
                  </a:lnTo>
                  <a:lnTo>
                    <a:pt x="202" y="5"/>
                  </a:lnTo>
                  <a:lnTo>
                    <a:pt x="202" y="8"/>
                  </a:lnTo>
                  <a:lnTo>
                    <a:pt x="202" y="11"/>
                  </a:lnTo>
                  <a:lnTo>
                    <a:pt x="178" y="27"/>
                  </a:lnTo>
                  <a:lnTo>
                    <a:pt x="154" y="44"/>
                  </a:lnTo>
                  <a:lnTo>
                    <a:pt x="130" y="60"/>
                  </a:lnTo>
                  <a:lnTo>
                    <a:pt x="105" y="77"/>
                  </a:lnTo>
                  <a:lnTo>
                    <a:pt x="79" y="95"/>
                  </a:lnTo>
                  <a:lnTo>
                    <a:pt x="53" y="113"/>
                  </a:lnTo>
                  <a:lnTo>
                    <a:pt x="27" y="131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D7E8D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4" name="Freeform 1094"/>
            <p:cNvSpPr>
              <a:spLocks/>
            </p:cNvSpPr>
            <p:nvPr userDrawn="1"/>
          </p:nvSpPr>
          <p:spPr bwMode="auto">
            <a:xfrm>
              <a:off x="1708" y="1556"/>
              <a:ext cx="27" cy="23"/>
            </a:xfrm>
            <a:custGeom>
              <a:avLst/>
              <a:gdLst>
                <a:gd name="T0" fmla="*/ 1 w 21"/>
                <a:gd name="T1" fmla="*/ 14 h 21"/>
                <a:gd name="T2" fmla="*/ 0 w 21"/>
                <a:gd name="T3" fmla="*/ 16 h 21"/>
                <a:gd name="T4" fmla="*/ 0 w 21"/>
                <a:gd name="T5" fmla="*/ 17 h 21"/>
                <a:gd name="T6" fmla="*/ 0 w 21"/>
                <a:gd name="T7" fmla="*/ 19 h 21"/>
                <a:gd name="T8" fmla="*/ 0 w 21"/>
                <a:gd name="T9" fmla="*/ 21 h 21"/>
                <a:gd name="T10" fmla="*/ 6 w 21"/>
                <a:gd name="T11" fmla="*/ 17 h 21"/>
                <a:gd name="T12" fmla="*/ 11 w 21"/>
                <a:gd name="T13" fmla="*/ 13 h 21"/>
                <a:gd name="T14" fmla="*/ 16 w 21"/>
                <a:gd name="T15" fmla="*/ 9 h 21"/>
                <a:gd name="T16" fmla="*/ 21 w 21"/>
                <a:gd name="T17" fmla="*/ 6 h 21"/>
                <a:gd name="T18" fmla="*/ 21 w 21"/>
                <a:gd name="T19" fmla="*/ 4 h 21"/>
                <a:gd name="T20" fmla="*/ 21 w 21"/>
                <a:gd name="T21" fmla="*/ 3 h 21"/>
                <a:gd name="T22" fmla="*/ 21 w 21"/>
                <a:gd name="T23" fmla="*/ 1 h 21"/>
                <a:gd name="T24" fmla="*/ 21 w 21"/>
                <a:gd name="T25" fmla="*/ 0 h 21"/>
                <a:gd name="T26" fmla="*/ 16 w 21"/>
                <a:gd name="T27" fmla="*/ 3 h 21"/>
                <a:gd name="T28" fmla="*/ 11 w 21"/>
                <a:gd name="T29" fmla="*/ 7 h 21"/>
                <a:gd name="T30" fmla="*/ 6 w 21"/>
                <a:gd name="T31" fmla="*/ 11 h 21"/>
                <a:gd name="T32" fmla="*/ 1 w 21"/>
                <a:gd name="T3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1">
                  <a:moveTo>
                    <a:pt x="1" y="14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6" y="17"/>
                  </a:lnTo>
                  <a:lnTo>
                    <a:pt x="11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16" y="3"/>
                  </a:lnTo>
                  <a:lnTo>
                    <a:pt x="11" y="7"/>
                  </a:lnTo>
                  <a:lnTo>
                    <a:pt x="6" y="11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00848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5" name="Freeform 1095"/>
            <p:cNvSpPr>
              <a:spLocks/>
            </p:cNvSpPr>
            <p:nvPr userDrawn="1"/>
          </p:nvSpPr>
          <p:spPr bwMode="auto">
            <a:xfrm>
              <a:off x="1740" y="1428"/>
              <a:ext cx="212" cy="129"/>
            </a:xfrm>
            <a:custGeom>
              <a:avLst/>
              <a:gdLst>
                <a:gd name="T0" fmla="*/ 0 w 164"/>
                <a:gd name="T1" fmla="*/ 114 h 114"/>
                <a:gd name="T2" fmla="*/ 0 w 164"/>
                <a:gd name="T3" fmla="*/ 113 h 114"/>
                <a:gd name="T4" fmla="*/ 0 w 164"/>
                <a:gd name="T5" fmla="*/ 112 h 114"/>
                <a:gd name="T6" fmla="*/ 21 w 164"/>
                <a:gd name="T7" fmla="*/ 97 h 114"/>
                <a:gd name="T8" fmla="*/ 43 w 164"/>
                <a:gd name="T9" fmla="*/ 83 h 114"/>
                <a:gd name="T10" fmla="*/ 64 w 164"/>
                <a:gd name="T11" fmla="*/ 68 h 114"/>
                <a:gd name="T12" fmla="*/ 84 w 164"/>
                <a:gd name="T13" fmla="*/ 54 h 114"/>
                <a:gd name="T14" fmla="*/ 104 w 164"/>
                <a:gd name="T15" fmla="*/ 40 h 114"/>
                <a:gd name="T16" fmla="*/ 124 w 164"/>
                <a:gd name="T17" fmla="*/ 27 h 114"/>
                <a:gd name="T18" fmla="*/ 144 w 164"/>
                <a:gd name="T19" fmla="*/ 13 h 114"/>
                <a:gd name="T20" fmla="*/ 164 w 164"/>
                <a:gd name="T21" fmla="*/ 0 h 114"/>
                <a:gd name="T22" fmla="*/ 164 w 164"/>
                <a:gd name="T23" fmla="*/ 1 h 114"/>
                <a:gd name="T24" fmla="*/ 164 w 164"/>
                <a:gd name="T25" fmla="*/ 3 h 114"/>
                <a:gd name="T26" fmla="*/ 144 w 164"/>
                <a:gd name="T27" fmla="*/ 16 h 114"/>
                <a:gd name="T28" fmla="*/ 125 w 164"/>
                <a:gd name="T29" fmla="*/ 29 h 114"/>
                <a:gd name="T30" fmla="*/ 105 w 164"/>
                <a:gd name="T31" fmla="*/ 43 h 114"/>
                <a:gd name="T32" fmla="*/ 84 w 164"/>
                <a:gd name="T33" fmla="*/ 57 h 114"/>
                <a:gd name="T34" fmla="*/ 64 w 164"/>
                <a:gd name="T35" fmla="*/ 71 h 114"/>
                <a:gd name="T36" fmla="*/ 43 w 164"/>
                <a:gd name="T37" fmla="*/ 85 h 114"/>
                <a:gd name="T38" fmla="*/ 21 w 164"/>
                <a:gd name="T39" fmla="*/ 99 h 114"/>
                <a:gd name="T40" fmla="*/ 0 w 164"/>
                <a:gd name="T4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14">
                  <a:moveTo>
                    <a:pt x="0" y="114"/>
                  </a:moveTo>
                  <a:lnTo>
                    <a:pt x="0" y="113"/>
                  </a:lnTo>
                  <a:lnTo>
                    <a:pt x="0" y="112"/>
                  </a:lnTo>
                  <a:lnTo>
                    <a:pt x="21" y="97"/>
                  </a:lnTo>
                  <a:lnTo>
                    <a:pt x="43" y="83"/>
                  </a:lnTo>
                  <a:lnTo>
                    <a:pt x="64" y="68"/>
                  </a:lnTo>
                  <a:lnTo>
                    <a:pt x="84" y="54"/>
                  </a:lnTo>
                  <a:lnTo>
                    <a:pt x="104" y="40"/>
                  </a:lnTo>
                  <a:lnTo>
                    <a:pt x="124" y="27"/>
                  </a:lnTo>
                  <a:lnTo>
                    <a:pt x="144" y="13"/>
                  </a:lnTo>
                  <a:lnTo>
                    <a:pt x="164" y="0"/>
                  </a:lnTo>
                  <a:lnTo>
                    <a:pt x="164" y="1"/>
                  </a:lnTo>
                  <a:lnTo>
                    <a:pt x="164" y="3"/>
                  </a:lnTo>
                  <a:lnTo>
                    <a:pt x="144" y="16"/>
                  </a:lnTo>
                  <a:lnTo>
                    <a:pt x="125" y="29"/>
                  </a:lnTo>
                  <a:lnTo>
                    <a:pt x="105" y="43"/>
                  </a:lnTo>
                  <a:lnTo>
                    <a:pt x="84" y="57"/>
                  </a:lnTo>
                  <a:lnTo>
                    <a:pt x="64" y="71"/>
                  </a:lnTo>
                  <a:lnTo>
                    <a:pt x="43" y="85"/>
                  </a:lnTo>
                  <a:lnTo>
                    <a:pt x="21" y="99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95CAC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6" name="Freeform 1096"/>
            <p:cNvSpPr>
              <a:spLocks/>
            </p:cNvSpPr>
            <p:nvPr userDrawn="1"/>
          </p:nvSpPr>
          <p:spPr bwMode="auto">
            <a:xfrm>
              <a:off x="1373" y="1193"/>
              <a:ext cx="626" cy="375"/>
            </a:xfrm>
            <a:custGeom>
              <a:avLst/>
              <a:gdLst>
                <a:gd name="T0" fmla="*/ 228 w 485"/>
                <a:gd name="T1" fmla="*/ 332 h 332"/>
                <a:gd name="T2" fmla="*/ 198 w 485"/>
                <a:gd name="T3" fmla="*/ 306 h 332"/>
                <a:gd name="T4" fmla="*/ 167 w 485"/>
                <a:gd name="T5" fmla="*/ 281 h 332"/>
                <a:gd name="T6" fmla="*/ 138 w 485"/>
                <a:gd name="T7" fmla="*/ 256 h 332"/>
                <a:gd name="T8" fmla="*/ 109 w 485"/>
                <a:gd name="T9" fmla="*/ 232 h 332"/>
                <a:gd name="T10" fmla="*/ 81 w 485"/>
                <a:gd name="T11" fmla="*/ 208 h 332"/>
                <a:gd name="T12" fmla="*/ 54 w 485"/>
                <a:gd name="T13" fmla="*/ 186 h 332"/>
                <a:gd name="T14" fmla="*/ 27 w 485"/>
                <a:gd name="T15" fmla="*/ 163 h 332"/>
                <a:gd name="T16" fmla="*/ 0 w 485"/>
                <a:gd name="T17" fmla="*/ 141 h 332"/>
                <a:gd name="T18" fmla="*/ 0 w 485"/>
                <a:gd name="T19" fmla="*/ 140 h 332"/>
                <a:gd name="T20" fmla="*/ 0 w 485"/>
                <a:gd name="T21" fmla="*/ 138 h 332"/>
                <a:gd name="T22" fmla="*/ 34 w 485"/>
                <a:gd name="T23" fmla="*/ 120 h 332"/>
                <a:gd name="T24" fmla="*/ 67 w 485"/>
                <a:gd name="T25" fmla="*/ 102 h 332"/>
                <a:gd name="T26" fmla="*/ 99 w 485"/>
                <a:gd name="T27" fmla="*/ 84 h 332"/>
                <a:gd name="T28" fmla="*/ 131 w 485"/>
                <a:gd name="T29" fmla="*/ 66 h 332"/>
                <a:gd name="T30" fmla="*/ 162 w 485"/>
                <a:gd name="T31" fmla="*/ 49 h 332"/>
                <a:gd name="T32" fmla="*/ 193 w 485"/>
                <a:gd name="T33" fmla="*/ 32 h 332"/>
                <a:gd name="T34" fmla="*/ 222 w 485"/>
                <a:gd name="T35" fmla="*/ 16 h 332"/>
                <a:gd name="T36" fmla="*/ 252 w 485"/>
                <a:gd name="T37" fmla="*/ 0 h 332"/>
                <a:gd name="T38" fmla="*/ 279 w 485"/>
                <a:gd name="T39" fmla="*/ 18 h 332"/>
                <a:gd name="T40" fmla="*/ 307 w 485"/>
                <a:gd name="T41" fmla="*/ 37 h 332"/>
                <a:gd name="T42" fmla="*/ 335 w 485"/>
                <a:gd name="T43" fmla="*/ 56 h 332"/>
                <a:gd name="T44" fmla="*/ 363 w 485"/>
                <a:gd name="T45" fmla="*/ 76 h 332"/>
                <a:gd name="T46" fmla="*/ 393 w 485"/>
                <a:gd name="T47" fmla="*/ 96 h 332"/>
                <a:gd name="T48" fmla="*/ 423 w 485"/>
                <a:gd name="T49" fmla="*/ 117 h 332"/>
                <a:gd name="T50" fmla="*/ 454 w 485"/>
                <a:gd name="T51" fmla="*/ 138 h 332"/>
                <a:gd name="T52" fmla="*/ 485 w 485"/>
                <a:gd name="T53" fmla="*/ 160 h 332"/>
                <a:gd name="T54" fmla="*/ 455 w 485"/>
                <a:gd name="T55" fmla="*/ 180 h 332"/>
                <a:gd name="T56" fmla="*/ 424 w 485"/>
                <a:gd name="T57" fmla="*/ 200 h 332"/>
                <a:gd name="T58" fmla="*/ 394 w 485"/>
                <a:gd name="T59" fmla="*/ 221 h 332"/>
                <a:gd name="T60" fmla="*/ 362 w 485"/>
                <a:gd name="T61" fmla="*/ 242 h 332"/>
                <a:gd name="T62" fmla="*/ 330 w 485"/>
                <a:gd name="T63" fmla="*/ 264 h 332"/>
                <a:gd name="T64" fmla="*/ 296 w 485"/>
                <a:gd name="T65" fmla="*/ 286 h 332"/>
                <a:gd name="T66" fmla="*/ 263 w 485"/>
                <a:gd name="T67" fmla="*/ 309 h 332"/>
                <a:gd name="T68" fmla="*/ 228 w 485"/>
                <a:gd name="T6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5" h="332">
                  <a:moveTo>
                    <a:pt x="228" y="332"/>
                  </a:moveTo>
                  <a:lnTo>
                    <a:pt x="198" y="306"/>
                  </a:lnTo>
                  <a:lnTo>
                    <a:pt x="167" y="281"/>
                  </a:lnTo>
                  <a:lnTo>
                    <a:pt x="138" y="256"/>
                  </a:lnTo>
                  <a:lnTo>
                    <a:pt x="109" y="232"/>
                  </a:lnTo>
                  <a:lnTo>
                    <a:pt x="81" y="208"/>
                  </a:lnTo>
                  <a:lnTo>
                    <a:pt x="54" y="186"/>
                  </a:lnTo>
                  <a:lnTo>
                    <a:pt x="27" y="163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34" y="120"/>
                  </a:lnTo>
                  <a:lnTo>
                    <a:pt x="67" y="102"/>
                  </a:lnTo>
                  <a:lnTo>
                    <a:pt x="99" y="84"/>
                  </a:lnTo>
                  <a:lnTo>
                    <a:pt x="131" y="66"/>
                  </a:lnTo>
                  <a:lnTo>
                    <a:pt x="162" y="49"/>
                  </a:lnTo>
                  <a:lnTo>
                    <a:pt x="193" y="32"/>
                  </a:lnTo>
                  <a:lnTo>
                    <a:pt x="222" y="16"/>
                  </a:lnTo>
                  <a:lnTo>
                    <a:pt x="252" y="0"/>
                  </a:lnTo>
                  <a:lnTo>
                    <a:pt x="279" y="18"/>
                  </a:lnTo>
                  <a:lnTo>
                    <a:pt x="307" y="37"/>
                  </a:lnTo>
                  <a:lnTo>
                    <a:pt x="335" y="56"/>
                  </a:lnTo>
                  <a:lnTo>
                    <a:pt x="363" y="76"/>
                  </a:lnTo>
                  <a:lnTo>
                    <a:pt x="393" y="96"/>
                  </a:lnTo>
                  <a:lnTo>
                    <a:pt x="423" y="117"/>
                  </a:lnTo>
                  <a:lnTo>
                    <a:pt x="454" y="138"/>
                  </a:lnTo>
                  <a:lnTo>
                    <a:pt x="485" y="160"/>
                  </a:lnTo>
                  <a:lnTo>
                    <a:pt x="455" y="180"/>
                  </a:lnTo>
                  <a:lnTo>
                    <a:pt x="424" y="200"/>
                  </a:lnTo>
                  <a:lnTo>
                    <a:pt x="394" y="221"/>
                  </a:lnTo>
                  <a:lnTo>
                    <a:pt x="362" y="242"/>
                  </a:lnTo>
                  <a:lnTo>
                    <a:pt x="330" y="264"/>
                  </a:lnTo>
                  <a:lnTo>
                    <a:pt x="296" y="286"/>
                  </a:lnTo>
                  <a:lnTo>
                    <a:pt x="263" y="309"/>
                  </a:lnTo>
                  <a:lnTo>
                    <a:pt x="228" y="332"/>
                  </a:lnTo>
                  <a:close/>
                </a:path>
              </a:pathLst>
            </a:custGeom>
            <a:solidFill>
              <a:srgbClr val="5F817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7" name="Freeform 1097"/>
            <p:cNvSpPr>
              <a:spLocks/>
            </p:cNvSpPr>
            <p:nvPr userDrawn="1"/>
          </p:nvSpPr>
          <p:spPr bwMode="auto">
            <a:xfrm>
              <a:off x="1373" y="1190"/>
              <a:ext cx="600" cy="357"/>
            </a:xfrm>
            <a:custGeom>
              <a:avLst/>
              <a:gdLst>
                <a:gd name="T0" fmla="*/ 209 w 465"/>
                <a:gd name="T1" fmla="*/ 316 h 316"/>
                <a:gd name="T2" fmla="*/ 181 w 465"/>
                <a:gd name="T3" fmla="*/ 293 h 316"/>
                <a:gd name="T4" fmla="*/ 154 w 465"/>
                <a:gd name="T5" fmla="*/ 270 h 316"/>
                <a:gd name="T6" fmla="*/ 127 w 465"/>
                <a:gd name="T7" fmla="*/ 247 h 316"/>
                <a:gd name="T8" fmla="*/ 100 w 465"/>
                <a:gd name="T9" fmla="*/ 225 h 316"/>
                <a:gd name="T10" fmla="*/ 74 w 465"/>
                <a:gd name="T11" fmla="*/ 203 h 316"/>
                <a:gd name="T12" fmla="*/ 49 w 465"/>
                <a:gd name="T13" fmla="*/ 182 h 316"/>
                <a:gd name="T14" fmla="*/ 25 w 465"/>
                <a:gd name="T15" fmla="*/ 162 h 316"/>
                <a:gd name="T16" fmla="*/ 0 w 465"/>
                <a:gd name="T17" fmla="*/ 141 h 316"/>
                <a:gd name="T18" fmla="*/ 34 w 465"/>
                <a:gd name="T19" fmla="*/ 122 h 316"/>
                <a:gd name="T20" fmla="*/ 67 w 465"/>
                <a:gd name="T21" fmla="*/ 104 h 316"/>
                <a:gd name="T22" fmla="*/ 99 w 465"/>
                <a:gd name="T23" fmla="*/ 86 h 316"/>
                <a:gd name="T24" fmla="*/ 131 w 465"/>
                <a:gd name="T25" fmla="*/ 68 h 316"/>
                <a:gd name="T26" fmla="*/ 162 w 465"/>
                <a:gd name="T27" fmla="*/ 50 h 316"/>
                <a:gd name="T28" fmla="*/ 192 w 465"/>
                <a:gd name="T29" fmla="*/ 33 h 316"/>
                <a:gd name="T30" fmla="*/ 222 w 465"/>
                <a:gd name="T31" fmla="*/ 16 h 316"/>
                <a:gd name="T32" fmla="*/ 252 w 465"/>
                <a:gd name="T33" fmla="*/ 0 h 316"/>
                <a:gd name="T34" fmla="*/ 277 w 465"/>
                <a:gd name="T35" fmla="*/ 17 h 316"/>
                <a:gd name="T36" fmla="*/ 302 w 465"/>
                <a:gd name="T37" fmla="*/ 35 h 316"/>
                <a:gd name="T38" fmla="*/ 328 w 465"/>
                <a:gd name="T39" fmla="*/ 52 h 316"/>
                <a:gd name="T40" fmla="*/ 354 w 465"/>
                <a:gd name="T41" fmla="*/ 71 h 316"/>
                <a:gd name="T42" fmla="*/ 381 w 465"/>
                <a:gd name="T43" fmla="*/ 89 h 316"/>
                <a:gd name="T44" fmla="*/ 409 w 465"/>
                <a:gd name="T45" fmla="*/ 108 h 316"/>
                <a:gd name="T46" fmla="*/ 437 w 465"/>
                <a:gd name="T47" fmla="*/ 127 h 316"/>
                <a:gd name="T48" fmla="*/ 465 w 465"/>
                <a:gd name="T49" fmla="*/ 147 h 316"/>
                <a:gd name="T50" fmla="*/ 435 w 465"/>
                <a:gd name="T51" fmla="*/ 167 h 316"/>
                <a:gd name="T52" fmla="*/ 405 w 465"/>
                <a:gd name="T53" fmla="*/ 187 h 316"/>
                <a:gd name="T54" fmla="*/ 374 w 465"/>
                <a:gd name="T55" fmla="*/ 207 h 316"/>
                <a:gd name="T56" fmla="*/ 343 w 465"/>
                <a:gd name="T57" fmla="*/ 228 h 316"/>
                <a:gd name="T58" fmla="*/ 310 w 465"/>
                <a:gd name="T59" fmla="*/ 249 h 316"/>
                <a:gd name="T60" fmla="*/ 277 w 465"/>
                <a:gd name="T61" fmla="*/ 271 h 316"/>
                <a:gd name="T62" fmla="*/ 244 w 465"/>
                <a:gd name="T63" fmla="*/ 294 h 316"/>
                <a:gd name="T64" fmla="*/ 209 w 465"/>
                <a:gd name="T65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316">
                  <a:moveTo>
                    <a:pt x="209" y="316"/>
                  </a:moveTo>
                  <a:lnTo>
                    <a:pt x="181" y="293"/>
                  </a:lnTo>
                  <a:lnTo>
                    <a:pt x="154" y="270"/>
                  </a:lnTo>
                  <a:lnTo>
                    <a:pt x="127" y="247"/>
                  </a:lnTo>
                  <a:lnTo>
                    <a:pt x="100" y="225"/>
                  </a:lnTo>
                  <a:lnTo>
                    <a:pt x="74" y="203"/>
                  </a:lnTo>
                  <a:lnTo>
                    <a:pt x="49" y="182"/>
                  </a:lnTo>
                  <a:lnTo>
                    <a:pt x="25" y="162"/>
                  </a:lnTo>
                  <a:lnTo>
                    <a:pt x="0" y="141"/>
                  </a:lnTo>
                  <a:lnTo>
                    <a:pt x="34" y="122"/>
                  </a:lnTo>
                  <a:lnTo>
                    <a:pt x="67" y="104"/>
                  </a:lnTo>
                  <a:lnTo>
                    <a:pt x="99" y="86"/>
                  </a:lnTo>
                  <a:lnTo>
                    <a:pt x="131" y="68"/>
                  </a:lnTo>
                  <a:lnTo>
                    <a:pt x="162" y="50"/>
                  </a:lnTo>
                  <a:lnTo>
                    <a:pt x="192" y="33"/>
                  </a:lnTo>
                  <a:lnTo>
                    <a:pt x="222" y="16"/>
                  </a:lnTo>
                  <a:lnTo>
                    <a:pt x="252" y="0"/>
                  </a:lnTo>
                  <a:lnTo>
                    <a:pt x="277" y="17"/>
                  </a:lnTo>
                  <a:lnTo>
                    <a:pt x="302" y="35"/>
                  </a:lnTo>
                  <a:lnTo>
                    <a:pt x="328" y="52"/>
                  </a:lnTo>
                  <a:lnTo>
                    <a:pt x="354" y="71"/>
                  </a:lnTo>
                  <a:lnTo>
                    <a:pt x="381" y="89"/>
                  </a:lnTo>
                  <a:lnTo>
                    <a:pt x="409" y="108"/>
                  </a:lnTo>
                  <a:lnTo>
                    <a:pt x="437" y="127"/>
                  </a:lnTo>
                  <a:lnTo>
                    <a:pt x="465" y="147"/>
                  </a:lnTo>
                  <a:lnTo>
                    <a:pt x="435" y="167"/>
                  </a:lnTo>
                  <a:lnTo>
                    <a:pt x="405" y="187"/>
                  </a:lnTo>
                  <a:lnTo>
                    <a:pt x="374" y="207"/>
                  </a:lnTo>
                  <a:lnTo>
                    <a:pt x="343" y="228"/>
                  </a:lnTo>
                  <a:lnTo>
                    <a:pt x="310" y="249"/>
                  </a:lnTo>
                  <a:lnTo>
                    <a:pt x="277" y="271"/>
                  </a:lnTo>
                  <a:lnTo>
                    <a:pt x="244" y="294"/>
                  </a:lnTo>
                  <a:lnTo>
                    <a:pt x="209" y="316"/>
                  </a:lnTo>
                  <a:close/>
                </a:path>
              </a:pathLst>
            </a:custGeom>
            <a:solidFill>
              <a:srgbClr val="13362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8" name="Freeform 1098"/>
            <p:cNvSpPr>
              <a:spLocks/>
            </p:cNvSpPr>
            <p:nvPr userDrawn="1"/>
          </p:nvSpPr>
          <p:spPr bwMode="auto">
            <a:xfrm>
              <a:off x="1373" y="1178"/>
              <a:ext cx="596" cy="352"/>
            </a:xfrm>
            <a:custGeom>
              <a:avLst/>
              <a:gdLst>
                <a:gd name="T0" fmla="*/ 207 w 462"/>
                <a:gd name="T1" fmla="*/ 311 h 311"/>
                <a:gd name="T2" fmla="*/ 180 w 462"/>
                <a:gd name="T3" fmla="*/ 288 h 311"/>
                <a:gd name="T4" fmla="*/ 152 w 462"/>
                <a:gd name="T5" fmla="*/ 266 h 311"/>
                <a:gd name="T6" fmla="*/ 125 w 462"/>
                <a:gd name="T7" fmla="*/ 243 h 311"/>
                <a:gd name="T8" fmla="*/ 99 w 462"/>
                <a:gd name="T9" fmla="*/ 222 h 311"/>
                <a:gd name="T10" fmla="*/ 74 w 462"/>
                <a:gd name="T11" fmla="*/ 201 h 311"/>
                <a:gd name="T12" fmla="*/ 49 w 462"/>
                <a:gd name="T13" fmla="*/ 180 h 311"/>
                <a:gd name="T14" fmla="*/ 24 w 462"/>
                <a:gd name="T15" fmla="*/ 160 h 311"/>
                <a:gd name="T16" fmla="*/ 0 w 462"/>
                <a:gd name="T17" fmla="*/ 140 h 311"/>
                <a:gd name="T18" fmla="*/ 33 w 462"/>
                <a:gd name="T19" fmla="*/ 121 h 311"/>
                <a:gd name="T20" fmla="*/ 66 w 462"/>
                <a:gd name="T21" fmla="*/ 103 h 311"/>
                <a:gd name="T22" fmla="*/ 99 w 462"/>
                <a:gd name="T23" fmla="*/ 85 h 311"/>
                <a:gd name="T24" fmla="*/ 131 w 462"/>
                <a:gd name="T25" fmla="*/ 67 h 311"/>
                <a:gd name="T26" fmla="*/ 161 w 462"/>
                <a:gd name="T27" fmla="*/ 50 h 311"/>
                <a:gd name="T28" fmla="*/ 191 w 462"/>
                <a:gd name="T29" fmla="*/ 33 h 311"/>
                <a:gd name="T30" fmla="*/ 221 w 462"/>
                <a:gd name="T31" fmla="*/ 16 h 311"/>
                <a:gd name="T32" fmla="*/ 250 w 462"/>
                <a:gd name="T33" fmla="*/ 0 h 311"/>
                <a:gd name="T34" fmla="*/ 275 w 462"/>
                <a:gd name="T35" fmla="*/ 17 h 311"/>
                <a:gd name="T36" fmla="*/ 300 w 462"/>
                <a:gd name="T37" fmla="*/ 34 h 311"/>
                <a:gd name="T38" fmla="*/ 325 w 462"/>
                <a:gd name="T39" fmla="*/ 52 h 311"/>
                <a:gd name="T40" fmla="*/ 351 w 462"/>
                <a:gd name="T41" fmla="*/ 70 h 311"/>
                <a:gd name="T42" fmla="*/ 378 w 462"/>
                <a:gd name="T43" fmla="*/ 88 h 311"/>
                <a:gd name="T44" fmla="*/ 406 w 462"/>
                <a:gd name="T45" fmla="*/ 107 h 311"/>
                <a:gd name="T46" fmla="*/ 433 w 462"/>
                <a:gd name="T47" fmla="*/ 126 h 311"/>
                <a:gd name="T48" fmla="*/ 462 w 462"/>
                <a:gd name="T49" fmla="*/ 145 h 311"/>
                <a:gd name="T50" fmla="*/ 432 w 462"/>
                <a:gd name="T51" fmla="*/ 164 h 311"/>
                <a:gd name="T52" fmla="*/ 402 w 462"/>
                <a:gd name="T53" fmla="*/ 184 h 311"/>
                <a:gd name="T54" fmla="*/ 371 w 462"/>
                <a:gd name="T55" fmla="*/ 204 h 311"/>
                <a:gd name="T56" fmla="*/ 340 w 462"/>
                <a:gd name="T57" fmla="*/ 224 h 311"/>
                <a:gd name="T58" fmla="*/ 308 w 462"/>
                <a:gd name="T59" fmla="*/ 246 h 311"/>
                <a:gd name="T60" fmla="*/ 275 w 462"/>
                <a:gd name="T61" fmla="*/ 267 h 311"/>
                <a:gd name="T62" fmla="*/ 241 w 462"/>
                <a:gd name="T63" fmla="*/ 289 h 311"/>
                <a:gd name="T64" fmla="*/ 207 w 462"/>
                <a:gd name="T6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2" h="311">
                  <a:moveTo>
                    <a:pt x="207" y="311"/>
                  </a:moveTo>
                  <a:lnTo>
                    <a:pt x="180" y="288"/>
                  </a:lnTo>
                  <a:lnTo>
                    <a:pt x="152" y="266"/>
                  </a:lnTo>
                  <a:lnTo>
                    <a:pt x="125" y="243"/>
                  </a:lnTo>
                  <a:lnTo>
                    <a:pt x="99" y="222"/>
                  </a:lnTo>
                  <a:lnTo>
                    <a:pt x="74" y="201"/>
                  </a:lnTo>
                  <a:lnTo>
                    <a:pt x="49" y="180"/>
                  </a:lnTo>
                  <a:lnTo>
                    <a:pt x="24" y="160"/>
                  </a:lnTo>
                  <a:lnTo>
                    <a:pt x="0" y="140"/>
                  </a:lnTo>
                  <a:lnTo>
                    <a:pt x="33" y="121"/>
                  </a:lnTo>
                  <a:lnTo>
                    <a:pt x="66" y="103"/>
                  </a:lnTo>
                  <a:lnTo>
                    <a:pt x="99" y="85"/>
                  </a:lnTo>
                  <a:lnTo>
                    <a:pt x="131" y="67"/>
                  </a:lnTo>
                  <a:lnTo>
                    <a:pt x="161" y="50"/>
                  </a:lnTo>
                  <a:lnTo>
                    <a:pt x="191" y="33"/>
                  </a:lnTo>
                  <a:lnTo>
                    <a:pt x="221" y="16"/>
                  </a:lnTo>
                  <a:lnTo>
                    <a:pt x="250" y="0"/>
                  </a:lnTo>
                  <a:lnTo>
                    <a:pt x="275" y="17"/>
                  </a:lnTo>
                  <a:lnTo>
                    <a:pt x="300" y="34"/>
                  </a:lnTo>
                  <a:lnTo>
                    <a:pt x="325" y="52"/>
                  </a:lnTo>
                  <a:lnTo>
                    <a:pt x="351" y="70"/>
                  </a:lnTo>
                  <a:lnTo>
                    <a:pt x="378" y="88"/>
                  </a:lnTo>
                  <a:lnTo>
                    <a:pt x="406" y="107"/>
                  </a:lnTo>
                  <a:lnTo>
                    <a:pt x="433" y="126"/>
                  </a:lnTo>
                  <a:lnTo>
                    <a:pt x="462" y="145"/>
                  </a:lnTo>
                  <a:lnTo>
                    <a:pt x="432" y="164"/>
                  </a:lnTo>
                  <a:lnTo>
                    <a:pt x="402" y="184"/>
                  </a:lnTo>
                  <a:lnTo>
                    <a:pt x="371" y="204"/>
                  </a:lnTo>
                  <a:lnTo>
                    <a:pt x="340" y="224"/>
                  </a:lnTo>
                  <a:lnTo>
                    <a:pt x="308" y="246"/>
                  </a:lnTo>
                  <a:lnTo>
                    <a:pt x="275" y="267"/>
                  </a:lnTo>
                  <a:lnTo>
                    <a:pt x="241" y="289"/>
                  </a:lnTo>
                  <a:lnTo>
                    <a:pt x="207" y="311"/>
                  </a:lnTo>
                  <a:close/>
                </a:path>
              </a:pathLst>
            </a:custGeom>
            <a:solidFill>
              <a:srgbClr val="A8CBB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9" name="Freeform 1099"/>
            <p:cNvSpPr>
              <a:spLocks/>
            </p:cNvSpPr>
            <p:nvPr userDrawn="1"/>
          </p:nvSpPr>
          <p:spPr bwMode="auto">
            <a:xfrm>
              <a:off x="1378" y="1181"/>
              <a:ext cx="586" cy="345"/>
            </a:xfrm>
            <a:custGeom>
              <a:avLst/>
              <a:gdLst>
                <a:gd name="T0" fmla="*/ 204 w 454"/>
                <a:gd name="T1" fmla="*/ 306 h 306"/>
                <a:gd name="T2" fmla="*/ 176 w 454"/>
                <a:gd name="T3" fmla="*/ 284 h 306"/>
                <a:gd name="T4" fmla="*/ 150 w 454"/>
                <a:gd name="T5" fmla="*/ 262 h 306"/>
                <a:gd name="T6" fmla="*/ 123 w 454"/>
                <a:gd name="T7" fmla="*/ 240 h 306"/>
                <a:gd name="T8" fmla="*/ 97 w 454"/>
                <a:gd name="T9" fmla="*/ 218 h 306"/>
                <a:gd name="T10" fmla="*/ 72 w 454"/>
                <a:gd name="T11" fmla="*/ 197 h 306"/>
                <a:gd name="T12" fmla="*/ 48 w 454"/>
                <a:gd name="T13" fmla="*/ 177 h 306"/>
                <a:gd name="T14" fmla="*/ 24 w 454"/>
                <a:gd name="T15" fmla="*/ 157 h 306"/>
                <a:gd name="T16" fmla="*/ 0 w 454"/>
                <a:gd name="T17" fmla="*/ 138 h 306"/>
                <a:gd name="T18" fmla="*/ 33 w 454"/>
                <a:gd name="T19" fmla="*/ 119 h 306"/>
                <a:gd name="T20" fmla="*/ 65 w 454"/>
                <a:gd name="T21" fmla="*/ 102 h 306"/>
                <a:gd name="T22" fmla="*/ 97 w 454"/>
                <a:gd name="T23" fmla="*/ 84 h 306"/>
                <a:gd name="T24" fmla="*/ 128 w 454"/>
                <a:gd name="T25" fmla="*/ 66 h 306"/>
                <a:gd name="T26" fmla="*/ 158 w 454"/>
                <a:gd name="T27" fmla="*/ 49 h 306"/>
                <a:gd name="T28" fmla="*/ 188 w 454"/>
                <a:gd name="T29" fmla="*/ 33 h 306"/>
                <a:gd name="T30" fmla="*/ 217 w 454"/>
                <a:gd name="T31" fmla="*/ 16 h 306"/>
                <a:gd name="T32" fmla="*/ 246 w 454"/>
                <a:gd name="T33" fmla="*/ 0 h 306"/>
                <a:gd name="T34" fmla="*/ 270 w 454"/>
                <a:gd name="T35" fmla="*/ 17 h 306"/>
                <a:gd name="T36" fmla="*/ 295 w 454"/>
                <a:gd name="T37" fmla="*/ 34 h 306"/>
                <a:gd name="T38" fmla="*/ 320 w 454"/>
                <a:gd name="T39" fmla="*/ 51 h 306"/>
                <a:gd name="T40" fmla="*/ 346 w 454"/>
                <a:gd name="T41" fmla="*/ 69 h 306"/>
                <a:gd name="T42" fmla="*/ 372 w 454"/>
                <a:gd name="T43" fmla="*/ 87 h 306"/>
                <a:gd name="T44" fmla="*/ 399 w 454"/>
                <a:gd name="T45" fmla="*/ 105 h 306"/>
                <a:gd name="T46" fmla="*/ 426 w 454"/>
                <a:gd name="T47" fmla="*/ 124 h 306"/>
                <a:gd name="T48" fmla="*/ 454 w 454"/>
                <a:gd name="T49" fmla="*/ 143 h 306"/>
                <a:gd name="T50" fmla="*/ 425 w 454"/>
                <a:gd name="T51" fmla="*/ 162 h 306"/>
                <a:gd name="T52" fmla="*/ 395 w 454"/>
                <a:gd name="T53" fmla="*/ 181 h 306"/>
                <a:gd name="T54" fmla="*/ 365 w 454"/>
                <a:gd name="T55" fmla="*/ 201 h 306"/>
                <a:gd name="T56" fmla="*/ 334 w 454"/>
                <a:gd name="T57" fmla="*/ 221 h 306"/>
                <a:gd name="T58" fmla="*/ 302 w 454"/>
                <a:gd name="T59" fmla="*/ 242 h 306"/>
                <a:gd name="T60" fmla="*/ 270 w 454"/>
                <a:gd name="T61" fmla="*/ 263 h 306"/>
                <a:gd name="T62" fmla="*/ 237 w 454"/>
                <a:gd name="T63" fmla="*/ 284 h 306"/>
                <a:gd name="T64" fmla="*/ 204 w 454"/>
                <a:gd name="T65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4" h="306">
                  <a:moveTo>
                    <a:pt x="204" y="306"/>
                  </a:moveTo>
                  <a:lnTo>
                    <a:pt x="176" y="284"/>
                  </a:lnTo>
                  <a:lnTo>
                    <a:pt x="150" y="262"/>
                  </a:lnTo>
                  <a:lnTo>
                    <a:pt x="123" y="240"/>
                  </a:lnTo>
                  <a:lnTo>
                    <a:pt x="97" y="218"/>
                  </a:lnTo>
                  <a:lnTo>
                    <a:pt x="72" y="197"/>
                  </a:lnTo>
                  <a:lnTo>
                    <a:pt x="48" y="177"/>
                  </a:lnTo>
                  <a:lnTo>
                    <a:pt x="24" y="157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65" y="102"/>
                  </a:lnTo>
                  <a:lnTo>
                    <a:pt x="97" y="84"/>
                  </a:lnTo>
                  <a:lnTo>
                    <a:pt x="128" y="66"/>
                  </a:lnTo>
                  <a:lnTo>
                    <a:pt x="158" y="49"/>
                  </a:lnTo>
                  <a:lnTo>
                    <a:pt x="188" y="33"/>
                  </a:lnTo>
                  <a:lnTo>
                    <a:pt x="217" y="16"/>
                  </a:lnTo>
                  <a:lnTo>
                    <a:pt x="246" y="0"/>
                  </a:lnTo>
                  <a:lnTo>
                    <a:pt x="270" y="17"/>
                  </a:lnTo>
                  <a:lnTo>
                    <a:pt x="295" y="34"/>
                  </a:lnTo>
                  <a:lnTo>
                    <a:pt x="320" y="51"/>
                  </a:lnTo>
                  <a:lnTo>
                    <a:pt x="346" y="69"/>
                  </a:lnTo>
                  <a:lnTo>
                    <a:pt x="372" y="87"/>
                  </a:lnTo>
                  <a:lnTo>
                    <a:pt x="399" y="105"/>
                  </a:lnTo>
                  <a:lnTo>
                    <a:pt x="426" y="124"/>
                  </a:lnTo>
                  <a:lnTo>
                    <a:pt x="454" y="143"/>
                  </a:lnTo>
                  <a:lnTo>
                    <a:pt x="425" y="162"/>
                  </a:lnTo>
                  <a:lnTo>
                    <a:pt x="395" y="181"/>
                  </a:lnTo>
                  <a:lnTo>
                    <a:pt x="365" y="201"/>
                  </a:lnTo>
                  <a:lnTo>
                    <a:pt x="334" y="221"/>
                  </a:lnTo>
                  <a:lnTo>
                    <a:pt x="302" y="242"/>
                  </a:lnTo>
                  <a:lnTo>
                    <a:pt x="270" y="263"/>
                  </a:lnTo>
                  <a:lnTo>
                    <a:pt x="237" y="284"/>
                  </a:lnTo>
                  <a:lnTo>
                    <a:pt x="204" y="306"/>
                  </a:lnTo>
                  <a:close/>
                </a:path>
              </a:pathLst>
            </a:custGeom>
            <a:solidFill>
              <a:srgbClr val="CFF0E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0" name="Freeform 1100"/>
            <p:cNvSpPr>
              <a:spLocks/>
            </p:cNvSpPr>
            <p:nvPr userDrawn="1"/>
          </p:nvSpPr>
          <p:spPr bwMode="auto">
            <a:xfrm>
              <a:off x="1387" y="1190"/>
              <a:ext cx="569" cy="336"/>
            </a:xfrm>
            <a:custGeom>
              <a:avLst/>
              <a:gdLst>
                <a:gd name="T0" fmla="*/ 197 w 441"/>
                <a:gd name="T1" fmla="*/ 298 h 298"/>
                <a:gd name="T2" fmla="*/ 170 w 441"/>
                <a:gd name="T3" fmla="*/ 277 h 298"/>
                <a:gd name="T4" fmla="*/ 145 w 441"/>
                <a:gd name="T5" fmla="*/ 255 h 298"/>
                <a:gd name="T6" fmla="*/ 119 w 441"/>
                <a:gd name="T7" fmla="*/ 234 h 298"/>
                <a:gd name="T8" fmla="*/ 94 w 441"/>
                <a:gd name="T9" fmla="*/ 213 h 298"/>
                <a:gd name="T10" fmla="*/ 70 w 441"/>
                <a:gd name="T11" fmla="*/ 193 h 298"/>
                <a:gd name="T12" fmla="*/ 46 w 441"/>
                <a:gd name="T13" fmla="*/ 174 h 298"/>
                <a:gd name="T14" fmla="*/ 23 w 441"/>
                <a:gd name="T15" fmla="*/ 154 h 298"/>
                <a:gd name="T16" fmla="*/ 0 w 441"/>
                <a:gd name="T17" fmla="*/ 135 h 298"/>
                <a:gd name="T18" fmla="*/ 32 w 441"/>
                <a:gd name="T19" fmla="*/ 117 h 298"/>
                <a:gd name="T20" fmla="*/ 63 w 441"/>
                <a:gd name="T21" fmla="*/ 100 h 298"/>
                <a:gd name="T22" fmla="*/ 94 w 441"/>
                <a:gd name="T23" fmla="*/ 82 h 298"/>
                <a:gd name="T24" fmla="*/ 125 w 441"/>
                <a:gd name="T25" fmla="*/ 65 h 298"/>
                <a:gd name="T26" fmla="*/ 154 w 441"/>
                <a:gd name="T27" fmla="*/ 48 h 298"/>
                <a:gd name="T28" fmla="*/ 184 w 441"/>
                <a:gd name="T29" fmla="*/ 32 h 298"/>
                <a:gd name="T30" fmla="*/ 212 w 441"/>
                <a:gd name="T31" fmla="*/ 16 h 298"/>
                <a:gd name="T32" fmla="*/ 241 w 441"/>
                <a:gd name="T33" fmla="*/ 0 h 298"/>
                <a:gd name="T34" fmla="*/ 264 w 441"/>
                <a:gd name="T35" fmla="*/ 16 h 298"/>
                <a:gd name="T36" fmla="*/ 288 w 441"/>
                <a:gd name="T37" fmla="*/ 33 h 298"/>
                <a:gd name="T38" fmla="*/ 312 w 441"/>
                <a:gd name="T39" fmla="*/ 49 h 298"/>
                <a:gd name="T40" fmla="*/ 337 w 441"/>
                <a:gd name="T41" fmla="*/ 67 h 298"/>
                <a:gd name="T42" fmla="*/ 363 w 441"/>
                <a:gd name="T43" fmla="*/ 84 h 298"/>
                <a:gd name="T44" fmla="*/ 388 w 441"/>
                <a:gd name="T45" fmla="*/ 102 h 298"/>
                <a:gd name="T46" fmla="*/ 415 w 441"/>
                <a:gd name="T47" fmla="*/ 120 h 298"/>
                <a:gd name="T48" fmla="*/ 441 w 441"/>
                <a:gd name="T49" fmla="*/ 138 h 298"/>
                <a:gd name="T50" fmla="*/ 413 w 441"/>
                <a:gd name="T51" fmla="*/ 157 h 298"/>
                <a:gd name="T52" fmla="*/ 384 w 441"/>
                <a:gd name="T53" fmla="*/ 176 h 298"/>
                <a:gd name="T54" fmla="*/ 354 w 441"/>
                <a:gd name="T55" fmla="*/ 195 h 298"/>
                <a:gd name="T56" fmla="*/ 324 w 441"/>
                <a:gd name="T57" fmla="*/ 215 h 298"/>
                <a:gd name="T58" fmla="*/ 293 w 441"/>
                <a:gd name="T59" fmla="*/ 235 h 298"/>
                <a:gd name="T60" fmla="*/ 261 w 441"/>
                <a:gd name="T61" fmla="*/ 256 h 298"/>
                <a:gd name="T62" fmla="*/ 229 w 441"/>
                <a:gd name="T63" fmla="*/ 277 h 298"/>
                <a:gd name="T64" fmla="*/ 197 w 441"/>
                <a:gd name="T6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1" h="298">
                  <a:moveTo>
                    <a:pt x="197" y="298"/>
                  </a:moveTo>
                  <a:lnTo>
                    <a:pt x="170" y="277"/>
                  </a:lnTo>
                  <a:lnTo>
                    <a:pt x="145" y="255"/>
                  </a:lnTo>
                  <a:lnTo>
                    <a:pt x="119" y="234"/>
                  </a:lnTo>
                  <a:lnTo>
                    <a:pt x="94" y="213"/>
                  </a:lnTo>
                  <a:lnTo>
                    <a:pt x="70" y="193"/>
                  </a:lnTo>
                  <a:lnTo>
                    <a:pt x="46" y="174"/>
                  </a:lnTo>
                  <a:lnTo>
                    <a:pt x="23" y="154"/>
                  </a:lnTo>
                  <a:lnTo>
                    <a:pt x="0" y="135"/>
                  </a:lnTo>
                  <a:lnTo>
                    <a:pt x="32" y="117"/>
                  </a:lnTo>
                  <a:lnTo>
                    <a:pt x="63" y="100"/>
                  </a:lnTo>
                  <a:lnTo>
                    <a:pt x="94" y="82"/>
                  </a:lnTo>
                  <a:lnTo>
                    <a:pt x="125" y="65"/>
                  </a:lnTo>
                  <a:lnTo>
                    <a:pt x="154" y="48"/>
                  </a:lnTo>
                  <a:lnTo>
                    <a:pt x="184" y="32"/>
                  </a:lnTo>
                  <a:lnTo>
                    <a:pt x="212" y="16"/>
                  </a:lnTo>
                  <a:lnTo>
                    <a:pt x="241" y="0"/>
                  </a:lnTo>
                  <a:lnTo>
                    <a:pt x="264" y="16"/>
                  </a:lnTo>
                  <a:lnTo>
                    <a:pt x="288" y="33"/>
                  </a:lnTo>
                  <a:lnTo>
                    <a:pt x="312" y="49"/>
                  </a:lnTo>
                  <a:lnTo>
                    <a:pt x="337" y="67"/>
                  </a:lnTo>
                  <a:lnTo>
                    <a:pt x="363" y="84"/>
                  </a:lnTo>
                  <a:lnTo>
                    <a:pt x="388" y="102"/>
                  </a:lnTo>
                  <a:lnTo>
                    <a:pt x="415" y="120"/>
                  </a:lnTo>
                  <a:lnTo>
                    <a:pt x="441" y="138"/>
                  </a:lnTo>
                  <a:lnTo>
                    <a:pt x="413" y="157"/>
                  </a:lnTo>
                  <a:lnTo>
                    <a:pt x="384" y="176"/>
                  </a:lnTo>
                  <a:lnTo>
                    <a:pt x="354" y="195"/>
                  </a:lnTo>
                  <a:lnTo>
                    <a:pt x="324" y="215"/>
                  </a:lnTo>
                  <a:lnTo>
                    <a:pt x="293" y="235"/>
                  </a:lnTo>
                  <a:lnTo>
                    <a:pt x="261" y="256"/>
                  </a:lnTo>
                  <a:lnTo>
                    <a:pt x="229" y="277"/>
                  </a:lnTo>
                  <a:lnTo>
                    <a:pt x="197" y="298"/>
                  </a:lnTo>
                  <a:close/>
                </a:path>
              </a:pathLst>
            </a:custGeom>
            <a:solidFill>
              <a:srgbClr val="5F817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1" name="Freeform 1101"/>
            <p:cNvSpPr>
              <a:spLocks/>
            </p:cNvSpPr>
            <p:nvPr userDrawn="1"/>
          </p:nvSpPr>
          <p:spPr bwMode="auto">
            <a:xfrm>
              <a:off x="1476" y="1243"/>
              <a:ext cx="383" cy="226"/>
            </a:xfrm>
            <a:custGeom>
              <a:avLst/>
              <a:gdLst>
                <a:gd name="T0" fmla="*/ 31 w 297"/>
                <a:gd name="T1" fmla="*/ 166 h 200"/>
                <a:gd name="T2" fmla="*/ 14 w 297"/>
                <a:gd name="T3" fmla="*/ 149 h 200"/>
                <a:gd name="T4" fmla="*/ 4 w 297"/>
                <a:gd name="T5" fmla="*/ 131 h 200"/>
                <a:gd name="T6" fmla="*/ 0 w 297"/>
                <a:gd name="T7" fmla="*/ 111 h 200"/>
                <a:gd name="T8" fmla="*/ 1 w 297"/>
                <a:gd name="T9" fmla="*/ 92 h 200"/>
                <a:gd name="T10" fmla="*/ 8 w 297"/>
                <a:gd name="T11" fmla="*/ 73 h 200"/>
                <a:gd name="T12" fmla="*/ 19 w 297"/>
                <a:gd name="T13" fmla="*/ 56 h 200"/>
                <a:gd name="T14" fmla="*/ 35 w 297"/>
                <a:gd name="T15" fmla="*/ 39 h 200"/>
                <a:gd name="T16" fmla="*/ 57 w 297"/>
                <a:gd name="T17" fmla="*/ 25 h 200"/>
                <a:gd name="T18" fmla="*/ 81 w 297"/>
                <a:gd name="T19" fmla="*/ 14 h 200"/>
                <a:gd name="T20" fmla="*/ 107 w 297"/>
                <a:gd name="T21" fmla="*/ 6 h 200"/>
                <a:gd name="T22" fmla="*/ 134 w 297"/>
                <a:gd name="T23" fmla="*/ 1 h 200"/>
                <a:gd name="T24" fmla="*/ 161 w 297"/>
                <a:gd name="T25" fmla="*/ 0 h 200"/>
                <a:gd name="T26" fmla="*/ 187 w 297"/>
                <a:gd name="T27" fmla="*/ 2 h 200"/>
                <a:gd name="T28" fmla="*/ 213 w 297"/>
                <a:gd name="T29" fmla="*/ 8 h 200"/>
                <a:gd name="T30" fmla="*/ 237 w 297"/>
                <a:gd name="T31" fmla="*/ 16 h 200"/>
                <a:gd name="T32" fmla="*/ 258 w 297"/>
                <a:gd name="T33" fmla="*/ 28 h 200"/>
                <a:gd name="T34" fmla="*/ 276 w 297"/>
                <a:gd name="T35" fmla="*/ 43 h 200"/>
                <a:gd name="T36" fmla="*/ 288 w 297"/>
                <a:gd name="T37" fmla="*/ 60 h 200"/>
                <a:gd name="T38" fmla="*/ 295 w 297"/>
                <a:gd name="T39" fmla="*/ 78 h 200"/>
                <a:gd name="T40" fmla="*/ 297 w 297"/>
                <a:gd name="T41" fmla="*/ 97 h 200"/>
                <a:gd name="T42" fmla="*/ 293 w 297"/>
                <a:gd name="T43" fmla="*/ 117 h 200"/>
                <a:gd name="T44" fmla="*/ 284 w 297"/>
                <a:gd name="T45" fmla="*/ 136 h 200"/>
                <a:gd name="T46" fmla="*/ 269 w 297"/>
                <a:gd name="T47" fmla="*/ 154 h 200"/>
                <a:gd name="T48" fmla="*/ 249 w 297"/>
                <a:gd name="T49" fmla="*/ 170 h 200"/>
                <a:gd name="T50" fmla="*/ 223 w 297"/>
                <a:gd name="T51" fmla="*/ 183 h 200"/>
                <a:gd name="T52" fmla="*/ 195 w 297"/>
                <a:gd name="T53" fmla="*/ 193 h 200"/>
                <a:gd name="T54" fmla="*/ 166 w 297"/>
                <a:gd name="T55" fmla="*/ 199 h 200"/>
                <a:gd name="T56" fmla="*/ 136 w 297"/>
                <a:gd name="T57" fmla="*/ 200 h 200"/>
                <a:gd name="T58" fmla="*/ 106 w 297"/>
                <a:gd name="T59" fmla="*/ 197 h 200"/>
                <a:gd name="T60" fmla="*/ 78 w 297"/>
                <a:gd name="T61" fmla="*/ 191 h 200"/>
                <a:gd name="T62" fmla="*/ 53 w 297"/>
                <a:gd name="T63" fmla="*/ 180 h 200"/>
                <a:gd name="T64" fmla="*/ 31 w 297"/>
                <a:gd name="T65" fmla="*/ 1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200">
                  <a:moveTo>
                    <a:pt x="31" y="166"/>
                  </a:moveTo>
                  <a:lnTo>
                    <a:pt x="14" y="149"/>
                  </a:lnTo>
                  <a:lnTo>
                    <a:pt x="4" y="131"/>
                  </a:lnTo>
                  <a:lnTo>
                    <a:pt x="0" y="111"/>
                  </a:lnTo>
                  <a:lnTo>
                    <a:pt x="1" y="92"/>
                  </a:lnTo>
                  <a:lnTo>
                    <a:pt x="8" y="73"/>
                  </a:lnTo>
                  <a:lnTo>
                    <a:pt x="19" y="56"/>
                  </a:lnTo>
                  <a:lnTo>
                    <a:pt x="35" y="39"/>
                  </a:lnTo>
                  <a:lnTo>
                    <a:pt x="57" y="25"/>
                  </a:lnTo>
                  <a:lnTo>
                    <a:pt x="81" y="14"/>
                  </a:lnTo>
                  <a:lnTo>
                    <a:pt x="107" y="6"/>
                  </a:lnTo>
                  <a:lnTo>
                    <a:pt x="134" y="1"/>
                  </a:lnTo>
                  <a:lnTo>
                    <a:pt x="161" y="0"/>
                  </a:lnTo>
                  <a:lnTo>
                    <a:pt x="187" y="2"/>
                  </a:lnTo>
                  <a:lnTo>
                    <a:pt x="213" y="8"/>
                  </a:lnTo>
                  <a:lnTo>
                    <a:pt x="237" y="16"/>
                  </a:lnTo>
                  <a:lnTo>
                    <a:pt x="258" y="28"/>
                  </a:lnTo>
                  <a:lnTo>
                    <a:pt x="276" y="43"/>
                  </a:lnTo>
                  <a:lnTo>
                    <a:pt x="288" y="60"/>
                  </a:lnTo>
                  <a:lnTo>
                    <a:pt x="295" y="78"/>
                  </a:lnTo>
                  <a:lnTo>
                    <a:pt x="297" y="97"/>
                  </a:lnTo>
                  <a:lnTo>
                    <a:pt x="293" y="117"/>
                  </a:lnTo>
                  <a:lnTo>
                    <a:pt x="284" y="136"/>
                  </a:lnTo>
                  <a:lnTo>
                    <a:pt x="269" y="154"/>
                  </a:lnTo>
                  <a:lnTo>
                    <a:pt x="249" y="170"/>
                  </a:lnTo>
                  <a:lnTo>
                    <a:pt x="223" y="183"/>
                  </a:lnTo>
                  <a:lnTo>
                    <a:pt x="195" y="193"/>
                  </a:lnTo>
                  <a:lnTo>
                    <a:pt x="166" y="199"/>
                  </a:lnTo>
                  <a:lnTo>
                    <a:pt x="136" y="200"/>
                  </a:lnTo>
                  <a:lnTo>
                    <a:pt x="106" y="197"/>
                  </a:lnTo>
                  <a:lnTo>
                    <a:pt x="78" y="191"/>
                  </a:lnTo>
                  <a:lnTo>
                    <a:pt x="53" y="180"/>
                  </a:lnTo>
                  <a:lnTo>
                    <a:pt x="31" y="166"/>
                  </a:lnTo>
                  <a:close/>
                </a:path>
              </a:pathLst>
            </a:custGeom>
            <a:solidFill>
              <a:srgbClr val="16322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2" name="Freeform 1102"/>
            <p:cNvSpPr>
              <a:spLocks/>
            </p:cNvSpPr>
            <p:nvPr userDrawn="1"/>
          </p:nvSpPr>
          <p:spPr bwMode="auto">
            <a:xfrm>
              <a:off x="1480" y="1245"/>
              <a:ext cx="375" cy="221"/>
            </a:xfrm>
            <a:custGeom>
              <a:avLst/>
              <a:gdLst>
                <a:gd name="T0" fmla="*/ 31 w 291"/>
                <a:gd name="T1" fmla="*/ 162 h 196"/>
                <a:gd name="T2" fmla="*/ 14 w 291"/>
                <a:gd name="T3" fmla="*/ 146 h 196"/>
                <a:gd name="T4" fmla="*/ 4 w 291"/>
                <a:gd name="T5" fmla="*/ 128 h 196"/>
                <a:gd name="T6" fmla="*/ 0 w 291"/>
                <a:gd name="T7" fmla="*/ 109 h 196"/>
                <a:gd name="T8" fmla="*/ 1 w 291"/>
                <a:gd name="T9" fmla="*/ 90 h 196"/>
                <a:gd name="T10" fmla="*/ 8 w 291"/>
                <a:gd name="T11" fmla="*/ 72 h 196"/>
                <a:gd name="T12" fmla="*/ 19 w 291"/>
                <a:gd name="T13" fmla="*/ 55 h 196"/>
                <a:gd name="T14" fmla="*/ 35 w 291"/>
                <a:gd name="T15" fmla="*/ 38 h 196"/>
                <a:gd name="T16" fmla="*/ 56 w 291"/>
                <a:gd name="T17" fmla="*/ 24 h 196"/>
                <a:gd name="T18" fmla="*/ 79 w 291"/>
                <a:gd name="T19" fmla="*/ 13 h 196"/>
                <a:gd name="T20" fmla="*/ 105 w 291"/>
                <a:gd name="T21" fmla="*/ 6 h 196"/>
                <a:gd name="T22" fmla="*/ 131 w 291"/>
                <a:gd name="T23" fmla="*/ 1 h 196"/>
                <a:gd name="T24" fmla="*/ 157 w 291"/>
                <a:gd name="T25" fmla="*/ 0 h 196"/>
                <a:gd name="T26" fmla="*/ 184 w 291"/>
                <a:gd name="T27" fmla="*/ 2 h 196"/>
                <a:gd name="T28" fmla="*/ 209 w 291"/>
                <a:gd name="T29" fmla="*/ 7 h 196"/>
                <a:gd name="T30" fmla="*/ 232 w 291"/>
                <a:gd name="T31" fmla="*/ 16 h 196"/>
                <a:gd name="T32" fmla="*/ 253 w 291"/>
                <a:gd name="T33" fmla="*/ 28 h 196"/>
                <a:gd name="T34" fmla="*/ 270 w 291"/>
                <a:gd name="T35" fmla="*/ 43 h 196"/>
                <a:gd name="T36" fmla="*/ 282 w 291"/>
                <a:gd name="T37" fmla="*/ 59 h 196"/>
                <a:gd name="T38" fmla="*/ 289 w 291"/>
                <a:gd name="T39" fmla="*/ 77 h 196"/>
                <a:gd name="T40" fmla="*/ 291 w 291"/>
                <a:gd name="T41" fmla="*/ 95 h 196"/>
                <a:gd name="T42" fmla="*/ 287 w 291"/>
                <a:gd name="T43" fmla="*/ 114 h 196"/>
                <a:gd name="T44" fmla="*/ 278 w 291"/>
                <a:gd name="T45" fmla="*/ 133 h 196"/>
                <a:gd name="T46" fmla="*/ 264 w 291"/>
                <a:gd name="T47" fmla="*/ 150 h 196"/>
                <a:gd name="T48" fmla="*/ 244 w 291"/>
                <a:gd name="T49" fmla="*/ 166 h 196"/>
                <a:gd name="T50" fmla="*/ 219 w 291"/>
                <a:gd name="T51" fmla="*/ 179 h 196"/>
                <a:gd name="T52" fmla="*/ 191 w 291"/>
                <a:gd name="T53" fmla="*/ 189 h 196"/>
                <a:gd name="T54" fmla="*/ 162 w 291"/>
                <a:gd name="T55" fmla="*/ 194 h 196"/>
                <a:gd name="T56" fmla="*/ 133 w 291"/>
                <a:gd name="T57" fmla="*/ 196 h 196"/>
                <a:gd name="T58" fmla="*/ 104 w 291"/>
                <a:gd name="T59" fmla="*/ 193 h 196"/>
                <a:gd name="T60" fmla="*/ 77 w 291"/>
                <a:gd name="T61" fmla="*/ 187 h 196"/>
                <a:gd name="T62" fmla="*/ 52 w 291"/>
                <a:gd name="T63" fmla="*/ 176 h 196"/>
                <a:gd name="T64" fmla="*/ 31 w 291"/>
                <a:gd name="T65" fmla="*/ 16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1" h="196">
                  <a:moveTo>
                    <a:pt x="31" y="162"/>
                  </a:moveTo>
                  <a:lnTo>
                    <a:pt x="14" y="146"/>
                  </a:lnTo>
                  <a:lnTo>
                    <a:pt x="4" y="128"/>
                  </a:lnTo>
                  <a:lnTo>
                    <a:pt x="0" y="109"/>
                  </a:lnTo>
                  <a:lnTo>
                    <a:pt x="1" y="90"/>
                  </a:lnTo>
                  <a:lnTo>
                    <a:pt x="8" y="72"/>
                  </a:lnTo>
                  <a:lnTo>
                    <a:pt x="19" y="55"/>
                  </a:lnTo>
                  <a:lnTo>
                    <a:pt x="35" y="38"/>
                  </a:lnTo>
                  <a:lnTo>
                    <a:pt x="56" y="24"/>
                  </a:lnTo>
                  <a:lnTo>
                    <a:pt x="79" y="13"/>
                  </a:lnTo>
                  <a:lnTo>
                    <a:pt x="105" y="6"/>
                  </a:lnTo>
                  <a:lnTo>
                    <a:pt x="131" y="1"/>
                  </a:lnTo>
                  <a:lnTo>
                    <a:pt x="157" y="0"/>
                  </a:lnTo>
                  <a:lnTo>
                    <a:pt x="184" y="2"/>
                  </a:lnTo>
                  <a:lnTo>
                    <a:pt x="209" y="7"/>
                  </a:lnTo>
                  <a:lnTo>
                    <a:pt x="232" y="16"/>
                  </a:lnTo>
                  <a:lnTo>
                    <a:pt x="253" y="28"/>
                  </a:lnTo>
                  <a:lnTo>
                    <a:pt x="270" y="43"/>
                  </a:lnTo>
                  <a:lnTo>
                    <a:pt x="282" y="59"/>
                  </a:lnTo>
                  <a:lnTo>
                    <a:pt x="289" y="77"/>
                  </a:lnTo>
                  <a:lnTo>
                    <a:pt x="291" y="95"/>
                  </a:lnTo>
                  <a:lnTo>
                    <a:pt x="287" y="114"/>
                  </a:lnTo>
                  <a:lnTo>
                    <a:pt x="278" y="133"/>
                  </a:lnTo>
                  <a:lnTo>
                    <a:pt x="264" y="150"/>
                  </a:lnTo>
                  <a:lnTo>
                    <a:pt x="244" y="166"/>
                  </a:lnTo>
                  <a:lnTo>
                    <a:pt x="219" y="179"/>
                  </a:lnTo>
                  <a:lnTo>
                    <a:pt x="191" y="189"/>
                  </a:lnTo>
                  <a:lnTo>
                    <a:pt x="162" y="194"/>
                  </a:lnTo>
                  <a:lnTo>
                    <a:pt x="133" y="196"/>
                  </a:lnTo>
                  <a:lnTo>
                    <a:pt x="104" y="193"/>
                  </a:lnTo>
                  <a:lnTo>
                    <a:pt x="77" y="187"/>
                  </a:lnTo>
                  <a:lnTo>
                    <a:pt x="52" y="176"/>
                  </a:lnTo>
                  <a:lnTo>
                    <a:pt x="31" y="162"/>
                  </a:lnTo>
                  <a:close/>
                </a:path>
              </a:pathLst>
            </a:custGeom>
            <a:solidFill>
              <a:srgbClr val="49695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3" name="Freeform 1103"/>
            <p:cNvSpPr>
              <a:spLocks/>
            </p:cNvSpPr>
            <p:nvPr userDrawn="1"/>
          </p:nvSpPr>
          <p:spPr bwMode="auto">
            <a:xfrm>
              <a:off x="1373" y="1337"/>
              <a:ext cx="268" cy="206"/>
            </a:xfrm>
            <a:custGeom>
              <a:avLst/>
              <a:gdLst>
                <a:gd name="T0" fmla="*/ 2 w 208"/>
                <a:gd name="T1" fmla="*/ 10 h 183"/>
                <a:gd name="T2" fmla="*/ 2 w 208"/>
                <a:gd name="T3" fmla="*/ 8 h 183"/>
                <a:gd name="T4" fmla="*/ 1 w 208"/>
                <a:gd name="T5" fmla="*/ 5 h 183"/>
                <a:gd name="T6" fmla="*/ 1 w 208"/>
                <a:gd name="T7" fmla="*/ 2 h 183"/>
                <a:gd name="T8" fmla="*/ 0 w 208"/>
                <a:gd name="T9" fmla="*/ 0 h 183"/>
                <a:gd name="T10" fmla="*/ 24 w 208"/>
                <a:gd name="T11" fmla="*/ 20 h 183"/>
                <a:gd name="T12" fmla="*/ 49 w 208"/>
                <a:gd name="T13" fmla="*/ 40 h 183"/>
                <a:gd name="T14" fmla="*/ 74 w 208"/>
                <a:gd name="T15" fmla="*/ 61 h 183"/>
                <a:gd name="T16" fmla="*/ 99 w 208"/>
                <a:gd name="T17" fmla="*/ 82 h 183"/>
                <a:gd name="T18" fmla="*/ 125 w 208"/>
                <a:gd name="T19" fmla="*/ 103 h 183"/>
                <a:gd name="T20" fmla="*/ 152 w 208"/>
                <a:gd name="T21" fmla="*/ 126 h 183"/>
                <a:gd name="T22" fmla="*/ 180 w 208"/>
                <a:gd name="T23" fmla="*/ 148 h 183"/>
                <a:gd name="T24" fmla="*/ 207 w 208"/>
                <a:gd name="T25" fmla="*/ 171 h 183"/>
                <a:gd name="T26" fmla="*/ 207 w 208"/>
                <a:gd name="T27" fmla="*/ 174 h 183"/>
                <a:gd name="T28" fmla="*/ 208 w 208"/>
                <a:gd name="T29" fmla="*/ 177 h 183"/>
                <a:gd name="T30" fmla="*/ 208 w 208"/>
                <a:gd name="T31" fmla="*/ 180 h 183"/>
                <a:gd name="T32" fmla="*/ 208 w 208"/>
                <a:gd name="T33" fmla="*/ 183 h 183"/>
                <a:gd name="T34" fmla="*/ 181 w 208"/>
                <a:gd name="T35" fmla="*/ 160 h 183"/>
                <a:gd name="T36" fmla="*/ 154 w 208"/>
                <a:gd name="T37" fmla="*/ 137 h 183"/>
                <a:gd name="T38" fmla="*/ 127 w 208"/>
                <a:gd name="T39" fmla="*/ 114 h 183"/>
                <a:gd name="T40" fmla="*/ 101 w 208"/>
                <a:gd name="T41" fmla="*/ 93 h 183"/>
                <a:gd name="T42" fmla="*/ 75 w 208"/>
                <a:gd name="T43" fmla="*/ 71 h 183"/>
                <a:gd name="T44" fmla="*/ 51 w 208"/>
                <a:gd name="T45" fmla="*/ 51 h 183"/>
                <a:gd name="T46" fmla="*/ 26 w 208"/>
                <a:gd name="T47" fmla="*/ 30 h 183"/>
                <a:gd name="T48" fmla="*/ 2 w 208"/>
                <a:gd name="T49" fmla="*/ 1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183">
                  <a:moveTo>
                    <a:pt x="2" y="10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24" y="20"/>
                  </a:lnTo>
                  <a:lnTo>
                    <a:pt x="49" y="40"/>
                  </a:lnTo>
                  <a:lnTo>
                    <a:pt x="74" y="61"/>
                  </a:lnTo>
                  <a:lnTo>
                    <a:pt x="99" y="82"/>
                  </a:lnTo>
                  <a:lnTo>
                    <a:pt x="125" y="103"/>
                  </a:lnTo>
                  <a:lnTo>
                    <a:pt x="152" y="126"/>
                  </a:lnTo>
                  <a:lnTo>
                    <a:pt x="180" y="148"/>
                  </a:lnTo>
                  <a:lnTo>
                    <a:pt x="207" y="171"/>
                  </a:lnTo>
                  <a:lnTo>
                    <a:pt x="207" y="174"/>
                  </a:lnTo>
                  <a:lnTo>
                    <a:pt x="208" y="177"/>
                  </a:lnTo>
                  <a:lnTo>
                    <a:pt x="208" y="180"/>
                  </a:lnTo>
                  <a:lnTo>
                    <a:pt x="208" y="183"/>
                  </a:lnTo>
                  <a:lnTo>
                    <a:pt x="181" y="160"/>
                  </a:lnTo>
                  <a:lnTo>
                    <a:pt x="154" y="137"/>
                  </a:lnTo>
                  <a:lnTo>
                    <a:pt x="127" y="114"/>
                  </a:lnTo>
                  <a:lnTo>
                    <a:pt x="101" y="93"/>
                  </a:lnTo>
                  <a:lnTo>
                    <a:pt x="75" y="71"/>
                  </a:lnTo>
                  <a:lnTo>
                    <a:pt x="51" y="51"/>
                  </a:lnTo>
                  <a:lnTo>
                    <a:pt x="26" y="3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BCDFC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4" name="Freeform 1104"/>
            <p:cNvSpPr>
              <a:spLocks/>
            </p:cNvSpPr>
            <p:nvPr userDrawn="1"/>
          </p:nvSpPr>
          <p:spPr bwMode="auto">
            <a:xfrm>
              <a:off x="1375" y="1338"/>
              <a:ext cx="266" cy="205"/>
            </a:xfrm>
            <a:custGeom>
              <a:avLst/>
              <a:gdLst>
                <a:gd name="T0" fmla="*/ 2 w 206"/>
                <a:gd name="T1" fmla="*/ 11 h 182"/>
                <a:gd name="T2" fmla="*/ 2 w 206"/>
                <a:gd name="T3" fmla="*/ 8 h 182"/>
                <a:gd name="T4" fmla="*/ 1 w 206"/>
                <a:gd name="T5" fmla="*/ 6 h 182"/>
                <a:gd name="T6" fmla="*/ 1 w 206"/>
                <a:gd name="T7" fmla="*/ 3 h 182"/>
                <a:gd name="T8" fmla="*/ 0 w 206"/>
                <a:gd name="T9" fmla="*/ 0 h 182"/>
                <a:gd name="T10" fmla="*/ 24 w 206"/>
                <a:gd name="T11" fmla="*/ 20 h 182"/>
                <a:gd name="T12" fmla="*/ 48 w 206"/>
                <a:gd name="T13" fmla="*/ 40 h 182"/>
                <a:gd name="T14" fmla="*/ 73 w 206"/>
                <a:gd name="T15" fmla="*/ 61 h 182"/>
                <a:gd name="T16" fmla="*/ 98 w 206"/>
                <a:gd name="T17" fmla="*/ 82 h 182"/>
                <a:gd name="T18" fmla="*/ 124 w 206"/>
                <a:gd name="T19" fmla="*/ 103 h 182"/>
                <a:gd name="T20" fmla="*/ 151 w 206"/>
                <a:gd name="T21" fmla="*/ 125 h 182"/>
                <a:gd name="T22" fmla="*/ 178 w 206"/>
                <a:gd name="T23" fmla="*/ 148 h 182"/>
                <a:gd name="T24" fmla="*/ 205 w 206"/>
                <a:gd name="T25" fmla="*/ 171 h 182"/>
                <a:gd name="T26" fmla="*/ 206 w 206"/>
                <a:gd name="T27" fmla="*/ 173 h 182"/>
                <a:gd name="T28" fmla="*/ 206 w 206"/>
                <a:gd name="T29" fmla="*/ 176 h 182"/>
                <a:gd name="T30" fmla="*/ 206 w 206"/>
                <a:gd name="T31" fmla="*/ 179 h 182"/>
                <a:gd name="T32" fmla="*/ 206 w 206"/>
                <a:gd name="T33" fmla="*/ 182 h 182"/>
                <a:gd name="T34" fmla="*/ 179 w 206"/>
                <a:gd name="T35" fmla="*/ 159 h 182"/>
                <a:gd name="T36" fmla="*/ 152 w 206"/>
                <a:gd name="T37" fmla="*/ 136 h 182"/>
                <a:gd name="T38" fmla="*/ 126 w 206"/>
                <a:gd name="T39" fmla="*/ 114 h 182"/>
                <a:gd name="T40" fmla="*/ 100 w 206"/>
                <a:gd name="T41" fmla="*/ 93 h 182"/>
                <a:gd name="T42" fmla="*/ 75 w 206"/>
                <a:gd name="T43" fmla="*/ 72 h 182"/>
                <a:gd name="T44" fmla="*/ 50 w 206"/>
                <a:gd name="T45" fmla="*/ 51 h 182"/>
                <a:gd name="T46" fmla="*/ 26 w 206"/>
                <a:gd name="T47" fmla="*/ 31 h 182"/>
                <a:gd name="T48" fmla="*/ 2 w 206"/>
                <a:gd name="T49" fmla="*/ 1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182">
                  <a:moveTo>
                    <a:pt x="2" y="11"/>
                  </a:moveTo>
                  <a:lnTo>
                    <a:pt x="2" y="8"/>
                  </a:lnTo>
                  <a:lnTo>
                    <a:pt x="1" y="6"/>
                  </a:lnTo>
                  <a:lnTo>
                    <a:pt x="1" y="3"/>
                  </a:lnTo>
                  <a:lnTo>
                    <a:pt x="0" y="0"/>
                  </a:lnTo>
                  <a:lnTo>
                    <a:pt x="24" y="20"/>
                  </a:lnTo>
                  <a:lnTo>
                    <a:pt x="48" y="40"/>
                  </a:lnTo>
                  <a:lnTo>
                    <a:pt x="73" y="61"/>
                  </a:lnTo>
                  <a:lnTo>
                    <a:pt x="98" y="82"/>
                  </a:lnTo>
                  <a:lnTo>
                    <a:pt x="124" y="103"/>
                  </a:lnTo>
                  <a:lnTo>
                    <a:pt x="151" y="125"/>
                  </a:lnTo>
                  <a:lnTo>
                    <a:pt x="178" y="148"/>
                  </a:lnTo>
                  <a:lnTo>
                    <a:pt x="205" y="171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82"/>
                  </a:lnTo>
                  <a:lnTo>
                    <a:pt x="179" y="159"/>
                  </a:lnTo>
                  <a:lnTo>
                    <a:pt x="152" y="136"/>
                  </a:lnTo>
                  <a:lnTo>
                    <a:pt x="126" y="114"/>
                  </a:lnTo>
                  <a:lnTo>
                    <a:pt x="100" y="93"/>
                  </a:lnTo>
                  <a:lnTo>
                    <a:pt x="75" y="72"/>
                  </a:lnTo>
                  <a:lnTo>
                    <a:pt x="50" y="51"/>
                  </a:lnTo>
                  <a:lnTo>
                    <a:pt x="26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F1F5F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5" name="Freeform 1105"/>
            <p:cNvSpPr>
              <a:spLocks/>
            </p:cNvSpPr>
            <p:nvPr userDrawn="1"/>
          </p:nvSpPr>
          <p:spPr bwMode="auto">
            <a:xfrm>
              <a:off x="1378" y="1344"/>
              <a:ext cx="263" cy="197"/>
            </a:xfrm>
            <a:custGeom>
              <a:avLst/>
              <a:gdLst>
                <a:gd name="T0" fmla="*/ 0 w 204"/>
                <a:gd name="T1" fmla="*/ 3 h 174"/>
                <a:gd name="T2" fmla="*/ 0 w 204"/>
                <a:gd name="T3" fmla="*/ 2 h 174"/>
                <a:gd name="T4" fmla="*/ 1 w 204"/>
                <a:gd name="T5" fmla="*/ 2 h 174"/>
                <a:gd name="T6" fmla="*/ 2 w 204"/>
                <a:gd name="T7" fmla="*/ 1 h 174"/>
                <a:gd name="T8" fmla="*/ 3 w 204"/>
                <a:gd name="T9" fmla="*/ 0 h 174"/>
                <a:gd name="T10" fmla="*/ 5 w 204"/>
                <a:gd name="T11" fmla="*/ 0 h 174"/>
                <a:gd name="T12" fmla="*/ 28 w 204"/>
                <a:gd name="T13" fmla="*/ 19 h 174"/>
                <a:gd name="T14" fmla="*/ 51 w 204"/>
                <a:gd name="T15" fmla="*/ 38 h 174"/>
                <a:gd name="T16" fmla="*/ 75 w 204"/>
                <a:gd name="T17" fmla="*/ 58 h 174"/>
                <a:gd name="T18" fmla="*/ 99 w 204"/>
                <a:gd name="T19" fmla="*/ 78 h 174"/>
                <a:gd name="T20" fmla="*/ 124 w 204"/>
                <a:gd name="T21" fmla="*/ 99 h 174"/>
                <a:gd name="T22" fmla="*/ 150 w 204"/>
                <a:gd name="T23" fmla="*/ 120 h 174"/>
                <a:gd name="T24" fmla="*/ 176 w 204"/>
                <a:gd name="T25" fmla="*/ 141 h 174"/>
                <a:gd name="T26" fmla="*/ 202 w 204"/>
                <a:gd name="T27" fmla="*/ 163 h 174"/>
                <a:gd name="T28" fmla="*/ 203 w 204"/>
                <a:gd name="T29" fmla="*/ 166 h 174"/>
                <a:gd name="T30" fmla="*/ 203 w 204"/>
                <a:gd name="T31" fmla="*/ 168 h 174"/>
                <a:gd name="T32" fmla="*/ 204 w 204"/>
                <a:gd name="T33" fmla="*/ 171 h 174"/>
                <a:gd name="T34" fmla="*/ 204 w 204"/>
                <a:gd name="T35" fmla="*/ 174 h 174"/>
                <a:gd name="T36" fmla="*/ 177 w 204"/>
                <a:gd name="T37" fmla="*/ 151 h 174"/>
                <a:gd name="T38" fmla="*/ 150 w 204"/>
                <a:gd name="T39" fmla="*/ 128 h 174"/>
                <a:gd name="T40" fmla="*/ 123 w 204"/>
                <a:gd name="T41" fmla="*/ 106 h 174"/>
                <a:gd name="T42" fmla="*/ 97 w 204"/>
                <a:gd name="T43" fmla="*/ 84 h 174"/>
                <a:gd name="T44" fmla="*/ 72 w 204"/>
                <a:gd name="T45" fmla="*/ 63 h 174"/>
                <a:gd name="T46" fmla="*/ 48 w 204"/>
                <a:gd name="T47" fmla="*/ 43 h 174"/>
                <a:gd name="T48" fmla="*/ 23 w 204"/>
                <a:gd name="T49" fmla="*/ 23 h 174"/>
                <a:gd name="T50" fmla="*/ 0 w 204"/>
                <a:gd name="T51" fmla="*/ 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4" h="174">
                  <a:moveTo>
                    <a:pt x="0" y="3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8" y="19"/>
                  </a:lnTo>
                  <a:lnTo>
                    <a:pt x="51" y="38"/>
                  </a:lnTo>
                  <a:lnTo>
                    <a:pt x="75" y="58"/>
                  </a:lnTo>
                  <a:lnTo>
                    <a:pt x="99" y="78"/>
                  </a:lnTo>
                  <a:lnTo>
                    <a:pt x="124" y="99"/>
                  </a:lnTo>
                  <a:lnTo>
                    <a:pt x="150" y="120"/>
                  </a:lnTo>
                  <a:lnTo>
                    <a:pt x="176" y="141"/>
                  </a:lnTo>
                  <a:lnTo>
                    <a:pt x="202" y="163"/>
                  </a:lnTo>
                  <a:lnTo>
                    <a:pt x="203" y="166"/>
                  </a:lnTo>
                  <a:lnTo>
                    <a:pt x="203" y="168"/>
                  </a:lnTo>
                  <a:lnTo>
                    <a:pt x="204" y="171"/>
                  </a:lnTo>
                  <a:lnTo>
                    <a:pt x="204" y="174"/>
                  </a:lnTo>
                  <a:lnTo>
                    <a:pt x="177" y="151"/>
                  </a:lnTo>
                  <a:lnTo>
                    <a:pt x="150" y="128"/>
                  </a:lnTo>
                  <a:lnTo>
                    <a:pt x="123" y="106"/>
                  </a:lnTo>
                  <a:lnTo>
                    <a:pt x="97" y="84"/>
                  </a:lnTo>
                  <a:lnTo>
                    <a:pt x="72" y="63"/>
                  </a:lnTo>
                  <a:lnTo>
                    <a:pt x="48" y="43"/>
                  </a:lnTo>
                  <a:lnTo>
                    <a:pt x="23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BBEA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6" name="Freeform 1106"/>
            <p:cNvSpPr>
              <a:spLocks/>
            </p:cNvSpPr>
            <p:nvPr userDrawn="1"/>
          </p:nvSpPr>
          <p:spPr bwMode="auto">
            <a:xfrm>
              <a:off x="1640" y="1342"/>
              <a:ext cx="357" cy="209"/>
            </a:xfrm>
            <a:custGeom>
              <a:avLst/>
              <a:gdLst>
                <a:gd name="T0" fmla="*/ 22 w 277"/>
                <a:gd name="T1" fmla="*/ 185 h 185"/>
                <a:gd name="T2" fmla="*/ 17 w 277"/>
                <a:gd name="T3" fmla="*/ 180 h 185"/>
                <a:gd name="T4" fmla="*/ 11 w 277"/>
                <a:gd name="T5" fmla="*/ 175 h 185"/>
                <a:gd name="T6" fmla="*/ 6 w 277"/>
                <a:gd name="T7" fmla="*/ 171 h 185"/>
                <a:gd name="T8" fmla="*/ 0 w 277"/>
                <a:gd name="T9" fmla="*/ 166 h 185"/>
                <a:gd name="T10" fmla="*/ 34 w 277"/>
                <a:gd name="T11" fmla="*/ 144 h 185"/>
                <a:gd name="T12" fmla="*/ 68 w 277"/>
                <a:gd name="T13" fmla="*/ 122 h 185"/>
                <a:gd name="T14" fmla="*/ 101 w 277"/>
                <a:gd name="T15" fmla="*/ 101 h 185"/>
                <a:gd name="T16" fmla="*/ 133 w 277"/>
                <a:gd name="T17" fmla="*/ 79 h 185"/>
                <a:gd name="T18" fmla="*/ 164 w 277"/>
                <a:gd name="T19" fmla="*/ 59 h 185"/>
                <a:gd name="T20" fmla="*/ 195 w 277"/>
                <a:gd name="T21" fmla="*/ 39 h 185"/>
                <a:gd name="T22" fmla="*/ 225 w 277"/>
                <a:gd name="T23" fmla="*/ 19 h 185"/>
                <a:gd name="T24" fmla="*/ 255 w 277"/>
                <a:gd name="T25" fmla="*/ 0 h 185"/>
                <a:gd name="T26" fmla="*/ 260 w 277"/>
                <a:gd name="T27" fmla="*/ 4 h 185"/>
                <a:gd name="T28" fmla="*/ 266 w 277"/>
                <a:gd name="T29" fmla="*/ 8 h 185"/>
                <a:gd name="T30" fmla="*/ 271 w 277"/>
                <a:gd name="T31" fmla="*/ 11 h 185"/>
                <a:gd name="T32" fmla="*/ 277 w 277"/>
                <a:gd name="T33" fmla="*/ 15 h 185"/>
                <a:gd name="T34" fmla="*/ 247 w 277"/>
                <a:gd name="T35" fmla="*/ 35 h 185"/>
                <a:gd name="T36" fmla="*/ 217 w 277"/>
                <a:gd name="T37" fmla="*/ 55 h 185"/>
                <a:gd name="T38" fmla="*/ 186 w 277"/>
                <a:gd name="T39" fmla="*/ 75 h 185"/>
                <a:gd name="T40" fmla="*/ 155 w 277"/>
                <a:gd name="T41" fmla="*/ 96 h 185"/>
                <a:gd name="T42" fmla="*/ 123 w 277"/>
                <a:gd name="T43" fmla="*/ 118 h 185"/>
                <a:gd name="T44" fmla="*/ 90 w 277"/>
                <a:gd name="T45" fmla="*/ 140 h 185"/>
                <a:gd name="T46" fmla="*/ 56 w 277"/>
                <a:gd name="T47" fmla="*/ 162 h 185"/>
                <a:gd name="T48" fmla="*/ 22 w 277"/>
                <a:gd name="T4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185">
                  <a:moveTo>
                    <a:pt x="22" y="185"/>
                  </a:moveTo>
                  <a:lnTo>
                    <a:pt x="17" y="180"/>
                  </a:lnTo>
                  <a:lnTo>
                    <a:pt x="11" y="175"/>
                  </a:lnTo>
                  <a:lnTo>
                    <a:pt x="6" y="171"/>
                  </a:lnTo>
                  <a:lnTo>
                    <a:pt x="0" y="166"/>
                  </a:lnTo>
                  <a:lnTo>
                    <a:pt x="34" y="144"/>
                  </a:lnTo>
                  <a:lnTo>
                    <a:pt x="68" y="122"/>
                  </a:lnTo>
                  <a:lnTo>
                    <a:pt x="101" y="101"/>
                  </a:lnTo>
                  <a:lnTo>
                    <a:pt x="133" y="79"/>
                  </a:lnTo>
                  <a:lnTo>
                    <a:pt x="164" y="59"/>
                  </a:lnTo>
                  <a:lnTo>
                    <a:pt x="195" y="39"/>
                  </a:lnTo>
                  <a:lnTo>
                    <a:pt x="225" y="19"/>
                  </a:lnTo>
                  <a:lnTo>
                    <a:pt x="255" y="0"/>
                  </a:lnTo>
                  <a:lnTo>
                    <a:pt x="260" y="4"/>
                  </a:lnTo>
                  <a:lnTo>
                    <a:pt x="266" y="8"/>
                  </a:lnTo>
                  <a:lnTo>
                    <a:pt x="271" y="11"/>
                  </a:lnTo>
                  <a:lnTo>
                    <a:pt x="277" y="15"/>
                  </a:lnTo>
                  <a:lnTo>
                    <a:pt x="247" y="35"/>
                  </a:lnTo>
                  <a:lnTo>
                    <a:pt x="217" y="55"/>
                  </a:lnTo>
                  <a:lnTo>
                    <a:pt x="186" y="75"/>
                  </a:lnTo>
                  <a:lnTo>
                    <a:pt x="155" y="96"/>
                  </a:lnTo>
                  <a:lnTo>
                    <a:pt x="123" y="118"/>
                  </a:lnTo>
                  <a:lnTo>
                    <a:pt x="90" y="140"/>
                  </a:lnTo>
                  <a:lnTo>
                    <a:pt x="56" y="162"/>
                  </a:lnTo>
                  <a:lnTo>
                    <a:pt x="22" y="185"/>
                  </a:lnTo>
                  <a:close/>
                </a:path>
              </a:pathLst>
            </a:custGeom>
            <a:solidFill>
              <a:srgbClr val="2A4C3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7" name="Freeform 1107"/>
            <p:cNvSpPr>
              <a:spLocks/>
            </p:cNvSpPr>
            <p:nvPr userDrawn="1"/>
          </p:nvSpPr>
          <p:spPr bwMode="auto">
            <a:xfrm>
              <a:off x="1640" y="1530"/>
              <a:ext cx="28" cy="38"/>
            </a:xfrm>
            <a:custGeom>
              <a:avLst/>
              <a:gdLst>
                <a:gd name="T0" fmla="*/ 2 w 22"/>
                <a:gd name="T1" fmla="*/ 15 h 34"/>
                <a:gd name="T2" fmla="*/ 1 w 22"/>
                <a:gd name="T3" fmla="*/ 11 h 34"/>
                <a:gd name="T4" fmla="*/ 0 w 22"/>
                <a:gd name="T5" fmla="*/ 7 h 34"/>
                <a:gd name="T6" fmla="*/ 0 w 22"/>
                <a:gd name="T7" fmla="*/ 4 h 34"/>
                <a:gd name="T8" fmla="*/ 0 w 22"/>
                <a:gd name="T9" fmla="*/ 0 h 34"/>
                <a:gd name="T10" fmla="*/ 6 w 22"/>
                <a:gd name="T11" fmla="*/ 5 h 34"/>
                <a:gd name="T12" fmla="*/ 11 w 22"/>
                <a:gd name="T13" fmla="*/ 9 h 34"/>
                <a:gd name="T14" fmla="*/ 17 w 22"/>
                <a:gd name="T15" fmla="*/ 14 h 34"/>
                <a:gd name="T16" fmla="*/ 22 w 22"/>
                <a:gd name="T17" fmla="*/ 19 h 34"/>
                <a:gd name="T18" fmla="*/ 22 w 22"/>
                <a:gd name="T19" fmla="*/ 22 h 34"/>
                <a:gd name="T20" fmla="*/ 22 w 22"/>
                <a:gd name="T21" fmla="*/ 26 h 34"/>
                <a:gd name="T22" fmla="*/ 22 w 22"/>
                <a:gd name="T23" fmla="*/ 30 h 34"/>
                <a:gd name="T24" fmla="*/ 21 w 22"/>
                <a:gd name="T25" fmla="*/ 34 h 34"/>
                <a:gd name="T26" fmla="*/ 16 w 22"/>
                <a:gd name="T27" fmla="*/ 29 h 34"/>
                <a:gd name="T28" fmla="*/ 11 w 22"/>
                <a:gd name="T29" fmla="*/ 24 h 34"/>
                <a:gd name="T30" fmla="*/ 6 w 22"/>
                <a:gd name="T31" fmla="*/ 20 h 34"/>
                <a:gd name="T32" fmla="*/ 2 w 22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4">
                  <a:moveTo>
                    <a:pt x="2" y="15"/>
                  </a:move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5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1" y="34"/>
                  </a:lnTo>
                  <a:lnTo>
                    <a:pt x="16" y="29"/>
                  </a:lnTo>
                  <a:lnTo>
                    <a:pt x="11" y="24"/>
                  </a:lnTo>
                  <a:lnTo>
                    <a:pt x="6" y="20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5F817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8" name="Freeform 1108"/>
            <p:cNvSpPr>
              <a:spLocks/>
            </p:cNvSpPr>
            <p:nvPr userDrawn="1"/>
          </p:nvSpPr>
          <p:spPr bwMode="auto">
            <a:xfrm>
              <a:off x="1667" y="1359"/>
              <a:ext cx="332" cy="209"/>
            </a:xfrm>
            <a:custGeom>
              <a:avLst/>
              <a:gdLst>
                <a:gd name="T0" fmla="*/ 0 w 257"/>
                <a:gd name="T1" fmla="*/ 185 h 185"/>
                <a:gd name="T2" fmla="*/ 1 w 257"/>
                <a:gd name="T3" fmla="*/ 181 h 185"/>
                <a:gd name="T4" fmla="*/ 1 w 257"/>
                <a:gd name="T5" fmla="*/ 177 h 185"/>
                <a:gd name="T6" fmla="*/ 1 w 257"/>
                <a:gd name="T7" fmla="*/ 173 h 185"/>
                <a:gd name="T8" fmla="*/ 1 w 257"/>
                <a:gd name="T9" fmla="*/ 170 h 185"/>
                <a:gd name="T10" fmla="*/ 35 w 257"/>
                <a:gd name="T11" fmla="*/ 147 h 185"/>
                <a:gd name="T12" fmla="*/ 69 w 257"/>
                <a:gd name="T13" fmla="*/ 125 h 185"/>
                <a:gd name="T14" fmla="*/ 102 w 257"/>
                <a:gd name="T15" fmla="*/ 103 h 185"/>
                <a:gd name="T16" fmla="*/ 134 w 257"/>
                <a:gd name="T17" fmla="*/ 81 h 185"/>
                <a:gd name="T18" fmla="*/ 165 w 257"/>
                <a:gd name="T19" fmla="*/ 60 h 185"/>
                <a:gd name="T20" fmla="*/ 196 w 257"/>
                <a:gd name="T21" fmla="*/ 40 h 185"/>
                <a:gd name="T22" fmla="*/ 226 w 257"/>
                <a:gd name="T23" fmla="*/ 20 h 185"/>
                <a:gd name="T24" fmla="*/ 256 w 257"/>
                <a:gd name="T25" fmla="*/ 0 h 185"/>
                <a:gd name="T26" fmla="*/ 256 w 257"/>
                <a:gd name="T27" fmla="*/ 3 h 185"/>
                <a:gd name="T28" fmla="*/ 256 w 257"/>
                <a:gd name="T29" fmla="*/ 6 h 185"/>
                <a:gd name="T30" fmla="*/ 257 w 257"/>
                <a:gd name="T31" fmla="*/ 10 h 185"/>
                <a:gd name="T32" fmla="*/ 257 w 257"/>
                <a:gd name="T33" fmla="*/ 13 h 185"/>
                <a:gd name="T34" fmla="*/ 227 w 257"/>
                <a:gd name="T35" fmla="*/ 33 h 185"/>
                <a:gd name="T36" fmla="*/ 196 w 257"/>
                <a:gd name="T37" fmla="*/ 53 h 185"/>
                <a:gd name="T38" fmla="*/ 166 w 257"/>
                <a:gd name="T39" fmla="*/ 74 h 185"/>
                <a:gd name="T40" fmla="*/ 134 w 257"/>
                <a:gd name="T41" fmla="*/ 95 h 185"/>
                <a:gd name="T42" fmla="*/ 102 w 257"/>
                <a:gd name="T43" fmla="*/ 117 h 185"/>
                <a:gd name="T44" fmla="*/ 68 w 257"/>
                <a:gd name="T45" fmla="*/ 139 h 185"/>
                <a:gd name="T46" fmla="*/ 35 w 257"/>
                <a:gd name="T47" fmla="*/ 162 h 185"/>
                <a:gd name="T48" fmla="*/ 0 w 257"/>
                <a:gd name="T4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7" h="185">
                  <a:moveTo>
                    <a:pt x="0" y="185"/>
                  </a:moveTo>
                  <a:lnTo>
                    <a:pt x="1" y="181"/>
                  </a:lnTo>
                  <a:lnTo>
                    <a:pt x="1" y="177"/>
                  </a:lnTo>
                  <a:lnTo>
                    <a:pt x="1" y="173"/>
                  </a:lnTo>
                  <a:lnTo>
                    <a:pt x="1" y="170"/>
                  </a:lnTo>
                  <a:lnTo>
                    <a:pt x="35" y="147"/>
                  </a:lnTo>
                  <a:lnTo>
                    <a:pt x="69" y="125"/>
                  </a:lnTo>
                  <a:lnTo>
                    <a:pt x="102" y="103"/>
                  </a:lnTo>
                  <a:lnTo>
                    <a:pt x="134" y="81"/>
                  </a:lnTo>
                  <a:lnTo>
                    <a:pt x="165" y="60"/>
                  </a:lnTo>
                  <a:lnTo>
                    <a:pt x="196" y="40"/>
                  </a:lnTo>
                  <a:lnTo>
                    <a:pt x="226" y="20"/>
                  </a:lnTo>
                  <a:lnTo>
                    <a:pt x="256" y="0"/>
                  </a:lnTo>
                  <a:lnTo>
                    <a:pt x="256" y="3"/>
                  </a:lnTo>
                  <a:lnTo>
                    <a:pt x="256" y="6"/>
                  </a:lnTo>
                  <a:lnTo>
                    <a:pt x="257" y="10"/>
                  </a:lnTo>
                  <a:lnTo>
                    <a:pt x="257" y="13"/>
                  </a:lnTo>
                  <a:lnTo>
                    <a:pt x="227" y="33"/>
                  </a:lnTo>
                  <a:lnTo>
                    <a:pt x="196" y="53"/>
                  </a:lnTo>
                  <a:lnTo>
                    <a:pt x="166" y="74"/>
                  </a:lnTo>
                  <a:lnTo>
                    <a:pt x="134" y="95"/>
                  </a:lnTo>
                  <a:lnTo>
                    <a:pt x="102" y="117"/>
                  </a:lnTo>
                  <a:lnTo>
                    <a:pt x="68" y="139"/>
                  </a:lnTo>
                  <a:lnTo>
                    <a:pt x="35" y="162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19191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9" name="Freeform 1109"/>
            <p:cNvSpPr>
              <a:spLocks/>
            </p:cNvSpPr>
            <p:nvPr userDrawn="1"/>
          </p:nvSpPr>
          <p:spPr bwMode="auto">
            <a:xfrm>
              <a:off x="1703" y="1378"/>
              <a:ext cx="265" cy="168"/>
            </a:xfrm>
            <a:custGeom>
              <a:avLst/>
              <a:gdLst>
                <a:gd name="T0" fmla="*/ 0 w 205"/>
                <a:gd name="T1" fmla="*/ 148 h 148"/>
                <a:gd name="T2" fmla="*/ 0 w 205"/>
                <a:gd name="T3" fmla="*/ 145 h 148"/>
                <a:gd name="T4" fmla="*/ 0 w 205"/>
                <a:gd name="T5" fmla="*/ 142 h 148"/>
                <a:gd name="T6" fmla="*/ 0 w 205"/>
                <a:gd name="T7" fmla="*/ 139 h 148"/>
                <a:gd name="T8" fmla="*/ 1 w 205"/>
                <a:gd name="T9" fmla="*/ 136 h 148"/>
                <a:gd name="T10" fmla="*/ 27 w 205"/>
                <a:gd name="T11" fmla="*/ 118 h 148"/>
                <a:gd name="T12" fmla="*/ 54 w 205"/>
                <a:gd name="T13" fmla="*/ 100 h 148"/>
                <a:gd name="T14" fmla="*/ 80 w 205"/>
                <a:gd name="T15" fmla="*/ 83 h 148"/>
                <a:gd name="T16" fmla="*/ 106 w 205"/>
                <a:gd name="T17" fmla="*/ 65 h 148"/>
                <a:gd name="T18" fmla="*/ 131 w 205"/>
                <a:gd name="T19" fmla="*/ 49 h 148"/>
                <a:gd name="T20" fmla="*/ 156 w 205"/>
                <a:gd name="T21" fmla="*/ 32 h 148"/>
                <a:gd name="T22" fmla="*/ 180 w 205"/>
                <a:gd name="T23" fmla="*/ 16 h 148"/>
                <a:gd name="T24" fmla="*/ 204 w 205"/>
                <a:gd name="T25" fmla="*/ 0 h 148"/>
                <a:gd name="T26" fmla="*/ 205 w 205"/>
                <a:gd name="T27" fmla="*/ 3 h 148"/>
                <a:gd name="T28" fmla="*/ 205 w 205"/>
                <a:gd name="T29" fmla="*/ 5 h 148"/>
                <a:gd name="T30" fmla="*/ 205 w 205"/>
                <a:gd name="T31" fmla="*/ 8 h 148"/>
                <a:gd name="T32" fmla="*/ 205 w 205"/>
                <a:gd name="T33" fmla="*/ 10 h 148"/>
                <a:gd name="T34" fmla="*/ 181 w 205"/>
                <a:gd name="T35" fmla="*/ 26 h 148"/>
                <a:gd name="T36" fmla="*/ 156 w 205"/>
                <a:gd name="T37" fmla="*/ 43 h 148"/>
                <a:gd name="T38" fmla="*/ 132 w 205"/>
                <a:gd name="T39" fmla="*/ 60 h 148"/>
                <a:gd name="T40" fmla="*/ 106 w 205"/>
                <a:gd name="T41" fmla="*/ 77 h 148"/>
                <a:gd name="T42" fmla="*/ 80 w 205"/>
                <a:gd name="T43" fmla="*/ 94 h 148"/>
                <a:gd name="T44" fmla="*/ 54 w 205"/>
                <a:gd name="T45" fmla="*/ 112 h 148"/>
                <a:gd name="T46" fmla="*/ 27 w 205"/>
                <a:gd name="T47" fmla="*/ 130 h 148"/>
                <a:gd name="T48" fmla="*/ 0 w 205"/>
                <a:gd name="T4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" h="148">
                  <a:moveTo>
                    <a:pt x="0" y="148"/>
                  </a:moveTo>
                  <a:lnTo>
                    <a:pt x="0" y="145"/>
                  </a:lnTo>
                  <a:lnTo>
                    <a:pt x="0" y="142"/>
                  </a:lnTo>
                  <a:lnTo>
                    <a:pt x="0" y="139"/>
                  </a:lnTo>
                  <a:lnTo>
                    <a:pt x="1" y="136"/>
                  </a:lnTo>
                  <a:lnTo>
                    <a:pt x="27" y="118"/>
                  </a:lnTo>
                  <a:lnTo>
                    <a:pt x="54" y="100"/>
                  </a:lnTo>
                  <a:lnTo>
                    <a:pt x="80" y="83"/>
                  </a:lnTo>
                  <a:lnTo>
                    <a:pt x="106" y="65"/>
                  </a:lnTo>
                  <a:lnTo>
                    <a:pt x="131" y="49"/>
                  </a:lnTo>
                  <a:lnTo>
                    <a:pt x="156" y="32"/>
                  </a:lnTo>
                  <a:lnTo>
                    <a:pt x="180" y="16"/>
                  </a:lnTo>
                  <a:lnTo>
                    <a:pt x="204" y="0"/>
                  </a:lnTo>
                  <a:lnTo>
                    <a:pt x="205" y="3"/>
                  </a:lnTo>
                  <a:lnTo>
                    <a:pt x="205" y="5"/>
                  </a:lnTo>
                  <a:lnTo>
                    <a:pt x="205" y="8"/>
                  </a:lnTo>
                  <a:lnTo>
                    <a:pt x="205" y="10"/>
                  </a:lnTo>
                  <a:lnTo>
                    <a:pt x="181" y="26"/>
                  </a:lnTo>
                  <a:lnTo>
                    <a:pt x="156" y="43"/>
                  </a:lnTo>
                  <a:lnTo>
                    <a:pt x="132" y="60"/>
                  </a:lnTo>
                  <a:lnTo>
                    <a:pt x="106" y="77"/>
                  </a:lnTo>
                  <a:lnTo>
                    <a:pt x="80" y="94"/>
                  </a:lnTo>
                  <a:lnTo>
                    <a:pt x="54" y="112"/>
                  </a:lnTo>
                  <a:lnTo>
                    <a:pt x="27" y="13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DCEDE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0" name="Freeform 1110"/>
            <p:cNvSpPr>
              <a:spLocks/>
            </p:cNvSpPr>
            <p:nvPr userDrawn="1"/>
          </p:nvSpPr>
          <p:spPr bwMode="auto">
            <a:xfrm>
              <a:off x="1708" y="1517"/>
              <a:ext cx="27" cy="24"/>
            </a:xfrm>
            <a:custGeom>
              <a:avLst/>
              <a:gdLst>
                <a:gd name="T0" fmla="*/ 0 w 21"/>
                <a:gd name="T1" fmla="*/ 14 h 21"/>
                <a:gd name="T2" fmla="*/ 0 w 21"/>
                <a:gd name="T3" fmla="*/ 16 h 21"/>
                <a:gd name="T4" fmla="*/ 0 w 21"/>
                <a:gd name="T5" fmla="*/ 18 h 21"/>
                <a:gd name="T6" fmla="*/ 0 w 21"/>
                <a:gd name="T7" fmla="*/ 19 h 21"/>
                <a:gd name="T8" fmla="*/ 0 w 21"/>
                <a:gd name="T9" fmla="*/ 21 h 21"/>
                <a:gd name="T10" fmla="*/ 5 w 21"/>
                <a:gd name="T11" fmla="*/ 17 h 21"/>
                <a:gd name="T12" fmla="*/ 10 w 21"/>
                <a:gd name="T13" fmla="*/ 13 h 21"/>
                <a:gd name="T14" fmla="*/ 15 w 21"/>
                <a:gd name="T15" fmla="*/ 10 h 21"/>
                <a:gd name="T16" fmla="*/ 21 w 21"/>
                <a:gd name="T17" fmla="*/ 6 h 21"/>
                <a:gd name="T18" fmla="*/ 21 w 21"/>
                <a:gd name="T19" fmla="*/ 4 h 21"/>
                <a:gd name="T20" fmla="*/ 21 w 21"/>
                <a:gd name="T21" fmla="*/ 3 h 21"/>
                <a:gd name="T22" fmla="*/ 21 w 21"/>
                <a:gd name="T23" fmla="*/ 1 h 21"/>
                <a:gd name="T24" fmla="*/ 21 w 21"/>
                <a:gd name="T25" fmla="*/ 0 h 21"/>
                <a:gd name="T26" fmla="*/ 15 w 21"/>
                <a:gd name="T27" fmla="*/ 4 h 21"/>
                <a:gd name="T28" fmla="*/ 10 w 21"/>
                <a:gd name="T29" fmla="*/ 7 h 21"/>
                <a:gd name="T30" fmla="*/ 5 w 21"/>
                <a:gd name="T31" fmla="*/ 11 h 21"/>
                <a:gd name="T32" fmla="*/ 0 w 21"/>
                <a:gd name="T3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1">
                  <a:moveTo>
                    <a:pt x="0" y="14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15" y="4"/>
                  </a:lnTo>
                  <a:lnTo>
                    <a:pt x="10" y="7"/>
                  </a:lnTo>
                  <a:lnTo>
                    <a:pt x="5" y="1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878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1" name="Freeform 1111"/>
            <p:cNvSpPr>
              <a:spLocks/>
            </p:cNvSpPr>
            <p:nvPr userDrawn="1"/>
          </p:nvSpPr>
          <p:spPr bwMode="auto">
            <a:xfrm>
              <a:off x="1740" y="1391"/>
              <a:ext cx="215" cy="127"/>
            </a:xfrm>
            <a:custGeom>
              <a:avLst/>
              <a:gdLst>
                <a:gd name="T0" fmla="*/ 0 w 166"/>
                <a:gd name="T1" fmla="*/ 113 h 113"/>
                <a:gd name="T2" fmla="*/ 0 w 166"/>
                <a:gd name="T3" fmla="*/ 112 h 113"/>
                <a:gd name="T4" fmla="*/ 0 w 166"/>
                <a:gd name="T5" fmla="*/ 111 h 113"/>
                <a:gd name="T6" fmla="*/ 21 w 166"/>
                <a:gd name="T7" fmla="*/ 96 h 113"/>
                <a:gd name="T8" fmla="*/ 43 w 166"/>
                <a:gd name="T9" fmla="*/ 82 h 113"/>
                <a:gd name="T10" fmla="*/ 64 w 166"/>
                <a:gd name="T11" fmla="*/ 68 h 113"/>
                <a:gd name="T12" fmla="*/ 85 w 166"/>
                <a:gd name="T13" fmla="*/ 54 h 113"/>
                <a:gd name="T14" fmla="*/ 105 w 166"/>
                <a:gd name="T15" fmla="*/ 40 h 113"/>
                <a:gd name="T16" fmla="*/ 126 w 166"/>
                <a:gd name="T17" fmla="*/ 26 h 113"/>
                <a:gd name="T18" fmla="*/ 146 w 166"/>
                <a:gd name="T19" fmla="*/ 13 h 113"/>
                <a:gd name="T20" fmla="*/ 166 w 166"/>
                <a:gd name="T21" fmla="*/ 0 h 113"/>
                <a:gd name="T22" fmla="*/ 166 w 166"/>
                <a:gd name="T23" fmla="*/ 1 h 113"/>
                <a:gd name="T24" fmla="*/ 166 w 166"/>
                <a:gd name="T25" fmla="*/ 2 h 113"/>
                <a:gd name="T26" fmla="*/ 146 w 166"/>
                <a:gd name="T27" fmla="*/ 15 h 113"/>
                <a:gd name="T28" fmla="*/ 126 w 166"/>
                <a:gd name="T29" fmla="*/ 29 h 113"/>
                <a:gd name="T30" fmla="*/ 105 w 166"/>
                <a:gd name="T31" fmla="*/ 42 h 113"/>
                <a:gd name="T32" fmla="*/ 85 w 166"/>
                <a:gd name="T33" fmla="*/ 56 h 113"/>
                <a:gd name="T34" fmla="*/ 64 w 166"/>
                <a:gd name="T35" fmla="*/ 70 h 113"/>
                <a:gd name="T36" fmla="*/ 43 w 166"/>
                <a:gd name="T37" fmla="*/ 85 h 113"/>
                <a:gd name="T38" fmla="*/ 21 w 166"/>
                <a:gd name="T39" fmla="*/ 99 h 113"/>
                <a:gd name="T40" fmla="*/ 0 w 166"/>
                <a:gd name="T4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113">
                  <a:moveTo>
                    <a:pt x="0" y="113"/>
                  </a:moveTo>
                  <a:lnTo>
                    <a:pt x="0" y="112"/>
                  </a:lnTo>
                  <a:lnTo>
                    <a:pt x="0" y="111"/>
                  </a:lnTo>
                  <a:lnTo>
                    <a:pt x="21" y="96"/>
                  </a:lnTo>
                  <a:lnTo>
                    <a:pt x="43" y="82"/>
                  </a:lnTo>
                  <a:lnTo>
                    <a:pt x="64" y="68"/>
                  </a:lnTo>
                  <a:lnTo>
                    <a:pt x="85" y="54"/>
                  </a:lnTo>
                  <a:lnTo>
                    <a:pt x="105" y="40"/>
                  </a:lnTo>
                  <a:lnTo>
                    <a:pt x="126" y="26"/>
                  </a:lnTo>
                  <a:lnTo>
                    <a:pt x="146" y="13"/>
                  </a:lnTo>
                  <a:lnTo>
                    <a:pt x="166" y="0"/>
                  </a:lnTo>
                  <a:lnTo>
                    <a:pt x="166" y="1"/>
                  </a:lnTo>
                  <a:lnTo>
                    <a:pt x="166" y="2"/>
                  </a:lnTo>
                  <a:lnTo>
                    <a:pt x="146" y="15"/>
                  </a:lnTo>
                  <a:lnTo>
                    <a:pt x="126" y="29"/>
                  </a:lnTo>
                  <a:lnTo>
                    <a:pt x="105" y="42"/>
                  </a:lnTo>
                  <a:lnTo>
                    <a:pt x="85" y="56"/>
                  </a:lnTo>
                  <a:lnTo>
                    <a:pt x="64" y="70"/>
                  </a:lnTo>
                  <a:lnTo>
                    <a:pt x="43" y="85"/>
                  </a:lnTo>
                  <a:lnTo>
                    <a:pt x="21" y="99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ACFC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2" name="Freeform 1112"/>
            <p:cNvSpPr>
              <a:spLocks/>
            </p:cNvSpPr>
            <p:nvPr userDrawn="1"/>
          </p:nvSpPr>
          <p:spPr bwMode="auto">
            <a:xfrm>
              <a:off x="1369" y="1155"/>
              <a:ext cx="632" cy="374"/>
            </a:xfrm>
            <a:custGeom>
              <a:avLst/>
              <a:gdLst>
                <a:gd name="T0" fmla="*/ 230 w 490"/>
                <a:gd name="T1" fmla="*/ 331 h 331"/>
                <a:gd name="T2" fmla="*/ 199 w 490"/>
                <a:gd name="T3" fmla="*/ 305 h 331"/>
                <a:gd name="T4" fmla="*/ 169 w 490"/>
                <a:gd name="T5" fmla="*/ 280 h 331"/>
                <a:gd name="T6" fmla="*/ 139 w 490"/>
                <a:gd name="T7" fmla="*/ 256 h 331"/>
                <a:gd name="T8" fmla="*/ 109 w 490"/>
                <a:gd name="T9" fmla="*/ 232 h 331"/>
                <a:gd name="T10" fmla="*/ 81 w 490"/>
                <a:gd name="T11" fmla="*/ 208 h 331"/>
                <a:gd name="T12" fmla="*/ 54 w 490"/>
                <a:gd name="T13" fmla="*/ 186 h 331"/>
                <a:gd name="T14" fmla="*/ 26 w 490"/>
                <a:gd name="T15" fmla="*/ 163 h 331"/>
                <a:gd name="T16" fmla="*/ 0 w 490"/>
                <a:gd name="T17" fmla="*/ 141 h 331"/>
                <a:gd name="T18" fmla="*/ 0 w 490"/>
                <a:gd name="T19" fmla="*/ 140 h 331"/>
                <a:gd name="T20" fmla="*/ 0 w 490"/>
                <a:gd name="T21" fmla="*/ 139 h 331"/>
                <a:gd name="T22" fmla="*/ 33 w 490"/>
                <a:gd name="T23" fmla="*/ 120 h 331"/>
                <a:gd name="T24" fmla="*/ 67 w 490"/>
                <a:gd name="T25" fmla="*/ 102 h 331"/>
                <a:gd name="T26" fmla="*/ 100 w 490"/>
                <a:gd name="T27" fmla="*/ 84 h 331"/>
                <a:gd name="T28" fmla="*/ 132 w 490"/>
                <a:gd name="T29" fmla="*/ 67 h 331"/>
                <a:gd name="T30" fmla="*/ 163 w 490"/>
                <a:gd name="T31" fmla="*/ 50 h 331"/>
                <a:gd name="T32" fmla="*/ 194 w 490"/>
                <a:gd name="T33" fmla="*/ 33 h 331"/>
                <a:gd name="T34" fmla="*/ 224 w 490"/>
                <a:gd name="T35" fmla="*/ 16 h 331"/>
                <a:gd name="T36" fmla="*/ 255 w 490"/>
                <a:gd name="T37" fmla="*/ 0 h 331"/>
                <a:gd name="T38" fmla="*/ 282 w 490"/>
                <a:gd name="T39" fmla="*/ 19 h 331"/>
                <a:gd name="T40" fmla="*/ 310 w 490"/>
                <a:gd name="T41" fmla="*/ 38 h 331"/>
                <a:gd name="T42" fmla="*/ 338 w 490"/>
                <a:gd name="T43" fmla="*/ 57 h 331"/>
                <a:gd name="T44" fmla="*/ 367 w 490"/>
                <a:gd name="T45" fmla="*/ 76 h 331"/>
                <a:gd name="T46" fmla="*/ 397 w 490"/>
                <a:gd name="T47" fmla="*/ 97 h 331"/>
                <a:gd name="T48" fmla="*/ 427 w 490"/>
                <a:gd name="T49" fmla="*/ 117 h 331"/>
                <a:gd name="T50" fmla="*/ 458 w 490"/>
                <a:gd name="T51" fmla="*/ 138 h 331"/>
                <a:gd name="T52" fmla="*/ 490 w 490"/>
                <a:gd name="T53" fmla="*/ 160 h 331"/>
                <a:gd name="T54" fmla="*/ 460 w 490"/>
                <a:gd name="T55" fmla="*/ 180 h 331"/>
                <a:gd name="T56" fmla="*/ 429 w 490"/>
                <a:gd name="T57" fmla="*/ 200 h 331"/>
                <a:gd name="T58" fmla="*/ 398 w 490"/>
                <a:gd name="T59" fmla="*/ 221 h 331"/>
                <a:gd name="T60" fmla="*/ 366 w 490"/>
                <a:gd name="T61" fmla="*/ 242 h 331"/>
                <a:gd name="T62" fmla="*/ 333 w 490"/>
                <a:gd name="T63" fmla="*/ 263 h 331"/>
                <a:gd name="T64" fmla="*/ 299 w 490"/>
                <a:gd name="T65" fmla="*/ 286 h 331"/>
                <a:gd name="T66" fmla="*/ 265 w 490"/>
                <a:gd name="T67" fmla="*/ 308 h 331"/>
                <a:gd name="T68" fmla="*/ 230 w 490"/>
                <a:gd name="T6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331">
                  <a:moveTo>
                    <a:pt x="230" y="331"/>
                  </a:moveTo>
                  <a:lnTo>
                    <a:pt x="199" y="305"/>
                  </a:lnTo>
                  <a:lnTo>
                    <a:pt x="169" y="280"/>
                  </a:lnTo>
                  <a:lnTo>
                    <a:pt x="139" y="256"/>
                  </a:lnTo>
                  <a:lnTo>
                    <a:pt x="109" y="232"/>
                  </a:lnTo>
                  <a:lnTo>
                    <a:pt x="81" y="208"/>
                  </a:lnTo>
                  <a:lnTo>
                    <a:pt x="54" y="186"/>
                  </a:lnTo>
                  <a:lnTo>
                    <a:pt x="26" y="163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0" y="139"/>
                  </a:lnTo>
                  <a:lnTo>
                    <a:pt x="33" y="120"/>
                  </a:lnTo>
                  <a:lnTo>
                    <a:pt x="67" y="102"/>
                  </a:lnTo>
                  <a:lnTo>
                    <a:pt x="100" y="84"/>
                  </a:lnTo>
                  <a:lnTo>
                    <a:pt x="132" y="67"/>
                  </a:lnTo>
                  <a:lnTo>
                    <a:pt x="163" y="50"/>
                  </a:lnTo>
                  <a:lnTo>
                    <a:pt x="194" y="33"/>
                  </a:lnTo>
                  <a:lnTo>
                    <a:pt x="224" y="16"/>
                  </a:lnTo>
                  <a:lnTo>
                    <a:pt x="255" y="0"/>
                  </a:lnTo>
                  <a:lnTo>
                    <a:pt x="282" y="19"/>
                  </a:lnTo>
                  <a:lnTo>
                    <a:pt x="310" y="38"/>
                  </a:lnTo>
                  <a:lnTo>
                    <a:pt x="338" y="57"/>
                  </a:lnTo>
                  <a:lnTo>
                    <a:pt x="367" y="76"/>
                  </a:lnTo>
                  <a:lnTo>
                    <a:pt x="397" y="97"/>
                  </a:lnTo>
                  <a:lnTo>
                    <a:pt x="427" y="117"/>
                  </a:lnTo>
                  <a:lnTo>
                    <a:pt x="458" y="138"/>
                  </a:lnTo>
                  <a:lnTo>
                    <a:pt x="490" y="160"/>
                  </a:lnTo>
                  <a:lnTo>
                    <a:pt x="460" y="180"/>
                  </a:lnTo>
                  <a:lnTo>
                    <a:pt x="429" y="200"/>
                  </a:lnTo>
                  <a:lnTo>
                    <a:pt x="398" y="221"/>
                  </a:lnTo>
                  <a:lnTo>
                    <a:pt x="366" y="242"/>
                  </a:lnTo>
                  <a:lnTo>
                    <a:pt x="333" y="263"/>
                  </a:lnTo>
                  <a:lnTo>
                    <a:pt x="299" y="286"/>
                  </a:lnTo>
                  <a:lnTo>
                    <a:pt x="265" y="308"/>
                  </a:lnTo>
                  <a:lnTo>
                    <a:pt x="230" y="331"/>
                  </a:lnTo>
                  <a:close/>
                </a:path>
              </a:pathLst>
            </a:custGeom>
            <a:solidFill>
              <a:srgbClr val="64867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3" name="Freeform 1113"/>
            <p:cNvSpPr>
              <a:spLocks/>
            </p:cNvSpPr>
            <p:nvPr userDrawn="1"/>
          </p:nvSpPr>
          <p:spPr bwMode="auto">
            <a:xfrm>
              <a:off x="1369" y="1152"/>
              <a:ext cx="606" cy="355"/>
            </a:xfrm>
            <a:custGeom>
              <a:avLst/>
              <a:gdLst>
                <a:gd name="T0" fmla="*/ 211 w 470"/>
                <a:gd name="T1" fmla="*/ 314 h 314"/>
                <a:gd name="T2" fmla="*/ 183 w 470"/>
                <a:gd name="T3" fmla="*/ 291 h 314"/>
                <a:gd name="T4" fmla="*/ 155 w 470"/>
                <a:gd name="T5" fmla="*/ 268 h 314"/>
                <a:gd name="T6" fmla="*/ 127 w 470"/>
                <a:gd name="T7" fmla="*/ 246 h 314"/>
                <a:gd name="T8" fmla="*/ 101 w 470"/>
                <a:gd name="T9" fmla="*/ 224 h 314"/>
                <a:gd name="T10" fmla="*/ 75 w 470"/>
                <a:gd name="T11" fmla="*/ 202 h 314"/>
                <a:gd name="T12" fmla="*/ 49 w 470"/>
                <a:gd name="T13" fmla="*/ 181 h 314"/>
                <a:gd name="T14" fmla="*/ 24 w 470"/>
                <a:gd name="T15" fmla="*/ 161 h 314"/>
                <a:gd name="T16" fmla="*/ 0 w 470"/>
                <a:gd name="T17" fmla="*/ 141 h 314"/>
                <a:gd name="T18" fmla="*/ 33 w 470"/>
                <a:gd name="T19" fmla="*/ 122 h 314"/>
                <a:gd name="T20" fmla="*/ 67 w 470"/>
                <a:gd name="T21" fmla="*/ 103 h 314"/>
                <a:gd name="T22" fmla="*/ 100 w 470"/>
                <a:gd name="T23" fmla="*/ 85 h 314"/>
                <a:gd name="T24" fmla="*/ 132 w 470"/>
                <a:gd name="T25" fmla="*/ 67 h 314"/>
                <a:gd name="T26" fmla="*/ 163 w 470"/>
                <a:gd name="T27" fmla="*/ 50 h 314"/>
                <a:gd name="T28" fmla="*/ 194 w 470"/>
                <a:gd name="T29" fmla="*/ 33 h 314"/>
                <a:gd name="T30" fmla="*/ 224 w 470"/>
                <a:gd name="T31" fmla="*/ 16 h 314"/>
                <a:gd name="T32" fmla="*/ 254 w 470"/>
                <a:gd name="T33" fmla="*/ 0 h 314"/>
                <a:gd name="T34" fmla="*/ 279 w 470"/>
                <a:gd name="T35" fmla="*/ 17 h 314"/>
                <a:gd name="T36" fmla="*/ 305 w 470"/>
                <a:gd name="T37" fmla="*/ 34 h 314"/>
                <a:gd name="T38" fmla="*/ 331 w 470"/>
                <a:gd name="T39" fmla="*/ 52 h 314"/>
                <a:gd name="T40" fmla="*/ 358 w 470"/>
                <a:gd name="T41" fmla="*/ 70 h 314"/>
                <a:gd name="T42" fmla="*/ 385 w 470"/>
                <a:gd name="T43" fmla="*/ 89 h 314"/>
                <a:gd name="T44" fmla="*/ 413 w 470"/>
                <a:gd name="T45" fmla="*/ 108 h 314"/>
                <a:gd name="T46" fmla="*/ 441 w 470"/>
                <a:gd name="T47" fmla="*/ 127 h 314"/>
                <a:gd name="T48" fmla="*/ 470 w 470"/>
                <a:gd name="T49" fmla="*/ 146 h 314"/>
                <a:gd name="T50" fmla="*/ 440 w 470"/>
                <a:gd name="T51" fmla="*/ 166 h 314"/>
                <a:gd name="T52" fmla="*/ 409 w 470"/>
                <a:gd name="T53" fmla="*/ 186 h 314"/>
                <a:gd name="T54" fmla="*/ 378 w 470"/>
                <a:gd name="T55" fmla="*/ 206 h 314"/>
                <a:gd name="T56" fmla="*/ 347 w 470"/>
                <a:gd name="T57" fmla="*/ 227 h 314"/>
                <a:gd name="T58" fmla="*/ 313 w 470"/>
                <a:gd name="T59" fmla="*/ 248 h 314"/>
                <a:gd name="T60" fmla="*/ 280 w 470"/>
                <a:gd name="T61" fmla="*/ 270 h 314"/>
                <a:gd name="T62" fmla="*/ 246 w 470"/>
                <a:gd name="T63" fmla="*/ 292 h 314"/>
                <a:gd name="T64" fmla="*/ 211 w 470"/>
                <a:gd name="T65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0" h="314">
                  <a:moveTo>
                    <a:pt x="211" y="314"/>
                  </a:moveTo>
                  <a:lnTo>
                    <a:pt x="183" y="291"/>
                  </a:lnTo>
                  <a:lnTo>
                    <a:pt x="155" y="268"/>
                  </a:lnTo>
                  <a:lnTo>
                    <a:pt x="127" y="246"/>
                  </a:lnTo>
                  <a:lnTo>
                    <a:pt x="101" y="224"/>
                  </a:lnTo>
                  <a:lnTo>
                    <a:pt x="75" y="202"/>
                  </a:lnTo>
                  <a:lnTo>
                    <a:pt x="49" y="181"/>
                  </a:lnTo>
                  <a:lnTo>
                    <a:pt x="24" y="161"/>
                  </a:lnTo>
                  <a:lnTo>
                    <a:pt x="0" y="141"/>
                  </a:lnTo>
                  <a:lnTo>
                    <a:pt x="33" y="122"/>
                  </a:lnTo>
                  <a:lnTo>
                    <a:pt x="67" y="103"/>
                  </a:lnTo>
                  <a:lnTo>
                    <a:pt x="100" y="85"/>
                  </a:lnTo>
                  <a:lnTo>
                    <a:pt x="132" y="67"/>
                  </a:lnTo>
                  <a:lnTo>
                    <a:pt x="163" y="50"/>
                  </a:lnTo>
                  <a:lnTo>
                    <a:pt x="194" y="33"/>
                  </a:lnTo>
                  <a:lnTo>
                    <a:pt x="224" y="16"/>
                  </a:lnTo>
                  <a:lnTo>
                    <a:pt x="254" y="0"/>
                  </a:lnTo>
                  <a:lnTo>
                    <a:pt x="279" y="17"/>
                  </a:lnTo>
                  <a:lnTo>
                    <a:pt x="305" y="34"/>
                  </a:lnTo>
                  <a:lnTo>
                    <a:pt x="331" y="52"/>
                  </a:lnTo>
                  <a:lnTo>
                    <a:pt x="358" y="70"/>
                  </a:lnTo>
                  <a:lnTo>
                    <a:pt x="385" y="89"/>
                  </a:lnTo>
                  <a:lnTo>
                    <a:pt x="413" y="108"/>
                  </a:lnTo>
                  <a:lnTo>
                    <a:pt x="441" y="127"/>
                  </a:lnTo>
                  <a:lnTo>
                    <a:pt x="470" y="146"/>
                  </a:lnTo>
                  <a:lnTo>
                    <a:pt x="440" y="166"/>
                  </a:lnTo>
                  <a:lnTo>
                    <a:pt x="409" y="186"/>
                  </a:lnTo>
                  <a:lnTo>
                    <a:pt x="378" y="206"/>
                  </a:lnTo>
                  <a:lnTo>
                    <a:pt x="347" y="227"/>
                  </a:lnTo>
                  <a:lnTo>
                    <a:pt x="313" y="248"/>
                  </a:lnTo>
                  <a:lnTo>
                    <a:pt x="280" y="270"/>
                  </a:lnTo>
                  <a:lnTo>
                    <a:pt x="246" y="292"/>
                  </a:lnTo>
                  <a:lnTo>
                    <a:pt x="211" y="314"/>
                  </a:lnTo>
                  <a:close/>
                </a:path>
              </a:pathLst>
            </a:custGeom>
            <a:solidFill>
              <a:srgbClr val="193B2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4" name="Freeform 1114"/>
            <p:cNvSpPr>
              <a:spLocks/>
            </p:cNvSpPr>
            <p:nvPr userDrawn="1"/>
          </p:nvSpPr>
          <p:spPr bwMode="auto">
            <a:xfrm>
              <a:off x="1369" y="1141"/>
              <a:ext cx="601" cy="350"/>
            </a:xfrm>
            <a:custGeom>
              <a:avLst/>
              <a:gdLst>
                <a:gd name="T0" fmla="*/ 209 w 466"/>
                <a:gd name="T1" fmla="*/ 310 h 310"/>
                <a:gd name="T2" fmla="*/ 181 w 466"/>
                <a:gd name="T3" fmla="*/ 287 h 310"/>
                <a:gd name="T4" fmla="*/ 153 w 466"/>
                <a:gd name="T5" fmla="*/ 264 h 310"/>
                <a:gd name="T6" fmla="*/ 126 w 466"/>
                <a:gd name="T7" fmla="*/ 242 h 310"/>
                <a:gd name="T8" fmla="*/ 100 w 466"/>
                <a:gd name="T9" fmla="*/ 220 h 310"/>
                <a:gd name="T10" fmla="*/ 74 w 466"/>
                <a:gd name="T11" fmla="*/ 199 h 310"/>
                <a:gd name="T12" fmla="*/ 49 w 466"/>
                <a:gd name="T13" fmla="*/ 179 h 310"/>
                <a:gd name="T14" fmla="*/ 24 w 466"/>
                <a:gd name="T15" fmla="*/ 159 h 310"/>
                <a:gd name="T16" fmla="*/ 0 w 466"/>
                <a:gd name="T17" fmla="*/ 139 h 310"/>
                <a:gd name="T18" fmla="*/ 33 w 466"/>
                <a:gd name="T19" fmla="*/ 120 h 310"/>
                <a:gd name="T20" fmla="*/ 66 w 466"/>
                <a:gd name="T21" fmla="*/ 102 h 310"/>
                <a:gd name="T22" fmla="*/ 99 w 466"/>
                <a:gd name="T23" fmla="*/ 84 h 310"/>
                <a:gd name="T24" fmla="*/ 131 w 466"/>
                <a:gd name="T25" fmla="*/ 66 h 310"/>
                <a:gd name="T26" fmla="*/ 162 w 466"/>
                <a:gd name="T27" fmla="*/ 50 h 310"/>
                <a:gd name="T28" fmla="*/ 193 w 466"/>
                <a:gd name="T29" fmla="*/ 33 h 310"/>
                <a:gd name="T30" fmla="*/ 223 w 466"/>
                <a:gd name="T31" fmla="*/ 16 h 310"/>
                <a:gd name="T32" fmla="*/ 253 w 466"/>
                <a:gd name="T33" fmla="*/ 0 h 310"/>
                <a:gd name="T34" fmla="*/ 278 w 466"/>
                <a:gd name="T35" fmla="*/ 17 h 310"/>
                <a:gd name="T36" fmla="*/ 303 w 466"/>
                <a:gd name="T37" fmla="*/ 34 h 310"/>
                <a:gd name="T38" fmla="*/ 329 w 466"/>
                <a:gd name="T39" fmla="*/ 51 h 310"/>
                <a:gd name="T40" fmla="*/ 355 w 466"/>
                <a:gd name="T41" fmla="*/ 69 h 310"/>
                <a:gd name="T42" fmla="*/ 382 w 466"/>
                <a:gd name="T43" fmla="*/ 87 h 310"/>
                <a:gd name="T44" fmla="*/ 410 w 466"/>
                <a:gd name="T45" fmla="*/ 106 h 310"/>
                <a:gd name="T46" fmla="*/ 438 w 466"/>
                <a:gd name="T47" fmla="*/ 125 h 310"/>
                <a:gd name="T48" fmla="*/ 466 w 466"/>
                <a:gd name="T49" fmla="*/ 144 h 310"/>
                <a:gd name="T50" fmla="*/ 436 w 466"/>
                <a:gd name="T51" fmla="*/ 163 h 310"/>
                <a:gd name="T52" fmla="*/ 406 w 466"/>
                <a:gd name="T53" fmla="*/ 183 h 310"/>
                <a:gd name="T54" fmla="*/ 375 w 466"/>
                <a:gd name="T55" fmla="*/ 203 h 310"/>
                <a:gd name="T56" fmla="*/ 344 w 466"/>
                <a:gd name="T57" fmla="*/ 223 h 310"/>
                <a:gd name="T58" fmla="*/ 311 w 466"/>
                <a:gd name="T59" fmla="*/ 244 h 310"/>
                <a:gd name="T60" fmla="*/ 277 w 466"/>
                <a:gd name="T61" fmla="*/ 266 h 310"/>
                <a:gd name="T62" fmla="*/ 243 w 466"/>
                <a:gd name="T63" fmla="*/ 287 h 310"/>
                <a:gd name="T64" fmla="*/ 209 w 466"/>
                <a:gd name="T6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310">
                  <a:moveTo>
                    <a:pt x="209" y="310"/>
                  </a:moveTo>
                  <a:lnTo>
                    <a:pt x="181" y="287"/>
                  </a:lnTo>
                  <a:lnTo>
                    <a:pt x="153" y="264"/>
                  </a:lnTo>
                  <a:lnTo>
                    <a:pt x="126" y="242"/>
                  </a:lnTo>
                  <a:lnTo>
                    <a:pt x="100" y="220"/>
                  </a:lnTo>
                  <a:lnTo>
                    <a:pt x="74" y="199"/>
                  </a:lnTo>
                  <a:lnTo>
                    <a:pt x="49" y="179"/>
                  </a:lnTo>
                  <a:lnTo>
                    <a:pt x="24" y="159"/>
                  </a:lnTo>
                  <a:lnTo>
                    <a:pt x="0" y="139"/>
                  </a:lnTo>
                  <a:lnTo>
                    <a:pt x="33" y="120"/>
                  </a:lnTo>
                  <a:lnTo>
                    <a:pt x="66" y="102"/>
                  </a:lnTo>
                  <a:lnTo>
                    <a:pt x="99" y="84"/>
                  </a:lnTo>
                  <a:lnTo>
                    <a:pt x="131" y="66"/>
                  </a:lnTo>
                  <a:lnTo>
                    <a:pt x="162" y="50"/>
                  </a:lnTo>
                  <a:lnTo>
                    <a:pt x="193" y="33"/>
                  </a:lnTo>
                  <a:lnTo>
                    <a:pt x="223" y="16"/>
                  </a:lnTo>
                  <a:lnTo>
                    <a:pt x="253" y="0"/>
                  </a:lnTo>
                  <a:lnTo>
                    <a:pt x="278" y="17"/>
                  </a:lnTo>
                  <a:lnTo>
                    <a:pt x="303" y="34"/>
                  </a:lnTo>
                  <a:lnTo>
                    <a:pt x="329" y="51"/>
                  </a:lnTo>
                  <a:lnTo>
                    <a:pt x="355" y="69"/>
                  </a:lnTo>
                  <a:lnTo>
                    <a:pt x="382" y="87"/>
                  </a:lnTo>
                  <a:lnTo>
                    <a:pt x="410" y="106"/>
                  </a:lnTo>
                  <a:lnTo>
                    <a:pt x="438" y="125"/>
                  </a:lnTo>
                  <a:lnTo>
                    <a:pt x="466" y="144"/>
                  </a:lnTo>
                  <a:lnTo>
                    <a:pt x="436" y="163"/>
                  </a:lnTo>
                  <a:lnTo>
                    <a:pt x="406" y="183"/>
                  </a:lnTo>
                  <a:lnTo>
                    <a:pt x="375" y="203"/>
                  </a:lnTo>
                  <a:lnTo>
                    <a:pt x="344" y="223"/>
                  </a:lnTo>
                  <a:lnTo>
                    <a:pt x="311" y="244"/>
                  </a:lnTo>
                  <a:lnTo>
                    <a:pt x="277" y="266"/>
                  </a:lnTo>
                  <a:lnTo>
                    <a:pt x="243" y="287"/>
                  </a:lnTo>
                  <a:lnTo>
                    <a:pt x="209" y="310"/>
                  </a:lnTo>
                  <a:close/>
                </a:path>
              </a:pathLst>
            </a:custGeom>
            <a:solidFill>
              <a:srgbClr val="ADD0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5" name="Freeform 1115"/>
            <p:cNvSpPr>
              <a:spLocks/>
            </p:cNvSpPr>
            <p:nvPr userDrawn="1"/>
          </p:nvSpPr>
          <p:spPr bwMode="auto">
            <a:xfrm>
              <a:off x="1373" y="1143"/>
              <a:ext cx="593" cy="345"/>
            </a:xfrm>
            <a:custGeom>
              <a:avLst/>
              <a:gdLst>
                <a:gd name="T0" fmla="*/ 206 w 460"/>
                <a:gd name="T1" fmla="*/ 305 h 305"/>
                <a:gd name="T2" fmla="*/ 179 w 460"/>
                <a:gd name="T3" fmla="*/ 282 h 305"/>
                <a:gd name="T4" fmla="*/ 152 w 460"/>
                <a:gd name="T5" fmla="*/ 260 h 305"/>
                <a:gd name="T6" fmla="*/ 125 w 460"/>
                <a:gd name="T7" fmla="*/ 238 h 305"/>
                <a:gd name="T8" fmla="*/ 99 w 460"/>
                <a:gd name="T9" fmla="*/ 217 h 305"/>
                <a:gd name="T10" fmla="*/ 74 w 460"/>
                <a:gd name="T11" fmla="*/ 197 h 305"/>
                <a:gd name="T12" fmla="*/ 49 w 460"/>
                <a:gd name="T13" fmla="*/ 176 h 305"/>
                <a:gd name="T14" fmla="*/ 24 w 460"/>
                <a:gd name="T15" fmla="*/ 156 h 305"/>
                <a:gd name="T16" fmla="*/ 0 w 460"/>
                <a:gd name="T17" fmla="*/ 137 h 305"/>
                <a:gd name="T18" fmla="*/ 33 w 460"/>
                <a:gd name="T19" fmla="*/ 119 h 305"/>
                <a:gd name="T20" fmla="*/ 66 w 460"/>
                <a:gd name="T21" fmla="*/ 101 h 305"/>
                <a:gd name="T22" fmla="*/ 98 w 460"/>
                <a:gd name="T23" fmla="*/ 83 h 305"/>
                <a:gd name="T24" fmla="*/ 130 w 460"/>
                <a:gd name="T25" fmla="*/ 66 h 305"/>
                <a:gd name="T26" fmla="*/ 160 w 460"/>
                <a:gd name="T27" fmla="*/ 49 h 305"/>
                <a:gd name="T28" fmla="*/ 190 w 460"/>
                <a:gd name="T29" fmla="*/ 32 h 305"/>
                <a:gd name="T30" fmla="*/ 220 w 460"/>
                <a:gd name="T31" fmla="*/ 16 h 305"/>
                <a:gd name="T32" fmla="*/ 249 w 460"/>
                <a:gd name="T33" fmla="*/ 0 h 305"/>
                <a:gd name="T34" fmla="*/ 274 w 460"/>
                <a:gd name="T35" fmla="*/ 17 h 305"/>
                <a:gd name="T36" fmla="*/ 299 w 460"/>
                <a:gd name="T37" fmla="*/ 33 h 305"/>
                <a:gd name="T38" fmla="*/ 324 w 460"/>
                <a:gd name="T39" fmla="*/ 51 h 305"/>
                <a:gd name="T40" fmla="*/ 350 w 460"/>
                <a:gd name="T41" fmla="*/ 68 h 305"/>
                <a:gd name="T42" fmla="*/ 377 w 460"/>
                <a:gd name="T43" fmla="*/ 86 h 305"/>
                <a:gd name="T44" fmla="*/ 404 w 460"/>
                <a:gd name="T45" fmla="*/ 104 h 305"/>
                <a:gd name="T46" fmla="*/ 431 w 460"/>
                <a:gd name="T47" fmla="*/ 123 h 305"/>
                <a:gd name="T48" fmla="*/ 460 w 460"/>
                <a:gd name="T49" fmla="*/ 142 h 305"/>
                <a:gd name="T50" fmla="*/ 430 w 460"/>
                <a:gd name="T51" fmla="*/ 161 h 305"/>
                <a:gd name="T52" fmla="*/ 400 w 460"/>
                <a:gd name="T53" fmla="*/ 180 h 305"/>
                <a:gd name="T54" fmla="*/ 369 w 460"/>
                <a:gd name="T55" fmla="*/ 200 h 305"/>
                <a:gd name="T56" fmla="*/ 338 w 460"/>
                <a:gd name="T57" fmla="*/ 220 h 305"/>
                <a:gd name="T58" fmla="*/ 306 w 460"/>
                <a:gd name="T59" fmla="*/ 240 h 305"/>
                <a:gd name="T60" fmla="*/ 273 w 460"/>
                <a:gd name="T61" fmla="*/ 262 h 305"/>
                <a:gd name="T62" fmla="*/ 240 w 460"/>
                <a:gd name="T63" fmla="*/ 283 h 305"/>
                <a:gd name="T64" fmla="*/ 206 w 460"/>
                <a:gd name="T65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0" h="305">
                  <a:moveTo>
                    <a:pt x="206" y="305"/>
                  </a:moveTo>
                  <a:lnTo>
                    <a:pt x="179" y="282"/>
                  </a:lnTo>
                  <a:lnTo>
                    <a:pt x="152" y="260"/>
                  </a:lnTo>
                  <a:lnTo>
                    <a:pt x="125" y="238"/>
                  </a:lnTo>
                  <a:lnTo>
                    <a:pt x="99" y="217"/>
                  </a:lnTo>
                  <a:lnTo>
                    <a:pt x="74" y="197"/>
                  </a:lnTo>
                  <a:lnTo>
                    <a:pt x="49" y="176"/>
                  </a:lnTo>
                  <a:lnTo>
                    <a:pt x="24" y="156"/>
                  </a:lnTo>
                  <a:lnTo>
                    <a:pt x="0" y="137"/>
                  </a:lnTo>
                  <a:lnTo>
                    <a:pt x="33" y="119"/>
                  </a:lnTo>
                  <a:lnTo>
                    <a:pt x="66" y="101"/>
                  </a:lnTo>
                  <a:lnTo>
                    <a:pt x="98" y="83"/>
                  </a:lnTo>
                  <a:lnTo>
                    <a:pt x="130" y="66"/>
                  </a:lnTo>
                  <a:lnTo>
                    <a:pt x="160" y="49"/>
                  </a:lnTo>
                  <a:lnTo>
                    <a:pt x="190" y="32"/>
                  </a:lnTo>
                  <a:lnTo>
                    <a:pt x="220" y="16"/>
                  </a:lnTo>
                  <a:lnTo>
                    <a:pt x="249" y="0"/>
                  </a:lnTo>
                  <a:lnTo>
                    <a:pt x="274" y="17"/>
                  </a:lnTo>
                  <a:lnTo>
                    <a:pt x="299" y="33"/>
                  </a:lnTo>
                  <a:lnTo>
                    <a:pt x="324" y="51"/>
                  </a:lnTo>
                  <a:lnTo>
                    <a:pt x="350" y="68"/>
                  </a:lnTo>
                  <a:lnTo>
                    <a:pt x="377" y="86"/>
                  </a:lnTo>
                  <a:lnTo>
                    <a:pt x="404" y="104"/>
                  </a:lnTo>
                  <a:lnTo>
                    <a:pt x="431" y="123"/>
                  </a:lnTo>
                  <a:lnTo>
                    <a:pt x="460" y="142"/>
                  </a:lnTo>
                  <a:lnTo>
                    <a:pt x="430" y="161"/>
                  </a:lnTo>
                  <a:lnTo>
                    <a:pt x="400" y="180"/>
                  </a:lnTo>
                  <a:lnTo>
                    <a:pt x="369" y="200"/>
                  </a:lnTo>
                  <a:lnTo>
                    <a:pt x="338" y="220"/>
                  </a:lnTo>
                  <a:lnTo>
                    <a:pt x="306" y="240"/>
                  </a:lnTo>
                  <a:lnTo>
                    <a:pt x="273" y="262"/>
                  </a:lnTo>
                  <a:lnTo>
                    <a:pt x="240" y="283"/>
                  </a:lnTo>
                  <a:lnTo>
                    <a:pt x="206" y="305"/>
                  </a:lnTo>
                  <a:close/>
                </a:path>
              </a:pathLst>
            </a:custGeom>
            <a:solidFill>
              <a:srgbClr val="D2F2E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6" name="Freeform 1116"/>
            <p:cNvSpPr>
              <a:spLocks/>
            </p:cNvSpPr>
            <p:nvPr userDrawn="1"/>
          </p:nvSpPr>
          <p:spPr bwMode="auto">
            <a:xfrm>
              <a:off x="1382" y="1152"/>
              <a:ext cx="577" cy="336"/>
            </a:xfrm>
            <a:custGeom>
              <a:avLst/>
              <a:gdLst>
                <a:gd name="T0" fmla="*/ 199 w 447"/>
                <a:gd name="T1" fmla="*/ 297 h 297"/>
                <a:gd name="T2" fmla="*/ 173 w 447"/>
                <a:gd name="T3" fmla="*/ 275 h 297"/>
                <a:gd name="T4" fmla="*/ 147 w 447"/>
                <a:gd name="T5" fmla="*/ 254 h 297"/>
                <a:gd name="T6" fmla="*/ 121 w 447"/>
                <a:gd name="T7" fmla="*/ 233 h 297"/>
                <a:gd name="T8" fmla="*/ 95 w 447"/>
                <a:gd name="T9" fmla="*/ 212 h 297"/>
                <a:gd name="T10" fmla="*/ 71 w 447"/>
                <a:gd name="T11" fmla="*/ 192 h 297"/>
                <a:gd name="T12" fmla="*/ 47 w 447"/>
                <a:gd name="T13" fmla="*/ 173 h 297"/>
                <a:gd name="T14" fmla="*/ 24 w 447"/>
                <a:gd name="T15" fmla="*/ 153 h 297"/>
                <a:gd name="T16" fmla="*/ 0 w 447"/>
                <a:gd name="T17" fmla="*/ 135 h 297"/>
                <a:gd name="T18" fmla="*/ 33 w 447"/>
                <a:gd name="T19" fmla="*/ 116 h 297"/>
                <a:gd name="T20" fmla="*/ 65 w 447"/>
                <a:gd name="T21" fmla="*/ 99 h 297"/>
                <a:gd name="T22" fmla="*/ 96 w 447"/>
                <a:gd name="T23" fmla="*/ 81 h 297"/>
                <a:gd name="T24" fmla="*/ 127 w 447"/>
                <a:gd name="T25" fmla="*/ 65 h 297"/>
                <a:gd name="T26" fmla="*/ 157 w 447"/>
                <a:gd name="T27" fmla="*/ 48 h 297"/>
                <a:gd name="T28" fmla="*/ 186 w 447"/>
                <a:gd name="T29" fmla="*/ 32 h 297"/>
                <a:gd name="T30" fmla="*/ 215 w 447"/>
                <a:gd name="T31" fmla="*/ 16 h 297"/>
                <a:gd name="T32" fmla="*/ 244 w 447"/>
                <a:gd name="T33" fmla="*/ 0 h 297"/>
                <a:gd name="T34" fmla="*/ 268 w 447"/>
                <a:gd name="T35" fmla="*/ 16 h 297"/>
                <a:gd name="T36" fmla="*/ 292 w 447"/>
                <a:gd name="T37" fmla="*/ 32 h 297"/>
                <a:gd name="T38" fmla="*/ 317 w 447"/>
                <a:gd name="T39" fmla="*/ 49 h 297"/>
                <a:gd name="T40" fmla="*/ 342 w 447"/>
                <a:gd name="T41" fmla="*/ 66 h 297"/>
                <a:gd name="T42" fmla="*/ 367 w 447"/>
                <a:gd name="T43" fmla="*/ 83 h 297"/>
                <a:gd name="T44" fmla="*/ 394 w 447"/>
                <a:gd name="T45" fmla="*/ 101 h 297"/>
                <a:gd name="T46" fmla="*/ 420 w 447"/>
                <a:gd name="T47" fmla="*/ 119 h 297"/>
                <a:gd name="T48" fmla="*/ 447 w 447"/>
                <a:gd name="T49" fmla="*/ 137 h 297"/>
                <a:gd name="T50" fmla="*/ 418 w 447"/>
                <a:gd name="T51" fmla="*/ 156 h 297"/>
                <a:gd name="T52" fmla="*/ 389 w 447"/>
                <a:gd name="T53" fmla="*/ 175 h 297"/>
                <a:gd name="T54" fmla="*/ 359 w 447"/>
                <a:gd name="T55" fmla="*/ 194 h 297"/>
                <a:gd name="T56" fmla="*/ 329 w 447"/>
                <a:gd name="T57" fmla="*/ 214 h 297"/>
                <a:gd name="T58" fmla="*/ 297 w 447"/>
                <a:gd name="T59" fmla="*/ 234 h 297"/>
                <a:gd name="T60" fmla="*/ 265 w 447"/>
                <a:gd name="T61" fmla="*/ 255 h 297"/>
                <a:gd name="T62" fmla="*/ 232 w 447"/>
                <a:gd name="T63" fmla="*/ 275 h 297"/>
                <a:gd name="T64" fmla="*/ 199 w 447"/>
                <a:gd name="T6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7" h="297">
                  <a:moveTo>
                    <a:pt x="199" y="297"/>
                  </a:moveTo>
                  <a:lnTo>
                    <a:pt x="173" y="275"/>
                  </a:lnTo>
                  <a:lnTo>
                    <a:pt x="147" y="254"/>
                  </a:lnTo>
                  <a:lnTo>
                    <a:pt x="121" y="233"/>
                  </a:lnTo>
                  <a:lnTo>
                    <a:pt x="95" y="212"/>
                  </a:lnTo>
                  <a:lnTo>
                    <a:pt x="71" y="192"/>
                  </a:lnTo>
                  <a:lnTo>
                    <a:pt x="47" y="173"/>
                  </a:lnTo>
                  <a:lnTo>
                    <a:pt x="24" y="153"/>
                  </a:lnTo>
                  <a:lnTo>
                    <a:pt x="0" y="135"/>
                  </a:lnTo>
                  <a:lnTo>
                    <a:pt x="33" y="116"/>
                  </a:lnTo>
                  <a:lnTo>
                    <a:pt x="65" y="99"/>
                  </a:lnTo>
                  <a:lnTo>
                    <a:pt x="96" y="81"/>
                  </a:lnTo>
                  <a:lnTo>
                    <a:pt x="127" y="65"/>
                  </a:lnTo>
                  <a:lnTo>
                    <a:pt x="157" y="48"/>
                  </a:lnTo>
                  <a:lnTo>
                    <a:pt x="186" y="32"/>
                  </a:lnTo>
                  <a:lnTo>
                    <a:pt x="215" y="16"/>
                  </a:lnTo>
                  <a:lnTo>
                    <a:pt x="244" y="0"/>
                  </a:lnTo>
                  <a:lnTo>
                    <a:pt x="268" y="16"/>
                  </a:lnTo>
                  <a:lnTo>
                    <a:pt x="292" y="32"/>
                  </a:lnTo>
                  <a:lnTo>
                    <a:pt x="317" y="49"/>
                  </a:lnTo>
                  <a:lnTo>
                    <a:pt x="342" y="66"/>
                  </a:lnTo>
                  <a:lnTo>
                    <a:pt x="367" y="83"/>
                  </a:lnTo>
                  <a:lnTo>
                    <a:pt x="394" y="101"/>
                  </a:lnTo>
                  <a:lnTo>
                    <a:pt x="420" y="119"/>
                  </a:lnTo>
                  <a:lnTo>
                    <a:pt x="447" y="137"/>
                  </a:lnTo>
                  <a:lnTo>
                    <a:pt x="418" y="156"/>
                  </a:lnTo>
                  <a:lnTo>
                    <a:pt x="389" y="175"/>
                  </a:lnTo>
                  <a:lnTo>
                    <a:pt x="359" y="194"/>
                  </a:lnTo>
                  <a:lnTo>
                    <a:pt x="329" y="214"/>
                  </a:lnTo>
                  <a:lnTo>
                    <a:pt x="297" y="234"/>
                  </a:lnTo>
                  <a:lnTo>
                    <a:pt x="265" y="255"/>
                  </a:lnTo>
                  <a:lnTo>
                    <a:pt x="232" y="275"/>
                  </a:lnTo>
                  <a:lnTo>
                    <a:pt x="199" y="297"/>
                  </a:lnTo>
                  <a:close/>
                </a:path>
              </a:pathLst>
            </a:custGeom>
            <a:solidFill>
              <a:srgbClr val="64867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7" name="Freeform 1117"/>
            <p:cNvSpPr>
              <a:spLocks/>
            </p:cNvSpPr>
            <p:nvPr userDrawn="1"/>
          </p:nvSpPr>
          <p:spPr bwMode="auto">
            <a:xfrm>
              <a:off x="1472" y="1205"/>
              <a:ext cx="389" cy="225"/>
            </a:xfrm>
            <a:custGeom>
              <a:avLst/>
              <a:gdLst>
                <a:gd name="T0" fmla="*/ 32 w 301"/>
                <a:gd name="T1" fmla="*/ 165 h 199"/>
                <a:gd name="T2" fmla="*/ 15 w 301"/>
                <a:gd name="T3" fmla="*/ 148 h 199"/>
                <a:gd name="T4" fmla="*/ 4 w 301"/>
                <a:gd name="T5" fmla="*/ 129 h 199"/>
                <a:gd name="T6" fmla="*/ 0 w 301"/>
                <a:gd name="T7" fmla="*/ 110 h 199"/>
                <a:gd name="T8" fmla="*/ 2 w 301"/>
                <a:gd name="T9" fmla="*/ 91 h 199"/>
                <a:gd name="T10" fmla="*/ 8 w 301"/>
                <a:gd name="T11" fmla="*/ 73 h 199"/>
                <a:gd name="T12" fmla="*/ 20 w 301"/>
                <a:gd name="T13" fmla="*/ 55 h 199"/>
                <a:gd name="T14" fmla="*/ 36 w 301"/>
                <a:gd name="T15" fmla="*/ 39 h 199"/>
                <a:gd name="T16" fmla="*/ 58 w 301"/>
                <a:gd name="T17" fmla="*/ 24 h 199"/>
                <a:gd name="T18" fmla="*/ 82 w 301"/>
                <a:gd name="T19" fmla="*/ 13 h 199"/>
                <a:gd name="T20" fmla="*/ 108 w 301"/>
                <a:gd name="T21" fmla="*/ 5 h 199"/>
                <a:gd name="T22" fmla="*/ 135 w 301"/>
                <a:gd name="T23" fmla="*/ 1 h 199"/>
                <a:gd name="T24" fmla="*/ 163 w 301"/>
                <a:gd name="T25" fmla="*/ 0 h 199"/>
                <a:gd name="T26" fmla="*/ 190 w 301"/>
                <a:gd name="T27" fmla="*/ 2 h 199"/>
                <a:gd name="T28" fmla="*/ 216 w 301"/>
                <a:gd name="T29" fmla="*/ 7 h 199"/>
                <a:gd name="T30" fmla="*/ 240 w 301"/>
                <a:gd name="T31" fmla="*/ 16 h 199"/>
                <a:gd name="T32" fmla="*/ 261 w 301"/>
                <a:gd name="T33" fmla="*/ 28 h 199"/>
                <a:gd name="T34" fmla="*/ 279 w 301"/>
                <a:gd name="T35" fmla="*/ 43 h 199"/>
                <a:gd name="T36" fmla="*/ 292 w 301"/>
                <a:gd name="T37" fmla="*/ 60 h 199"/>
                <a:gd name="T38" fmla="*/ 299 w 301"/>
                <a:gd name="T39" fmla="*/ 78 h 199"/>
                <a:gd name="T40" fmla="*/ 301 w 301"/>
                <a:gd name="T41" fmla="*/ 96 h 199"/>
                <a:gd name="T42" fmla="*/ 297 w 301"/>
                <a:gd name="T43" fmla="*/ 116 h 199"/>
                <a:gd name="T44" fmla="*/ 288 w 301"/>
                <a:gd name="T45" fmla="*/ 135 h 199"/>
                <a:gd name="T46" fmla="*/ 273 w 301"/>
                <a:gd name="T47" fmla="*/ 152 h 199"/>
                <a:gd name="T48" fmla="*/ 252 w 301"/>
                <a:gd name="T49" fmla="*/ 169 h 199"/>
                <a:gd name="T50" fmla="*/ 226 w 301"/>
                <a:gd name="T51" fmla="*/ 182 h 199"/>
                <a:gd name="T52" fmla="*/ 198 w 301"/>
                <a:gd name="T53" fmla="*/ 192 h 199"/>
                <a:gd name="T54" fmla="*/ 168 w 301"/>
                <a:gd name="T55" fmla="*/ 197 h 199"/>
                <a:gd name="T56" fmla="*/ 138 w 301"/>
                <a:gd name="T57" fmla="*/ 199 h 199"/>
                <a:gd name="T58" fmla="*/ 108 w 301"/>
                <a:gd name="T59" fmla="*/ 196 h 199"/>
                <a:gd name="T60" fmla="*/ 79 w 301"/>
                <a:gd name="T61" fmla="*/ 189 h 199"/>
                <a:gd name="T62" fmla="*/ 54 w 301"/>
                <a:gd name="T63" fmla="*/ 179 h 199"/>
                <a:gd name="T64" fmla="*/ 32 w 301"/>
                <a:gd name="T65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1" h="199">
                  <a:moveTo>
                    <a:pt x="32" y="165"/>
                  </a:moveTo>
                  <a:lnTo>
                    <a:pt x="15" y="148"/>
                  </a:lnTo>
                  <a:lnTo>
                    <a:pt x="4" y="129"/>
                  </a:lnTo>
                  <a:lnTo>
                    <a:pt x="0" y="110"/>
                  </a:lnTo>
                  <a:lnTo>
                    <a:pt x="2" y="91"/>
                  </a:lnTo>
                  <a:lnTo>
                    <a:pt x="8" y="73"/>
                  </a:lnTo>
                  <a:lnTo>
                    <a:pt x="20" y="55"/>
                  </a:lnTo>
                  <a:lnTo>
                    <a:pt x="36" y="39"/>
                  </a:lnTo>
                  <a:lnTo>
                    <a:pt x="58" y="24"/>
                  </a:lnTo>
                  <a:lnTo>
                    <a:pt x="82" y="13"/>
                  </a:lnTo>
                  <a:lnTo>
                    <a:pt x="108" y="5"/>
                  </a:lnTo>
                  <a:lnTo>
                    <a:pt x="135" y="1"/>
                  </a:lnTo>
                  <a:lnTo>
                    <a:pt x="163" y="0"/>
                  </a:lnTo>
                  <a:lnTo>
                    <a:pt x="190" y="2"/>
                  </a:lnTo>
                  <a:lnTo>
                    <a:pt x="216" y="7"/>
                  </a:lnTo>
                  <a:lnTo>
                    <a:pt x="240" y="16"/>
                  </a:lnTo>
                  <a:lnTo>
                    <a:pt x="261" y="28"/>
                  </a:lnTo>
                  <a:lnTo>
                    <a:pt x="279" y="43"/>
                  </a:lnTo>
                  <a:lnTo>
                    <a:pt x="292" y="60"/>
                  </a:lnTo>
                  <a:lnTo>
                    <a:pt x="299" y="78"/>
                  </a:lnTo>
                  <a:lnTo>
                    <a:pt x="301" y="96"/>
                  </a:lnTo>
                  <a:lnTo>
                    <a:pt x="297" y="116"/>
                  </a:lnTo>
                  <a:lnTo>
                    <a:pt x="288" y="135"/>
                  </a:lnTo>
                  <a:lnTo>
                    <a:pt x="273" y="152"/>
                  </a:lnTo>
                  <a:lnTo>
                    <a:pt x="252" y="169"/>
                  </a:lnTo>
                  <a:lnTo>
                    <a:pt x="226" y="182"/>
                  </a:lnTo>
                  <a:lnTo>
                    <a:pt x="198" y="192"/>
                  </a:lnTo>
                  <a:lnTo>
                    <a:pt x="168" y="197"/>
                  </a:lnTo>
                  <a:lnTo>
                    <a:pt x="138" y="199"/>
                  </a:lnTo>
                  <a:lnTo>
                    <a:pt x="108" y="196"/>
                  </a:lnTo>
                  <a:lnTo>
                    <a:pt x="79" y="189"/>
                  </a:lnTo>
                  <a:lnTo>
                    <a:pt x="54" y="179"/>
                  </a:lnTo>
                  <a:lnTo>
                    <a:pt x="32" y="165"/>
                  </a:lnTo>
                  <a:close/>
                </a:path>
              </a:pathLst>
            </a:custGeom>
            <a:solidFill>
              <a:srgbClr val="1B362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8" name="Freeform 1118"/>
            <p:cNvSpPr>
              <a:spLocks/>
            </p:cNvSpPr>
            <p:nvPr userDrawn="1"/>
          </p:nvSpPr>
          <p:spPr bwMode="auto">
            <a:xfrm>
              <a:off x="1476" y="1208"/>
              <a:ext cx="381" cy="219"/>
            </a:xfrm>
            <a:custGeom>
              <a:avLst/>
              <a:gdLst>
                <a:gd name="T0" fmla="*/ 31 w 295"/>
                <a:gd name="T1" fmla="*/ 161 h 194"/>
                <a:gd name="T2" fmla="*/ 15 w 295"/>
                <a:gd name="T3" fmla="*/ 144 h 194"/>
                <a:gd name="T4" fmla="*/ 5 w 295"/>
                <a:gd name="T5" fmla="*/ 127 h 194"/>
                <a:gd name="T6" fmla="*/ 0 w 295"/>
                <a:gd name="T7" fmla="*/ 108 h 194"/>
                <a:gd name="T8" fmla="*/ 2 w 295"/>
                <a:gd name="T9" fmla="*/ 89 h 194"/>
                <a:gd name="T10" fmla="*/ 8 w 295"/>
                <a:gd name="T11" fmla="*/ 71 h 194"/>
                <a:gd name="T12" fmla="*/ 19 w 295"/>
                <a:gd name="T13" fmla="*/ 54 h 194"/>
                <a:gd name="T14" fmla="*/ 36 w 295"/>
                <a:gd name="T15" fmla="*/ 38 h 194"/>
                <a:gd name="T16" fmla="*/ 57 w 295"/>
                <a:gd name="T17" fmla="*/ 24 h 194"/>
                <a:gd name="T18" fmla="*/ 80 w 295"/>
                <a:gd name="T19" fmla="*/ 13 h 194"/>
                <a:gd name="T20" fmla="*/ 106 w 295"/>
                <a:gd name="T21" fmla="*/ 5 h 194"/>
                <a:gd name="T22" fmla="*/ 133 w 295"/>
                <a:gd name="T23" fmla="*/ 1 h 194"/>
                <a:gd name="T24" fmla="*/ 160 w 295"/>
                <a:gd name="T25" fmla="*/ 0 h 194"/>
                <a:gd name="T26" fmla="*/ 186 w 295"/>
                <a:gd name="T27" fmla="*/ 2 h 194"/>
                <a:gd name="T28" fmla="*/ 211 w 295"/>
                <a:gd name="T29" fmla="*/ 7 h 194"/>
                <a:gd name="T30" fmla="*/ 235 w 295"/>
                <a:gd name="T31" fmla="*/ 16 h 194"/>
                <a:gd name="T32" fmla="*/ 256 w 295"/>
                <a:gd name="T33" fmla="*/ 27 h 194"/>
                <a:gd name="T34" fmla="*/ 274 w 295"/>
                <a:gd name="T35" fmla="*/ 42 h 194"/>
                <a:gd name="T36" fmla="*/ 286 w 295"/>
                <a:gd name="T37" fmla="*/ 58 h 194"/>
                <a:gd name="T38" fmla="*/ 293 w 295"/>
                <a:gd name="T39" fmla="*/ 76 h 194"/>
                <a:gd name="T40" fmla="*/ 295 w 295"/>
                <a:gd name="T41" fmla="*/ 94 h 194"/>
                <a:gd name="T42" fmla="*/ 291 w 295"/>
                <a:gd name="T43" fmla="*/ 113 h 194"/>
                <a:gd name="T44" fmla="*/ 282 w 295"/>
                <a:gd name="T45" fmla="*/ 132 h 194"/>
                <a:gd name="T46" fmla="*/ 267 w 295"/>
                <a:gd name="T47" fmla="*/ 149 h 194"/>
                <a:gd name="T48" fmla="*/ 247 w 295"/>
                <a:gd name="T49" fmla="*/ 165 h 194"/>
                <a:gd name="T50" fmla="*/ 221 w 295"/>
                <a:gd name="T51" fmla="*/ 178 h 194"/>
                <a:gd name="T52" fmla="*/ 194 w 295"/>
                <a:gd name="T53" fmla="*/ 187 h 194"/>
                <a:gd name="T54" fmla="*/ 165 w 295"/>
                <a:gd name="T55" fmla="*/ 193 h 194"/>
                <a:gd name="T56" fmla="*/ 135 w 295"/>
                <a:gd name="T57" fmla="*/ 194 h 194"/>
                <a:gd name="T58" fmla="*/ 106 w 295"/>
                <a:gd name="T59" fmla="*/ 192 h 194"/>
                <a:gd name="T60" fmla="*/ 78 w 295"/>
                <a:gd name="T61" fmla="*/ 185 h 194"/>
                <a:gd name="T62" fmla="*/ 53 w 295"/>
                <a:gd name="T63" fmla="*/ 175 h 194"/>
                <a:gd name="T64" fmla="*/ 31 w 295"/>
                <a:gd name="T65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194">
                  <a:moveTo>
                    <a:pt x="31" y="161"/>
                  </a:moveTo>
                  <a:lnTo>
                    <a:pt x="15" y="144"/>
                  </a:lnTo>
                  <a:lnTo>
                    <a:pt x="5" y="127"/>
                  </a:lnTo>
                  <a:lnTo>
                    <a:pt x="0" y="108"/>
                  </a:lnTo>
                  <a:lnTo>
                    <a:pt x="2" y="89"/>
                  </a:lnTo>
                  <a:lnTo>
                    <a:pt x="8" y="71"/>
                  </a:lnTo>
                  <a:lnTo>
                    <a:pt x="19" y="54"/>
                  </a:lnTo>
                  <a:lnTo>
                    <a:pt x="36" y="38"/>
                  </a:lnTo>
                  <a:lnTo>
                    <a:pt x="57" y="24"/>
                  </a:lnTo>
                  <a:lnTo>
                    <a:pt x="80" y="13"/>
                  </a:lnTo>
                  <a:lnTo>
                    <a:pt x="106" y="5"/>
                  </a:lnTo>
                  <a:lnTo>
                    <a:pt x="133" y="1"/>
                  </a:lnTo>
                  <a:lnTo>
                    <a:pt x="160" y="0"/>
                  </a:lnTo>
                  <a:lnTo>
                    <a:pt x="186" y="2"/>
                  </a:lnTo>
                  <a:lnTo>
                    <a:pt x="211" y="7"/>
                  </a:lnTo>
                  <a:lnTo>
                    <a:pt x="235" y="16"/>
                  </a:lnTo>
                  <a:lnTo>
                    <a:pt x="256" y="27"/>
                  </a:lnTo>
                  <a:lnTo>
                    <a:pt x="274" y="42"/>
                  </a:lnTo>
                  <a:lnTo>
                    <a:pt x="286" y="58"/>
                  </a:lnTo>
                  <a:lnTo>
                    <a:pt x="293" y="76"/>
                  </a:lnTo>
                  <a:lnTo>
                    <a:pt x="295" y="94"/>
                  </a:lnTo>
                  <a:lnTo>
                    <a:pt x="291" y="113"/>
                  </a:lnTo>
                  <a:lnTo>
                    <a:pt x="282" y="132"/>
                  </a:lnTo>
                  <a:lnTo>
                    <a:pt x="267" y="149"/>
                  </a:lnTo>
                  <a:lnTo>
                    <a:pt x="247" y="165"/>
                  </a:lnTo>
                  <a:lnTo>
                    <a:pt x="221" y="178"/>
                  </a:lnTo>
                  <a:lnTo>
                    <a:pt x="194" y="187"/>
                  </a:lnTo>
                  <a:lnTo>
                    <a:pt x="165" y="193"/>
                  </a:lnTo>
                  <a:lnTo>
                    <a:pt x="135" y="194"/>
                  </a:lnTo>
                  <a:lnTo>
                    <a:pt x="106" y="192"/>
                  </a:lnTo>
                  <a:lnTo>
                    <a:pt x="78" y="185"/>
                  </a:lnTo>
                  <a:lnTo>
                    <a:pt x="53" y="175"/>
                  </a:lnTo>
                  <a:lnTo>
                    <a:pt x="31" y="161"/>
                  </a:lnTo>
                  <a:close/>
                </a:path>
              </a:pathLst>
            </a:custGeom>
            <a:solidFill>
              <a:srgbClr val="4D6B5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9" name="Freeform 1119"/>
            <p:cNvSpPr>
              <a:spLocks/>
            </p:cNvSpPr>
            <p:nvPr userDrawn="1"/>
          </p:nvSpPr>
          <p:spPr bwMode="auto">
            <a:xfrm>
              <a:off x="1369" y="1298"/>
              <a:ext cx="271" cy="206"/>
            </a:xfrm>
            <a:custGeom>
              <a:avLst/>
              <a:gdLst>
                <a:gd name="T0" fmla="*/ 2 w 210"/>
                <a:gd name="T1" fmla="*/ 11 h 182"/>
                <a:gd name="T2" fmla="*/ 1 w 210"/>
                <a:gd name="T3" fmla="*/ 8 h 182"/>
                <a:gd name="T4" fmla="*/ 1 w 210"/>
                <a:gd name="T5" fmla="*/ 5 h 182"/>
                <a:gd name="T6" fmla="*/ 0 w 210"/>
                <a:gd name="T7" fmla="*/ 2 h 182"/>
                <a:gd name="T8" fmla="*/ 0 w 210"/>
                <a:gd name="T9" fmla="*/ 0 h 182"/>
                <a:gd name="T10" fmla="*/ 24 w 210"/>
                <a:gd name="T11" fmla="*/ 20 h 182"/>
                <a:gd name="T12" fmla="*/ 49 w 210"/>
                <a:gd name="T13" fmla="*/ 40 h 182"/>
                <a:gd name="T14" fmla="*/ 74 w 210"/>
                <a:gd name="T15" fmla="*/ 60 h 182"/>
                <a:gd name="T16" fmla="*/ 100 w 210"/>
                <a:gd name="T17" fmla="*/ 81 h 182"/>
                <a:gd name="T18" fmla="*/ 126 w 210"/>
                <a:gd name="T19" fmla="*/ 103 h 182"/>
                <a:gd name="T20" fmla="*/ 153 w 210"/>
                <a:gd name="T21" fmla="*/ 125 h 182"/>
                <a:gd name="T22" fmla="*/ 181 w 210"/>
                <a:gd name="T23" fmla="*/ 148 h 182"/>
                <a:gd name="T24" fmla="*/ 209 w 210"/>
                <a:gd name="T25" fmla="*/ 171 h 182"/>
                <a:gd name="T26" fmla="*/ 209 w 210"/>
                <a:gd name="T27" fmla="*/ 173 h 182"/>
                <a:gd name="T28" fmla="*/ 210 w 210"/>
                <a:gd name="T29" fmla="*/ 176 h 182"/>
                <a:gd name="T30" fmla="*/ 210 w 210"/>
                <a:gd name="T31" fmla="*/ 179 h 182"/>
                <a:gd name="T32" fmla="*/ 210 w 210"/>
                <a:gd name="T33" fmla="*/ 182 h 182"/>
                <a:gd name="T34" fmla="*/ 182 w 210"/>
                <a:gd name="T35" fmla="*/ 159 h 182"/>
                <a:gd name="T36" fmla="*/ 155 w 210"/>
                <a:gd name="T37" fmla="*/ 136 h 182"/>
                <a:gd name="T38" fmla="*/ 128 w 210"/>
                <a:gd name="T39" fmla="*/ 114 h 182"/>
                <a:gd name="T40" fmla="*/ 101 w 210"/>
                <a:gd name="T41" fmla="*/ 92 h 182"/>
                <a:gd name="T42" fmla="*/ 76 w 210"/>
                <a:gd name="T43" fmla="*/ 71 h 182"/>
                <a:gd name="T44" fmla="*/ 51 w 210"/>
                <a:gd name="T45" fmla="*/ 51 h 182"/>
                <a:gd name="T46" fmla="*/ 26 w 210"/>
                <a:gd name="T47" fmla="*/ 31 h 182"/>
                <a:gd name="T48" fmla="*/ 2 w 210"/>
                <a:gd name="T49" fmla="*/ 1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0" h="182">
                  <a:moveTo>
                    <a:pt x="2" y="11"/>
                  </a:moveTo>
                  <a:lnTo>
                    <a:pt x="1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24" y="20"/>
                  </a:lnTo>
                  <a:lnTo>
                    <a:pt x="49" y="40"/>
                  </a:lnTo>
                  <a:lnTo>
                    <a:pt x="74" y="60"/>
                  </a:lnTo>
                  <a:lnTo>
                    <a:pt x="100" y="81"/>
                  </a:lnTo>
                  <a:lnTo>
                    <a:pt x="126" y="103"/>
                  </a:lnTo>
                  <a:lnTo>
                    <a:pt x="153" y="125"/>
                  </a:lnTo>
                  <a:lnTo>
                    <a:pt x="181" y="148"/>
                  </a:lnTo>
                  <a:lnTo>
                    <a:pt x="209" y="171"/>
                  </a:lnTo>
                  <a:lnTo>
                    <a:pt x="209" y="173"/>
                  </a:lnTo>
                  <a:lnTo>
                    <a:pt x="210" y="176"/>
                  </a:lnTo>
                  <a:lnTo>
                    <a:pt x="210" y="179"/>
                  </a:lnTo>
                  <a:lnTo>
                    <a:pt x="210" y="182"/>
                  </a:lnTo>
                  <a:lnTo>
                    <a:pt x="182" y="159"/>
                  </a:lnTo>
                  <a:lnTo>
                    <a:pt x="155" y="136"/>
                  </a:lnTo>
                  <a:lnTo>
                    <a:pt x="128" y="114"/>
                  </a:lnTo>
                  <a:lnTo>
                    <a:pt x="101" y="92"/>
                  </a:lnTo>
                  <a:lnTo>
                    <a:pt x="76" y="71"/>
                  </a:lnTo>
                  <a:lnTo>
                    <a:pt x="51" y="51"/>
                  </a:lnTo>
                  <a:lnTo>
                    <a:pt x="26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C1E5D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0" name="Freeform 1120"/>
            <p:cNvSpPr>
              <a:spLocks/>
            </p:cNvSpPr>
            <p:nvPr userDrawn="1"/>
          </p:nvSpPr>
          <p:spPr bwMode="auto">
            <a:xfrm>
              <a:off x="1371" y="1299"/>
              <a:ext cx="269" cy="205"/>
            </a:xfrm>
            <a:custGeom>
              <a:avLst/>
              <a:gdLst>
                <a:gd name="T0" fmla="*/ 1 w 208"/>
                <a:gd name="T1" fmla="*/ 11 h 181"/>
                <a:gd name="T2" fmla="*/ 1 w 208"/>
                <a:gd name="T3" fmla="*/ 8 h 181"/>
                <a:gd name="T4" fmla="*/ 0 w 208"/>
                <a:gd name="T5" fmla="*/ 6 h 181"/>
                <a:gd name="T6" fmla="*/ 0 w 208"/>
                <a:gd name="T7" fmla="*/ 3 h 181"/>
                <a:gd name="T8" fmla="*/ 0 w 208"/>
                <a:gd name="T9" fmla="*/ 0 h 181"/>
                <a:gd name="T10" fmla="*/ 24 w 208"/>
                <a:gd name="T11" fmla="*/ 20 h 181"/>
                <a:gd name="T12" fmla="*/ 48 w 208"/>
                <a:gd name="T13" fmla="*/ 40 h 181"/>
                <a:gd name="T14" fmla="*/ 73 w 208"/>
                <a:gd name="T15" fmla="*/ 61 h 181"/>
                <a:gd name="T16" fmla="*/ 99 w 208"/>
                <a:gd name="T17" fmla="*/ 81 h 181"/>
                <a:gd name="T18" fmla="*/ 125 w 208"/>
                <a:gd name="T19" fmla="*/ 103 h 181"/>
                <a:gd name="T20" fmla="*/ 152 w 208"/>
                <a:gd name="T21" fmla="*/ 125 h 181"/>
                <a:gd name="T22" fmla="*/ 179 w 208"/>
                <a:gd name="T23" fmla="*/ 147 h 181"/>
                <a:gd name="T24" fmla="*/ 207 w 208"/>
                <a:gd name="T25" fmla="*/ 170 h 181"/>
                <a:gd name="T26" fmla="*/ 207 w 208"/>
                <a:gd name="T27" fmla="*/ 173 h 181"/>
                <a:gd name="T28" fmla="*/ 208 w 208"/>
                <a:gd name="T29" fmla="*/ 175 h 181"/>
                <a:gd name="T30" fmla="*/ 208 w 208"/>
                <a:gd name="T31" fmla="*/ 178 h 181"/>
                <a:gd name="T32" fmla="*/ 208 w 208"/>
                <a:gd name="T33" fmla="*/ 181 h 181"/>
                <a:gd name="T34" fmla="*/ 180 w 208"/>
                <a:gd name="T35" fmla="*/ 158 h 181"/>
                <a:gd name="T36" fmla="*/ 153 w 208"/>
                <a:gd name="T37" fmla="*/ 136 h 181"/>
                <a:gd name="T38" fmla="*/ 126 w 208"/>
                <a:gd name="T39" fmla="*/ 114 h 181"/>
                <a:gd name="T40" fmla="*/ 100 w 208"/>
                <a:gd name="T41" fmla="*/ 92 h 181"/>
                <a:gd name="T42" fmla="*/ 75 w 208"/>
                <a:gd name="T43" fmla="*/ 71 h 181"/>
                <a:gd name="T44" fmla="*/ 50 w 208"/>
                <a:gd name="T45" fmla="*/ 51 h 181"/>
                <a:gd name="T46" fmla="*/ 25 w 208"/>
                <a:gd name="T47" fmla="*/ 31 h 181"/>
                <a:gd name="T48" fmla="*/ 1 w 208"/>
                <a:gd name="T49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181">
                  <a:moveTo>
                    <a:pt x="1" y="11"/>
                  </a:moveTo>
                  <a:lnTo>
                    <a:pt x="1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4" y="20"/>
                  </a:lnTo>
                  <a:lnTo>
                    <a:pt x="48" y="40"/>
                  </a:lnTo>
                  <a:lnTo>
                    <a:pt x="73" y="61"/>
                  </a:lnTo>
                  <a:lnTo>
                    <a:pt x="99" y="81"/>
                  </a:lnTo>
                  <a:lnTo>
                    <a:pt x="125" y="103"/>
                  </a:lnTo>
                  <a:lnTo>
                    <a:pt x="152" y="125"/>
                  </a:lnTo>
                  <a:lnTo>
                    <a:pt x="179" y="147"/>
                  </a:lnTo>
                  <a:lnTo>
                    <a:pt x="207" y="170"/>
                  </a:lnTo>
                  <a:lnTo>
                    <a:pt x="207" y="173"/>
                  </a:lnTo>
                  <a:lnTo>
                    <a:pt x="208" y="175"/>
                  </a:lnTo>
                  <a:lnTo>
                    <a:pt x="208" y="178"/>
                  </a:lnTo>
                  <a:lnTo>
                    <a:pt x="208" y="181"/>
                  </a:lnTo>
                  <a:lnTo>
                    <a:pt x="180" y="158"/>
                  </a:lnTo>
                  <a:lnTo>
                    <a:pt x="153" y="136"/>
                  </a:lnTo>
                  <a:lnTo>
                    <a:pt x="126" y="114"/>
                  </a:lnTo>
                  <a:lnTo>
                    <a:pt x="100" y="92"/>
                  </a:lnTo>
                  <a:lnTo>
                    <a:pt x="75" y="71"/>
                  </a:lnTo>
                  <a:lnTo>
                    <a:pt x="50" y="51"/>
                  </a:lnTo>
                  <a:lnTo>
                    <a:pt x="25" y="3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F5F7F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1" name="Freeform 1121"/>
            <p:cNvSpPr>
              <a:spLocks/>
            </p:cNvSpPr>
            <p:nvPr userDrawn="1"/>
          </p:nvSpPr>
          <p:spPr bwMode="auto">
            <a:xfrm>
              <a:off x="1373" y="1306"/>
              <a:ext cx="267" cy="195"/>
            </a:xfrm>
            <a:custGeom>
              <a:avLst/>
              <a:gdLst>
                <a:gd name="T0" fmla="*/ 0 w 207"/>
                <a:gd name="T1" fmla="*/ 3 h 173"/>
                <a:gd name="T2" fmla="*/ 0 w 207"/>
                <a:gd name="T3" fmla="*/ 3 h 173"/>
                <a:gd name="T4" fmla="*/ 1 w 207"/>
                <a:gd name="T5" fmla="*/ 2 h 173"/>
                <a:gd name="T6" fmla="*/ 3 w 207"/>
                <a:gd name="T7" fmla="*/ 1 h 173"/>
                <a:gd name="T8" fmla="*/ 4 w 207"/>
                <a:gd name="T9" fmla="*/ 0 h 173"/>
                <a:gd name="T10" fmla="*/ 5 w 207"/>
                <a:gd name="T11" fmla="*/ 0 h 173"/>
                <a:gd name="T12" fmla="*/ 28 w 207"/>
                <a:gd name="T13" fmla="*/ 19 h 173"/>
                <a:gd name="T14" fmla="*/ 52 w 207"/>
                <a:gd name="T15" fmla="*/ 38 h 173"/>
                <a:gd name="T16" fmla="*/ 76 w 207"/>
                <a:gd name="T17" fmla="*/ 58 h 173"/>
                <a:gd name="T18" fmla="*/ 101 w 207"/>
                <a:gd name="T19" fmla="*/ 78 h 173"/>
                <a:gd name="T20" fmla="*/ 126 w 207"/>
                <a:gd name="T21" fmla="*/ 98 h 173"/>
                <a:gd name="T22" fmla="*/ 152 w 207"/>
                <a:gd name="T23" fmla="*/ 119 h 173"/>
                <a:gd name="T24" fmla="*/ 178 w 207"/>
                <a:gd name="T25" fmla="*/ 141 h 173"/>
                <a:gd name="T26" fmla="*/ 205 w 207"/>
                <a:gd name="T27" fmla="*/ 163 h 173"/>
                <a:gd name="T28" fmla="*/ 205 w 207"/>
                <a:gd name="T29" fmla="*/ 165 h 173"/>
                <a:gd name="T30" fmla="*/ 206 w 207"/>
                <a:gd name="T31" fmla="*/ 168 h 173"/>
                <a:gd name="T32" fmla="*/ 207 w 207"/>
                <a:gd name="T33" fmla="*/ 170 h 173"/>
                <a:gd name="T34" fmla="*/ 207 w 207"/>
                <a:gd name="T35" fmla="*/ 173 h 173"/>
                <a:gd name="T36" fmla="*/ 179 w 207"/>
                <a:gd name="T37" fmla="*/ 150 h 173"/>
                <a:gd name="T38" fmla="*/ 152 w 207"/>
                <a:gd name="T39" fmla="*/ 128 h 173"/>
                <a:gd name="T40" fmla="*/ 125 w 207"/>
                <a:gd name="T41" fmla="*/ 106 h 173"/>
                <a:gd name="T42" fmla="*/ 99 w 207"/>
                <a:gd name="T43" fmla="*/ 84 h 173"/>
                <a:gd name="T44" fmla="*/ 73 w 207"/>
                <a:gd name="T45" fmla="*/ 63 h 173"/>
                <a:gd name="T46" fmla="*/ 49 w 207"/>
                <a:gd name="T47" fmla="*/ 43 h 173"/>
                <a:gd name="T48" fmla="*/ 24 w 207"/>
                <a:gd name="T49" fmla="*/ 22 h 173"/>
                <a:gd name="T50" fmla="*/ 0 w 207"/>
                <a:gd name="T51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7" h="173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8" y="19"/>
                  </a:lnTo>
                  <a:lnTo>
                    <a:pt x="52" y="38"/>
                  </a:lnTo>
                  <a:lnTo>
                    <a:pt x="76" y="58"/>
                  </a:lnTo>
                  <a:lnTo>
                    <a:pt x="101" y="78"/>
                  </a:lnTo>
                  <a:lnTo>
                    <a:pt x="126" y="98"/>
                  </a:lnTo>
                  <a:lnTo>
                    <a:pt x="152" y="119"/>
                  </a:lnTo>
                  <a:lnTo>
                    <a:pt x="178" y="141"/>
                  </a:lnTo>
                  <a:lnTo>
                    <a:pt x="205" y="163"/>
                  </a:lnTo>
                  <a:lnTo>
                    <a:pt x="205" y="165"/>
                  </a:lnTo>
                  <a:lnTo>
                    <a:pt x="206" y="168"/>
                  </a:lnTo>
                  <a:lnTo>
                    <a:pt x="207" y="170"/>
                  </a:lnTo>
                  <a:lnTo>
                    <a:pt x="207" y="173"/>
                  </a:lnTo>
                  <a:lnTo>
                    <a:pt x="179" y="150"/>
                  </a:lnTo>
                  <a:lnTo>
                    <a:pt x="152" y="128"/>
                  </a:lnTo>
                  <a:lnTo>
                    <a:pt x="125" y="106"/>
                  </a:lnTo>
                  <a:lnTo>
                    <a:pt x="99" y="84"/>
                  </a:lnTo>
                  <a:lnTo>
                    <a:pt x="73" y="63"/>
                  </a:lnTo>
                  <a:lnTo>
                    <a:pt x="49" y="43"/>
                  </a:lnTo>
                  <a:lnTo>
                    <a:pt x="24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EC1B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2" name="Freeform 1122"/>
            <p:cNvSpPr>
              <a:spLocks/>
            </p:cNvSpPr>
            <p:nvPr userDrawn="1"/>
          </p:nvSpPr>
          <p:spPr bwMode="auto">
            <a:xfrm>
              <a:off x="1639" y="1304"/>
              <a:ext cx="361" cy="208"/>
            </a:xfrm>
            <a:custGeom>
              <a:avLst/>
              <a:gdLst>
                <a:gd name="T0" fmla="*/ 22 w 280"/>
                <a:gd name="T1" fmla="*/ 184 h 184"/>
                <a:gd name="T2" fmla="*/ 17 w 280"/>
                <a:gd name="T3" fmla="*/ 179 h 184"/>
                <a:gd name="T4" fmla="*/ 11 w 280"/>
                <a:gd name="T5" fmla="*/ 175 h 184"/>
                <a:gd name="T6" fmla="*/ 6 w 280"/>
                <a:gd name="T7" fmla="*/ 170 h 184"/>
                <a:gd name="T8" fmla="*/ 0 w 280"/>
                <a:gd name="T9" fmla="*/ 166 h 184"/>
                <a:gd name="T10" fmla="*/ 34 w 280"/>
                <a:gd name="T11" fmla="*/ 143 h 184"/>
                <a:gd name="T12" fmla="*/ 68 w 280"/>
                <a:gd name="T13" fmla="*/ 122 h 184"/>
                <a:gd name="T14" fmla="*/ 102 w 280"/>
                <a:gd name="T15" fmla="*/ 100 h 184"/>
                <a:gd name="T16" fmla="*/ 135 w 280"/>
                <a:gd name="T17" fmla="*/ 79 h 184"/>
                <a:gd name="T18" fmla="*/ 166 w 280"/>
                <a:gd name="T19" fmla="*/ 59 h 184"/>
                <a:gd name="T20" fmla="*/ 197 w 280"/>
                <a:gd name="T21" fmla="*/ 39 h 184"/>
                <a:gd name="T22" fmla="*/ 227 w 280"/>
                <a:gd name="T23" fmla="*/ 19 h 184"/>
                <a:gd name="T24" fmla="*/ 257 w 280"/>
                <a:gd name="T25" fmla="*/ 0 h 184"/>
                <a:gd name="T26" fmla="*/ 263 w 280"/>
                <a:gd name="T27" fmla="*/ 4 h 184"/>
                <a:gd name="T28" fmla="*/ 269 w 280"/>
                <a:gd name="T29" fmla="*/ 8 h 184"/>
                <a:gd name="T30" fmla="*/ 274 w 280"/>
                <a:gd name="T31" fmla="*/ 11 h 184"/>
                <a:gd name="T32" fmla="*/ 280 w 280"/>
                <a:gd name="T33" fmla="*/ 15 h 184"/>
                <a:gd name="T34" fmla="*/ 250 w 280"/>
                <a:gd name="T35" fmla="*/ 35 h 184"/>
                <a:gd name="T36" fmla="*/ 219 w 280"/>
                <a:gd name="T37" fmla="*/ 55 h 184"/>
                <a:gd name="T38" fmla="*/ 188 w 280"/>
                <a:gd name="T39" fmla="*/ 75 h 184"/>
                <a:gd name="T40" fmla="*/ 157 w 280"/>
                <a:gd name="T41" fmla="*/ 96 h 184"/>
                <a:gd name="T42" fmla="*/ 124 w 280"/>
                <a:gd name="T43" fmla="*/ 117 h 184"/>
                <a:gd name="T44" fmla="*/ 90 w 280"/>
                <a:gd name="T45" fmla="*/ 139 h 184"/>
                <a:gd name="T46" fmla="*/ 57 w 280"/>
                <a:gd name="T47" fmla="*/ 161 h 184"/>
                <a:gd name="T48" fmla="*/ 22 w 280"/>
                <a:gd name="T4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" h="184">
                  <a:moveTo>
                    <a:pt x="22" y="184"/>
                  </a:moveTo>
                  <a:lnTo>
                    <a:pt x="17" y="179"/>
                  </a:lnTo>
                  <a:lnTo>
                    <a:pt x="11" y="175"/>
                  </a:lnTo>
                  <a:lnTo>
                    <a:pt x="6" y="170"/>
                  </a:lnTo>
                  <a:lnTo>
                    <a:pt x="0" y="166"/>
                  </a:lnTo>
                  <a:lnTo>
                    <a:pt x="34" y="143"/>
                  </a:lnTo>
                  <a:lnTo>
                    <a:pt x="68" y="122"/>
                  </a:lnTo>
                  <a:lnTo>
                    <a:pt x="102" y="100"/>
                  </a:lnTo>
                  <a:lnTo>
                    <a:pt x="135" y="79"/>
                  </a:lnTo>
                  <a:lnTo>
                    <a:pt x="166" y="59"/>
                  </a:lnTo>
                  <a:lnTo>
                    <a:pt x="197" y="39"/>
                  </a:lnTo>
                  <a:lnTo>
                    <a:pt x="227" y="19"/>
                  </a:lnTo>
                  <a:lnTo>
                    <a:pt x="257" y="0"/>
                  </a:lnTo>
                  <a:lnTo>
                    <a:pt x="263" y="4"/>
                  </a:lnTo>
                  <a:lnTo>
                    <a:pt x="269" y="8"/>
                  </a:lnTo>
                  <a:lnTo>
                    <a:pt x="274" y="11"/>
                  </a:lnTo>
                  <a:lnTo>
                    <a:pt x="280" y="15"/>
                  </a:lnTo>
                  <a:lnTo>
                    <a:pt x="250" y="35"/>
                  </a:lnTo>
                  <a:lnTo>
                    <a:pt x="219" y="55"/>
                  </a:lnTo>
                  <a:lnTo>
                    <a:pt x="188" y="75"/>
                  </a:lnTo>
                  <a:lnTo>
                    <a:pt x="157" y="96"/>
                  </a:lnTo>
                  <a:lnTo>
                    <a:pt x="124" y="117"/>
                  </a:lnTo>
                  <a:lnTo>
                    <a:pt x="90" y="139"/>
                  </a:lnTo>
                  <a:lnTo>
                    <a:pt x="57" y="161"/>
                  </a:lnTo>
                  <a:lnTo>
                    <a:pt x="22" y="184"/>
                  </a:lnTo>
                  <a:close/>
                </a:path>
              </a:pathLst>
            </a:custGeom>
            <a:solidFill>
              <a:srgbClr val="2F504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3" name="Freeform 1123"/>
            <p:cNvSpPr>
              <a:spLocks/>
            </p:cNvSpPr>
            <p:nvPr userDrawn="1"/>
          </p:nvSpPr>
          <p:spPr bwMode="auto">
            <a:xfrm>
              <a:off x="1639" y="1491"/>
              <a:ext cx="28" cy="38"/>
            </a:xfrm>
            <a:custGeom>
              <a:avLst/>
              <a:gdLst>
                <a:gd name="T0" fmla="*/ 2 w 22"/>
                <a:gd name="T1" fmla="*/ 14 h 33"/>
                <a:gd name="T2" fmla="*/ 0 w 22"/>
                <a:gd name="T3" fmla="*/ 10 h 33"/>
                <a:gd name="T4" fmla="*/ 0 w 22"/>
                <a:gd name="T5" fmla="*/ 7 h 33"/>
                <a:gd name="T6" fmla="*/ 0 w 22"/>
                <a:gd name="T7" fmla="*/ 3 h 33"/>
                <a:gd name="T8" fmla="*/ 0 w 22"/>
                <a:gd name="T9" fmla="*/ 0 h 33"/>
                <a:gd name="T10" fmla="*/ 6 w 22"/>
                <a:gd name="T11" fmla="*/ 4 h 33"/>
                <a:gd name="T12" fmla="*/ 11 w 22"/>
                <a:gd name="T13" fmla="*/ 9 h 33"/>
                <a:gd name="T14" fmla="*/ 17 w 22"/>
                <a:gd name="T15" fmla="*/ 13 h 33"/>
                <a:gd name="T16" fmla="*/ 22 w 22"/>
                <a:gd name="T17" fmla="*/ 18 h 33"/>
                <a:gd name="T18" fmla="*/ 22 w 22"/>
                <a:gd name="T19" fmla="*/ 22 h 33"/>
                <a:gd name="T20" fmla="*/ 22 w 22"/>
                <a:gd name="T21" fmla="*/ 25 h 33"/>
                <a:gd name="T22" fmla="*/ 22 w 22"/>
                <a:gd name="T23" fmla="*/ 29 h 33"/>
                <a:gd name="T24" fmla="*/ 21 w 22"/>
                <a:gd name="T25" fmla="*/ 33 h 33"/>
                <a:gd name="T26" fmla="*/ 16 w 22"/>
                <a:gd name="T27" fmla="*/ 28 h 33"/>
                <a:gd name="T28" fmla="*/ 11 w 22"/>
                <a:gd name="T29" fmla="*/ 24 h 33"/>
                <a:gd name="T30" fmla="*/ 6 w 22"/>
                <a:gd name="T31" fmla="*/ 19 h 33"/>
                <a:gd name="T32" fmla="*/ 2 w 22"/>
                <a:gd name="T33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3">
                  <a:moveTo>
                    <a:pt x="2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6" y="4"/>
                  </a:lnTo>
                  <a:lnTo>
                    <a:pt x="11" y="9"/>
                  </a:lnTo>
                  <a:lnTo>
                    <a:pt x="17" y="13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2" y="29"/>
                  </a:lnTo>
                  <a:lnTo>
                    <a:pt x="21" y="33"/>
                  </a:lnTo>
                  <a:lnTo>
                    <a:pt x="16" y="28"/>
                  </a:lnTo>
                  <a:lnTo>
                    <a:pt x="11" y="24"/>
                  </a:lnTo>
                  <a:lnTo>
                    <a:pt x="6" y="19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64867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4" name="Freeform 1124"/>
            <p:cNvSpPr>
              <a:spLocks/>
            </p:cNvSpPr>
            <p:nvPr userDrawn="1"/>
          </p:nvSpPr>
          <p:spPr bwMode="auto">
            <a:xfrm>
              <a:off x="1666" y="1321"/>
              <a:ext cx="335" cy="208"/>
            </a:xfrm>
            <a:custGeom>
              <a:avLst/>
              <a:gdLst>
                <a:gd name="T0" fmla="*/ 0 w 260"/>
                <a:gd name="T1" fmla="*/ 184 h 184"/>
                <a:gd name="T2" fmla="*/ 1 w 260"/>
                <a:gd name="T3" fmla="*/ 180 h 184"/>
                <a:gd name="T4" fmla="*/ 1 w 260"/>
                <a:gd name="T5" fmla="*/ 176 h 184"/>
                <a:gd name="T6" fmla="*/ 1 w 260"/>
                <a:gd name="T7" fmla="*/ 173 h 184"/>
                <a:gd name="T8" fmla="*/ 1 w 260"/>
                <a:gd name="T9" fmla="*/ 169 h 184"/>
                <a:gd name="T10" fmla="*/ 36 w 260"/>
                <a:gd name="T11" fmla="*/ 146 h 184"/>
                <a:gd name="T12" fmla="*/ 69 w 260"/>
                <a:gd name="T13" fmla="*/ 124 h 184"/>
                <a:gd name="T14" fmla="*/ 103 w 260"/>
                <a:gd name="T15" fmla="*/ 102 h 184"/>
                <a:gd name="T16" fmla="*/ 136 w 260"/>
                <a:gd name="T17" fmla="*/ 81 h 184"/>
                <a:gd name="T18" fmla="*/ 167 w 260"/>
                <a:gd name="T19" fmla="*/ 60 h 184"/>
                <a:gd name="T20" fmla="*/ 198 w 260"/>
                <a:gd name="T21" fmla="*/ 40 h 184"/>
                <a:gd name="T22" fmla="*/ 229 w 260"/>
                <a:gd name="T23" fmla="*/ 20 h 184"/>
                <a:gd name="T24" fmla="*/ 259 w 260"/>
                <a:gd name="T25" fmla="*/ 0 h 184"/>
                <a:gd name="T26" fmla="*/ 259 w 260"/>
                <a:gd name="T27" fmla="*/ 3 h 184"/>
                <a:gd name="T28" fmla="*/ 259 w 260"/>
                <a:gd name="T29" fmla="*/ 6 h 184"/>
                <a:gd name="T30" fmla="*/ 260 w 260"/>
                <a:gd name="T31" fmla="*/ 10 h 184"/>
                <a:gd name="T32" fmla="*/ 260 w 260"/>
                <a:gd name="T33" fmla="*/ 13 h 184"/>
                <a:gd name="T34" fmla="*/ 230 w 260"/>
                <a:gd name="T35" fmla="*/ 33 h 184"/>
                <a:gd name="T36" fmla="*/ 199 w 260"/>
                <a:gd name="T37" fmla="*/ 53 h 184"/>
                <a:gd name="T38" fmla="*/ 168 w 260"/>
                <a:gd name="T39" fmla="*/ 74 h 184"/>
                <a:gd name="T40" fmla="*/ 136 w 260"/>
                <a:gd name="T41" fmla="*/ 95 h 184"/>
                <a:gd name="T42" fmla="*/ 103 w 260"/>
                <a:gd name="T43" fmla="*/ 116 h 184"/>
                <a:gd name="T44" fmla="*/ 69 w 260"/>
                <a:gd name="T45" fmla="*/ 139 h 184"/>
                <a:gd name="T46" fmla="*/ 35 w 260"/>
                <a:gd name="T47" fmla="*/ 161 h 184"/>
                <a:gd name="T48" fmla="*/ 0 w 260"/>
                <a:gd name="T4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0" h="184">
                  <a:moveTo>
                    <a:pt x="0" y="184"/>
                  </a:moveTo>
                  <a:lnTo>
                    <a:pt x="1" y="180"/>
                  </a:lnTo>
                  <a:lnTo>
                    <a:pt x="1" y="176"/>
                  </a:lnTo>
                  <a:lnTo>
                    <a:pt x="1" y="173"/>
                  </a:lnTo>
                  <a:lnTo>
                    <a:pt x="1" y="169"/>
                  </a:lnTo>
                  <a:lnTo>
                    <a:pt x="36" y="146"/>
                  </a:lnTo>
                  <a:lnTo>
                    <a:pt x="69" y="124"/>
                  </a:lnTo>
                  <a:lnTo>
                    <a:pt x="103" y="102"/>
                  </a:lnTo>
                  <a:lnTo>
                    <a:pt x="136" y="81"/>
                  </a:lnTo>
                  <a:lnTo>
                    <a:pt x="167" y="60"/>
                  </a:lnTo>
                  <a:lnTo>
                    <a:pt x="198" y="40"/>
                  </a:lnTo>
                  <a:lnTo>
                    <a:pt x="229" y="20"/>
                  </a:lnTo>
                  <a:lnTo>
                    <a:pt x="259" y="0"/>
                  </a:lnTo>
                  <a:lnTo>
                    <a:pt x="259" y="3"/>
                  </a:lnTo>
                  <a:lnTo>
                    <a:pt x="259" y="6"/>
                  </a:lnTo>
                  <a:lnTo>
                    <a:pt x="260" y="10"/>
                  </a:lnTo>
                  <a:lnTo>
                    <a:pt x="260" y="13"/>
                  </a:lnTo>
                  <a:lnTo>
                    <a:pt x="230" y="33"/>
                  </a:lnTo>
                  <a:lnTo>
                    <a:pt x="199" y="53"/>
                  </a:lnTo>
                  <a:lnTo>
                    <a:pt x="168" y="74"/>
                  </a:lnTo>
                  <a:lnTo>
                    <a:pt x="136" y="95"/>
                  </a:lnTo>
                  <a:lnTo>
                    <a:pt x="103" y="116"/>
                  </a:lnTo>
                  <a:lnTo>
                    <a:pt x="69" y="139"/>
                  </a:lnTo>
                  <a:lnTo>
                    <a:pt x="35" y="161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1E1E1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5" name="Freeform 1125"/>
            <p:cNvSpPr>
              <a:spLocks/>
            </p:cNvSpPr>
            <p:nvPr userDrawn="1"/>
          </p:nvSpPr>
          <p:spPr bwMode="auto">
            <a:xfrm>
              <a:off x="1703" y="1340"/>
              <a:ext cx="267" cy="166"/>
            </a:xfrm>
            <a:custGeom>
              <a:avLst/>
              <a:gdLst>
                <a:gd name="T0" fmla="*/ 0 w 207"/>
                <a:gd name="T1" fmla="*/ 147 h 147"/>
                <a:gd name="T2" fmla="*/ 0 w 207"/>
                <a:gd name="T3" fmla="*/ 144 h 147"/>
                <a:gd name="T4" fmla="*/ 0 w 207"/>
                <a:gd name="T5" fmla="*/ 141 h 147"/>
                <a:gd name="T6" fmla="*/ 0 w 207"/>
                <a:gd name="T7" fmla="*/ 138 h 147"/>
                <a:gd name="T8" fmla="*/ 0 w 207"/>
                <a:gd name="T9" fmla="*/ 135 h 147"/>
                <a:gd name="T10" fmla="*/ 27 w 207"/>
                <a:gd name="T11" fmla="*/ 117 h 147"/>
                <a:gd name="T12" fmla="*/ 54 w 207"/>
                <a:gd name="T13" fmla="*/ 100 h 147"/>
                <a:gd name="T14" fmla="*/ 81 w 207"/>
                <a:gd name="T15" fmla="*/ 82 h 147"/>
                <a:gd name="T16" fmla="*/ 107 w 207"/>
                <a:gd name="T17" fmla="*/ 65 h 147"/>
                <a:gd name="T18" fmla="*/ 132 w 207"/>
                <a:gd name="T19" fmla="*/ 48 h 147"/>
                <a:gd name="T20" fmla="*/ 157 w 207"/>
                <a:gd name="T21" fmla="*/ 32 h 147"/>
                <a:gd name="T22" fmla="*/ 182 w 207"/>
                <a:gd name="T23" fmla="*/ 16 h 147"/>
                <a:gd name="T24" fmla="*/ 206 w 207"/>
                <a:gd name="T25" fmla="*/ 0 h 147"/>
                <a:gd name="T26" fmla="*/ 206 w 207"/>
                <a:gd name="T27" fmla="*/ 3 h 147"/>
                <a:gd name="T28" fmla="*/ 207 w 207"/>
                <a:gd name="T29" fmla="*/ 5 h 147"/>
                <a:gd name="T30" fmla="*/ 207 w 207"/>
                <a:gd name="T31" fmla="*/ 8 h 147"/>
                <a:gd name="T32" fmla="*/ 207 w 207"/>
                <a:gd name="T33" fmla="*/ 10 h 147"/>
                <a:gd name="T34" fmla="*/ 182 w 207"/>
                <a:gd name="T35" fmla="*/ 26 h 147"/>
                <a:gd name="T36" fmla="*/ 158 w 207"/>
                <a:gd name="T37" fmla="*/ 43 h 147"/>
                <a:gd name="T38" fmla="*/ 132 w 207"/>
                <a:gd name="T39" fmla="*/ 59 h 147"/>
                <a:gd name="T40" fmla="*/ 107 w 207"/>
                <a:gd name="T41" fmla="*/ 76 h 147"/>
                <a:gd name="T42" fmla="*/ 81 w 207"/>
                <a:gd name="T43" fmla="*/ 93 h 147"/>
                <a:gd name="T44" fmla="*/ 54 w 207"/>
                <a:gd name="T45" fmla="*/ 111 h 147"/>
                <a:gd name="T46" fmla="*/ 27 w 207"/>
                <a:gd name="T47" fmla="*/ 129 h 147"/>
                <a:gd name="T48" fmla="*/ 0 w 207"/>
                <a:gd name="T4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7" h="147">
                  <a:moveTo>
                    <a:pt x="0" y="147"/>
                  </a:moveTo>
                  <a:lnTo>
                    <a:pt x="0" y="144"/>
                  </a:lnTo>
                  <a:lnTo>
                    <a:pt x="0" y="141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27" y="117"/>
                  </a:lnTo>
                  <a:lnTo>
                    <a:pt x="54" y="100"/>
                  </a:lnTo>
                  <a:lnTo>
                    <a:pt x="81" y="82"/>
                  </a:lnTo>
                  <a:lnTo>
                    <a:pt x="107" y="65"/>
                  </a:lnTo>
                  <a:lnTo>
                    <a:pt x="132" y="48"/>
                  </a:lnTo>
                  <a:lnTo>
                    <a:pt x="157" y="32"/>
                  </a:lnTo>
                  <a:lnTo>
                    <a:pt x="182" y="16"/>
                  </a:lnTo>
                  <a:lnTo>
                    <a:pt x="206" y="0"/>
                  </a:lnTo>
                  <a:lnTo>
                    <a:pt x="206" y="3"/>
                  </a:lnTo>
                  <a:lnTo>
                    <a:pt x="207" y="5"/>
                  </a:lnTo>
                  <a:lnTo>
                    <a:pt x="207" y="8"/>
                  </a:lnTo>
                  <a:lnTo>
                    <a:pt x="207" y="10"/>
                  </a:lnTo>
                  <a:lnTo>
                    <a:pt x="182" y="26"/>
                  </a:lnTo>
                  <a:lnTo>
                    <a:pt x="158" y="43"/>
                  </a:lnTo>
                  <a:lnTo>
                    <a:pt x="132" y="59"/>
                  </a:lnTo>
                  <a:lnTo>
                    <a:pt x="107" y="76"/>
                  </a:lnTo>
                  <a:lnTo>
                    <a:pt x="81" y="93"/>
                  </a:lnTo>
                  <a:lnTo>
                    <a:pt x="54" y="111"/>
                  </a:lnTo>
                  <a:lnTo>
                    <a:pt x="27" y="129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3F2E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6" name="Freeform 1126"/>
            <p:cNvSpPr>
              <a:spLocks/>
            </p:cNvSpPr>
            <p:nvPr userDrawn="1"/>
          </p:nvSpPr>
          <p:spPr bwMode="auto">
            <a:xfrm>
              <a:off x="1707" y="1478"/>
              <a:ext cx="28" cy="23"/>
            </a:xfrm>
            <a:custGeom>
              <a:avLst/>
              <a:gdLst>
                <a:gd name="T0" fmla="*/ 0 w 22"/>
                <a:gd name="T1" fmla="*/ 15 h 21"/>
                <a:gd name="T2" fmla="*/ 0 w 22"/>
                <a:gd name="T3" fmla="*/ 16 h 21"/>
                <a:gd name="T4" fmla="*/ 0 w 22"/>
                <a:gd name="T5" fmla="*/ 18 h 21"/>
                <a:gd name="T6" fmla="*/ 0 w 22"/>
                <a:gd name="T7" fmla="*/ 19 h 21"/>
                <a:gd name="T8" fmla="*/ 0 w 22"/>
                <a:gd name="T9" fmla="*/ 21 h 21"/>
                <a:gd name="T10" fmla="*/ 5 w 22"/>
                <a:gd name="T11" fmla="*/ 17 h 21"/>
                <a:gd name="T12" fmla="*/ 11 w 22"/>
                <a:gd name="T13" fmla="*/ 14 h 21"/>
                <a:gd name="T14" fmla="*/ 16 w 22"/>
                <a:gd name="T15" fmla="*/ 10 h 21"/>
                <a:gd name="T16" fmla="*/ 22 w 22"/>
                <a:gd name="T17" fmla="*/ 6 h 21"/>
                <a:gd name="T18" fmla="*/ 21 w 22"/>
                <a:gd name="T19" fmla="*/ 5 h 21"/>
                <a:gd name="T20" fmla="*/ 21 w 22"/>
                <a:gd name="T21" fmla="*/ 3 h 21"/>
                <a:gd name="T22" fmla="*/ 21 w 22"/>
                <a:gd name="T23" fmla="*/ 2 h 21"/>
                <a:gd name="T24" fmla="*/ 21 w 22"/>
                <a:gd name="T25" fmla="*/ 0 h 21"/>
                <a:gd name="T26" fmla="*/ 16 w 22"/>
                <a:gd name="T27" fmla="*/ 4 h 21"/>
                <a:gd name="T28" fmla="*/ 11 w 22"/>
                <a:gd name="T29" fmla="*/ 8 h 21"/>
                <a:gd name="T30" fmla="*/ 5 w 22"/>
                <a:gd name="T31" fmla="*/ 11 h 21"/>
                <a:gd name="T32" fmla="*/ 0 w 22"/>
                <a:gd name="T3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1">
                  <a:moveTo>
                    <a:pt x="0" y="15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1" y="14"/>
                  </a:lnTo>
                  <a:lnTo>
                    <a:pt x="16" y="10"/>
                  </a:lnTo>
                  <a:lnTo>
                    <a:pt x="22" y="6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16" y="4"/>
                  </a:lnTo>
                  <a:lnTo>
                    <a:pt x="11" y="8"/>
                  </a:lnTo>
                  <a:lnTo>
                    <a:pt x="5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8C9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7" name="Freeform 1127"/>
            <p:cNvSpPr>
              <a:spLocks/>
            </p:cNvSpPr>
            <p:nvPr userDrawn="1"/>
          </p:nvSpPr>
          <p:spPr bwMode="auto">
            <a:xfrm>
              <a:off x="1739" y="1352"/>
              <a:ext cx="217" cy="128"/>
            </a:xfrm>
            <a:custGeom>
              <a:avLst/>
              <a:gdLst>
                <a:gd name="T0" fmla="*/ 0 w 168"/>
                <a:gd name="T1" fmla="*/ 113 h 113"/>
                <a:gd name="T2" fmla="*/ 0 w 168"/>
                <a:gd name="T3" fmla="*/ 111 h 113"/>
                <a:gd name="T4" fmla="*/ 0 w 168"/>
                <a:gd name="T5" fmla="*/ 110 h 113"/>
                <a:gd name="T6" fmla="*/ 22 w 168"/>
                <a:gd name="T7" fmla="*/ 95 h 113"/>
                <a:gd name="T8" fmla="*/ 44 w 168"/>
                <a:gd name="T9" fmla="*/ 81 h 113"/>
                <a:gd name="T10" fmla="*/ 65 w 168"/>
                <a:gd name="T11" fmla="*/ 67 h 113"/>
                <a:gd name="T12" fmla="*/ 87 w 168"/>
                <a:gd name="T13" fmla="*/ 53 h 113"/>
                <a:gd name="T14" fmla="*/ 107 w 168"/>
                <a:gd name="T15" fmla="*/ 40 h 113"/>
                <a:gd name="T16" fmla="*/ 128 w 168"/>
                <a:gd name="T17" fmla="*/ 26 h 113"/>
                <a:gd name="T18" fmla="*/ 148 w 168"/>
                <a:gd name="T19" fmla="*/ 13 h 113"/>
                <a:gd name="T20" fmla="*/ 168 w 168"/>
                <a:gd name="T21" fmla="*/ 0 h 113"/>
                <a:gd name="T22" fmla="*/ 168 w 168"/>
                <a:gd name="T23" fmla="*/ 1 h 113"/>
                <a:gd name="T24" fmla="*/ 168 w 168"/>
                <a:gd name="T25" fmla="*/ 2 h 113"/>
                <a:gd name="T26" fmla="*/ 148 w 168"/>
                <a:gd name="T27" fmla="*/ 15 h 113"/>
                <a:gd name="T28" fmla="*/ 128 w 168"/>
                <a:gd name="T29" fmla="*/ 29 h 113"/>
                <a:gd name="T30" fmla="*/ 107 w 168"/>
                <a:gd name="T31" fmla="*/ 42 h 113"/>
                <a:gd name="T32" fmla="*/ 87 w 168"/>
                <a:gd name="T33" fmla="*/ 56 h 113"/>
                <a:gd name="T34" fmla="*/ 65 w 168"/>
                <a:gd name="T35" fmla="*/ 70 h 113"/>
                <a:gd name="T36" fmla="*/ 44 w 168"/>
                <a:gd name="T37" fmla="*/ 84 h 113"/>
                <a:gd name="T38" fmla="*/ 22 w 168"/>
                <a:gd name="T39" fmla="*/ 98 h 113"/>
                <a:gd name="T40" fmla="*/ 0 w 168"/>
                <a:gd name="T4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113">
                  <a:moveTo>
                    <a:pt x="0" y="113"/>
                  </a:moveTo>
                  <a:lnTo>
                    <a:pt x="0" y="111"/>
                  </a:lnTo>
                  <a:lnTo>
                    <a:pt x="0" y="110"/>
                  </a:lnTo>
                  <a:lnTo>
                    <a:pt x="22" y="95"/>
                  </a:lnTo>
                  <a:lnTo>
                    <a:pt x="44" y="81"/>
                  </a:lnTo>
                  <a:lnTo>
                    <a:pt x="65" y="67"/>
                  </a:lnTo>
                  <a:lnTo>
                    <a:pt x="87" y="53"/>
                  </a:lnTo>
                  <a:lnTo>
                    <a:pt x="107" y="40"/>
                  </a:lnTo>
                  <a:lnTo>
                    <a:pt x="128" y="26"/>
                  </a:lnTo>
                  <a:lnTo>
                    <a:pt x="148" y="13"/>
                  </a:lnTo>
                  <a:lnTo>
                    <a:pt x="168" y="0"/>
                  </a:lnTo>
                  <a:lnTo>
                    <a:pt x="168" y="1"/>
                  </a:lnTo>
                  <a:lnTo>
                    <a:pt x="168" y="2"/>
                  </a:lnTo>
                  <a:lnTo>
                    <a:pt x="148" y="15"/>
                  </a:lnTo>
                  <a:lnTo>
                    <a:pt x="128" y="29"/>
                  </a:lnTo>
                  <a:lnTo>
                    <a:pt x="107" y="42"/>
                  </a:lnTo>
                  <a:lnTo>
                    <a:pt x="87" y="56"/>
                  </a:lnTo>
                  <a:lnTo>
                    <a:pt x="65" y="70"/>
                  </a:lnTo>
                  <a:lnTo>
                    <a:pt x="44" y="84"/>
                  </a:lnTo>
                  <a:lnTo>
                    <a:pt x="22" y="98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CD2C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8" name="Freeform 1128"/>
            <p:cNvSpPr>
              <a:spLocks/>
            </p:cNvSpPr>
            <p:nvPr userDrawn="1"/>
          </p:nvSpPr>
          <p:spPr bwMode="auto">
            <a:xfrm>
              <a:off x="1364" y="1116"/>
              <a:ext cx="640" cy="373"/>
            </a:xfrm>
            <a:custGeom>
              <a:avLst/>
              <a:gdLst>
                <a:gd name="T0" fmla="*/ 233 w 496"/>
                <a:gd name="T1" fmla="*/ 330 h 330"/>
                <a:gd name="T2" fmla="*/ 202 w 496"/>
                <a:gd name="T3" fmla="*/ 304 h 330"/>
                <a:gd name="T4" fmla="*/ 171 w 496"/>
                <a:gd name="T5" fmla="*/ 279 h 330"/>
                <a:gd name="T6" fmla="*/ 140 w 496"/>
                <a:gd name="T7" fmla="*/ 254 h 330"/>
                <a:gd name="T8" fmla="*/ 111 w 496"/>
                <a:gd name="T9" fmla="*/ 230 h 330"/>
                <a:gd name="T10" fmla="*/ 82 w 496"/>
                <a:gd name="T11" fmla="*/ 207 h 330"/>
                <a:gd name="T12" fmla="*/ 54 w 496"/>
                <a:gd name="T13" fmla="*/ 185 h 330"/>
                <a:gd name="T14" fmla="*/ 27 w 496"/>
                <a:gd name="T15" fmla="*/ 162 h 330"/>
                <a:gd name="T16" fmla="*/ 0 w 496"/>
                <a:gd name="T17" fmla="*/ 141 h 330"/>
                <a:gd name="T18" fmla="*/ 0 w 496"/>
                <a:gd name="T19" fmla="*/ 139 h 330"/>
                <a:gd name="T20" fmla="*/ 0 w 496"/>
                <a:gd name="T21" fmla="*/ 138 h 330"/>
                <a:gd name="T22" fmla="*/ 34 w 496"/>
                <a:gd name="T23" fmla="*/ 120 h 330"/>
                <a:gd name="T24" fmla="*/ 68 w 496"/>
                <a:gd name="T25" fmla="*/ 102 h 330"/>
                <a:gd name="T26" fmla="*/ 101 w 496"/>
                <a:gd name="T27" fmla="*/ 84 h 330"/>
                <a:gd name="T28" fmla="*/ 134 w 496"/>
                <a:gd name="T29" fmla="*/ 66 h 330"/>
                <a:gd name="T30" fmla="*/ 166 w 496"/>
                <a:gd name="T31" fmla="*/ 49 h 330"/>
                <a:gd name="T32" fmla="*/ 197 w 496"/>
                <a:gd name="T33" fmla="*/ 33 h 330"/>
                <a:gd name="T34" fmla="*/ 228 w 496"/>
                <a:gd name="T35" fmla="*/ 16 h 330"/>
                <a:gd name="T36" fmla="*/ 258 w 496"/>
                <a:gd name="T37" fmla="*/ 0 h 330"/>
                <a:gd name="T38" fmla="*/ 286 w 496"/>
                <a:gd name="T39" fmla="*/ 19 h 330"/>
                <a:gd name="T40" fmla="*/ 314 w 496"/>
                <a:gd name="T41" fmla="*/ 38 h 330"/>
                <a:gd name="T42" fmla="*/ 342 w 496"/>
                <a:gd name="T43" fmla="*/ 57 h 330"/>
                <a:gd name="T44" fmla="*/ 371 w 496"/>
                <a:gd name="T45" fmla="*/ 76 h 330"/>
                <a:gd name="T46" fmla="*/ 402 w 496"/>
                <a:gd name="T47" fmla="*/ 96 h 330"/>
                <a:gd name="T48" fmla="*/ 433 w 496"/>
                <a:gd name="T49" fmla="*/ 117 h 330"/>
                <a:gd name="T50" fmla="*/ 464 w 496"/>
                <a:gd name="T51" fmla="*/ 138 h 330"/>
                <a:gd name="T52" fmla="*/ 496 w 496"/>
                <a:gd name="T53" fmla="*/ 159 h 330"/>
                <a:gd name="T54" fmla="*/ 465 w 496"/>
                <a:gd name="T55" fmla="*/ 179 h 330"/>
                <a:gd name="T56" fmla="*/ 434 w 496"/>
                <a:gd name="T57" fmla="*/ 199 h 330"/>
                <a:gd name="T58" fmla="*/ 403 w 496"/>
                <a:gd name="T59" fmla="*/ 220 h 330"/>
                <a:gd name="T60" fmla="*/ 371 w 496"/>
                <a:gd name="T61" fmla="*/ 241 h 330"/>
                <a:gd name="T62" fmla="*/ 337 w 496"/>
                <a:gd name="T63" fmla="*/ 262 h 330"/>
                <a:gd name="T64" fmla="*/ 303 w 496"/>
                <a:gd name="T65" fmla="*/ 284 h 330"/>
                <a:gd name="T66" fmla="*/ 268 w 496"/>
                <a:gd name="T67" fmla="*/ 307 h 330"/>
                <a:gd name="T68" fmla="*/ 233 w 496"/>
                <a:gd name="T6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" h="330">
                  <a:moveTo>
                    <a:pt x="233" y="330"/>
                  </a:moveTo>
                  <a:lnTo>
                    <a:pt x="202" y="304"/>
                  </a:lnTo>
                  <a:lnTo>
                    <a:pt x="171" y="279"/>
                  </a:lnTo>
                  <a:lnTo>
                    <a:pt x="140" y="254"/>
                  </a:lnTo>
                  <a:lnTo>
                    <a:pt x="111" y="230"/>
                  </a:lnTo>
                  <a:lnTo>
                    <a:pt x="82" y="207"/>
                  </a:lnTo>
                  <a:lnTo>
                    <a:pt x="54" y="185"/>
                  </a:lnTo>
                  <a:lnTo>
                    <a:pt x="27" y="162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34" y="120"/>
                  </a:lnTo>
                  <a:lnTo>
                    <a:pt x="68" y="102"/>
                  </a:lnTo>
                  <a:lnTo>
                    <a:pt x="101" y="84"/>
                  </a:lnTo>
                  <a:lnTo>
                    <a:pt x="134" y="66"/>
                  </a:lnTo>
                  <a:lnTo>
                    <a:pt x="166" y="49"/>
                  </a:lnTo>
                  <a:lnTo>
                    <a:pt x="197" y="33"/>
                  </a:lnTo>
                  <a:lnTo>
                    <a:pt x="228" y="16"/>
                  </a:lnTo>
                  <a:lnTo>
                    <a:pt x="258" y="0"/>
                  </a:lnTo>
                  <a:lnTo>
                    <a:pt x="286" y="19"/>
                  </a:lnTo>
                  <a:lnTo>
                    <a:pt x="314" y="38"/>
                  </a:lnTo>
                  <a:lnTo>
                    <a:pt x="342" y="57"/>
                  </a:lnTo>
                  <a:lnTo>
                    <a:pt x="371" y="76"/>
                  </a:lnTo>
                  <a:lnTo>
                    <a:pt x="402" y="96"/>
                  </a:lnTo>
                  <a:lnTo>
                    <a:pt x="433" y="117"/>
                  </a:lnTo>
                  <a:lnTo>
                    <a:pt x="464" y="138"/>
                  </a:lnTo>
                  <a:lnTo>
                    <a:pt x="496" y="159"/>
                  </a:lnTo>
                  <a:lnTo>
                    <a:pt x="465" y="179"/>
                  </a:lnTo>
                  <a:lnTo>
                    <a:pt x="434" y="199"/>
                  </a:lnTo>
                  <a:lnTo>
                    <a:pt x="403" y="220"/>
                  </a:lnTo>
                  <a:lnTo>
                    <a:pt x="371" y="241"/>
                  </a:lnTo>
                  <a:lnTo>
                    <a:pt x="337" y="262"/>
                  </a:lnTo>
                  <a:lnTo>
                    <a:pt x="303" y="284"/>
                  </a:lnTo>
                  <a:lnTo>
                    <a:pt x="268" y="307"/>
                  </a:lnTo>
                  <a:lnTo>
                    <a:pt x="233" y="330"/>
                  </a:lnTo>
                  <a:close/>
                </a:path>
              </a:pathLst>
            </a:custGeom>
            <a:solidFill>
              <a:srgbClr val="698B7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9" name="Freeform 1129"/>
            <p:cNvSpPr>
              <a:spLocks/>
            </p:cNvSpPr>
            <p:nvPr userDrawn="1"/>
          </p:nvSpPr>
          <p:spPr bwMode="auto">
            <a:xfrm>
              <a:off x="1364" y="1114"/>
              <a:ext cx="614" cy="354"/>
            </a:xfrm>
            <a:custGeom>
              <a:avLst/>
              <a:gdLst>
                <a:gd name="T0" fmla="*/ 214 w 476"/>
                <a:gd name="T1" fmla="*/ 313 h 313"/>
                <a:gd name="T2" fmla="*/ 185 w 476"/>
                <a:gd name="T3" fmla="*/ 290 h 313"/>
                <a:gd name="T4" fmla="*/ 157 w 476"/>
                <a:gd name="T5" fmla="*/ 267 h 313"/>
                <a:gd name="T6" fmla="*/ 129 w 476"/>
                <a:gd name="T7" fmla="*/ 244 h 313"/>
                <a:gd name="T8" fmla="*/ 102 w 476"/>
                <a:gd name="T9" fmla="*/ 223 h 313"/>
                <a:gd name="T10" fmla="*/ 76 w 476"/>
                <a:gd name="T11" fmla="*/ 201 h 313"/>
                <a:gd name="T12" fmla="*/ 50 w 476"/>
                <a:gd name="T13" fmla="*/ 181 h 313"/>
                <a:gd name="T14" fmla="*/ 25 w 476"/>
                <a:gd name="T15" fmla="*/ 160 h 313"/>
                <a:gd name="T16" fmla="*/ 0 w 476"/>
                <a:gd name="T17" fmla="*/ 140 h 313"/>
                <a:gd name="T18" fmla="*/ 34 w 476"/>
                <a:gd name="T19" fmla="*/ 121 h 313"/>
                <a:gd name="T20" fmla="*/ 68 w 476"/>
                <a:gd name="T21" fmla="*/ 103 h 313"/>
                <a:gd name="T22" fmla="*/ 101 w 476"/>
                <a:gd name="T23" fmla="*/ 85 h 313"/>
                <a:gd name="T24" fmla="*/ 134 w 476"/>
                <a:gd name="T25" fmla="*/ 67 h 313"/>
                <a:gd name="T26" fmla="*/ 165 w 476"/>
                <a:gd name="T27" fmla="*/ 50 h 313"/>
                <a:gd name="T28" fmla="*/ 196 w 476"/>
                <a:gd name="T29" fmla="*/ 33 h 313"/>
                <a:gd name="T30" fmla="*/ 227 w 476"/>
                <a:gd name="T31" fmla="*/ 16 h 313"/>
                <a:gd name="T32" fmla="*/ 257 w 476"/>
                <a:gd name="T33" fmla="*/ 0 h 313"/>
                <a:gd name="T34" fmla="*/ 283 w 476"/>
                <a:gd name="T35" fmla="*/ 17 h 313"/>
                <a:gd name="T36" fmla="*/ 309 w 476"/>
                <a:gd name="T37" fmla="*/ 34 h 313"/>
                <a:gd name="T38" fmla="*/ 335 w 476"/>
                <a:gd name="T39" fmla="*/ 52 h 313"/>
                <a:gd name="T40" fmla="*/ 362 w 476"/>
                <a:gd name="T41" fmla="*/ 70 h 313"/>
                <a:gd name="T42" fmla="*/ 390 w 476"/>
                <a:gd name="T43" fmla="*/ 88 h 313"/>
                <a:gd name="T44" fmla="*/ 418 w 476"/>
                <a:gd name="T45" fmla="*/ 107 h 313"/>
                <a:gd name="T46" fmla="*/ 447 w 476"/>
                <a:gd name="T47" fmla="*/ 126 h 313"/>
                <a:gd name="T48" fmla="*/ 476 w 476"/>
                <a:gd name="T49" fmla="*/ 146 h 313"/>
                <a:gd name="T50" fmla="*/ 445 w 476"/>
                <a:gd name="T51" fmla="*/ 165 h 313"/>
                <a:gd name="T52" fmla="*/ 414 w 476"/>
                <a:gd name="T53" fmla="*/ 185 h 313"/>
                <a:gd name="T54" fmla="*/ 383 w 476"/>
                <a:gd name="T55" fmla="*/ 205 h 313"/>
                <a:gd name="T56" fmla="*/ 351 w 476"/>
                <a:gd name="T57" fmla="*/ 226 h 313"/>
                <a:gd name="T58" fmla="*/ 317 w 476"/>
                <a:gd name="T59" fmla="*/ 247 h 313"/>
                <a:gd name="T60" fmla="*/ 283 w 476"/>
                <a:gd name="T61" fmla="*/ 269 h 313"/>
                <a:gd name="T62" fmla="*/ 249 w 476"/>
                <a:gd name="T63" fmla="*/ 291 h 313"/>
                <a:gd name="T64" fmla="*/ 214 w 476"/>
                <a:gd name="T65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313">
                  <a:moveTo>
                    <a:pt x="214" y="313"/>
                  </a:moveTo>
                  <a:lnTo>
                    <a:pt x="185" y="290"/>
                  </a:lnTo>
                  <a:lnTo>
                    <a:pt x="157" y="267"/>
                  </a:lnTo>
                  <a:lnTo>
                    <a:pt x="129" y="244"/>
                  </a:lnTo>
                  <a:lnTo>
                    <a:pt x="102" y="223"/>
                  </a:lnTo>
                  <a:lnTo>
                    <a:pt x="76" y="201"/>
                  </a:lnTo>
                  <a:lnTo>
                    <a:pt x="50" y="181"/>
                  </a:lnTo>
                  <a:lnTo>
                    <a:pt x="25" y="160"/>
                  </a:lnTo>
                  <a:lnTo>
                    <a:pt x="0" y="140"/>
                  </a:lnTo>
                  <a:lnTo>
                    <a:pt x="34" y="121"/>
                  </a:lnTo>
                  <a:lnTo>
                    <a:pt x="68" y="103"/>
                  </a:lnTo>
                  <a:lnTo>
                    <a:pt x="101" y="85"/>
                  </a:lnTo>
                  <a:lnTo>
                    <a:pt x="134" y="67"/>
                  </a:lnTo>
                  <a:lnTo>
                    <a:pt x="165" y="50"/>
                  </a:lnTo>
                  <a:lnTo>
                    <a:pt x="196" y="33"/>
                  </a:lnTo>
                  <a:lnTo>
                    <a:pt x="227" y="16"/>
                  </a:lnTo>
                  <a:lnTo>
                    <a:pt x="257" y="0"/>
                  </a:lnTo>
                  <a:lnTo>
                    <a:pt x="283" y="17"/>
                  </a:lnTo>
                  <a:lnTo>
                    <a:pt x="309" y="34"/>
                  </a:lnTo>
                  <a:lnTo>
                    <a:pt x="335" y="52"/>
                  </a:lnTo>
                  <a:lnTo>
                    <a:pt x="362" y="70"/>
                  </a:lnTo>
                  <a:lnTo>
                    <a:pt x="390" y="88"/>
                  </a:lnTo>
                  <a:lnTo>
                    <a:pt x="418" y="107"/>
                  </a:lnTo>
                  <a:lnTo>
                    <a:pt x="447" y="126"/>
                  </a:lnTo>
                  <a:lnTo>
                    <a:pt x="476" y="146"/>
                  </a:lnTo>
                  <a:lnTo>
                    <a:pt x="445" y="165"/>
                  </a:lnTo>
                  <a:lnTo>
                    <a:pt x="414" y="185"/>
                  </a:lnTo>
                  <a:lnTo>
                    <a:pt x="383" y="205"/>
                  </a:lnTo>
                  <a:lnTo>
                    <a:pt x="351" y="226"/>
                  </a:lnTo>
                  <a:lnTo>
                    <a:pt x="317" y="247"/>
                  </a:lnTo>
                  <a:lnTo>
                    <a:pt x="283" y="269"/>
                  </a:lnTo>
                  <a:lnTo>
                    <a:pt x="249" y="291"/>
                  </a:lnTo>
                  <a:lnTo>
                    <a:pt x="214" y="313"/>
                  </a:lnTo>
                  <a:close/>
                </a:path>
              </a:pathLst>
            </a:custGeom>
            <a:solidFill>
              <a:srgbClr val="1D3F3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0" name="Freeform 1130"/>
            <p:cNvSpPr>
              <a:spLocks/>
            </p:cNvSpPr>
            <p:nvPr userDrawn="1"/>
          </p:nvSpPr>
          <p:spPr bwMode="auto">
            <a:xfrm>
              <a:off x="1364" y="1103"/>
              <a:ext cx="609" cy="348"/>
            </a:xfrm>
            <a:custGeom>
              <a:avLst/>
              <a:gdLst>
                <a:gd name="T0" fmla="*/ 212 w 472"/>
                <a:gd name="T1" fmla="*/ 308 h 308"/>
                <a:gd name="T2" fmla="*/ 183 w 472"/>
                <a:gd name="T3" fmla="*/ 285 h 308"/>
                <a:gd name="T4" fmla="*/ 155 w 472"/>
                <a:gd name="T5" fmla="*/ 263 h 308"/>
                <a:gd name="T6" fmla="*/ 128 w 472"/>
                <a:gd name="T7" fmla="*/ 241 h 308"/>
                <a:gd name="T8" fmla="*/ 101 w 472"/>
                <a:gd name="T9" fmla="*/ 220 h 308"/>
                <a:gd name="T10" fmla="*/ 75 w 472"/>
                <a:gd name="T11" fmla="*/ 199 h 308"/>
                <a:gd name="T12" fmla="*/ 50 w 472"/>
                <a:gd name="T13" fmla="*/ 178 h 308"/>
                <a:gd name="T14" fmla="*/ 25 w 472"/>
                <a:gd name="T15" fmla="*/ 158 h 308"/>
                <a:gd name="T16" fmla="*/ 0 w 472"/>
                <a:gd name="T17" fmla="*/ 138 h 308"/>
                <a:gd name="T18" fmla="*/ 34 w 472"/>
                <a:gd name="T19" fmla="*/ 120 h 308"/>
                <a:gd name="T20" fmla="*/ 67 w 472"/>
                <a:gd name="T21" fmla="*/ 102 h 308"/>
                <a:gd name="T22" fmla="*/ 100 w 472"/>
                <a:gd name="T23" fmla="*/ 84 h 308"/>
                <a:gd name="T24" fmla="*/ 133 w 472"/>
                <a:gd name="T25" fmla="*/ 66 h 308"/>
                <a:gd name="T26" fmla="*/ 165 w 472"/>
                <a:gd name="T27" fmla="*/ 49 h 308"/>
                <a:gd name="T28" fmla="*/ 195 w 472"/>
                <a:gd name="T29" fmla="*/ 33 h 308"/>
                <a:gd name="T30" fmla="*/ 226 w 472"/>
                <a:gd name="T31" fmla="*/ 16 h 308"/>
                <a:gd name="T32" fmla="*/ 256 w 472"/>
                <a:gd name="T33" fmla="*/ 0 h 308"/>
                <a:gd name="T34" fmla="*/ 281 w 472"/>
                <a:gd name="T35" fmla="*/ 17 h 308"/>
                <a:gd name="T36" fmla="*/ 307 w 472"/>
                <a:gd name="T37" fmla="*/ 34 h 308"/>
                <a:gd name="T38" fmla="*/ 333 w 472"/>
                <a:gd name="T39" fmla="*/ 51 h 308"/>
                <a:gd name="T40" fmla="*/ 359 w 472"/>
                <a:gd name="T41" fmla="*/ 69 h 308"/>
                <a:gd name="T42" fmla="*/ 387 w 472"/>
                <a:gd name="T43" fmla="*/ 87 h 308"/>
                <a:gd name="T44" fmla="*/ 415 w 472"/>
                <a:gd name="T45" fmla="*/ 106 h 308"/>
                <a:gd name="T46" fmla="*/ 443 w 472"/>
                <a:gd name="T47" fmla="*/ 124 h 308"/>
                <a:gd name="T48" fmla="*/ 472 w 472"/>
                <a:gd name="T49" fmla="*/ 144 h 308"/>
                <a:gd name="T50" fmla="*/ 442 w 472"/>
                <a:gd name="T51" fmla="*/ 163 h 308"/>
                <a:gd name="T52" fmla="*/ 411 w 472"/>
                <a:gd name="T53" fmla="*/ 182 h 308"/>
                <a:gd name="T54" fmla="*/ 379 w 472"/>
                <a:gd name="T55" fmla="*/ 202 h 308"/>
                <a:gd name="T56" fmla="*/ 348 w 472"/>
                <a:gd name="T57" fmla="*/ 222 h 308"/>
                <a:gd name="T58" fmla="*/ 315 w 472"/>
                <a:gd name="T59" fmla="*/ 243 h 308"/>
                <a:gd name="T60" fmla="*/ 281 w 472"/>
                <a:gd name="T61" fmla="*/ 265 h 308"/>
                <a:gd name="T62" fmla="*/ 246 w 472"/>
                <a:gd name="T63" fmla="*/ 286 h 308"/>
                <a:gd name="T64" fmla="*/ 212 w 472"/>
                <a:gd name="T65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308">
                  <a:moveTo>
                    <a:pt x="212" y="308"/>
                  </a:moveTo>
                  <a:lnTo>
                    <a:pt x="183" y="285"/>
                  </a:lnTo>
                  <a:lnTo>
                    <a:pt x="155" y="263"/>
                  </a:lnTo>
                  <a:lnTo>
                    <a:pt x="128" y="241"/>
                  </a:lnTo>
                  <a:lnTo>
                    <a:pt x="101" y="220"/>
                  </a:lnTo>
                  <a:lnTo>
                    <a:pt x="75" y="199"/>
                  </a:lnTo>
                  <a:lnTo>
                    <a:pt x="50" y="178"/>
                  </a:lnTo>
                  <a:lnTo>
                    <a:pt x="25" y="158"/>
                  </a:lnTo>
                  <a:lnTo>
                    <a:pt x="0" y="138"/>
                  </a:lnTo>
                  <a:lnTo>
                    <a:pt x="34" y="120"/>
                  </a:lnTo>
                  <a:lnTo>
                    <a:pt x="67" y="102"/>
                  </a:lnTo>
                  <a:lnTo>
                    <a:pt x="100" y="84"/>
                  </a:lnTo>
                  <a:lnTo>
                    <a:pt x="133" y="66"/>
                  </a:lnTo>
                  <a:lnTo>
                    <a:pt x="165" y="49"/>
                  </a:lnTo>
                  <a:lnTo>
                    <a:pt x="195" y="33"/>
                  </a:lnTo>
                  <a:lnTo>
                    <a:pt x="226" y="16"/>
                  </a:lnTo>
                  <a:lnTo>
                    <a:pt x="256" y="0"/>
                  </a:lnTo>
                  <a:lnTo>
                    <a:pt x="281" y="17"/>
                  </a:lnTo>
                  <a:lnTo>
                    <a:pt x="307" y="34"/>
                  </a:lnTo>
                  <a:lnTo>
                    <a:pt x="333" y="51"/>
                  </a:lnTo>
                  <a:lnTo>
                    <a:pt x="359" y="69"/>
                  </a:lnTo>
                  <a:lnTo>
                    <a:pt x="387" y="87"/>
                  </a:lnTo>
                  <a:lnTo>
                    <a:pt x="415" y="106"/>
                  </a:lnTo>
                  <a:lnTo>
                    <a:pt x="443" y="124"/>
                  </a:lnTo>
                  <a:lnTo>
                    <a:pt x="472" y="144"/>
                  </a:lnTo>
                  <a:lnTo>
                    <a:pt x="442" y="163"/>
                  </a:lnTo>
                  <a:lnTo>
                    <a:pt x="411" y="182"/>
                  </a:lnTo>
                  <a:lnTo>
                    <a:pt x="379" y="202"/>
                  </a:lnTo>
                  <a:lnTo>
                    <a:pt x="348" y="222"/>
                  </a:lnTo>
                  <a:lnTo>
                    <a:pt x="315" y="243"/>
                  </a:lnTo>
                  <a:lnTo>
                    <a:pt x="281" y="265"/>
                  </a:lnTo>
                  <a:lnTo>
                    <a:pt x="246" y="286"/>
                  </a:lnTo>
                  <a:lnTo>
                    <a:pt x="212" y="308"/>
                  </a:lnTo>
                  <a:close/>
                </a:path>
              </a:pathLst>
            </a:custGeom>
            <a:solidFill>
              <a:srgbClr val="B2D5C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1" name="Freeform 1131"/>
            <p:cNvSpPr>
              <a:spLocks/>
            </p:cNvSpPr>
            <p:nvPr userDrawn="1"/>
          </p:nvSpPr>
          <p:spPr bwMode="auto">
            <a:xfrm>
              <a:off x="1369" y="1105"/>
              <a:ext cx="600" cy="342"/>
            </a:xfrm>
            <a:custGeom>
              <a:avLst/>
              <a:gdLst>
                <a:gd name="T0" fmla="*/ 208 w 465"/>
                <a:gd name="T1" fmla="*/ 303 h 303"/>
                <a:gd name="T2" fmla="*/ 180 w 465"/>
                <a:gd name="T3" fmla="*/ 281 h 303"/>
                <a:gd name="T4" fmla="*/ 153 w 465"/>
                <a:gd name="T5" fmla="*/ 259 h 303"/>
                <a:gd name="T6" fmla="*/ 126 w 465"/>
                <a:gd name="T7" fmla="*/ 237 h 303"/>
                <a:gd name="T8" fmla="*/ 99 w 465"/>
                <a:gd name="T9" fmla="*/ 216 h 303"/>
                <a:gd name="T10" fmla="*/ 74 w 465"/>
                <a:gd name="T11" fmla="*/ 196 h 303"/>
                <a:gd name="T12" fmla="*/ 49 w 465"/>
                <a:gd name="T13" fmla="*/ 176 h 303"/>
                <a:gd name="T14" fmla="*/ 24 w 465"/>
                <a:gd name="T15" fmla="*/ 156 h 303"/>
                <a:gd name="T16" fmla="*/ 0 w 465"/>
                <a:gd name="T17" fmla="*/ 136 h 303"/>
                <a:gd name="T18" fmla="*/ 33 w 465"/>
                <a:gd name="T19" fmla="*/ 118 h 303"/>
                <a:gd name="T20" fmla="*/ 66 w 465"/>
                <a:gd name="T21" fmla="*/ 100 h 303"/>
                <a:gd name="T22" fmla="*/ 99 w 465"/>
                <a:gd name="T23" fmla="*/ 83 h 303"/>
                <a:gd name="T24" fmla="*/ 131 w 465"/>
                <a:gd name="T25" fmla="*/ 66 h 303"/>
                <a:gd name="T26" fmla="*/ 162 w 465"/>
                <a:gd name="T27" fmla="*/ 49 h 303"/>
                <a:gd name="T28" fmla="*/ 192 w 465"/>
                <a:gd name="T29" fmla="*/ 32 h 303"/>
                <a:gd name="T30" fmla="*/ 222 w 465"/>
                <a:gd name="T31" fmla="*/ 16 h 303"/>
                <a:gd name="T32" fmla="*/ 252 w 465"/>
                <a:gd name="T33" fmla="*/ 0 h 303"/>
                <a:gd name="T34" fmla="*/ 277 w 465"/>
                <a:gd name="T35" fmla="*/ 17 h 303"/>
                <a:gd name="T36" fmla="*/ 302 w 465"/>
                <a:gd name="T37" fmla="*/ 34 h 303"/>
                <a:gd name="T38" fmla="*/ 327 w 465"/>
                <a:gd name="T39" fmla="*/ 51 h 303"/>
                <a:gd name="T40" fmla="*/ 354 w 465"/>
                <a:gd name="T41" fmla="*/ 68 h 303"/>
                <a:gd name="T42" fmla="*/ 381 w 465"/>
                <a:gd name="T43" fmla="*/ 86 h 303"/>
                <a:gd name="T44" fmla="*/ 408 w 465"/>
                <a:gd name="T45" fmla="*/ 104 h 303"/>
                <a:gd name="T46" fmla="*/ 436 w 465"/>
                <a:gd name="T47" fmla="*/ 123 h 303"/>
                <a:gd name="T48" fmla="*/ 465 w 465"/>
                <a:gd name="T49" fmla="*/ 142 h 303"/>
                <a:gd name="T50" fmla="*/ 434 w 465"/>
                <a:gd name="T51" fmla="*/ 160 h 303"/>
                <a:gd name="T52" fmla="*/ 404 w 465"/>
                <a:gd name="T53" fmla="*/ 180 h 303"/>
                <a:gd name="T54" fmla="*/ 373 w 465"/>
                <a:gd name="T55" fmla="*/ 199 h 303"/>
                <a:gd name="T56" fmla="*/ 342 w 465"/>
                <a:gd name="T57" fmla="*/ 219 h 303"/>
                <a:gd name="T58" fmla="*/ 309 w 465"/>
                <a:gd name="T59" fmla="*/ 239 h 303"/>
                <a:gd name="T60" fmla="*/ 276 w 465"/>
                <a:gd name="T61" fmla="*/ 260 h 303"/>
                <a:gd name="T62" fmla="*/ 242 w 465"/>
                <a:gd name="T63" fmla="*/ 282 h 303"/>
                <a:gd name="T64" fmla="*/ 208 w 465"/>
                <a:gd name="T65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303">
                  <a:moveTo>
                    <a:pt x="208" y="303"/>
                  </a:moveTo>
                  <a:lnTo>
                    <a:pt x="180" y="281"/>
                  </a:lnTo>
                  <a:lnTo>
                    <a:pt x="153" y="259"/>
                  </a:lnTo>
                  <a:lnTo>
                    <a:pt x="126" y="237"/>
                  </a:lnTo>
                  <a:lnTo>
                    <a:pt x="99" y="216"/>
                  </a:lnTo>
                  <a:lnTo>
                    <a:pt x="74" y="196"/>
                  </a:lnTo>
                  <a:lnTo>
                    <a:pt x="49" y="176"/>
                  </a:lnTo>
                  <a:lnTo>
                    <a:pt x="24" y="156"/>
                  </a:lnTo>
                  <a:lnTo>
                    <a:pt x="0" y="136"/>
                  </a:lnTo>
                  <a:lnTo>
                    <a:pt x="33" y="118"/>
                  </a:lnTo>
                  <a:lnTo>
                    <a:pt x="66" y="100"/>
                  </a:lnTo>
                  <a:lnTo>
                    <a:pt x="99" y="83"/>
                  </a:lnTo>
                  <a:lnTo>
                    <a:pt x="131" y="66"/>
                  </a:lnTo>
                  <a:lnTo>
                    <a:pt x="162" y="49"/>
                  </a:lnTo>
                  <a:lnTo>
                    <a:pt x="192" y="32"/>
                  </a:lnTo>
                  <a:lnTo>
                    <a:pt x="222" y="16"/>
                  </a:lnTo>
                  <a:lnTo>
                    <a:pt x="252" y="0"/>
                  </a:lnTo>
                  <a:lnTo>
                    <a:pt x="277" y="17"/>
                  </a:lnTo>
                  <a:lnTo>
                    <a:pt x="302" y="34"/>
                  </a:lnTo>
                  <a:lnTo>
                    <a:pt x="327" y="51"/>
                  </a:lnTo>
                  <a:lnTo>
                    <a:pt x="354" y="68"/>
                  </a:lnTo>
                  <a:lnTo>
                    <a:pt x="381" y="86"/>
                  </a:lnTo>
                  <a:lnTo>
                    <a:pt x="408" y="104"/>
                  </a:lnTo>
                  <a:lnTo>
                    <a:pt x="436" y="123"/>
                  </a:lnTo>
                  <a:lnTo>
                    <a:pt x="465" y="142"/>
                  </a:lnTo>
                  <a:lnTo>
                    <a:pt x="434" y="160"/>
                  </a:lnTo>
                  <a:lnTo>
                    <a:pt x="404" y="180"/>
                  </a:lnTo>
                  <a:lnTo>
                    <a:pt x="373" y="199"/>
                  </a:lnTo>
                  <a:lnTo>
                    <a:pt x="342" y="219"/>
                  </a:lnTo>
                  <a:lnTo>
                    <a:pt x="309" y="239"/>
                  </a:lnTo>
                  <a:lnTo>
                    <a:pt x="276" y="260"/>
                  </a:lnTo>
                  <a:lnTo>
                    <a:pt x="242" y="282"/>
                  </a:lnTo>
                  <a:lnTo>
                    <a:pt x="208" y="303"/>
                  </a:lnTo>
                  <a:close/>
                </a:path>
              </a:pathLst>
            </a:custGeom>
            <a:solidFill>
              <a:srgbClr val="DAF7E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2" name="Freeform 1132"/>
            <p:cNvSpPr>
              <a:spLocks/>
            </p:cNvSpPr>
            <p:nvPr userDrawn="1"/>
          </p:nvSpPr>
          <p:spPr bwMode="auto">
            <a:xfrm>
              <a:off x="1378" y="1114"/>
              <a:ext cx="583" cy="333"/>
            </a:xfrm>
            <a:custGeom>
              <a:avLst/>
              <a:gdLst>
                <a:gd name="T0" fmla="*/ 201 w 452"/>
                <a:gd name="T1" fmla="*/ 295 h 295"/>
                <a:gd name="T2" fmla="*/ 174 w 452"/>
                <a:gd name="T3" fmla="*/ 274 h 295"/>
                <a:gd name="T4" fmla="*/ 148 w 452"/>
                <a:gd name="T5" fmla="*/ 253 h 295"/>
                <a:gd name="T6" fmla="*/ 122 w 452"/>
                <a:gd name="T7" fmla="*/ 232 h 295"/>
                <a:gd name="T8" fmla="*/ 96 w 452"/>
                <a:gd name="T9" fmla="*/ 211 h 295"/>
                <a:gd name="T10" fmla="*/ 71 w 452"/>
                <a:gd name="T11" fmla="*/ 191 h 295"/>
                <a:gd name="T12" fmla="*/ 47 w 452"/>
                <a:gd name="T13" fmla="*/ 172 h 295"/>
                <a:gd name="T14" fmla="*/ 23 w 452"/>
                <a:gd name="T15" fmla="*/ 153 h 295"/>
                <a:gd name="T16" fmla="*/ 0 w 452"/>
                <a:gd name="T17" fmla="*/ 134 h 295"/>
                <a:gd name="T18" fmla="*/ 32 w 452"/>
                <a:gd name="T19" fmla="*/ 116 h 295"/>
                <a:gd name="T20" fmla="*/ 65 w 452"/>
                <a:gd name="T21" fmla="*/ 99 h 295"/>
                <a:gd name="T22" fmla="*/ 96 w 452"/>
                <a:gd name="T23" fmla="*/ 81 h 295"/>
                <a:gd name="T24" fmla="*/ 128 w 452"/>
                <a:gd name="T25" fmla="*/ 64 h 295"/>
                <a:gd name="T26" fmla="*/ 158 w 452"/>
                <a:gd name="T27" fmla="*/ 48 h 295"/>
                <a:gd name="T28" fmla="*/ 188 w 452"/>
                <a:gd name="T29" fmla="*/ 32 h 295"/>
                <a:gd name="T30" fmla="*/ 217 w 452"/>
                <a:gd name="T31" fmla="*/ 16 h 295"/>
                <a:gd name="T32" fmla="*/ 246 w 452"/>
                <a:gd name="T33" fmla="*/ 0 h 295"/>
                <a:gd name="T34" fmla="*/ 270 w 452"/>
                <a:gd name="T35" fmla="*/ 16 h 295"/>
                <a:gd name="T36" fmla="*/ 295 w 452"/>
                <a:gd name="T37" fmla="*/ 32 h 295"/>
                <a:gd name="T38" fmla="*/ 320 w 452"/>
                <a:gd name="T39" fmla="*/ 49 h 295"/>
                <a:gd name="T40" fmla="*/ 345 w 452"/>
                <a:gd name="T41" fmla="*/ 66 h 295"/>
                <a:gd name="T42" fmla="*/ 371 w 452"/>
                <a:gd name="T43" fmla="*/ 83 h 295"/>
                <a:gd name="T44" fmla="*/ 398 w 452"/>
                <a:gd name="T45" fmla="*/ 101 h 295"/>
                <a:gd name="T46" fmla="*/ 425 w 452"/>
                <a:gd name="T47" fmla="*/ 119 h 295"/>
                <a:gd name="T48" fmla="*/ 452 w 452"/>
                <a:gd name="T49" fmla="*/ 137 h 295"/>
                <a:gd name="T50" fmla="*/ 422 w 452"/>
                <a:gd name="T51" fmla="*/ 155 h 295"/>
                <a:gd name="T52" fmla="*/ 393 w 452"/>
                <a:gd name="T53" fmla="*/ 174 h 295"/>
                <a:gd name="T54" fmla="*/ 363 w 452"/>
                <a:gd name="T55" fmla="*/ 193 h 295"/>
                <a:gd name="T56" fmla="*/ 332 w 452"/>
                <a:gd name="T57" fmla="*/ 213 h 295"/>
                <a:gd name="T58" fmla="*/ 300 w 452"/>
                <a:gd name="T59" fmla="*/ 233 h 295"/>
                <a:gd name="T60" fmla="*/ 267 w 452"/>
                <a:gd name="T61" fmla="*/ 253 h 295"/>
                <a:gd name="T62" fmla="*/ 235 w 452"/>
                <a:gd name="T63" fmla="*/ 274 h 295"/>
                <a:gd name="T64" fmla="*/ 201 w 452"/>
                <a:gd name="T6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2" h="295">
                  <a:moveTo>
                    <a:pt x="201" y="295"/>
                  </a:moveTo>
                  <a:lnTo>
                    <a:pt x="174" y="274"/>
                  </a:lnTo>
                  <a:lnTo>
                    <a:pt x="148" y="253"/>
                  </a:lnTo>
                  <a:lnTo>
                    <a:pt x="122" y="232"/>
                  </a:lnTo>
                  <a:lnTo>
                    <a:pt x="96" y="211"/>
                  </a:lnTo>
                  <a:lnTo>
                    <a:pt x="71" y="191"/>
                  </a:lnTo>
                  <a:lnTo>
                    <a:pt x="47" y="172"/>
                  </a:lnTo>
                  <a:lnTo>
                    <a:pt x="23" y="153"/>
                  </a:lnTo>
                  <a:lnTo>
                    <a:pt x="0" y="134"/>
                  </a:lnTo>
                  <a:lnTo>
                    <a:pt x="32" y="116"/>
                  </a:lnTo>
                  <a:lnTo>
                    <a:pt x="65" y="99"/>
                  </a:lnTo>
                  <a:lnTo>
                    <a:pt x="96" y="81"/>
                  </a:lnTo>
                  <a:lnTo>
                    <a:pt x="128" y="64"/>
                  </a:lnTo>
                  <a:lnTo>
                    <a:pt x="158" y="48"/>
                  </a:lnTo>
                  <a:lnTo>
                    <a:pt x="188" y="32"/>
                  </a:lnTo>
                  <a:lnTo>
                    <a:pt x="217" y="16"/>
                  </a:lnTo>
                  <a:lnTo>
                    <a:pt x="246" y="0"/>
                  </a:lnTo>
                  <a:lnTo>
                    <a:pt x="270" y="16"/>
                  </a:lnTo>
                  <a:lnTo>
                    <a:pt x="295" y="32"/>
                  </a:lnTo>
                  <a:lnTo>
                    <a:pt x="320" y="49"/>
                  </a:lnTo>
                  <a:lnTo>
                    <a:pt x="345" y="66"/>
                  </a:lnTo>
                  <a:lnTo>
                    <a:pt x="371" y="83"/>
                  </a:lnTo>
                  <a:lnTo>
                    <a:pt x="398" y="101"/>
                  </a:lnTo>
                  <a:lnTo>
                    <a:pt x="425" y="119"/>
                  </a:lnTo>
                  <a:lnTo>
                    <a:pt x="452" y="137"/>
                  </a:lnTo>
                  <a:lnTo>
                    <a:pt x="422" y="155"/>
                  </a:lnTo>
                  <a:lnTo>
                    <a:pt x="393" y="174"/>
                  </a:lnTo>
                  <a:lnTo>
                    <a:pt x="363" y="193"/>
                  </a:lnTo>
                  <a:lnTo>
                    <a:pt x="332" y="213"/>
                  </a:lnTo>
                  <a:lnTo>
                    <a:pt x="300" y="233"/>
                  </a:lnTo>
                  <a:lnTo>
                    <a:pt x="267" y="253"/>
                  </a:lnTo>
                  <a:lnTo>
                    <a:pt x="235" y="274"/>
                  </a:lnTo>
                  <a:lnTo>
                    <a:pt x="201" y="295"/>
                  </a:lnTo>
                  <a:close/>
                </a:path>
              </a:pathLst>
            </a:custGeom>
            <a:solidFill>
              <a:srgbClr val="698B7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3" name="Freeform 1133"/>
            <p:cNvSpPr>
              <a:spLocks/>
            </p:cNvSpPr>
            <p:nvPr userDrawn="1"/>
          </p:nvSpPr>
          <p:spPr bwMode="auto">
            <a:xfrm>
              <a:off x="1468" y="1167"/>
              <a:ext cx="394" cy="224"/>
            </a:xfrm>
            <a:custGeom>
              <a:avLst/>
              <a:gdLst>
                <a:gd name="T0" fmla="*/ 32 w 305"/>
                <a:gd name="T1" fmla="*/ 164 h 198"/>
                <a:gd name="T2" fmla="*/ 15 w 305"/>
                <a:gd name="T3" fmla="*/ 147 h 198"/>
                <a:gd name="T4" fmla="*/ 5 w 305"/>
                <a:gd name="T5" fmla="*/ 129 h 198"/>
                <a:gd name="T6" fmla="*/ 0 w 305"/>
                <a:gd name="T7" fmla="*/ 110 h 198"/>
                <a:gd name="T8" fmla="*/ 2 w 305"/>
                <a:gd name="T9" fmla="*/ 91 h 198"/>
                <a:gd name="T10" fmla="*/ 8 w 305"/>
                <a:gd name="T11" fmla="*/ 72 h 198"/>
                <a:gd name="T12" fmla="*/ 20 w 305"/>
                <a:gd name="T13" fmla="*/ 55 h 198"/>
                <a:gd name="T14" fmla="*/ 37 w 305"/>
                <a:gd name="T15" fmla="*/ 38 h 198"/>
                <a:gd name="T16" fmla="*/ 59 w 305"/>
                <a:gd name="T17" fmla="*/ 24 h 198"/>
                <a:gd name="T18" fmla="*/ 83 w 305"/>
                <a:gd name="T19" fmla="*/ 13 h 198"/>
                <a:gd name="T20" fmla="*/ 110 w 305"/>
                <a:gd name="T21" fmla="*/ 5 h 198"/>
                <a:gd name="T22" fmla="*/ 137 w 305"/>
                <a:gd name="T23" fmla="*/ 1 h 198"/>
                <a:gd name="T24" fmla="*/ 165 w 305"/>
                <a:gd name="T25" fmla="*/ 0 h 198"/>
                <a:gd name="T26" fmla="*/ 192 w 305"/>
                <a:gd name="T27" fmla="*/ 2 h 198"/>
                <a:gd name="T28" fmla="*/ 219 w 305"/>
                <a:gd name="T29" fmla="*/ 7 h 198"/>
                <a:gd name="T30" fmla="*/ 243 w 305"/>
                <a:gd name="T31" fmla="*/ 16 h 198"/>
                <a:gd name="T32" fmla="*/ 265 w 305"/>
                <a:gd name="T33" fmla="*/ 28 h 198"/>
                <a:gd name="T34" fmla="*/ 283 w 305"/>
                <a:gd name="T35" fmla="*/ 43 h 198"/>
                <a:gd name="T36" fmla="*/ 295 w 305"/>
                <a:gd name="T37" fmla="*/ 59 h 198"/>
                <a:gd name="T38" fmla="*/ 303 w 305"/>
                <a:gd name="T39" fmla="*/ 77 h 198"/>
                <a:gd name="T40" fmla="*/ 305 w 305"/>
                <a:gd name="T41" fmla="*/ 96 h 198"/>
                <a:gd name="T42" fmla="*/ 301 w 305"/>
                <a:gd name="T43" fmla="*/ 115 h 198"/>
                <a:gd name="T44" fmla="*/ 291 w 305"/>
                <a:gd name="T45" fmla="*/ 134 h 198"/>
                <a:gd name="T46" fmla="*/ 276 w 305"/>
                <a:gd name="T47" fmla="*/ 152 h 198"/>
                <a:gd name="T48" fmla="*/ 255 w 305"/>
                <a:gd name="T49" fmla="*/ 168 h 198"/>
                <a:gd name="T50" fmla="*/ 229 w 305"/>
                <a:gd name="T51" fmla="*/ 181 h 198"/>
                <a:gd name="T52" fmla="*/ 200 w 305"/>
                <a:gd name="T53" fmla="*/ 191 h 198"/>
                <a:gd name="T54" fmla="*/ 170 w 305"/>
                <a:gd name="T55" fmla="*/ 196 h 198"/>
                <a:gd name="T56" fmla="*/ 139 w 305"/>
                <a:gd name="T57" fmla="*/ 198 h 198"/>
                <a:gd name="T58" fmla="*/ 109 w 305"/>
                <a:gd name="T59" fmla="*/ 195 h 198"/>
                <a:gd name="T60" fmla="*/ 80 w 305"/>
                <a:gd name="T61" fmla="*/ 188 h 198"/>
                <a:gd name="T62" fmla="*/ 54 w 305"/>
                <a:gd name="T63" fmla="*/ 178 h 198"/>
                <a:gd name="T64" fmla="*/ 32 w 305"/>
                <a:gd name="T65" fmla="*/ 16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5" h="198">
                  <a:moveTo>
                    <a:pt x="32" y="164"/>
                  </a:moveTo>
                  <a:lnTo>
                    <a:pt x="15" y="147"/>
                  </a:lnTo>
                  <a:lnTo>
                    <a:pt x="5" y="129"/>
                  </a:lnTo>
                  <a:lnTo>
                    <a:pt x="0" y="110"/>
                  </a:lnTo>
                  <a:lnTo>
                    <a:pt x="2" y="91"/>
                  </a:lnTo>
                  <a:lnTo>
                    <a:pt x="8" y="72"/>
                  </a:lnTo>
                  <a:lnTo>
                    <a:pt x="20" y="55"/>
                  </a:lnTo>
                  <a:lnTo>
                    <a:pt x="37" y="38"/>
                  </a:lnTo>
                  <a:lnTo>
                    <a:pt x="59" y="24"/>
                  </a:lnTo>
                  <a:lnTo>
                    <a:pt x="83" y="13"/>
                  </a:lnTo>
                  <a:lnTo>
                    <a:pt x="110" y="5"/>
                  </a:lnTo>
                  <a:lnTo>
                    <a:pt x="137" y="1"/>
                  </a:lnTo>
                  <a:lnTo>
                    <a:pt x="165" y="0"/>
                  </a:lnTo>
                  <a:lnTo>
                    <a:pt x="192" y="2"/>
                  </a:lnTo>
                  <a:lnTo>
                    <a:pt x="219" y="7"/>
                  </a:lnTo>
                  <a:lnTo>
                    <a:pt x="243" y="16"/>
                  </a:lnTo>
                  <a:lnTo>
                    <a:pt x="265" y="28"/>
                  </a:lnTo>
                  <a:lnTo>
                    <a:pt x="283" y="43"/>
                  </a:lnTo>
                  <a:lnTo>
                    <a:pt x="295" y="59"/>
                  </a:lnTo>
                  <a:lnTo>
                    <a:pt x="303" y="77"/>
                  </a:lnTo>
                  <a:lnTo>
                    <a:pt x="305" y="96"/>
                  </a:lnTo>
                  <a:lnTo>
                    <a:pt x="301" y="115"/>
                  </a:lnTo>
                  <a:lnTo>
                    <a:pt x="291" y="134"/>
                  </a:lnTo>
                  <a:lnTo>
                    <a:pt x="276" y="152"/>
                  </a:lnTo>
                  <a:lnTo>
                    <a:pt x="255" y="168"/>
                  </a:lnTo>
                  <a:lnTo>
                    <a:pt x="229" y="181"/>
                  </a:lnTo>
                  <a:lnTo>
                    <a:pt x="200" y="191"/>
                  </a:lnTo>
                  <a:lnTo>
                    <a:pt x="170" y="196"/>
                  </a:lnTo>
                  <a:lnTo>
                    <a:pt x="139" y="198"/>
                  </a:lnTo>
                  <a:lnTo>
                    <a:pt x="109" y="195"/>
                  </a:lnTo>
                  <a:lnTo>
                    <a:pt x="80" y="188"/>
                  </a:lnTo>
                  <a:lnTo>
                    <a:pt x="54" y="178"/>
                  </a:lnTo>
                  <a:lnTo>
                    <a:pt x="32" y="164"/>
                  </a:lnTo>
                  <a:close/>
                </a:path>
              </a:pathLst>
            </a:custGeom>
            <a:solidFill>
              <a:srgbClr val="1E392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4" name="Freeform 1134"/>
            <p:cNvSpPr>
              <a:spLocks/>
            </p:cNvSpPr>
            <p:nvPr userDrawn="1"/>
          </p:nvSpPr>
          <p:spPr bwMode="auto">
            <a:xfrm>
              <a:off x="1473" y="1169"/>
              <a:ext cx="384" cy="218"/>
            </a:xfrm>
            <a:custGeom>
              <a:avLst/>
              <a:gdLst>
                <a:gd name="T0" fmla="*/ 31 w 297"/>
                <a:gd name="T1" fmla="*/ 160 h 193"/>
                <a:gd name="T2" fmla="*/ 14 w 297"/>
                <a:gd name="T3" fmla="*/ 144 h 193"/>
                <a:gd name="T4" fmla="*/ 4 w 297"/>
                <a:gd name="T5" fmla="*/ 126 h 193"/>
                <a:gd name="T6" fmla="*/ 0 w 297"/>
                <a:gd name="T7" fmla="*/ 107 h 193"/>
                <a:gd name="T8" fmla="*/ 1 w 297"/>
                <a:gd name="T9" fmla="*/ 89 h 193"/>
                <a:gd name="T10" fmla="*/ 7 w 297"/>
                <a:gd name="T11" fmla="*/ 70 h 193"/>
                <a:gd name="T12" fmla="*/ 19 w 297"/>
                <a:gd name="T13" fmla="*/ 54 h 193"/>
                <a:gd name="T14" fmla="*/ 35 w 297"/>
                <a:gd name="T15" fmla="*/ 38 h 193"/>
                <a:gd name="T16" fmla="*/ 57 w 297"/>
                <a:gd name="T17" fmla="*/ 24 h 193"/>
                <a:gd name="T18" fmla="*/ 81 w 297"/>
                <a:gd name="T19" fmla="*/ 13 h 193"/>
                <a:gd name="T20" fmla="*/ 107 w 297"/>
                <a:gd name="T21" fmla="*/ 5 h 193"/>
                <a:gd name="T22" fmla="*/ 134 w 297"/>
                <a:gd name="T23" fmla="*/ 1 h 193"/>
                <a:gd name="T24" fmla="*/ 161 w 297"/>
                <a:gd name="T25" fmla="*/ 0 h 193"/>
                <a:gd name="T26" fmla="*/ 187 w 297"/>
                <a:gd name="T27" fmla="*/ 1 h 193"/>
                <a:gd name="T28" fmla="*/ 213 w 297"/>
                <a:gd name="T29" fmla="*/ 7 h 193"/>
                <a:gd name="T30" fmla="*/ 237 w 297"/>
                <a:gd name="T31" fmla="*/ 15 h 193"/>
                <a:gd name="T32" fmla="*/ 259 w 297"/>
                <a:gd name="T33" fmla="*/ 27 h 193"/>
                <a:gd name="T34" fmla="*/ 276 w 297"/>
                <a:gd name="T35" fmla="*/ 41 h 193"/>
                <a:gd name="T36" fmla="*/ 288 w 297"/>
                <a:gd name="T37" fmla="*/ 58 h 193"/>
                <a:gd name="T38" fmla="*/ 295 w 297"/>
                <a:gd name="T39" fmla="*/ 75 h 193"/>
                <a:gd name="T40" fmla="*/ 297 w 297"/>
                <a:gd name="T41" fmla="*/ 94 h 193"/>
                <a:gd name="T42" fmla="*/ 294 w 297"/>
                <a:gd name="T43" fmla="*/ 112 h 193"/>
                <a:gd name="T44" fmla="*/ 284 w 297"/>
                <a:gd name="T45" fmla="*/ 131 h 193"/>
                <a:gd name="T46" fmla="*/ 269 w 297"/>
                <a:gd name="T47" fmla="*/ 148 h 193"/>
                <a:gd name="T48" fmla="*/ 249 w 297"/>
                <a:gd name="T49" fmla="*/ 164 h 193"/>
                <a:gd name="T50" fmla="*/ 223 w 297"/>
                <a:gd name="T51" fmla="*/ 177 h 193"/>
                <a:gd name="T52" fmla="*/ 195 w 297"/>
                <a:gd name="T53" fmla="*/ 186 h 193"/>
                <a:gd name="T54" fmla="*/ 166 w 297"/>
                <a:gd name="T55" fmla="*/ 192 h 193"/>
                <a:gd name="T56" fmla="*/ 136 w 297"/>
                <a:gd name="T57" fmla="*/ 193 h 193"/>
                <a:gd name="T58" fmla="*/ 106 w 297"/>
                <a:gd name="T59" fmla="*/ 191 h 193"/>
                <a:gd name="T60" fmla="*/ 78 w 297"/>
                <a:gd name="T61" fmla="*/ 184 h 193"/>
                <a:gd name="T62" fmla="*/ 53 w 297"/>
                <a:gd name="T63" fmla="*/ 174 h 193"/>
                <a:gd name="T64" fmla="*/ 31 w 297"/>
                <a:gd name="T65" fmla="*/ 16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193">
                  <a:moveTo>
                    <a:pt x="31" y="160"/>
                  </a:moveTo>
                  <a:lnTo>
                    <a:pt x="14" y="144"/>
                  </a:lnTo>
                  <a:lnTo>
                    <a:pt x="4" y="126"/>
                  </a:lnTo>
                  <a:lnTo>
                    <a:pt x="0" y="107"/>
                  </a:lnTo>
                  <a:lnTo>
                    <a:pt x="1" y="89"/>
                  </a:lnTo>
                  <a:lnTo>
                    <a:pt x="7" y="70"/>
                  </a:lnTo>
                  <a:lnTo>
                    <a:pt x="19" y="54"/>
                  </a:lnTo>
                  <a:lnTo>
                    <a:pt x="35" y="38"/>
                  </a:lnTo>
                  <a:lnTo>
                    <a:pt x="57" y="24"/>
                  </a:lnTo>
                  <a:lnTo>
                    <a:pt x="81" y="13"/>
                  </a:lnTo>
                  <a:lnTo>
                    <a:pt x="107" y="5"/>
                  </a:lnTo>
                  <a:lnTo>
                    <a:pt x="134" y="1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7"/>
                  </a:lnTo>
                  <a:lnTo>
                    <a:pt x="237" y="15"/>
                  </a:lnTo>
                  <a:lnTo>
                    <a:pt x="259" y="27"/>
                  </a:lnTo>
                  <a:lnTo>
                    <a:pt x="276" y="41"/>
                  </a:lnTo>
                  <a:lnTo>
                    <a:pt x="288" y="58"/>
                  </a:lnTo>
                  <a:lnTo>
                    <a:pt x="295" y="75"/>
                  </a:lnTo>
                  <a:lnTo>
                    <a:pt x="297" y="94"/>
                  </a:lnTo>
                  <a:lnTo>
                    <a:pt x="294" y="112"/>
                  </a:lnTo>
                  <a:lnTo>
                    <a:pt x="284" y="131"/>
                  </a:lnTo>
                  <a:lnTo>
                    <a:pt x="269" y="148"/>
                  </a:lnTo>
                  <a:lnTo>
                    <a:pt x="249" y="164"/>
                  </a:lnTo>
                  <a:lnTo>
                    <a:pt x="223" y="177"/>
                  </a:lnTo>
                  <a:lnTo>
                    <a:pt x="195" y="186"/>
                  </a:lnTo>
                  <a:lnTo>
                    <a:pt x="166" y="192"/>
                  </a:lnTo>
                  <a:lnTo>
                    <a:pt x="136" y="193"/>
                  </a:lnTo>
                  <a:lnTo>
                    <a:pt x="106" y="191"/>
                  </a:lnTo>
                  <a:lnTo>
                    <a:pt x="78" y="184"/>
                  </a:lnTo>
                  <a:lnTo>
                    <a:pt x="53" y="174"/>
                  </a:lnTo>
                  <a:lnTo>
                    <a:pt x="31" y="160"/>
                  </a:lnTo>
                  <a:close/>
                </a:path>
              </a:pathLst>
            </a:custGeom>
            <a:solidFill>
              <a:srgbClr val="526F6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5" name="Freeform 1135"/>
            <p:cNvSpPr>
              <a:spLocks/>
            </p:cNvSpPr>
            <p:nvPr userDrawn="1"/>
          </p:nvSpPr>
          <p:spPr bwMode="auto">
            <a:xfrm>
              <a:off x="1364" y="1259"/>
              <a:ext cx="275" cy="205"/>
            </a:xfrm>
            <a:custGeom>
              <a:avLst/>
              <a:gdLst>
                <a:gd name="T0" fmla="*/ 2 w 213"/>
                <a:gd name="T1" fmla="*/ 11 h 182"/>
                <a:gd name="T2" fmla="*/ 1 w 213"/>
                <a:gd name="T3" fmla="*/ 8 h 182"/>
                <a:gd name="T4" fmla="*/ 1 w 213"/>
                <a:gd name="T5" fmla="*/ 6 h 182"/>
                <a:gd name="T6" fmla="*/ 0 w 213"/>
                <a:gd name="T7" fmla="*/ 3 h 182"/>
                <a:gd name="T8" fmla="*/ 0 w 213"/>
                <a:gd name="T9" fmla="*/ 0 h 182"/>
                <a:gd name="T10" fmla="*/ 25 w 213"/>
                <a:gd name="T11" fmla="*/ 20 h 182"/>
                <a:gd name="T12" fmla="*/ 50 w 213"/>
                <a:gd name="T13" fmla="*/ 40 h 182"/>
                <a:gd name="T14" fmla="*/ 75 w 213"/>
                <a:gd name="T15" fmla="*/ 61 h 182"/>
                <a:gd name="T16" fmla="*/ 101 w 213"/>
                <a:gd name="T17" fmla="*/ 82 h 182"/>
                <a:gd name="T18" fmla="*/ 128 w 213"/>
                <a:gd name="T19" fmla="*/ 103 h 182"/>
                <a:gd name="T20" fmla="*/ 155 w 213"/>
                <a:gd name="T21" fmla="*/ 125 h 182"/>
                <a:gd name="T22" fmla="*/ 183 w 213"/>
                <a:gd name="T23" fmla="*/ 147 h 182"/>
                <a:gd name="T24" fmla="*/ 212 w 213"/>
                <a:gd name="T25" fmla="*/ 170 h 182"/>
                <a:gd name="T26" fmla="*/ 212 w 213"/>
                <a:gd name="T27" fmla="*/ 173 h 182"/>
                <a:gd name="T28" fmla="*/ 212 w 213"/>
                <a:gd name="T29" fmla="*/ 176 h 182"/>
                <a:gd name="T30" fmla="*/ 213 w 213"/>
                <a:gd name="T31" fmla="*/ 179 h 182"/>
                <a:gd name="T32" fmla="*/ 213 w 213"/>
                <a:gd name="T33" fmla="*/ 182 h 182"/>
                <a:gd name="T34" fmla="*/ 185 w 213"/>
                <a:gd name="T35" fmla="*/ 159 h 182"/>
                <a:gd name="T36" fmla="*/ 157 w 213"/>
                <a:gd name="T37" fmla="*/ 136 h 182"/>
                <a:gd name="T38" fmla="*/ 129 w 213"/>
                <a:gd name="T39" fmla="*/ 114 h 182"/>
                <a:gd name="T40" fmla="*/ 102 w 213"/>
                <a:gd name="T41" fmla="*/ 92 h 182"/>
                <a:gd name="T42" fmla="*/ 77 w 213"/>
                <a:gd name="T43" fmla="*/ 72 h 182"/>
                <a:gd name="T44" fmla="*/ 51 w 213"/>
                <a:gd name="T45" fmla="*/ 51 h 182"/>
                <a:gd name="T46" fmla="*/ 26 w 213"/>
                <a:gd name="T47" fmla="*/ 31 h 182"/>
                <a:gd name="T48" fmla="*/ 2 w 213"/>
                <a:gd name="T49" fmla="*/ 1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182">
                  <a:moveTo>
                    <a:pt x="2" y="11"/>
                  </a:moveTo>
                  <a:lnTo>
                    <a:pt x="1" y="8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5" y="20"/>
                  </a:lnTo>
                  <a:lnTo>
                    <a:pt x="50" y="40"/>
                  </a:lnTo>
                  <a:lnTo>
                    <a:pt x="75" y="61"/>
                  </a:lnTo>
                  <a:lnTo>
                    <a:pt x="101" y="82"/>
                  </a:lnTo>
                  <a:lnTo>
                    <a:pt x="128" y="103"/>
                  </a:lnTo>
                  <a:lnTo>
                    <a:pt x="155" y="125"/>
                  </a:lnTo>
                  <a:lnTo>
                    <a:pt x="183" y="147"/>
                  </a:lnTo>
                  <a:lnTo>
                    <a:pt x="212" y="170"/>
                  </a:lnTo>
                  <a:lnTo>
                    <a:pt x="212" y="173"/>
                  </a:lnTo>
                  <a:lnTo>
                    <a:pt x="212" y="176"/>
                  </a:lnTo>
                  <a:lnTo>
                    <a:pt x="213" y="179"/>
                  </a:lnTo>
                  <a:lnTo>
                    <a:pt x="213" y="182"/>
                  </a:lnTo>
                  <a:lnTo>
                    <a:pt x="185" y="159"/>
                  </a:lnTo>
                  <a:lnTo>
                    <a:pt x="157" y="136"/>
                  </a:lnTo>
                  <a:lnTo>
                    <a:pt x="129" y="114"/>
                  </a:lnTo>
                  <a:lnTo>
                    <a:pt x="102" y="92"/>
                  </a:lnTo>
                  <a:lnTo>
                    <a:pt x="77" y="72"/>
                  </a:lnTo>
                  <a:lnTo>
                    <a:pt x="51" y="51"/>
                  </a:lnTo>
                  <a:lnTo>
                    <a:pt x="26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C4E7D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6" name="Freeform 1136"/>
            <p:cNvSpPr>
              <a:spLocks/>
            </p:cNvSpPr>
            <p:nvPr userDrawn="1"/>
          </p:nvSpPr>
          <p:spPr bwMode="auto">
            <a:xfrm>
              <a:off x="1366" y="1261"/>
              <a:ext cx="273" cy="203"/>
            </a:xfrm>
            <a:custGeom>
              <a:avLst/>
              <a:gdLst>
                <a:gd name="T0" fmla="*/ 2 w 211"/>
                <a:gd name="T1" fmla="*/ 10 h 180"/>
                <a:gd name="T2" fmla="*/ 1 w 211"/>
                <a:gd name="T3" fmla="*/ 8 h 180"/>
                <a:gd name="T4" fmla="*/ 1 w 211"/>
                <a:gd name="T5" fmla="*/ 5 h 180"/>
                <a:gd name="T6" fmla="*/ 0 w 211"/>
                <a:gd name="T7" fmla="*/ 2 h 180"/>
                <a:gd name="T8" fmla="*/ 0 w 211"/>
                <a:gd name="T9" fmla="*/ 0 h 180"/>
                <a:gd name="T10" fmla="*/ 24 w 211"/>
                <a:gd name="T11" fmla="*/ 19 h 180"/>
                <a:gd name="T12" fmla="*/ 49 w 211"/>
                <a:gd name="T13" fmla="*/ 39 h 180"/>
                <a:gd name="T14" fmla="*/ 74 w 211"/>
                <a:gd name="T15" fmla="*/ 60 h 180"/>
                <a:gd name="T16" fmla="*/ 100 w 211"/>
                <a:gd name="T17" fmla="*/ 80 h 180"/>
                <a:gd name="T18" fmla="*/ 127 w 211"/>
                <a:gd name="T19" fmla="*/ 102 h 180"/>
                <a:gd name="T20" fmla="*/ 154 w 211"/>
                <a:gd name="T21" fmla="*/ 123 h 180"/>
                <a:gd name="T22" fmla="*/ 182 w 211"/>
                <a:gd name="T23" fmla="*/ 146 h 180"/>
                <a:gd name="T24" fmla="*/ 210 w 211"/>
                <a:gd name="T25" fmla="*/ 168 h 180"/>
                <a:gd name="T26" fmla="*/ 210 w 211"/>
                <a:gd name="T27" fmla="*/ 171 h 180"/>
                <a:gd name="T28" fmla="*/ 210 w 211"/>
                <a:gd name="T29" fmla="*/ 174 h 180"/>
                <a:gd name="T30" fmla="*/ 211 w 211"/>
                <a:gd name="T31" fmla="*/ 177 h 180"/>
                <a:gd name="T32" fmla="*/ 211 w 211"/>
                <a:gd name="T33" fmla="*/ 180 h 180"/>
                <a:gd name="T34" fmla="*/ 183 w 211"/>
                <a:gd name="T35" fmla="*/ 157 h 180"/>
                <a:gd name="T36" fmla="*/ 155 w 211"/>
                <a:gd name="T37" fmla="*/ 135 h 180"/>
                <a:gd name="T38" fmla="*/ 128 w 211"/>
                <a:gd name="T39" fmla="*/ 113 h 180"/>
                <a:gd name="T40" fmla="*/ 102 w 211"/>
                <a:gd name="T41" fmla="*/ 91 h 180"/>
                <a:gd name="T42" fmla="*/ 76 w 211"/>
                <a:gd name="T43" fmla="*/ 70 h 180"/>
                <a:gd name="T44" fmla="*/ 51 w 211"/>
                <a:gd name="T45" fmla="*/ 50 h 180"/>
                <a:gd name="T46" fmla="*/ 26 w 211"/>
                <a:gd name="T47" fmla="*/ 30 h 180"/>
                <a:gd name="T48" fmla="*/ 2 w 211"/>
                <a:gd name="T49" fmla="*/ 1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80">
                  <a:moveTo>
                    <a:pt x="2" y="10"/>
                  </a:moveTo>
                  <a:lnTo>
                    <a:pt x="1" y="8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24" y="19"/>
                  </a:lnTo>
                  <a:lnTo>
                    <a:pt x="49" y="39"/>
                  </a:lnTo>
                  <a:lnTo>
                    <a:pt x="74" y="60"/>
                  </a:lnTo>
                  <a:lnTo>
                    <a:pt x="100" y="80"/>
                  </a:lnTo>
                  <a:lnTo>
                    <a:pt x="127" y="102"/>
                  </a:lnTo>
                  <a:lnTo>
                    <a:pt x="154" y="123"/>
                  </a:lnTo>
                  <a:lnTo>
                    <a:pt x="182" y="146"/>
                  </a:lnTo>
                  <a:lnTo>
                    <a:pt x="210" y="168"/>
                  </a:lnTo>
                  <a:lnTo>
                    <a:pt x="210" y="171"/>
                  </a:lnTo>
                  <a:lnTo>
                    <a:pt x="210" y="174"/>
                  </a:lnTo>
                  <a:lnTo>
                    <a:pt x="211" y="177"/>
                  </a:lnTo>
                  <a:lnTo>
                    <a:pt x="211" y="180"/>
                  </a:lnTo>
                  <a:lnTo>
                    <a:pt x="183" y="157"/>
                  </a:lnTo>
                  <a:lnTo>
                    <a:pt x="155" y="135"/>
                  </a:lnTo>
                  <a:lnTo>
                    <a:pt x="128" y="113"/>
                  </a:lnTo>
                  <a:lnTo>
                    <a:pt x="102" y="91"/>
                  </a:lnTo>
                  <a:lnTo>
                    <a:pt x="76" y="70"/>
                  </a:lnTo>
                  <a:lnTo>
                    <a:pt x="51" y="50"/>
                  </a:lnTo>
                  <a:lnTo>
                    <a:pt x="26" y="3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AFAF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7" name="Freeform 1137"/>
            <p:cNvSpPr>
              <a:spLocks/>
            </p:cNvSpPr>
            <p:nvPr userDrawn="1"/>
          </p:nvSpPr>
          <p:spPr bwMode="auto">
            <a:xfrm>
              <a:off x="1367" y="1266"/>
              <a:ext cx="272" cy="195"/>
            </a:xfrm>
            <a:custGeom>
              <a:avLst/>
              <a:gdLst>
                <a:gd name="T0" fmla="*/ 0 w 210"/>
                <a:gd name="T1" fmla="*/ 3 h 172"/>
                <a:gd name="T2" fmla="*/ 0 w 210"/>
                <a:gd name="T3" fmla="*/ 3 h 172"/>
                <a:gd name="T4" fmla="*/ 1 w 210"/>
                <a:gd name="T5" fmla="*/ 2 h 172"/>
                <a:gd name="T6" fmla="*/ 3 w 210"/>
                <a:gd name="T7" fmla="*/ 2 h 172"/>
                <a:gd name="T8" fmla="*/ 4 w 210"/>
                <a:gd name="T9" fmla="*/ 1 h 172"/>
                <a:gd name="T10" fmla="*/ 5 w 210"/>
                <a:gd name="T11" fmla="*/ 0 h 172"/>
                <a:gd name="T12" fmla="*/ 29 w 210"/>
                <a:gd name="T13" fmla="*/ 19 h 172"/>
                <a:gd name="T14" fmla="*/ 53 w 210"/>
                <a:gd name="T15" fmla="*/ 38 h 172"/>
                <a:gd name="T16" fmla="*/ 77 w 210"/>
                <a:gd name="T17" fmla="*/ 58 h 172"/>
                <a:gd name="T18" fmla="*/ 102 w 210"/>
                <a:gd name="T19" fmla="*/ 78 h 172"/>
                <a:gd name="T20" fmla="*/ 128 w 210"/>
                <a:gd name="T21" fmla="*/ 98 h 172"/>
                <a:gd name="T22" fmla="*/ 154 w 210"/>
                <a:gd name="T23" fmla="*/ 119 h 172"/>
                <a:gd name="T24" fmla="*/ 180 w 210"/>
                <a:gd name="T25" fmla="*/ 141 h 172"/>
                <a:gd name="T26" fmla="*/ 207 w 210"/>
                <a:gd name="T27" fmla="*/ 162 h 172"/>
                <a:gd name="T28" fmla="*/ 208 w 210"/>
                <a:gd name="T29" fmla="*/ 165 h 172"/>
                <a:gd name="T30" fmla="*/ 209 w 210"/>
                <a:gd name="T31" fmla="*/ 167 h 172"/>
                <a:gd name="T32" fmla="*/ 209 w 210"/>
                <a:gd name="T33" fmla="*/ 170 h 172"/>
                <a:gd name="T34" fmla="*/ 210 w 210"/>
                <a:gd name="T35" fmla="*/ 172 h 172"/>
                <a:gd name="T36" fmla="*/ 182 w 210"/>
                <a:gd name="T37" fmla="*/ 150 h 172"/>
                <a:gd name="T38" fmla="*/ 154 w 210"/>
                <a:gd name="T39" fmla="*/ 127 h 172"/>
                <a:gd name="T40" fmla="*/ 127 w 210"/>
                <a:gd name="T41" fmla="*/ 105 h 172"/>
                <a:gd name="T42" fmla="*/ 100 w 210"/>
                <a:gd name="T43" fmla="*/ 84 h 172"/>
                <a:gd name="T44" fmla="*/ 75 w 210"/>
                <a:gd name="T45" fmla="*/ 63 h 172"/>
                <a:gd name="T46" fmla="*/ 50 w 210"/>
                <a:gd name="T47" fmla="*/ 43 h 172"/>
                <a:gd name="T48" fmla="*/ 25 w 210"/>
                <a:gd name="T49" fmla="*/ 23 h 172"/>
                <a:gd name="T50" fmla="*/ 0 w 210"/>
                <a:gd name="T51" fmla="*/ 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0" h="172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9" y="19"/>
                  </a:lnTo>
                  <a:lnTo>
                    <a:pt x="53" y="38"/>
                  </a:lnTo>
                  <a:lnTo>
                    <a:pt x="77" y="58"/>
                  </a:lnTo>
                  <a:lnTo>
                    <a:pt x="102" y="78"/>
                  </a:lnTo>
                  <a:lnTo>
                    <a:pt x="128" y="98"/>
                  </a:lnTo>
                  <a:lnTo>
                    <a:pt x="154" y="119"/>
                  </a:lnTo>
                  <a:lnTo>
                    <a:pt x="180" y="141"/>
                  </a:lnTo>
                  <a:lnTo>
                    <a:pt x="207" y="162"/>
                  </a:lnTo>
                  <a:lnTo>
                    <a:pt x="208" y="165"/>
                  </a:lnTo>
                  <a:lnTo>
                    <a:pt x="209" y="167"/>
                  </a:lnTo>
                  <a:lnTo>
                    <a:pt x="209" y="170"/>
                  </a:lnTo>
                  <a:lnTo>
                    <a:pt x="210" y="172"/>
                  </a:lnTo>
                  <a:lnTo>
                    <a:pt x="182" y="150"/>
                  </a:lnTo>
                  <a:lnTo>
                    <a:pt x="154" y="127"/>
                  </a:lnTo>
                  <a:lnTo>
                    <a:pt x="127" y="105"/>
                  </a:lnTo>
                  <a:lnTo>
                    <a:pt x="100" y="84"/>
                  </a:lnTo>
                  <a:lnTo>
                    <a:pt x="75" y="63"/>
                  </a:lnTo>
                  <a:lnTo>
                    <a:pt x="50" y="43"/>
                  </a:lnTo>
                  <a:lnTo>
                    <a:pt x="25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3C6B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8" name="Freeform 1138"/>
            <p:cNvSpPr>
              <a:spLocks/>
            </p:cNvSpPr>
            <p:nvPr userDrawn="1"/>
          </p:nvSpPr>
          <p:spPr bwMode="auto">
            <a:xfrm>
              <a:off x="1637" y="1265"/>
              <a:ext cx="366" cy="206"/>
            </a:xfrm>
            <a:custGeom>
              <a:avLst/>
              <a:gdLst>
                <a:gd name="T0" fmla="*/ 22 w 283"/>
                <a:gd name="T1" fmla="*/ 182 h 182"/>
                <a:gd name="T2" fmla="*/ 17 w 283"/>
                <a:gd name="T3" fmla="*/ 178 h 182"/>
                <a:gd name="T4" fmla="*/ 11 w 283"/>
                <a:gd name="T5" fmla="*/ 173 h 182"/>
                <a:gd name="T6" fmla="*/ 5 w 283"/>
                <a:gd name="T7" fmla="*/ 169 h 182"/>
                <a:gd name="T8" fmla="*/ 0 w 283"/>
                <a:gd name="T9" fmla="*/ 164 h 182"/>
                <a:gd name="T10" fmla="*/ 34 w 283"/>
                <a:gd name="T11" fmla="*/ 142 h 182"/>
                <a:gd name="T12" fmla="*/ 69 w 283"/>
                <a:gd name="T13" fmla="*/ 121 h 182"/>
                <a:gd name="T14" fmla="*/ 103 w 283"/>
                <a:gd name="T15" fmla="*/ 99 h 182"/>
                <a:gd name="T16" fmla="*/ 136 w 283"/>
                <a:gd name="T17" fmla="*/ 78 h 182"/>
                <a:gd name="T18" fmla="*/ 167 w 283"/>
                <a:gd name="T19" fmla="*/ 58 h 182"/>
                <a:gd name="T20" fmla="*/ 199 w 283"/>
                <a:gd name="T21" fmla="*/ 38 h 182"/>
                <a:gd name="T22" fmla="*/ 230 w 283"/>
                <a:gd name="T23" fmla="*/ 19 h 182"/>
                <a:gd name="T24" fmla="*/ 260 w 283"/>
                <a:gd name="T25" fmla="*/ 0 h 182"/>
                <a:gd name="T26" fmla="*/ 266 w 283"/>
                <a:gd name="T27" fmla="*/ 3 h 182"/>
                <a:gd name="T28" fmla="*/ 272 w 283"/>
                <a:gd name="T29" fmla="*/ 7 h 182"/>
                <a:gd name="T30" fmla="*/ 277 w 283"/>
                <a:gd name="T31" fmla="*/ 11 h 182"/>
                <a:gd name="T32" fmla="*/ 283 w 283"/>
                <a:gd name="T33" fmla="*/ 15 h 182"/>
                <a:gd name="T34" fmla="*/ 252 w 283"/>
                <a:gd name="T35" fmla="*/ 34 h 182"/>
                <a:gd name="T36" fmla="*/ 221 w 283"/>
                <a:gd name="T37" fmla="*/ 54 h 182"/>
                <a:gd name="T38" fmla="*/ 190 w 283"/>
                <a:gd name="T39" fmla="*/ 74 h 182"/>
                <a:gd name="T40" fmla="*/ 158 w 283"/>
                <a:gd name="T41" fmla="*/ 95 h 182"/>
                <a:gd name="T42" fmla="*/ 125 w 283"/>
                <a:gd name="T43" fmla="*/ 116 h 182"/>
                <a:gd name="T44" fmla="*/ 91 w 283"/>
                <a:gd name="T45" fmla="*/ 138 h 182"/>
                <a:gd name="T46" fmla="*/ 57 w 283"/>
                <a:gd name="T47" fmla="*/ 160 h 182"/>
                <a:gd name="T48" fmla="*/ 22 w 283"/>
                <a:gd name="T4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3" h="182">
                  <a:moveTo>
                    <a:pt x="22" y="182"/>
                  </a:moveTo>
                  <a:lnTo>
                    <a:pt x="17" y="178"/>
                  </a:lnTo>
                  <a:lnTo>
                    <a:pt x="11" y="173"/>
                  </a:lnTo>
                  <a:lnTo>
                    <a:pt x="5" y="169"/>
                  </a:lnTo>
                  <a:lnTo>
                    <a:pt x="0" y="164"/>
                  </a:lnTo>
                  <a:lnTo>
                    <a:pt x="34" y="142"/>
                  </a:lnTo>
                  <a:lnTo>
                    <a:pt x="69" y="121"/>
                  </a:lnTo>
                  <a:lnTo>
                    <a:pt x="103" y="99"/>
                  </a:lnTo>
                  <a:lnTo>
                    <a:pt x="136" y="78"/>
                  </a:lnTo>
                  <a:lnTo>
                    <a:pt x="167" y="58"/>
                  </a:lnTo>
                  <a:lnTo>
                    <a:pt x="199" y="38"/>
                  </a:lnTo>
                  <a:lnTo>
                    <a:pt x="230" y="19"/>
                  </a:lnTo>
                  <a:lnTo>
                    <a:pt x="260" y="0"/>
                  </a:lnTo>
                  <a:lnTo>
                    <a:pt x="266" y="3"/>
                  </a:lnTo>
                  <a:lnTo>
                    <a:pt x="272" y="7"/>
                  </a:lnTo>
                  <a:lnTo>
                    <a:pt x="277" y="11"/>
                  </a:lnTo>
                  <a:lnTo>
                    <a:pt x="283" y="15"/>
                  </a:lnTo>
                  <a:lnTo>
                    <a:pt x="252" y="34"/>
                  </a:lnTo>
                  <a:lnTo>
                    <a:pt x="221" y="54"/>
                  </a:lnTo>
                  <a:lnTo>
                    <a:pt x="190" y="74"/>
                  </a:lnTo>
                  <a:lnTo>
                    <a:pt x="158" y="95"/>
                  </a:lnTo>
                  <a:lnTo>
                    <a:pt x="125" y="116"/>
                  </a:lnTo>
                  <a:lnTo>
                    <a:pt x="91" y="138"/>
                  </a:lnTo>
                  <a:lnTo>
                    <a:pt x="57" y="160"/>
                  </a:lnTo>
                  <a:lnTo>
                    <a:pt x="22" y="182"/>
                  </a:lnTo>
                  <a:close/>
                </a:path>
              </a:pathLst>
            </a:custGeom>
            <a:solidFill>
              <a:srgbClr val="34554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9" name="Freeform 1139"/>
            <p:cNvSpPr>
              <a:spLocks/>
            </p:cNvSpPr>
            <p:nvPr userDrawn="1"/>
          </p:nvSpPr>
          <p:spPr bwMode="auto">
            <a:xfrm>
              <a:off x="1637" y="1451"/>
              <a:ext cx="29" cy="38"/>
            </a:xfrm>
            <a:custGeom>
              <a:avLst/>
              <a:gdLst>
                <a:gd name="T0" fmla="*/ 2 w 22"/>
                <a:gd name="T1" fmla="*/ 15 h 34"/>
                <a:gd name="T2" fmla="*/ 0 w 22"/>
                <a:gd name="T3" fmla="*/ 11 h 34"/>
                <a:gd name="T4" fmla="*/ 0 w 22"/>
                <a:gd name="T5" fmla="*/ 7 h 34"/>
                <a:gd name="T6" fmla="*/ 0 w 22"/>
                <a:gd name="T7" fmla="*/ 4 h 34"/>
                <a:gd name="T8" fmla="*/ 0 w 22"/>
                <a:gd name="T9" fmla="*/ 0 h 34"/>
                <a:gd name="T10" fmla="*/ 5 w 22"/>
                <a:gd name="T11" fmla="*/ 5 h 34"/>
                <a:gd name="T12" fmla="*/ 11 w 22"/>
                <a:gd name="T13" fmla="*/ 9 h 34"/>
                <a:gd name="T14" fmla="*/ 17 w 22"/>
                <a:gd name="T15" fmla="*/ 14 h 34"/>
                <a:gd name="T16" fmla="*/ 22 w 22"/>
                <a:gd name="T17" fmla="*/ 18 h 34"/>
                <a:gd name="T18" fmla="*/ 22 w 22"/>
                <a:gd name="T19" fmla="*/ 22 h 34"/>
                <a:gd name="T20" fmla="*/ 22 w 22"/>
                <a:gd name="T21" fmla="*/ 26 h 34"/>
                <a:gd name="T22" fmla="*/ 22 w 22"/>
                <a:gd name="T23" fmla="*/ 30 h 34"/>
                <a:gd name="T24" fmla="*/ 21 w 22"/>
                <a:gd name="T25" fmla="*/ 34 h 34"/>
                <a:gd name="T26" fmla="*/ 16 w 22"/>
                <a:gd name="T27" fmla="*/ 29 h 34"/>
                <a:gd name="T28" fmla="*/ 11 w 22"/>
                <a:gd name="T29" fmla="*/ 24 h 34"/>
                <a:gd name="T30" fmla="*/ 5 w 22"/>
                <a:gd name="T31" fmla="*/ 19 h 34"/>
                <a:gd name="T32" fmla="*/ 2 w 22"/>
                <a:gd name="T3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4">
                  <a:moveTo>
                    <a:pt x="2" y="15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5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1" y="34"/>
                  </a:lnTo>
                  <a:lnTo>
                    <a:pt x="16" y="29"/>
                  </a:lnTo>
                  <a:lnTo>
                    <a:pt x="11" y="24"/>
                  </a:lnTo>
                  <a:lnTo>
                    <a:pt x="5" y="19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698B7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0" name="Freeform 1140"/>
            <p:cNvSpPr>
              <a:spLocks/>
            </p:cNvSpPr>
            <p:nvPr userDrawn="1"/>
          </p:nvSpPr>
          <p:spPr bwMode="auto">
            <a:xfrm>
              <a:off x="1664" y="1282"/>
              <a:ext cx="340" cy="207"/>
            </a:xfrm>
            <a:custGeom>
              <a:avLst/>
              <a:gdLst>
                <a:gd name="T0" fmla="*/ 0 w 263"/>
                <a:gd name="T1" fmla="*/ 183 h 183"/>
                <a:gd name="T2" fmla="*/ 1 w 263"/>
                <a:gd name="T3" fmla="*/ 179 h 183"/>
                <a:gd name="T4" fmla="*/ 1 w 263"/>
                <a:gd name="T5" fmla="*/ 175 h 183"/>
                <a:gd name="T6" fmla="*/ 1 w 263"/>
                <a:gd name="T7" fmla="*/ 171 h 183"/>
                <a:gd name="T8" fmla="*/ 1 w 263"/>
                <a:gd name="T9" fmla="*/ 167 h 183"/>
                <a:gd name="T10" fmla="*/ 36 w 263"/>
                <a:gd name="T11" fmla="*/ 145 h 183"/>
                <a:gd name="T12" fmla="*/ 70 w 263"/>
                <a:gd name="T13" fmla="*/ 123 h 183"/>
                <a:gd name="T14" fmla="*/ 104 w 263"/>
                <a:gd name="T15" fmla="*/ 101 h 183"/>
                <a:gd name="T16" fmla="*/ 137 w 263"/>
                <a:gd name="T17" fmla="*/ 80 h 183"/>
                <a:gd name="T18" fmla="*/ 169 w 263"/>
                <a:gd name="T19" fmla="*/ 59 h 183"/>
                <a:gd name="T20" fmla="*/ 200 w 263"/>
                <a:gd name="T21" fmla="*/ 39 h 183"/>
                <a:gd name="T22" fmla="*/ 231 w 263"/>
                <a:gd name="T23" fmla="*/ 19 h 183"/>
                <a:gd name="T24" fmla="*/ 262 w 263"/>
                <a:gd name="T25" fmla="*/ 0 h 183"/>
                <a:gd name="T26" fmla="*/ 262 w 263"/>
                <a:gd name="T27" fmla="*/ 3 h 183"/>
                <a:gd name="T28" fmla="*/ 263 w 263"/>
                <a:gd name="T29" fmla="*/ 6 h 183"/>
                <a:gd name="T30" fmla="*/ 263 w 263"/>
                <a:gd name="T31" fmla="*/ 9 h 183"/>
                <a:gd name="T32" fmla="*/ 263 w 263"/>
                <a:gd name="T33" fmla="*/ 12 h 183"/>
                <a:gd name="T34" fmla="*/ 232 w 263"/>
                <a:gd name="T35" fmla="*/ 32 h 183"/>
                <a:gd name="T36" fmla="*/ 201 w 263"/>
                <a:gd name="T37" fmla="*/ 52 h 183"/>
                <a:gd name="T38" fmla="*/ 170 w 263"/>
                <a:gd name="T39" fmla="*/ 73 h 183"/>
                <a:gd name="T40" fmla="*/ 138 w 263"/>
                <a:gd name="T41" fmla="*/ 94 h 183"/>
                <a:gd name="T42" fmla="*/ 104 w 263"/>
                <a:gd name="T43" fmla="*/ 115 h 183"/>
                <a:gd name="T44" fmla="*/ 70 w 263"/>
                <a:gd name="T45" fmla="*/ 137 h 183"/>
                <a:gd name="T46" fmla="*/ 35 w 263"/>
                <a:gd name="T47" fmla="*/ 160 h 183"/>
                <a:gd name="T48" fmla="*/ 0 w 263"/>
                <a:gd name="T4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183">
                  <a:moveTo>
                    <a:pt x="0" y="183"/>
                  </a:moveTo>
                  <a:lnTo>
                    <a:pt x="1" y="179"/>
                  </a:lnTo>
                  <a:lnTo>
                    <a:pt x="1" y="175"/>
                  </a:lnTo>
                  <a:lnTo>
                    <a:pt x="1" y="171"/>
                  </a:lnTo>
                  <a:lnTo>
                    <a:pt x="1" y="167"/>
                  </a:lnTo>
                  <a:lnTo>
                    <a:pt x="36" y="145"/>
                  </a:lnTo>
                  <a:lnTo>
                    <a:pt x="70" y="123"/>
                  </a:lnTo>
                  <a:lnTo>
                    <a:pt x="104" y="101"/>
                  </a:lnTo>
                  <a:lnTo>
                    <a:pt x="137" y="80"/>
                  </a:lnTo>
                  <a:lnTo>
                    <a:pt x="169" y="59"/>
                  </a:lnTo>
                  <a:lnTo>
                    <a:pt x="200" y="39"/>
                  </a:lnTo>
                  <a:lnTo>
                    <a:pt x="231" y="19"/>
                  </a:lnTo>
                  <a:lnTo>
                    <a:pt x="262" y="0"/>
                  </a:lnTo>
                  <a:lnTo>
                    <a:pt x="262" y="3"/>
                  </a:lnTo>
                  <a:lnTo>
                    <a:pt x="263" y="6"/>
                  </a:lnTo>
                  <a:lnTo>
                    <a:pt x="263" y="9"/>
                  </a:lnTo>
                  <a:lnTo>
                    <a:pt x="263" y="12"/>
                  </a:lnTo>
                  <a:lnTo>
                    <a:pt x="232" y="32"/>
                  </a:lnTo>
                  <a:lnTo>
                    <a:pt x="201" y="52"/>
                  </a:lnTo>
                  <a:lnTo>
                    <a:pt x="170" y="73"/>
                  </a:lnTo>
                  <a:lnTo>
                    <a:pt x="138" y="94"/>
                  </a:lnTo>
                  <a:lnTo>
                    <a:pt x="104" y="115"/>
                  </a:lnTo>
                  <a:lnTo>
                    <a:pt x="70" y="137"/>
                  </a:lnTo>
                  <a:lnTo>
                    <a:pt x="35" y="16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2121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1" name="Freeform 1141"/>
            <p:cNvSpPr>
              <a:spLocks/>
            </p:cNvSpPr>
            <p:nvPr userDrawn="1"/>
          </p:nvSpPr>
          <p:spPr bwMode="auto">
            <a:xfrm>
              <a:off x="1702" y="1300"/>
              <a:ext cx="271" cy="165"/>
            </a:xfrm>
            <a:custGeom>
              <a:avLst/>
              <a:gdLst>
                <a:gd name="T0" fmla="*/ 0 w 210"/>
                <a:gd name="T1" fmla="*/ 146 h 146"/>
                <a:gd name="T2" fmla="*/ 0 w 210"/>
                <a:gd name="T3" fmla="*/ 143 h 146"/>
                <a:gd name="T4" fmla="*/ 0 w 210"/>
                <a:gd name="T5" fmla="*/ 140 h 146"/>
                <a:gd name="T6" fmla="*/ 0 w 210"/>
                <a:gd name="T7" fmla="*/ 138 h 146"/>
                <a:gd name="T8" fmla="*/ 0 w 210"/>
                <a:gd name="T9" fmla="*/ 135 h 146"/>
                <a:gd name="T10" fmla="*/ 28 w 210"/>
                <a:gd name="T11" fmla="*/ 117 h 146"/>
                <a:gd name="T12" fmla="*/ 55 w 210"/>
                <a:gd name="T13" fmla="*/ 99 h 146"/>
                <a:gd name="T14" fmla="*/ 82 w 210"/>
                <a:gd name="T15" fmla="*/ 82 h 146"/>
                <a:gd name="T16" fmla="*/ 108 w 210"/>
                <a:gd name="T17" fmla="*/ 65 h 146"/>
                <a:gd name="T18" fmla="*/ 134 w 210"/>
                <a:gd name="T19" fmla="*/ 49 h 146"/>
                <a:gd name="T20" fmla="*/ 159 w 210"/>
                <a:gd name="T21" fmla="*/ 32 h 146"/>
                <a:gd name="T22" fmla="*/ 184 w 210"/>
                <a:gd name="T23" fmla="*/ 16 h 146"/>
                <a:gd name="T24" fmla="*/ 209 w 210"/>
                <a:gd name="T25" fmla="*/ 0 h 146"/>
                <a:gd name="T26" fmla="*/ 209 w 210"/>
                <a:gd name="T27" fmla="*/ 3 h 146"/>
                <a:gd name="T28" fmla="*/ 209 w 210"/>
                <a:gd name="T29" fmla="*/ 5 h 146"/>
                <a:gd name="T30" fmla="*/ 210 w 210"/>
                <a:gd name="T31" fmla="*/ 8 h 146"/>
                <a:gd name="T32" fmla="*/ 210 w 210"/>
                <a:gd name="T33" fmla="*/ 11 h 146"/>
                <a:gd name="T34" fmla="*/ 185 w 210"/>
                <a:gd name="T35" fmla="*/ 27 h 146"/>
                <a:gd name="T36" fmla="*/ 160 w 210"/>
                <a:gd name="T37" fmla="*/ 43 h 146"/>
                <a:gd name="T38" fmla="*/ 134 w 210"/>
                <a:gd name="T39" fmla="*/ 59 h 146"/>
                <a:gd name="T40" fmla="*/ 109 w 210"/>
                <a:gd name="T41" fmla="*/ 76 h 146"/>
                <a:gd name="T42" fmla="*/ 82 w 210"/>
                <a:gd name="T43" fmla="*/ 93 h 146"/>
                <a:gd name="T44" fmla="*/ 55 w 210"/>
                <a:gd name="T45" fmla="*/ 111 h 146"/>
                <a:gd name="T46" fmla="*/ 27 w 210"/>
                <a:gd name="T47" fmla="*/ 128 h 146"/>
                <a:gd name="T48" fmla="*/ 0 w 210"/>
                <a:gd name="T4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0" h="146">
                  <a:moveTo>
                    <a:pt x="0" y="146"/>
                  </a:moveTo>
                  <a:lnTo>
                    <a:pt x="0" y="143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28" y="117"/>
                  </a:lnTo>
                  <a:lnTo>
                    <a:pt x="55" y="99"/>
                  </a:lnTo>
                  <a:lnTo>
                    <a:pt x="82" y="82"/>
                  </a:lnTo>
                  <a:lnTo>
                    <a:pt x="108" y="65"/>
                  </a:lnTo>
                  <a:lnTo>
                    <a:pt x="134" y="49"/>
                  </a:lnTo>
                  <a:lnTo>
                    <a:pt x="159" y="32"/>
                  </a:lnTo>
                  <a:lnTo>
                    <a:pt x="184" y="16"/>
                  </a:lnTo>
                  <a:lnTo>
                    <a:pt x="209" y="0"/>
                  </a:lnTo>
                  <a:lnTo>
                    <a:pt x="209" y="3"/>
                  </a:lnTo>
                  <a:lnTo>
                    <a:pt x="209" y="5"/>
                  </a:lnTo>
                  <a:lnTo>
                    <a:pt x="210" y="8"/>
                  </a:lnTo>
                  <a:lnTo>
                    <a:pt x="210" y="11"/>
                  </a:lnTo>
                  <a:lnTo>
                    <a:pt x="185" y="27"/>
                  </a:lnTo>
                  <a:lnTo>
                    <a:pt x="160" y="43"/>
                  </a:lnTo>
                  <a:lnTo>
                    <a:pt x="134" y="59"/>
                  </a:lnTo>
                  <a:lnTo>
                    <a:pt x="109" y="76"/>
                  </a:lnTo>
                  <a:lnTo>
                    <a:pt x="82" y="93"/>
                  </a:lnTo>
                  <a:lnTo>
                    <a:pt x="55" y="111"/>
                  </a:lnTo>
                  <a:lnTo>
                    <a:pt x="27" y="12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E4F5E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2" name="Freeform 1142"/>
            <p:cNvSpPr>
              <a:spLocks/>
            </p:cNvSpPr>
            <p:nvPr userDrawn="1"/>
          </p:nvSpPr>
          <p:spPr bwMode="auto">
            <a:xfrm>
              <a:off x="1706" y="1438"/>
              <a:ext cx="28" cy="24"/>
            </a:xfrm>
            <a:custGeom>
              <a:avLst/>
              <a:gdLst>
                <a:gd name="T0" fmla="*/ 1 w 22"/>
                <a:gd name="T1" fmla="*/ 14 h 21"/>
                <a:gd name="T2" fmla="*/ 0 w 22"/>
                <a:gd name="T3" fmla="*/ 16 h 21"/>
                <a:gd name="T4" fmla="*/ 0 w 22"/>
                <a:gd name="T5" fmla="*/ 17 h 21"/>
                <a:gd name="T6" fmla="*/ 0 w 22"/>
                <a:gd name="T7" fmla="*/ 19 h 21"/>
                <a:gd name="T8" fmla="*/ 0 w 22"/>
                <a:gd name="T9" fmla="*/ 21 h 21"/>
                <a:gd name="T10" fmla="*/ 6 w 22"/>
                <a:gd name="T11" fmla="*/ 17 h 21"/>
                <a:gd name="T12" fmla="*/ 11 w 22"/>
                <a:gd name="T13" fmla="*/ 13 h 21"/>
                <a:gd name="T14" fmla="*/ 17 w 22"/>
                <a:gd name="T15" fmla="*/ 10 h 21"/>
                <a:gd name="T16" fmla="*/ 22 w 22"/>
                <a:gd name="T17" fmla="*/ 6 h 21"/>
                <a:gd name="T18" fmla="*/ 22 w 22"/>
                <a:gd name="T19" fmla="*/ 4 h 21"/>
                <a:gd name="T20" fmla="*/ 22 w 22"/>
                <a:gd name="T21" fmla="*/ 3 h 21"/>
                <a:gd name="T22" fmla="*/ 22 w 22"/>
                <a:gd name="T23" fmla="*/ 2 h 21"/>
                <a:gd name="T24" fmla="*/ 22 w 22"/>
                <a:gd name="T25" fmla="*/ 0 h 21"/>
                <a:gd name="T26" fmla="*/ 16 w 22"/>
                <a:gd name="T27" fmla="*/ 4 h 21"/>
                <a:gd name="T28" fmla="*/ 11 w 22"/>
                <a:gd name="T29" fmla="*/ 7 h 21"/>
                <a:gd name="T30" fmla="*/ 6 w 22"/>
                <a:gd name="T31" fmla="*/ 11 h 21"/>
                <a:gd name="T32" fmla="*/ 1 w 22"/>
                <a:gd name="T3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1">
                  <a:moveTo>
                    <a:pt x="1" y="14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6" y="17"/>
                  </a:lnTo>
                  <a:lnTo>
                    <a:pt x="11" y="13"/>
                  </a:lnTo>
                  <a:lnTo>
                    <a:pt x="17" y="10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6" y="11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00919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3" name="Freeform 1143"/>
            <p:cNvSpPr>
              <a:spLocks/>
            </p:cNvSpPr>
            <p:nvPr userDrawn="1"/>
          </p:nvSpPr>
          <p:spPr bwMode="auto">
            <a:xfrm>
              <a:off x="1739" y="1313"/>
              <a:ext cx="220" cy="126"/>
            </a:xfrm>
            <a:custGeom>
              <a:avLst/>
              <a:gdLst>
                <a:gd name="T0" fmla="*/ 0 w 170"/>
                <a:gd name="T1" fmla="*/ 112 h 112"/>
                <a:gd name="T2" fmla="*/ 0 w 170"/>
                <a:gd name="T3" fmla="*/ 111 h 112"/>
                <a:gd name="T4" fmla="*/ 0 w 170"/>
                <a:gd name="T5" fmla="*/ 110 h 112"/>
                <a:gd name="T6" fmla="*/ 22 w 170"/>
                <a:gd name="T7" fmla="*/ 95 h 112"/>
                <a:gd name="T8" fmla="*/ 44 w 170"/>
                <a:gd name="T9" fmla="*/ 81 h 112"/>
                <a:gd name="T10" fmla="*/ 66 w 170"/>
                <a:gd name="T11" fmla="*/ 67 h 112"/>
                <a:gd name="T12" fmla="*/ 87 w 170"/>
                <a:gd name="T13" fmla="*/ 53 h 112"/>
                <a:gd name="T14" fmla="*/ 108 w 170"/>
                <a:gd name="T15" fmla="*/ 40 h 112"/>
                <a:gd name="T16" fmla="*/ 129 w 170"/>
                <a:gd name="T17" fmla="*/ 26 h 112"/>
                <a:gd name="T18" fmla="*/ 149 w 170"/>
                <a:gd name="T19" fmla="*/ 13 h 112"/>
                <a:gd name="T20" fmla="*/ 170 w 170"/>
                <a:gd name="T21" fmla="*/ 0 h 112"/>
                <a:gd name="T22" fmla="*/ 170 w 170"/>
                <a:gd name="T23" fmla="*/ 1 h 112"/>
                <a:gd name="T24" fmla="*/ 170 w 170"/>
                <a:gd name="T25" fmla="*/ 2 h 112"/>
                <a:gd name="T26" fmla="*/ 149 w 170"/>
                <a:gd name="T27" fmla="*/ 16 h 112"/>
                <a:gd name="T28" fmla="*/ 129 w 170"/>
                <a:gd name="T29" fmla="*/ 29 h 112"/>
                <a:gd name="T30" fmla="*/ 108 w 170"/>
                <a:gd name="T31" fmla="*/ 42 h 112"/>
                <a:gd name="T32" fmla="*/ 87 w 170"/>
                <a:gd name="T33" fmla="*/ 56 h 112"/>
                <a:gd name="T34" fmla="*/ 66 w 170"/>
                <a:gd name="T35" fmla="*/ 69 h 112"/>
                <a:gd name="T36" fmla="*/ 44 w 170"/>
                <a:gd name="T37" fmla="*/ 84 h 112"/>
                <a:gd name="T38" fmla="*/ 22 w 170"/>
                <a:gd name="T39" fmla="*/ 98 h 112"/>
                <a:gd name="T40" fmla="*/ 0 w 17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112">
                  <a:moveTo>
                    <a:pt x="0" y="112"/>
                  </a:moveTo>
                  <a:lnTo>
                    <a:pt x="0" y="111"/>
                  </a:lnTo>
                  <a:lnTo>
                    <a:pt x="0" y="110"/>
                  </a:lnTo>
                  <a:lnTo>
                    <a:pt x="22" y="95"/>
                  </a:lnTo>
                  <a:lnTo>
                    <a:pt x="44" y="81"/>
                  </a:lnTo>
                  <a:lnTo>
                    <a:pt x="66" y="67"/>
                  </a:lnTo>
                  <a:lnTo>
                    <a:pt x="87" y="53"/>
                  </a:lnTo>
                  <a:lnTo>
                    <a:pt x="108" y="40"/>
                  </a:lnTo>
                  <a:lnTo>
                    <a:pt x="129" y="26"/>
                  </a:lnTo>
                  <a:lnTo>
                    <a:pt x="149" y="13"/>
                  </a:lnTo>
                  <a:lnTo>
                    <a:pt x="170" y="0"/>
                  </a:lnTo>
                  <a:lnTo>
                    <a:pt x="170" y="1"/>
                  </a:lnTo>
                  <a:lnTo>
                    <a:pt x="170" y="2"/>
                  </a:lnTo>
                  <a:lnTo>
                    <a:pt x="149" y="16"/>
                  </a:lnTo>
                  <a:lnTo>
                    <a:pt x="129" y="29"/>
                  </a:lnTo>
                  <a:lnTo>
                    <a:pt x="108" y="42"/>
                  </a:lnTo>
                  <a:lnTo>
                    <a:pt x="87" y="56"/>
                  </a:lnTo>
                  <a:lnTo>
                    <a:pt x="66" y="69"/>
                  </a:lnTo>
                  <a:lnTo>
                    <a:pt x="44" y="84"/>
                  </a:lnTo>
                  <a:lnTo>
                    <a:pt x="22" y="9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A1D7D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4" name="Freeform 1144"/>
            <p:cNvSpPr>
              <a:spLocks/>
            </p:cNvSpPr>
            <p:nvPr userDrawn="1"/>
          </p:nvSpPr>
          <p:spPr bwMode="auto">
            <a:xfrm>
              <a:off x="1358" y="1078"/>
              <a:ext cx="648" cy="369"/>
            </a:xfrm>
            <a:custGeom>
              <a:avLst/>
              <a:gdLst>
                <a:gd name="T0" fmla="*/ 236 w 502"/>
                <a:gd name="T1" fmla="*/ 327 h 327"/>
                <a:gd name="T2" fmla="*/ 204 w 502"/>
                <a:gd name="T3" fmla="*/ 302 h 327"/>
                <a:gd name="T4" fmla="*/ 173 w 502"/>
                <a:gd name="T5" fmla="*/ 277 h 327"/>
                <a:gd name="T6" fmla="*/ 142 w 502"/>
                <a:gd name="T7" fmla="*/ 252 h 327"/>
                <a:gd name="T8" fmla="*/ 112 w 502"/>
                <a:gd name="T9" fmla="*/ 229 h 327"/>
                <a:gd name="T10" fmla="*/ 83 w 502"/>
                <a:gd name="T11" fmla="*/ 206 h 327"/>
                <a:gd name="T12" fmla="*/ 55 w 502"/>
                <a:gd name="T13" fmla="*/ 183 h 327"/>
                <a:gd name="T14" fmla="*/ 27 w 502"/>
                <a:gd name="T15" fmla="*/ 161 h 327"/>
                <a:gd name="T16" fmla="*/ 0 w 502"/>
                <a:gd name="T17" fmla="*/ 139 h 327"/>
                <a:gd name="T18" fmla="*/ 0 w 502"/>
                <a:gd name="T19" fmla="*/ 138 h 327"/>
                <a:gd name="T20" fmla="*/ 0 w 502"/>
                <a:gd name="T21" fmla="*/ 137 h 327"/>
                <a:gd name="T22" fmla="*/ 35 w 502"/>
                <a:gd name="T23" fmla="*/ 118 h 327"/>
                <a:gd name="T24" fmla="*/ 69 w 502"/>
                <a:gd name="T25" fmla="*/ 100 h 327"/>
                <a:gd name="T26" fmla="*/ 103 w 502"/>
                <a:gd name="T27" fmla="*/ 83 h 327"/>
                <a:gd name="T28" fmla="*/ 136 w 502"/>
                <a:gd name="T29" fmla="*/ 65 h 327"/>
                <a:gd name="T30" fmla="*/ 168 w 502"/>
                <a:gd name="T31" fmla="*/ 48 h 327"/>
                <a:gd name="T32" fmla="*/ 199 w 502"/>
                <a:gd name="T33" fmla="*/ 32 h 327"/>
                <a:gd name="T34" fmla="*/ 231 w 502"/>
                <a:gd name="T35" fmla="*/ 16 h 327"/>
                <a:gd name="T36" fmla="*/ 261 w 502"/>
                <a:gd name="T37" fmla="*/ 0 h 327"/>
                <a:gd name="T38" fmla="*/ 289 w 502"/>
                <a:gd name="T39" fmla="*/ 18 h 327"/>
                <a:gd name="T40" fmla="*/ 318 w 502"/>
                <a:gd name="T41" fmla="*/ 37 h 327"/>
                <a:gd name="T42" fmla="*/ 347 w 502"/>
                <a:gd name="T43" fmla="*/ 56 h 327"/>
                <a:gd name="T44" fmla="*/ 376 w 502"/>
                <a:gd name="T45" fmla="*/ 75 h 327"/>
                <a:gd name="T46" fmla="*/ 407 w 502"/>
                <a:gd name="T47" fmla="*/ 95 h 327"/>
                <a:gd name="T48" fmla="*/ 438 w 502"/>
                <a:gd name="T49" fmla="*/ 116 h 327"/>
                <a:gd name="T50" fmla="*/ 470 w 502"/>
                <a:gd name="T51" fmla="*/ 137 h 327"/>
                <a:gd name="T52" fmla="*/ 502 w 502"/>
                <a:gd name="T53" fmla="*/ 158 h 327"/>
                <a:gd name="T54" fmla="*/ 471 w 502"/>
                <a:gd name="T55" fmla="*/ 177 h 327"/>
                <a:gd name="T56" fmla="*/ 440 w 502"/>
                <a:gd name="T57" fmla="*/ 198 h 327"/>
                <a:gd name="T58" fmla="*/ 408 w 502"/>
                <a:gd name="T59" fmla="*/ 218 h 327"/>
                <a:gd name="T60" fmla="*/ 375 w 502"/>
                <a:gd name="T61" fmla="*/ 239 h 327"/>
                <a:gd name="T62" fmla="*/ 341 w 502"/>
                <a:gd name="T63" fmla="*/ 260 h 327"/>
                <a:gd name="T64" fmla="*/ 307 w 502"/>
                <a:gd name="T65" fmla="*/ 282 h 327"/>
                <a:gd name="T66" fmla="*/ 272 w 502"/>
                <a:gd name="T67" fmla="*/ 304 h 327"/>
                <a:gd name="T68" fmla="*/ 236 w 502"/>
                <a:gd name="T6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2" h="327">
                  <a:moveTo>
                    <a:pt x="236" y="327"/>
                  </a:moveTo>
                  <a:lnTo>
                    <a:pt x="204" y="302"/>
                  </a:lnTo>
                  <a:lnTo>
                    <a:pt x="173" y="277"/>
                  </a:lnTo>
                  <a:lnTo>
                    <a:pt x="142" y="252"/>
                  </a:lnTo>
                  <a:lnTo>
                    <a:pt x="112" y="229"/>
                  </a:lnTo>
                  <a:lnTo>
                    <a:pt x="83" y="206"/>
                  </a:lnTo>
                  <a:lnTo>
                    <a:pt x="55" y="183"/>
                  </a:lnTo>
                  <a:lnTo>
                    <a:pt x="27" y="161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35" y="118"/>
                  </a:lnTo>
                  <a:lnTo>
                    <a:pt x="69" y="100"/>
                  </a:lnTo>
                  <a:lnTo>
                    <a:pt x="103" y="83"/>
                  </a:lnTo>
                  <a:lnTo>
                    <a:pt x="136" y="65"/>
                  </a:lnTo>
                  <a:lnTo>
                    <a:pt x="168" y="48"/>
                  </a:lnTo>
                  <a:lnTo>
                    <a:pt x="199" y="32"/>
                  </a:lnTo>
                  <a:lnTo>
                    <a:pt x="231" y="16"/>
                  </a:lnTo>
                  <a:lnTo>
                    <a:pt x="261" y="0"/>
                  </a:lnTo>
                  <a:lnTo>
                    <a:pt x="289" y="18"/>
                  </a:lnTo>
                  <a:lnTo>
                    <a:pt x="318" y="37"/>
                  </a:lnTo>
                  <a:lnTo>
                    <a:pt x="347" y="56"/>
                  </a:lnTo>
                  <a:lnTo>
                    <a:pt x="376" y="75"/>
                  </a:lnTo>
                  <a:lnTo>
                    <a:pt x="407" y="95"/>
                  </a:lnTo>
                  <a:lnTo>
                    <a:pt x="438" y="116"/>
                  </a:lnTo>
                  <a:lnTo>
                    <a:pt x="470" y="137"/>
                  </a:lnTo>
                  <a:lnTo>
                    <a:pt x="502" y="158"/>
                  </a:lnTo>
                  <a:lnTo>
                    <a:pt x="471" y="177"/>
                  </a:lnTo>
                  <a:lnTo>
                    <a:pt x="440" y="198"/>
                  </a:lnTo>
                  <a:lnTo>
                    <a:pt x="408" y="218"/>
                  </a:lnTo>
                  <a:lnTo>
                    <a:pt x="375" y="239"/>
                  </a:lnTo>
                  <a:lnTo>
                    <a:pt x="341" y="260"/>
                  </a:lnTo>
                  <a:lnTo>
                    <a:pt x="307" y="282"/>
                  </a:lnTo>
                  <a:lnTo>
                    <a:pt x="272" y="304"/>
                  </a:lnTo>
                  <a:lnTo>
                    <a:pt x="236" y="327"/>
                  </a:lnTo>
                  <a:close/>
                </a:path>
              </a:pathLst>
            </a:custGeom>
            <a:solidFill>
              <a:srgbClr val="6C8E7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5" name="Freeform 1145"/>
            <p:cNvSpPr>
              <a:spLocks/>
            </p:cNvSpPr>
            <p:nvPr userDrawn="1"/>
          </p:nvSpPr>
          <p:spPr bwMode="auto">
            <a:xfrm>
              <a:off x="1358" y="1074"/>
              <a:ext cx="623" cy="353"/>
            </a:xfrm>
            <a:custGeom>
              <a:avLst/>
              <a:gdLst>
                <a:gd name="T0" fmla="*/ 217 w 482"/>
                <a:gd name="T1" fmla="*/ 312 h 312"/>
                <a:gd name="T2" fmla="*/ 187 w 482"/>
                <a:gd name="T3" fmla="*/ 289 h 312"/>
                <a:gd name="T4" fmla="*/ 159 w 482"/>
                <a:gd name="T5" fmla="*/ 266 h 312"/>
                <a:gd name="T6" fmla="*/ 131 w 482"/>
                <a:gd name="T7" fmla="*/ 243 h 312"/>
                <a:gd name="T8" fmla="*/ 103 w 482"/>
                <a:gd name="T9" fmla="*/ 222 h 312"/>
                <a:gd name="T10" fmla="*/ 77 w 482"/>
                <a:gd name="T11" fmla="*/ 201 h 312"/>
                <a:gd name="T12" fmla="*/ 51 w 482"/>
                <a:gd name="T13" fmla="*/ 180 h 312"/>
                <a:gd name="T14" fmla="*/ 25 w 482"/>
                <a:gd name="T15" fmla="*/ 160 h 312"/>
                <a:gd name="T16" fmla="*/ 0 w 482"/>
                <a:gd name="T17" fmla="*/ 140 h 312"/>
                <a:gd name="T18" fmla="*/ 35 w 482"/>
                <a:gd name="T19" fmla="*/ 121 h 312"/>
                <a:gd name="T20" fmla="*/ 69 w 482"/>
                <a:gd name="T21" fmla="*/ 103 h 312"/>
                <a:gd name="T22" fmla="*/ 102 w 482"/>
                <a:gd name="T23" fmla="*/ 85 h 312"/>
                <a:gd name="T24" fmla="*/ 136 w 482"/>
                <a:gd name="T25" fmla="*/ 67 h 312"/>
                <a:gd name="T26" fmla="*/ 167 w 482"/>
                <a:gd name="T27" fmla="*/ 50 h 312"/>
                <a:gd name="T28" fmla="*/ 199 w 482"/>
                <a:gd name="T29" fmla="*/ 33 h 312"/>
                <a:gd name="T30" fmla="*/ 230 w 482"/>
                <a:gd name="T31" fmla="*/ 17 h 312"/>
                <a:gd name="T32" fmla="*/ 261 w 482"/>
                <a:gd name="T33" fmla="*/ 0 h 312"/>
                <a:gd name="T34" fmla="*/ 287 w 482"/>
                <a:gd name="T35" fmla="*/ 17 h 312"/>
                <a:gd name="T36" fmla="*/ 313 w 482"/>
                <a:gd name="T37" fmla="*/ 35 h 312"/>
                <a:gd name="T38" fmla="*/ 340 w 482"/>
                <a:gd name="T39" fmla="*/ 52 h 312"/>
                <a:gd name="T40" fmla="*/ 367 w 482"/>
                <a:gd name="T41" fmla="*/ 70 h 312"/>
                <a:gd name="T42" fmla="*/ 395 w 482"/>
                <a:gd name="T43" fmla="*/ 88 h 312"/>
                <a:gd name="T44" fmla="*/ 423 w 482"/>
                <a:gd name="T45" fmla="*/ 107 h 312"/>
                <a:gd name="T46" fmla="*/ 453 w 482"/>
                <a:gd name="T47" fmla="*/ 126 h 312"/>
                <a:gd name="T48" fmla="*/ 482 w 482"/>
                <a:gd name="T49" fmla="*/ 145 h 312"/>
                <a:gd name="T50" fmla="*/ 451 w 482"/>
                <a:gd name="T51" fmla="*/ 165 h 312"/>
                <a:gd name="T52" fmla="*/ 420 w 482"/>
                <a:gd name="T53" fmla="*/ 185 h 312"/>
                <a:gd name="T54" fmla="*/ 388 w 482"/>
                <a:gd name="T55" fmla="*/ 204 h 312"/>
                <a:gd name="T56" fmla="*/ 355 w 482"/>
                <a:gd name="T57" fmla="*/ 225 h 312"/>
                <a:gd name="T58" fmla="*/ 321 w 482"/>
                <a:gd name="T59" fmla="*/ 246 h 312"/>
                <a:gd name="T60" fmla="*/ 287 w 482"/>
                <a:gd name="T61" fmla="*/ 268 h 312"/>
                <a:gd name="T62" fmla="*/ 252 w 482"/>
                <a:gd name="T63" fmla="*/ 289 h 312"/>
                <a:gd name="T64" fmla="*/ 217 w 482"/>
                <a:gd name="T6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2" h="312">
                  <a:moveTo>
                    <a:pt x="217" y="312"/>
                  </a:moveTo>
                  <a:lnTo>
                    <a:pt x="187" y="289"/>
                  </a:lnTo>
                  <a:lnTo>
                    <a:pt x="159" y="266"/>
                  </a:lnTo>
                  <a:lnTo>
                    <a:pt x="131" y="243"/>
                  </a:lnTo>
                  <a:lnTo>
                    <a:pt x="103" y="222"/>
                  </a:lnTo>
                  <a:lnTo>
                    <a:pt x="77" y="201"/>
                  </a:lnTo>
                  <a:lnTo>
                    <a:pt x="51" y="180"/>
                  </a:lnTo>
                  <a:lnTo>
                    <a:pt x="25" y="160"/>
                  </a:lnTo>
                  <a:lnTo>
                    <a:pt x="0" y="140"/>
                  </a:lnTo>
                  <a:lnTo>
                    <a:pt x="35" y="121"/>
                  </a:lnTo>
                  <a:lnTo>
                    <a:pt x="69" y="103"/>
                  </a:lnTo>
                  <a:lnTo>
                    <a:pt x="102" y="85"/>
                  </a:lnTo>
                  <a:lnTo>
                    <a:pt x="136" y="67"/>
                  </a:lnTo>
                  <a:lnTo>
                    <a:pt x="167" y="50"/>
                  </a:lnTo>
                  <a:lnTo>
                    <a:pt x="199" y="33"/>
                  </a:lnTo>
                  <a:lnTo>
                    <a:pt x="230" y="17"/>
                  </a:lnTo>
                  <a:lnTo>
                    <a:pt x="261" y="0"/>
                  </a:lnTo>
                  <a:lnTo>
                    <a:pt x="287" y="17"/>
                  </a:lnTo>
                  <a:lnTo>
                    <a:pt x="313" y="35"/>
                  </a:lnTo>
                  <a:lnTo>
                    <a:pt x="340" y="52"/>
                  </a:lnTo>
                  <a:lnTo>
                    <a:pt x="367" y="70"/>
                  </a:lnTo>
                  <a:lnTo>
                    <a:pt x="395" y="88"/>
                  </a:lnTo>
                  <a:lnTo>
                    <a:pt x="423" y="107"/>
                  </a:lnTo>
                  <a:lnTo>
                    <a:pt x="453" y="126"/>
                  </a:lnTo>
                  <a:lnTo>
                    <a:pt x="482" y="145"/>
                  </a:lnTo>
                  <a:lnTo>
                    <a:pt x="451" y="165"/>
                  </a:lnTo>
                  <a:lnTo>
                    <a:pt x="420" y="185"/>
                  </a:lnTo>
                  <a:lnTo>
                    <a:pt x="388" y="204"/>
                  </a:lnTo>
                  <a:lnTo>
                    <a:pt x="355" y="225"/>
                  </a:lnTo>
                  <a:lnTo>
                    <a:pt x="321" y="246"/>
                  </a:lnTo>
                  <a:lnTo>
                    <a:pt x="287" y="268"/>
                  </a:lnTo>
                  <a:lnTo>
                    <a:pt x="252" y="289"/>
                  </a:lnTo>
                  <a:lnTo>
                    <a:pt x="217" y="312"/>
                  </a:lnTo>
                  <a:close/>
                </a:path>
              </a:pathLst>
            </a:custGeom>
            <a:solidFill>
              <a:srgbClr val="20423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6" name="Freeform 1146"/>
            <p:cNvSpPr>
              <a:spLocks/>
            </p:cNvSpPr>
            <p:nvPr userDrawn="1"/>
          </p:nvSpPr>
          <p:spPr bwMode="auto">
            <a:xfrm>
              <a:off x="1358" y="1064"/>
              <a:ext cx="617" cy="346"/>
            </a:xfrm>
            <a:custGeom>
              <a:avLst/>
              <a:gdLst>
                <a:gd name="T0" fmla="*/ 214 w 478"/>
                <a:gd name="T1" fmla="*/ 306 h 306"/>
                <a:gd name="T2" fmla="*/ 186 w 478"/>
                <a:gd name="T3" fmla="*/ 283 h 306"/>
                <a:gd name="T4" fmla="*/ 157 w 478"/>
                <a:gd name="T5" fmla="*/ 261 h 306"/>
                <a:gd name="T6" fmla="*/ 130 w 478"/>
                <a:gd name="T7" fmla="*/ 239 h 306"/>
                <a:gd name="T8" fmla="*/ 102 w 478"/>
                <a:gd name="T9" fmla="*/ 218 h 306"/>
                <a:gd name="T10" fmla="*/ 76 w 478"/>
                <a:gd name="T11" fmla="*/ 197 h 306"/>
                <a:gd name="T12" fmla="*/ 50 w 478"/>
                <a:gd name="T13" fmla="*/ 177 h 306"/>
                <a:gd name="T14" fmla="*/ 25 w 478"/>
                <a:gd name="T15" fmla="*/ 157 h 306"/>
                <a:gd name="T16" fmla="*/ 0 w 478"/>
                <a:gd name="T17" fmla="*/ 137 h 306"/>
                <a:gd name="T18" fmla="*/ 35 w 478"/>
                <a:gd name="T19" fmla="*/ 119 h 306"/>
                <a:gd name="T20" fmla="*/ 68 w 478"/>
                <a:gd name="T21" fmla="*/ 101 h 306"/>
                <a:gd name="T22" fmla="*/ 102 w 478"/>
                <a:gd name="T23" fmla="*/ 83 h 306"/>
                <a:gd name="T24" fmla="*/ 135 w 478"/>
                <a:gd name="T25" fmla="*/ 66 h 306"/>
                <a:gd name="T26" fmla="*/ 167 w 478"/>
                <a:gd name="T27" fmla="*/ 49 h 306"/>
                <a:gd name="T28" fmla="*/ 198 w 478"/>
                <a:gd name="T29" fmla="*/ 32 h 306"/>
                <a:gd name="T30" fmla="*/ 229 w 478"/>
                <a:gd name="T31" fmla="*/ 16 h 306"/>
                <a:gd name="T32" fmla="*/ 259 w 478"/>
                <a:gd name="T33" fmla="*/ 0 h 306"/>
                <a:gd name="T34" fmla="*/ 285 w 478"/>
                <a:gd name="T35" fmla="*/ 16 h 306"/>
                <a:gd name="T36" fmla="*/ 311 w 478"/>
                <a:gd name="T37" fmla="*/ 33 h 306"/>
                <a:gd name="T38" fmla="*/ 337 w 478"/>
                <a:gd name="T39" fmla="*/ 50 h 306"/>
                <a:gd name="T40" fmla="*/ 364 w 478"/>
                <a:gd name="T41" fmla="*/ 68 h 306"/>
                <a:gd name="T42" fmla="*/ 392 w 478"/>
                <a:gd name="T43" fmla="*/ 86 h 306"/>
                <a:gd name="T44" fmla="*/ 420 w 478"/>
                <a:gd name="T45" fmla="*/ 104 h 306"/>
                <a:gd name="T46" fmla="*/ 449 w 478"/>
                <a:gd name="T47" fmla="*/ 123 h 306"/>
                <a:gd name="T48" fmla="*/ 478 w 478"/>
                <a:gd name="T49" fmla="*/ 142 h 306"/>
                <a:gd name="T50" fmla="*/ 447 w 478"/>
                <a:gd name="T51" fmla="*/ 161 h 306"/>
                <a:gd name="T52" fmla="*/ 416 w 478"/>
                <a:gd name="T53" fmla="*/ 181 h 306"/>
                <a:gd name="T54" fmla="*/ 384 w 478"/>
                <a:gd name="T55" fmla="*/ 200 h 306"/>
                <a:gd name="T56" fmla="*/ 352 w 478"/>
                <a:gd name="T57" fmla="*/ 221 h 306"/>
                <a:gd name="T58" fmla="*/ 318 w 478"/>
                <a:gd name="T59" fmla="*/ 241 h 306"/>
                <a:gd name="T60" fmla="*/ 284 w 478"/>
                <a:gd name="T61" fmla="*/ 263 h 306"/>
                <a:gd name="T62" fmla="*/ 250 w 478"/>
                <a:gd name="T63" fmla="*/ 284 h 306"/>
                <a:gd name="T64" fmla="*/ 214 w 478"/>
                <a:gd name="T65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306">
                  <a:moveTo>
                    <a:pt x="214" y="306"/>
                  </a:moveTo>
                  <a:lnTo>
                    <a:pt x="186" y="283"/>
                  </a:lnTo>
                  <a:lnTo>
                    <a:pt x="157" y="261"/>
                  </a:lnTo>
                  <a:lnTo>
                    <a:pt x="130" y="239"/>
                  </a:lnTo>
                  <a:lnTo>
                    <a:pt x="102" y="218"/>
                  </a:lnTo>
                  <a:lnTo>
                    <a:pt x="76" y="197"/>
                  </a:lnTo>
                  <a:lnTo>
                    <a:pt x="50" y="177"/>
                  </a:lnTo>
                  <a:lnTo>
                    <a:pt x="25" y="157"/>
                  </a:lnTo>
                  <a:lnTo>
                    <a:pt x="0" y="137"/>
                  </a:lnTo>
                  <a:lnTo>
                    <a:pt x="35" y="119"/>
                  </a:lnTo>
                  <a:lnTo>
                    <a:pt x="68" y="101"/>
                  </a:lnTo>
                  <a:lnTo>
                    <a:pt x="102" y="83"/>
                  </a:lnTo>
                  <a:lnTo>
                    <a:pt x="135" y="66"/>
                  </a:lnTo>
                  <a:lnTo>
                    <a:pt x="167" y="49"/>
                  </a:lnTo>
                  <a:lnTo>
                    <a:pt x="198" y="32"/>
                  </a:lnTo>
                  <a:lnTo>
                    <a:pt x="229" y="16"/>
                  </a:lnTo>
                  <a:lnTo>
                    <a:pt x="259" y="0"/>
                  </a:lnTo>
                  <a:lnTo>
                    <a:pt x="285" y="16"/>
                  </a:lnTo>
                  <a:lnTo>
                    <a:pt x="311" y="33"/>
                  </a:lnTo>
                  <a:lnTo>
                    <a:pt x="337" y="50"/>
                  </a:lnTo>
                  <a:lnTo>
                    <a:pt x="364" y="68"/>
                  </a:lnTo>
                  <a:lnTo>
                    <a:pt x="392" y="86"/>
                  </a:lnTo>
                  <a:lnTo>
                    <a:pt x="420" y="104"/>
                  </a:lnTo>
                  <a:lnTo>
                    <a:pt x="449" y="123"/>
                  </a:lnTo>
                  <a:lnTo>
                    <a:pt x="478" y="142"/>
                  </a:lnTo>
                  <a:lnTo>
                    <a:pt x="447" y="161"/>
                  </a:lnTo>
                  <a:lnTo>
                    <a:pt x="416" y="181"/>
                  </a:lnTo>
                  <a:lnTo>
                    <a:pt x="384" y="200"/>
                  </a:lnTo>
                  <a:lnTo>
                    <a:pt x="352" y="221"/>
                  </a:lnTo>
                  <a:lnTo>
                    <a:pt x="318" y="241"/>
                  </a:lnTo>
                  <a:lnTo>
                    <a:pt x="284" y="263"/>
                  </a:lnTo>
                  <a:lnTo>
                    <a:pt x="250" y="284"/>
                  </a:lnTo>
                  <a:lnTo>
                    <a:pt x="214" y="306"/>
                  </a:lnTo>
                  <a:close/>
                </a:path>
              </a:pathLst>
            </a:custGeom>
            <a:solidFill>
              <a:srgbClr val="B5D8C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7" name="Freeform 1147"/>
            <p:cNvSpPr>
              <a:spLocks/>
            </p:cNvSpPr>
            <p:nvPr userDrawn="1"/>
          </p:nvSpPr>
          <p:spPr bwMode="auto">
            <a:xfrm>
              <a:off x="1364" y="1067"/>
              <a:ext cx="606" cy="340"/>
            </a:xfrm>
            <a:custGeom>
              <a:avLst/>
              <a:gdLst>
                <a:gd name="T0" fmla="*/ 211 w 470"/>
                <a:gd name="T1" fmla="*/ 301 h 301"/>
                <a:gd name="T2" fmla="*/ 182 w 470"/>
                <a:gd name="T3" fmla="*/ 279 h 301"/>
                <a:gd name="T4" fmla="*/ 155 w 470"/>
                <a:gd name="T5" fmla="*/ 257 h 301"/>
                <a:gd name="T6" fmla="*/ 127 w 470"/>
                <a:gd name="T7" fmla="*/ 236 h 301"/>
                <a:gd name="T8" fmla="*/ 101 w 470"/>
                <a:gd name="T9" fmla="*/ 215 h 301"/>
                <a:gd name="T10" fmla="*/ 75 w 470"/>
                <a:gd name="T11" fmla="*/ 194 h 301"/>
                <a:gd name="T12" fmla="*/ 50 w 470"/>
                <a:gd name="T13" fmla="*/ 174 h 301"/>
                <a:gd name="T14" fmla="*/ 24 w 470"/>
                <a:gd name="T15" fmla="*/ 155 h 301"/>
                <a:gd name="T16" fmla="*/ 0 w 470"/>
                <a:gd name="T17" fmla="*/ 135 h 301"/>
                <a:gd name="T18" fmla="*/ 34 w 470"/>
                <a:gd name="T19" fmla="*/ 117 h 301"/>
                <a:gd name="T20" fmla="*/ 67 w 470"/>
                <a:gd name="T21" fmla="*/ 99 h 301"/>
                <a:gd name="T22" fmla="*/ 100 w 470"/>
                <a:gd name="T23" fmla="*/ 82 h 301"/>
                <a:gd name="T24" fmla="*/ 133 w 470"/>
                <a:gd name="T25" fmla="*/ 65 h 301"/>
                <a:gd name="T26" fmla="*/ 164 w 470"/>
                <a:gd name="T27" fmla="*/ 48 h 301"/>
                <a:gd name="T28" fmla="*/ 195 w 470"/>
                <a:gd name="T29" fmla="*/ 32 h 301"/>
                <a:gd name="T30" fmla="*/ 225 w 470"/>
                <a:gd name="T31" fmla="*/ 15 h 301"/>
                <a:gd name="T32" fmla="*/ 255 w 470"/>
                <a:gd name="T33" fmla="*/ 0 h 301"/>
                <a:gd name="T34" fmla="*/ 280 w 470"/>
                <a:gd name="T35" fmla="*/ 16 h 301"/>
                <a:gd name="T36" fmla="*/ 306 w 470"/>
                <a:gd name="T37" fmla="*/ 33 h 301"/>
                <a:gd name="T38" fmla="*/ 332 w 470"/>
                <a:gd name="T39" fmla="*/ 50 h 301"/>
                <a:gd name="T40" fmla="*/ 358 w 470"/>
                <a:gd name="T41" fmla="*/ 67 h 301"/>
                <a:gd name="T42" fmla="*/ 385 w 470"/>
                <a:gd name="T43" fmla="*/ 85 h 301"/>
                <a:gd name="T44" fmla="*/ 413 w 470"/>
                <a:gd name="T45" fmla="*/ 103 h 301"/>
                <a:gd name="T46" fmla="*/ 442 w 470"/>
                <a:gd name="T47" fmla="*/ 121 h 301"/>
                <a:gd name="T48" fmla="*/ 470 w 470"/>
                <a:gd name="T49" fmla="*/ 140 h 301"/>
                <a:gd name="T50" fmla="*/ 440 w 470"/>
                <a:gd name="T51" fmla="*/ 159 h 301"/>
                <a:gd name="T52" fmla="*/ 409 w 470"/>
                <a:gd name="T53" fmla="*/ 178 h 301"/>
                <a:gd name="T54" fmla="*/ 378 w 470"/>
                <a:gd name="T55" fmla="*/ 197 h 301"/>
                <a:gd name="T56" fmla="*/ 346 w 470"/>
                <a:gd name="T57" fmla="*/ 217 h 301"/>
                <a:gd name="T58" fmla="*/ 313 w 470"/>
                <a:gd name="T59" fmla="*/ 238 h 301"/>
                <a:gd name="T60" fmla="*/ 280 w 470"/>
                <a:gd name="T61" fmla="*/ 258 h 301"/>
                <a:gd name="T62" fmla="*/ 245 w 470"/>
                <a:gd name="T63" fmla="*/ 280 h 301"/>
                <a:gd name="T64" fmla="*/ 211 w 470"/>
                <a:gd name="T6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0" h="301">
                  <a:moveTo>
                    <a:pt x="211" y="301"/>
                  </a:moveTo>
                  <a:lnTo>
                    <a:pt x="182" y="279"/>
                  </a:lnTo>
                  <a:lnTo>
                    <a:pt x="155" y="257"/>
                  </a:lnTo>
                  <a:lnTo>
                    <a:pt x="127" y="236"/>
                  </a:lnTo>
                  <a:lnTo>
                    <a:pt x="101" y="215"/>
                  </a:lnTo>
                  <a:lnTo>
                    <a:pt x="75" y="194"/>
                  </a:lnTo>
                  <a:lnTo>
                    <a:pt x="50" y="174"/>
                  </a:lnTo>
                  <a:lnTo>
                    <a:pt x="24" y="155"/>
                  </a:lnTo>
                  <a:lnTo>
                    <a:pt x="0" y="135"/>
                  </a:lnTo>
                  <a:lnTo>
                    <a:pt x="34" y="117"/>
                  </a:lnTo>
                  <a:lnTo>
                    <a:pt x="67" y="99"/>
                  </a:lnTo>
                  <a:lnTo>
                    <a:pt x="100" y="82"/>
                  </a:lnTo>
                  <a:lnTo>
                    <a:pt x="133" y="65"/>
                  </a:lnTo>
                  <a:lnTo>
                    <a:pt x="164" y="48"/>
                  </a:lnTo>
                  <a:lnTo>
                    <a:pt x="195" y="32"/>
                  </a:lnTo>
                  <a:lnTo>
                    <a:pt x="225" y="15"/>
                  </a:lnTo>
                  <a:lnTo>
                    <a:pt x="255" y="0"/>
                  </a:lnTo>
                  <a:lnTo>
                    <a:pt x="280" y="16"/>
                  </a:lnTo>
                  <a:lnTo>
                    <a:pt x="306" y="33"/>
                  </a:lnTo>
                  <a:lnTo>
                    <a:pt x="332" y="50"/>
                  </a:lnTo>
                  <a:lnTo>
                    <a:pt x="358" y="67"/>
                  </a:lnTo>
                  <a:lnTo>
                    <a:pt x="385" y="85"/>
                  </a:lnTo>
                  <a:lnTo>
                    <a:pt x="413" y="103"/>
                  </a:lnTo>
                  <a:lnTo>
                    <a:pt x="442" y="121"/>
                  </a:lnTo>
                  <a:lnTo>
                    <a:pt x="470" y="140"/>
                  </a:lnTo>
                  <a:lnTo>
                    <a:pt x="440" y="159"/>
                  </a:lnTo>
                  <a:lnTo>
                    <a:pt x="409" y="178"/>
                  </a:lnTo>
                  <a:lnTo>
                    <a:pt x="378" y="197"/>
                  </a:lnTo>
                  <a:lnTo>
                    <a:pt x="346" y="217"/>
                  </a:lnTo>
                  <a:lnTo>
                    <a:pt x="313" y="238"/>
                  </a:lnTo>
                  <a:lnTo>
                    <a:pt x="280" y="258"/>
                  </a:lnTo>
                  <a:lnTo>
                    <a:pt x="245" y="280"/>
                  </a:lnTo>
                  <a:lnTo>
                    <a:pt x="211" y="301"/>
                  </a:lnTo>
                  <a:close/>
                </a:path>
              </a:pathLst>
            </a:custGeom>
            <a:solidFill>
              <a:srgbClr val="DDFAE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8" name="Freeform 1148"/>
            <p:cNvSpPr>
              <a:spLocks/>
            </p:cNvSpPr>
            <p:nvPr userDrawn="1"/>
          </p:nvSpPr>
          <p:spPr bwMode="auto">
            <a:xfrm>
              <a:off x="1373" y="1074"/>
              <a:ext cx="591" cy="333"/>
            </a:xfrm>
            <a:custGeom>
              <a:avLst/>
              <a:gdLst>
                <a:gd name="T0" fmla="*/ 204 w 458"/>
                <a:gd name="T1" fmla="*/ 294 h 294"/>
                <a:gd name="T2" fmla="*/ 176 w 458"/>
                <a:gd name="T3" fmla="*/ 273 h 294"/>
                <a:gd name="T4" fmla="*/ 150 w 458"/>
                <a:gd name="T5" fmla="*/ 252 h 294"/>
                <a:gd name="T6" fmla="*/ 123 w 458"/>
                <a:gd name="T7" fmla="*/ 231 h 294"/>
                <a:gd name="T8" fmla="*/ 98 w 458"/>
                <a:gd name="T9" fmla="*/ 211 h 294"/>
                <a:gd name="T10" fmla="*/ 72 w 458"/>
                <a:gd name="T11" fmla="*/ 191 h 294"/>
                <a:gd name="T12" fmla="*/ 48 w 458"/>
                <a:gd name="T13" fmla="*/ 172 h 294"/>
                <a:gd name="T14" fmla="*/ 24 w 458"/>
                <a:gd name="T15" fmla="*/ 152 h 294"/>
                <a:gd name="T16" fmla="*/ 0 w 458"/>
                <a:gd name="T17" fmla="*/ 134 h 294"/>
                <a:gd name="T18" fmla="*/ 33 w 458"/>
                <a:gd name="T19" fmla="*/ 116 h 294"/>
                <a:gd name="T20" fmla="*/ 66 w 458"/>
                <a:gd name="T21" fmla="*/ 99 h 294"/>
                <a:gd name="T22" fmla="*/ 98 w 458"/>
                <a:gd name="T23" fmla="*/ 81 h 294"/>
                <a:gd name="T24" fmla="*/ 130 w 458"/>
                <a:gd name="T25" fmla="*/ 64 h 294"/>
                <a:gd name="T26" fmla="*/ 160 w 458"/>
                <a:gd name="T27" fmla="*/ 48 h 294"/>
                <a:gd name="T28" fmla="*/ 190 w 458"/>
                <a:gd name="T29" fmla="*/ 32 h 294"/>
                <a:gd name="T30" fmla="*/ 220 w 458"/>
                <a:gd name="T31" fmla="*/ 16 h 294"/>
                <a:gd name="T32" fmla="*/ 250 w 458"/>
                <a:gd name="T33" fmla="*/ 0 h 294"/>
                <a:gd name="T34" fmla="*/ 274 w 458"/>
                <a:gd name="T35" fmla="*/ 16 h 294"/>
                <a:gd name="T36" fmla="*/ 299 w 458"/>
                <a:gd name="T37" fmla="*/ 33 h 294"/>
                <a:gd name="T38" fmla="*/ 324 w 458"/>
                <a:gd name="T39" fmla="*/ 49 h 294"/>
                <a:gd name="T40" fmla="*/ 350 w 458"/>
                <a:gd name="T41" fmla="*/ 66 h 294"/>
                <a:gd name="T42" fmla="*/ 376 w 458"/>
                <a:gd name="T43" fmla="*/ 83 h 294"/>
                <a:gd name="T44" fmla="*/ 403 w 458"/>
                <a:gd name="T45" fmla="*/ 101 h 294"/>
                <a:gd name="T46" fmla="*/ 430 w 458"/>
                <a:gd name="T47" fmla="*/ 118 h 294"/>
                <a:gd name="T48" fmla="*/ 458 w 458"/>
                <a:gd name="T49" fmla="*/ 137 h 294"/>
                <a:gd name="T50" fmla="*/ 428 w 458"/>
                <a:gd name="T51" fmla="*/ 155 h 294"/>
                <a:gd name="T52" fmla="*/ 398 w 458"/>
                <a:gd name="T53" fmla="*/ 174 h 294"/>
                <a:gd name="T54" fmla="*/ 367 w 458"/>
                <a:gd name="T55" fmla="*/ 193 h 294"/>
                <a:gd name="T56" fmla="*/ 336 w 458"/>
                <a:gd name="T57" fmla="*/ 212 h 294"/>
                <a:gd name="T58" fmla="*/ 304 w 458"/>
                <a:gd name="T59" fmla="*/ 232 h 294"/>
                <a:gd name="T60" fmla="*/ 271 w 458"/>
                <a:gd name="T61" fmla="*/ 253 h 294"/>
                <a:gd name="T62" fmla="*/ 237 w 458"/>
                <a:gd name="T63" fmla="*/ 273 h 294"/>
                <a:gd name="T64" fmla="*/ 204 w 458"/>
                <a:gd name="T65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294">
                  <a:moveTo>
                    <a:pt x="204" y="294"/>
                  </a:moveTo>
                  <a:lnTo>
                    <a:pt x="176" y="273"/>
                  </a:lnTo>
                  <a:lnTo>
                    <a:pt x="150" y="252"/>
                  </a:lnTo>
                  <a:lnTo>
                    <a:pt x="123" y="231"/>
                  </a:lnTo>
                  <a:lnTo>
                    <a:pt x="98" y="211"/>
                  </a:lnTo>
                  <a:lnTo>
                    <a:pt x="72" y="191"/>
                  </a:lnTo>
                  <a:lnTo>
                    <a:pt x="48" y="172"/>
                  </a:lnTo>
                  <a:lnTo>
                    <a:pt x="24" y="152"/>
                  </a:lnTo>
                  <a:lnTo>
                    <a:pt x="0" y="134"/>
                  </a:lnTo>
                  <a:lnTo>
                    <a:pt x="33" y="116"/>
                  </a:lnTo>
                  <a:lnTo>
                    <a:pt x="66" y="99"/>
                  </a:lnTo>
                  <a:lnTo>
                    <a:pt x="98" y="81"/>
                  </a:lnTo>
                  <a:lnTo>
                    <a:pt x="130" y="64"/>
                  </a:lnTo>
                  <a:lnTo>
                    <a:pt x="160" y="48"/>
                  </a:lnTo>
                  <a:lnTo>
                    <a:pt x="190" y="32"/>
                  </a:lnTo>
                  <a:lnTo>
                    <a:pt x="220" y="16"/>
                  </a:lnTo>
                  <a:lnTo>
                    <a:pt x="250" y="0"/>
                  </a:lnTo>
                  <a:lnTo>
                    <a:pt x="274" y="16"/>
                  </a:lnTo>
                  <a:lnTo>
                    <a:pt x="299" y="33"/>
                  </a:lnTo>
                  <a:lnTo>
                    <a:pt x="324" y="49"/>
                  </a:lnTo>
                  <a:lnTo>
                    <a:pt x="350" y="66"/>
                  </a:lnTo>
                  <a:lnTo>
                    <a:pt x="376" y="83"/>
                  </a:lnTo>
                  <a:lnTo>
                    <a:pt x="403" y="101"/>
                  </a:lnTo>
                  <a:lnTo>
                    <a:pt x="430" y="118"/>
                  </a:lnTo>
                  <a:lnTo>
                    <a:pt x="458" y="137"/>
                  </a:lnTo>
                  <a:lnTo>
                    <a:pt x="428" y="155"/>
                  </a:lnTo>
                  <a:lnTo>
                    <a:pt x="398" y="174"/>
                  </a:lnTo>
                  <a:lnTo>
                    <a:pt x="367" y="193"/>
                  </a:lnTo>
                  <a:lnTo>
                    <a:pt x="336" y="212"/>
                  </a:lnTo>
                  <a:lnTo>
                    <a:pt x="304" y="232"/>
                  </a:lnTo>
                  <a:lnTo>
                    <a:pt x="271" y="253"/>
                  </a:lnTo>
                  <a:lnTo>
                    <a:pt x="237" y="273"/>
                  </a:lnTo>
                  <a:lnTo>
                    <a:pt x="204" y="294"/>
                  </a:lnTo>
                  <a:close/>
                </a:path>
              </a:pathLst>
            </a:custGeom>
            <a:solidFill>
              <a:srgbClr val="6C8E7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9" name="Freeform 1149"/>
            <p:cNvSpPr>
              <a:spLocks/>
            </p:cNvSpPr>
            <p:nvPr userDrawn="1"/>
          </p:nvSpPr>
          <p:spPr bwMode="auto">
            <a:xfrm>
              <a:off x="1464" y="1128"/>
              <a:ext cx="398" cy="222"/>
            </a:xfrm>
            <a:custGeom>
              <a:avLst/>
              <a:gdLst>
                <a:gd name="T0" fmla="*/ 33 w 308"/>
                <a:gd name="T1" fmla="*/ 163 h 197"/>
                <a:gd name="T2" fmla="*/ 16 w 308"/>
                <a:gd name="T3" fmla="*/ 146 h 197"/>
                <a:gd name="T4" fmla="*/ 5 w 308"/>
                <a:gd name="T5" fmla="*/ 128 h 197"/>
                <a:gd name="T6" fmla="*/ 0 w 308"/>
                <a:gd name="T7" fmla="*/ 109 h 197"/>
                <a:gd name="T8" fmla="*/ 2 w 308"/>
                <a:gd name="T9" fmla="*/ 90 h 197"/>
                <a:gd name="T10" fmla="*/ 9 w 308"/>
                <a:gd name="T11" fmla="*/ 72 h 197"/>
                <a:gd name="T12" fmla="*/ 21 w 308"/>
                <a:gd name="T13" fmla="*/ 54 h 197"/>
                <a:gd name="T14" fmla="*/ 37 w 308"/>
                <a:gd name="T15" fmla="*/ 38 h 197"/>
                <a:gd name="T16" fmla="*/ 60 w 308"/>
                <a:gd name="T17" fmla="*/ 24 h 197"/>
                <a:gd name="T18" fmla="*/ 84 w 308"/>
                <a:gd name="T19" fmla="*/ 13 h 197"/>
                <a:gd name="T20" fmla="*/ 111 w 308"/>
                <a:gd name="T21" fmla="*/ 5 h 197"/>
                <a:gd name="T22" fmla="*/ 139 w 308"/>
                <a:gd name="T23" fmla="*/ 1 h 197"/>
                <a:gd name="T24" fmla="*/ 167 w 308"/>
                <a:gd name="T25" fmla="*/ 0 h 197"/>
                <a:gd name="T26" fmla="*/ 195 w 308"/>
                <a:gd name="T27" fmla="*/ 2 h 197"/>
                <a:gd name="T28" fmla="*/ 221 w 308"/>
                <a:gd name="T29" fmla="*/ 7 h 197"/>
                <a:gd name="T30" fmla="*/ 246 w 308"/>
                <a:gd name="T31" fmla="*/ 16 h 197"/>
                <a:gd name="T32" fmla="*/ 268 w 308"/>
                <a:gd name="T33" fmla="*/ 28 h 197"/>
                <a:gd name="T34" fmla="*/ 286 w 308"/>
                <a:gd name="T35" fmla="*/ 42 h 197"/>
                <a:gd name="T36" fmla="*/ 299 w 308"/>
                <a:gd name="T37" fmla="*/ 59 h 197"/>
                <a:gd name="T38" fmla="*/ 306 w 308"/>
                <a:gd name="T39" fmla="*/ 77 h 197"/>
                <a:gd name="T40" fmla="*/ 308 w 308"/>
                <a:gd name="T41" fmla="*/ 95 h 197"/>
                <a:gd name="T42" fmla="*/ 305 w 308"/>
                <a:gd name="T43" fmla="*/ 115 h 197"/>
                <a:gd name="T44" fmla="*/ 295 w 308"/>
                <a:gd name="T45" fmla="*/ 133 h 197"/>
                <a:gd name="T46" fmla="*/ 279 w 308"/>
                <a:gd name="T47" fmla="*/ 151 h 197"/>
                <a:gd name="T48" fmla="*/ 258 w 308"/>
                <a:gd name="T49" fmla="*/ 167 h 197"/>
                <a:gd name="T50" fmla="*/ 232 w 308"/>
                <a:gd name="T51" fmla="*/ 180 h 197"/>
                <a:gd name="T52" fmla="*/ 203 w 308"/>
                <a:gd name="T53" fmla="*/ 190 h 197"/>
                <a:gd name="T54" fmla="*/ 172 w 308"/>
                <a:gd name="T55" fmla="*/ 195 h 197"/>
                <a:gd name="T56" fmla="*/ 141 w 308"/>
                <a:gd name="T57" fmla="*/ 197 h 197"/>
                <a:gd name="T58" fmla="*/ 110 w 308"/>
                <a:gd name="T59" fmla="*/ 194 h 197"/>
                <a:gd name="T60" fmla="*/ 81 w 308"/>
                <a:gd name="T61" fmla="*/ 188 h 197"/>
                <a:gd name="T62" fmla="*/ 55 w 308"/>
                <a:gd name="T63" fmla="*/ 177 h 197"/>
                <a:gd name="T64" fmla="*/ 33 w 308"/>
                <a:gd name="T65" fmla="*/ 16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97">
                  <a:moveTo>
                    <a:pt x="33" y="163"/>
                  </a:moveTo>
                  <a:lnTo>
                    <a:pt x="16" y="146"/>
                  </a:lnTo>
                  <a:lnTo>
                    <a:pt x="5" y="128"/>
                  </a:lnTo>
                  <a:lnTo>
                    <a:pt x="0" y="109"/>
                  </a:lnTo>
                  <a:lnTo>
                    <a:pt x="2" y="90"/>
                  </a:lnTo>
                  <a:lnTo>
                    <a:pt x="9" y="72"/>
                  </a:lnTo>
                  <a:lnTo>
                    <a:pt x="21" y="54"/>
                  </a:lnTo>
                  <a:lnTo>
                    <a:pt x="37" y="38"/>
                  </a:lnTo>
                  <a:lnTo>
                    <a:pt x="60" y="24"/>
                  </a:lnTo>
                  <a:lnTo>
                    <a:pt x="84" y="13"/>
                  </a:lnTo>
                  <a:lnTo>
                    <a:pt x="111" y="5"/>
                  </a:lnTo>
                  <a:lnTo>
                    <a:pt x="139" y="1"/>
                  </a:lnTo>
                  <a:lnTo>
                    <a:pt x="167" y="0"/>
                  </a:lnTo>
                  <a:lnTo>
                    <a:pt x="195" y="2"/>
                  </a:lnTo>
                  <a:lnTo>
                    <a:pt x="221" y="7"/>
                  </a:lnTo>
                  <a:lnTo>
                    <a:pt x="246" y="16"/>
                  </a:lnTo>
                  <a:lnTo>
                    <a:pt x="268" y="28"/>
                  </a:lnTo>
                  <a:lnTo>
                    <a:pt x="286" y="42"/>
                  </a:lnTo>
                  <a:lnTo>
                    <a:pt x="299" y="59"/>
                  </a:lnTo>
                  <a:lnTo>
                    <a:pt x="306" y="77"/>
                  </a:lnTo>
                  <a:lnTo>
                    <a:pt x="308" y="95"/>
                  </a:lnTo>
                  <a:lnTo>
                    <a:pt x="305" y="115"/>
                  </a:lnTo>
                  <a:lnTo>
                    <a:pt x="295" y="133"/>
                  </a:lnTo>
                  <a:lnTo>
                    <a:pt x="279" y="151"/>
                  </a:lnTo>
                  <a:lnTo>
                    <a:pt x="258" y="167"/>
                  </a:lnTo>
                  <a:lnTo>
                    <a:pt x="232" y="180"/>
                  </a:lnTo>
                  <a:lnTo>
                    <a:pt x="203" y="190"/>
                  </a:lnTo>
                  <a:lnTo>
                    <a:pt x="172" y="195"/>
                  </a:lnTo>
                  <a:lnTo>
                    <a:pt x="141" y="197"/>
                  </a:lnTo>
                  <a:lnTo>
                    <a:pt x="110" y="194"/>
                  </a:lnTo>
                  <a:lnTo>
                    <a:pt x="81" y="188"/>
                  </a:lnTo>
                  <a:lnTo>
                    <a:pt x="55" y="177"/>
                  </a:lnTo>
                  <a:lnTo>
                    <a:pt x="33" y="163"/>
                  </a:lnTo>
                  <a:close/>
                </a:path>
              </a:pathLst>
            </a:custGeom>
            <a:solidFill>
              <a:srgbClr val="233E3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0" name="Freeform 1150"/>
            <p:cNvSpPr>
              <a:spLocks/>
            </p:cNvSpPr>
            <p:nvPr userDrawn="1"/>
          </p:nvSpPr>
          <p:spPr bwMode="auto">
            <a:xfrm>
              <a:off x="1469" y="1130"/>
              <a:ext cx="389" cy="217"/>
            </a:xfrm>
            <a:custGeom>
              <a:avLst/>
              <a:gdLst>
                <a:gd name="T0" fmla="*/ 31 w 301"/>
                <a:gd name="T1" fmla="*/ 160 h 192"/>
                <a:gd name="T2" fmla="*/ 15 w 301"/>
                <a:gd name="T3" fmla="*/ 143 h 192"/>
                <a:gd name="T4" fmla="*/ 4 w 301"/>
                <a:gd name="T5" fmla="*/ 126 h 192"/>
                <a:gd name="T6" fmla="*/ 0 w 301"/>
                <a:gd name="T7" fmla="*/ 107 h 192"/>
                <a:gd name="T8" fmla="*/ 1 w 301"/>
                <a:gd name="T9" fmla="*/ 88 h 192"/>
                <a:gd name="T10" fmla="*/ 8 w 301"/>
                <a:gd name="T11" fmla="*/ 70 h 192"/>
                <a:gd name="T12" fmla="*/ 19 w 301"/>
                <a:gd name="T13" fmla="*/ 53 h 192"/>
                <a:gd name="T14" fmla="*/ 36 w 301"/>
                <a:gd name="T15" fmla="*/ 37 h 192"/>
                <a:gd name="T16" fmla="*/ 58 w 301"/>
                <a:gd name="T17" fmla="*/ 24 h 192"/>
                <a:gd name="T18" fmla="*/ 82 w 301"/>
                <a:gd name="T19" fmla="*/ 13 h 192"/>
                <a:gd name="T20" fmla="*/ 108 w 301"/>
                <a:gd name="T21" fmla="*/ 5 h 192"/>
                <a:gd name="T22" fmla="*/ 135 w 301"/>
                <a:gd name="T23" fmla="*/ 1 h 192"/>
                <a:gd name="T24" fmla="*/ 163 w 301"/>
                <a:gd name="T25" fmla="*/ 0 h 192"/>
                <a:gd name="T26" fmla="*/ 190 w 301"/>
                <a:gd name="T27" fmla="*/ 2 h 192"/>
                <a:gd name="T28" fmla="*/ 216 w 301"/>
                <a:gd name="T29" fmla="*/ 7 h 192"/>
                <a:gd name="T30" fmla="*/ 240 w 301"/>
                <a:gd name="T31" fmla="*/ 15 h 192"/>
                <a:gd name="T32" fmla="*/ 262 w 301"/>
                <a:gd name="T33" fmla="*/ 27 h 192"/>
                <a:gd name="T34" fmla="*/ 280 w 301"/>
                <a:gd name="T35" fmla="*/ 41 h 192"/>
                <a:gd name="T36" fmla="*/ 292 w 301"/>
                <a:gd name="T37" fmla="*/ 58 h 192"/>
                <a:gd name="T38" fmla="*/ 299 w 301"/>
                <a:gd name="T39" fmla="*/ 75 h 192"/>
                <a:gd name="T40" fmla="*/ 301 w 301"/>
                <a:gd name="T41" fmla="*/ 93 h 192"/>
                <a:gd name="T42" fmla="*/ 297 w 301"/>
                <a:gd name="T43" fmla="*/ 112 h 192"/>
                <a:gd name="T44" fmla="*/ 288 w 301"/>
                <a:gd name="T45" fmla="*/ 130 h 192"/>
                <a:gd name="T46" fmla="*/ 273 w 301"/>
                <a:gd name="T47" fmla="*/ 148 h 192"/>
                <a:gd name="T48" fmla="*/ 252 w 301"/>
                <a:gd name="T49" fmla="*/ 163 h 192"/>
                <a:gd name="T50" fmla="*/ 226 w 301"/>
                <a:gd name="T51" fmla="*/ 176 h 192"/>
                <a:gd name="T52" fmla="*/ 198 w 301"/>
                <a:gd name="T53" fmla="*/ 186 h 192"/>
                <a:gd name="T54" fmla="*/ 168 w 301"/>
                <a:gd name="T55" fmla="*/ 191 h 192"/>
                <a:gd name="T56" fmla="*/ 138 w 301"/>
                <a:gd name="T57" fmla="*/ 192 h 192"/>
                <a:gd name="T58" fmla="*/ 107 w 301"/>
                <a:gd name="T59" fmla="*/ 190 h 192"/>
                <a:gd name="T60" fmla="*/ 79 w 301"/>
                <a:gd name="T61" fmla="*/ 184 h 192"/>
                <a:gd name="T62" fmla="*/ 53 w 301"/>
                <a:gd name="T63" fmla="*/ 173 h 192"/>
                <a:gd name="T64" fmla="*/ 31 w 301"/>
                <a:gd name="T65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1" h="192">
                  <a:moveTo>
                    <a:pt x="31" y="160"/>
                  </a:moveTo>
                  <a:lnTo>
                    <a:pt x="15" y="143"/>
                  </a:lnTo>
                  <a:lnTo>
                    <a:pt x="4" y="126"/>
                  </a:lnTo>
                  <a:lnTo>
                    <a:pt x="0" y="107"/>
                  </a:lnTo>
                  <a:lnTo>
                    <a:pt x="1" y="88"/>
                  </a:lnTo>
                  <a:lnTo>
                    <a:pt x="8" y="70"/>
                  </a:lnTo>
                  <a:lnTo>
                    <a:pt x="19" y="53"/>
                  </a:lnTo>
                  <a:lnTo>
                    <a:pt x="36" y="37"/>
                  </a:lnTo>
                  <a:lnTo>
                    <a:pt x="58" y="24"/>
                  </a:lnTo>
                  <a:lnTo>
                    <a:pt x="82" y="13"/>
                  </a:lnTo>
                  <a:lnTo>
                    <a:pt x="108" y="5"/>
                  </a:lnTo>
                  <a:lnTo>
                    <a:pt x="135" y="1"/>
                  </a:lnTo>
                  <a:lnTo>
                    <a:pt x="163" y="0"/>
                  </a:lnTo>
                  <a:lnTo>
                    <a:pt x="190" y="2"/>
                  </a:lnTo>
                  <a:lnTo>
                    <a:pt x="216" y="7"/>
                  </a:lnTo>
                  <a:lnTo>
                    <a:pt x="240" y="15"/>
                  </a:lnTo>
                  <a:lnTo>
                    <a:pt x="262" y="27"/>
                  </a:lnTo>
                  <a:lnTo>
                    <a:pt x="280" y="41"/>
                  </a:lnTo>
                  <a:lnTo>
                    <a:pt x="292" y="58"/>
                  </a:lnTo>
                  <a:lnTo>
                    <a:pt x="299" y="75"/>
                  </a:lnTo>
                  <a:lnTo>
                    <a:pt x="301" y="93"/>
                  </a:lnTo>
                  <a:lnTo>
                    <a:pt x="297" y="112"/>
                  </a:lnTo>
                  <a:lnTo>
                    <a:pt x="288" y="130"/>
                  </a:lnTo>
                  <a:lnTo>
                    <a:pt x="273" y="148"/>
                  </a:lnTo>
                  <a:lnTo>
                    <a:pt x="252" y="163"/>
                  </a:lnTo>
                  <a:lnTo>
                    <a:pt x="226" y="176"/>
                  </a:lnTo>
                  <a:lnTo>
                    <a:pt x="198" y="186"/>
                  </a:lnTo>
                  <a:lnTo>
                    <a:pt x="168" y="191"/>
                  </a:lnTo>
                  <a:lnTo>
                    <a:pt x="138" y="192"/>
                  </a:lnTo>
                  <a:lnTo>
                    <a:pt x="107" y="190"/>
                  </a:lnTo>
                  <a:lnTo>
                    <a:pt x="79" y="184"/>
                  </a:lnTo>
                  <a:lnTo>
                    <a:pt x="53" y="173"/>
                  </a:lnTo>
                  <a:lnTo>
                    <a:pt x="31" y="160"/>
                  </a:lnTo>
                  <a:close/>
                </a:path>
              </a:pathLst>
            </a:custGeom>
            <a:solidFill>
              <a:srgbClr val="53736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1" name="Freeform 1151"/>
            <p:cNvSpPr>
              <a:spLocks/>
            </p:cNvSpPr>
            <p:nvPr userDrawn="1"/>
          </p:nvSpPr>
          <p:spPr bwMode="auto">
            <a:xfrm>
              <a:off x="1358" y="1219"/>
              <a:ext cx="279" cy="203"/>
            </a:xfrm>
            <a:custGeom>
              <a:avLst/>
              <a:gdLst>
                <a:gd name="T0" fmla="*/ 2 w 216"/>
                <a:gd name="T1" fmla="*/ 11 h 180"/>
                <a:gd name="T2" fmla="*/ 2 w 216"/>
                <a:gd name="T3" fmla="*/ 8 h 180"/>
                <a:gd name="T4" fmla="*/ 1 w 216"/>
                <a:gd name="T5" fmla="*/ 5 h 180"/>
                <a:gd name="T6" fmla="*/ 1 w 216"/>
                <a:gd name="T7" fmla="*/ 3 h 180"/>
                <a:gd name="T8" fmla="*/ 0 w 216"/>
                <a:gd name="T9" fmla="*/ 0 h 180"/>
                <a:gd name="T10" fmla="*/ 25 w 216"/>
                <a:gd name="T11" fmla="*/ 20 h 180"/>
                <a:gd name="T12" fmla="*/ 50 w 216"/>
                <a:gd name="T13" fmla="*/ 40 h 180"/>
                <a:gd name="T14" fmla="*/ 76 w 216"/>
                <a:gd name="T15" fmla="*/ 60 h 180"/>
                <a:gd name="T16" fmla="*/ 102 w 216"/>
                <a:gd name="T17" fmla="*/ 81 h 180"/>
                <a:gd name="T18" fmla="*/ 130 w 216"/>
                <a:gd name="T19" fmla="*/ 102 h 180"/>
                <a:gd name="T20" fmla="*/ 157 w 216"/>
                <a:gd name="T21" fmla="*/ 124 h 180"/>
                <a:gd name="T22" fmla="*/ 186 w 216"/>
                <a:gd name="T23" fmla="*/ 146 h 180"/>
                <a:gd name="T24" fmla="*/ 214 w 216"/>
                <a:gd name="T25" fmla="*/ 169 h 180"/>
                <a:gd name="T26" fmla="*/ 214 w 216"/>
                <a:gd name="T27" fmla="*/ 172 h 180"/>
                <a:gd name="T28" fmla="*/ 215 w 216"/>
                <a:gd name="T29" fmla="*/ 175 h 180"/>
                <a:gd name="T30" fmla="*/ 215 w 216"/>
                <a:gd name="T31" fmla="*/ 177 h 180"/>
                <a:gd name="T32" fmla="*/ 216 w 216"/>
                <a:gd name="T33" fmla="*/ 180 h 180"/>
                <a:gd name="T34" fmla="*/ 187 w 216"/>
                <a:gd name="T35" fmla="*/ 158 h 180"/>
                <a:gd name="T36" fmla="*/ 159 w 216"/>
                <a:gd name="T37" fmla="*/ 135 h 180"/>
                <a:gd name="T38" fmla="*/ 131 w 216"/>
                <a:gd name="T39" fmla="*/ 113 h 180"/>
                <a:gd name="T40" fmla="*/ 104 w 216"/>
                <a:gd name="T41" fmla="*/ 92 h 180"/>
                <a:gd name="T42" fmla="*/ 78 w 216"/>
                <a:gd name="T43" fmla="*/ 71 h 180"/>
                <a:gd name="T44" fmla="*/ 52 w 216"/>
                <a:gd name="T45" fmla="*/ 51 h 180"/>
                <a:gd name="T46" fmla="*/ 27 w 216"/>
                <a:gd name="T47" fmla="*/ 30 h 180"/>
                <a:gd name="T48" fmla="*/ 2 w 216"/>
                <a:gd name="T49" fmla="*/ 1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" h="180">
                  <a:moveTo>
                    <a:pt x="2" y="11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25" y="20"/>
                  </a:lnTo>
                  <a:lnTo>
                    <a:pt x="50" y="40"/>
                  </a:lnTo>
                  <a:lnTo>
                    <a:pt x="76" y="60"/>
                  </a:lnTo>
                  <a:lnTo>
                    <a:pt x="102" y="81"/>
                  </a:lnTo>
                  <a:lnTo>
                    <a:pt x="130" y="102"/>
                  </a:lnTo>
                  <a:lnTo>
                    <a:pt x="157" y="124"/>
                  </a:lnTo>
                  <a:lnTo>
                    <a:pt x="186" y="146"/>
                  </a:lnTo>
                  <a:lnTo>
                    <a:pt x="214" y="169"/>
                  </a:lnTo>
                  <a:lnTo>
                    <a:pt x="214" y="172"/>
                  </a:lnTo>
                  <a:lnTo>
                    <a:pt x="215" y="175"/>
                  </a:lnTo>
                  <a:lnTo>
                    <a:pt x="215" y="177"/>
                  </a:lnTo>
                  <a:lnTo>
                    <a:pt x="216" y="180"/>
                  </a:lnTo>
                  <a:lnTo>
                    <a:pt x="187" y="158"/>
                  </a:lnTo>
                  <a:lnTo>
                    <a:pt x="159" y="135"/>
                  </a:lnTo>
                  <a:lnTo>
                    <a:pt x="131" y="113"/>
                  </a:lnTo>
                  <a:lnTo>
                    <a:pt x="104" y="92"/>
                  </a:lnTo>
                  <a:lnTo>
                    <a:pt x="78" y="71"/>
                  </a:lnTo>
                  <a:lnTo>
                    <a:pt x="52" y="51"/>
                  </a:lnTo>
                  <a:lnTo>
                    <a:pt x="27" y="3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C9ECD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2" name="Freeform 1152"/>
            <p:cNvSpPr>
              <a:spLocks/>
            </p:cNvSpPr>
            <p:nvPr userDrawn="1"/>
          </p:nvSpPr>
          <p:spPr bwMode="auto">
            <a:xfrm>
              <a:off x="1361" y="1221"/>
              <a:ext cx="276" cy="201"/>
            </a:xfrm>
            <a:custGeom>
              <a:avLst/>
              <a:gdLst>
                <a:gd name="T0" fmla="*/ 2 w 214"/>
                <a:gd name="T1" fmla="*/ 10 h 178"/>
                <a:gd name="T2" fmla="*/ 1 w 214"/>
                <a:gd name="T3" fmla="*/ 7 h 178"/>
                <a:gd name="T4" fmla="*/ 1 w 214"/>
                <a:gd name="T5" fmla="*/ 5 h 178"/>
                <a:gd name="T6" fmla="*/ 0 w 214"/>
                <a:gd name="T7" fmla="*/ 2 h 178"/>
                <a:gd name="T8" fmla="*/ 0 w 214"/>
                <a:gd name="T9" fmla="*/ 0 h 178"/>
                <a:gd name="T10" fmla="*/ 25 w 214"/>
                <a:gd name="T11" fmla="*/ 19 h 178"/>
                <a:gd name="T12" fmla="*/ 50 w 214"/>
                <a:gd name="T13" fmla="*/ 39 h 178"/>
                <a:gd name="T14" fmla="*/ 75 w 214"/>
                <a:gd name="T15" fmla="*/ 59 h 178"/>
                <a:gd name="T16" fmla="*/ 101 w 214"/>
                <a:gd name="T17" fmla="*/ 80 h 178"/>
                <a:gd name="T18" fmla="*/ 128 w 214"/>
                <a:gd name="T19" fmla="*/ 101 h 178"/>
                <a:gd name="T20" fmla="*/ 156 w 214"/>
                <a:gd name="T21" fmla="*/ 123 h 178"/>
                <a:gd name="T22" fmla="*/ 184 w 214"/>
                <a:gd name="T23" fmla="*/ 145 h 178"/>
                <a:gd name="T24" fmla="*/ 212 w 214"/>
                <a:gd name="T25" fmla="*/ 167 h 178"/>
                <a:gd name="T26" fmla="*/ 213 w 214"/>
                <a:gd name="T27" fmla="*/ 170 h 178"/>
                <a:gd name="T28" fmla="*/ 213 w 214"/>
                <a:gd name="T29" fmla="*/ 173 h 178"/>
                <a:gd name="T30" fmla="*/ 213 w 214"/>
                <a:gd name="T31" fmla="*/ 175 h 178"/>
                <a:gd name="T32" fmla="*/ 214 w 214"/>
                <a:gd name="T33" fmla="*/ 178 h 178"/>
                <a:gd name="T34" fmla="*/ 185 w 214"/>
                <a:gd name="T35" fmla="*/ 156 h 178"/>
                <a:gd name="T36" fmla="*/ 157 w 214"/>
                <a:gd name="T37" fmla="*/ 134 h 178"/>
                <a:gd name="T38" fmla="*/ 130 w 214"/>
                <a:gd name="T39" fmla="*/ 112 h 178"/>
                <a:gd name="T40" fmla="*/ 103 w 214"/>
                <a:gd name="T41" fmla="*/ 90 h 178"/>
                <a:gd name="T42" fmla="*/ 77 w 214"/>
                <a:gd name="T43" fmla="*/ 70 h 178"/>
                <a:gd name="T44" fmla="*/ 52 w 214"/>
                <a:gd name="T45" fmla="*/ 50 h 178"/>
                <a:gd name="T46" fmla="*/ 27 w 214"/>
                <a:gd name="T47" fmla="*/ 30 h 178"/>
                <a:gd name="T48" fmla="*/ 2 w 214"/>
                <a:gd name="T49" fmla="*/ 1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4" h="178">
                  <a:moveTo>
                    <a:pt x="2" y="10"/>
                  </a:moveTo>
                  <a:lnTo>
                    <a:pt x="1" y="7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25" y="19"/>
                  </a:lnTo>
                  <a:lnTo>
                    <a:pt x="50" y="39"/>
                  </a:lnTo>
                  <a:lnTo>
                    <a:pt x="75" y="59"/>
                  </a:lnTo>
                  <a:lnTo>
                    <a:pt x="101" y="80"/>
                  </a:lnTo>
                  <a:lnTo>
                    <a:pt x="128" y="101"/>
                  </a:lnTo>
                  <a:lnTo>
                    <a:pt x="156" y="123"/>
                  </a:lnTo>
                  <a:lnTo>
                    <a:pt x="184" y="145"/>
                  </a:lnTo>
                  <a:lnTo>
                    <a:pt x="212" y="167"/>
                  </a:lnTo>
                  <a:lnTo>
                    <a:pt x="213" y="170"/>
                  </a:lnTo>
                  <a:lnTo>
                    <a:pt x="213" y="173"/>
                  </a:lnTo>
                  <a:lnTo>
                    <a:pt x="213" y="175"/>
                  </a:lnTo>
                  <a:lnTo>
                    <a:pt x="214" y="178"/>
                  </a:lnTo>
                  <a:lnTo>
                    <a:pt x="185" y="156"/>
                  </a:lnTo>
                  <a:lnTo>
                    <a:pt x="157" y="134"/>
                  </a:lnTo>
                  <a:lnTo>
                    <a:pt x="130" y="112"/>
                  </a:lnTo>
                  <a:lnTo>
                    <a:pt x="103" y="90"/>
                  </a:lnTo>
                  <a:lnTo>
                    <a:pt x="77" y="70"/>
                  </a:lnTo>
                  <a:lnTo>
                    <a:pt x="52" y="50"/>
                  </a:lnTo>
                  <a:lnTo>
                    <a:pt x="27" y="3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CFCF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3" name="Freeform 1153"/>
            <p:cNvSpPr>
              <a:spLocks/>
            </p:cNvSpPr>
            <p:nvPr userDrawn="1"/>
          </p:nvSpPr>
          <p:spPr bwMode="auto">
            <a:xfrm>
              <a:off x="1362" y="1227"/>
              <a:ext cx="275" cy="193"/>
            </a:xfrm>
            <a:custGeom>
              <a:avLst/>
              <a:gdLst>
                <a:gd name="T0" fmla="*/ 0 w 213"/>
                <a:gd name="T1" fmla="*/ 3 h 171"/>
                <a:gd name="T2" fmla="*/ 2 w 213"/>
                <a:gd name="T3" fmla="*/ 2 h 171"/>
                <a:gd name="T4" fmla="*/ 3 w 213"/>
                <a:gd name="T5" fmla="*/ 1 h 171"/>
                <a:gd name="T6" fmla="*/ 4 w 213"/>
                <a:gd name="T7" fmla="*/ 1 h 171"/>
                <a:gd name="T8" fmla="*/ 6 w 213"/>
                <a:gd name="T9" fmla="*/ 0 h 171"/>
                <a:gd name="T10" fmla="*/ 30 w 213"/>
                <a:gd name="T11" fmla="*/ 19 h 171"/>
                <a:gd name="T12" fmla="*/ 54 w 213"/>
                <a:gd name="T13" fmla="*/ 38 h 171"/>
                <a:gd name="T14" fmla="*/ 78 w 213"/>
                <a:gd name="T15" fmla="*/ 57 h 171"/>
                <a:gd name="T16" fmla="*/ 103 w 213"/>
                <a:gd name="T17" fmla="*/ 77 h 171"/>
                <a:gd name="T18" fmla="*/ 129 w 213"/>
                <a:gd name="T19" fmla="*/ 98 h 171"/>
                <a:gd name="T20" fmla="*/ 156 w 213"/>
                <a:gd name="T21" fmla="*/ 118 h 171"/>
                <a:gd name="T22" fmla="*/ 183 w 213"/>
                <a:gd name="T23" fmla="*/ 139 h 171"/>
                <a:gd name="T24" fmla="*/ 210 w 213"/>
                <a:gd name="T25" fmla="*/ 161 h 171"/>
                <a:gd name="T26" fmla="*/ 211 w 213"/>
                <a:gd name="T27" fmla="*/ 164 h 171"/>
                <a:gd name="T28" fmla="*/ 211 w 213"/>
                <a:gd name="T29" fmla="*/ 166 h 171"/>
                <a:gd name="T30" fmla="*/ 212 w 213"/>
                <a:gd name="T31" fmla="*/ 169 h 171"/>
                <a:gd name="T32" fmla="*/ 213 w 213"/>
                <a:gd name="T33" fmla="*/ 171 h 171"/>
                <a:gd name="T34" fmla="*/ 184 w 213"/>
                <a:gd name="T35" fmla="*/ 149 h 171"/>
                <a:gd name="T36" fmla="*/ 156 w 213"/>
                <a:gd name="T37" fmla="*/ 127 h 171"/>
                <a:gd name="T38" fmla="*/ 129 w 213"/>
                <a:gd name="T39" fmla="*/ 105 h 171"/>
                <a:gd name="T40" fmla="*/ 102 w 213"/>
                <a:gd name="T41" fmla="*/ 83 h 171"/>
                <a:gd name="T42" fmla="*/ 76 w 213"/>
                <a:gd name="T43" fmla="*/ 63 h 171"/>
                <a:gd name="T44" fmla="*/ 50 w 213"/>
                <a:gd name="T45" fmla="*/ 42 h 171"/>
                <a:gd name="T46" fmla="*/ 25 w 213"/>
                <a:gd name="T47" fmla="*/ 22 h 171"/>
                <a:gd name="T48" fmla="*/ 0 w 213"/>
                <a:gd name="T49" fmla="*/ 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171">
                  <a:moveTo>
                    <a:pt x="0" y="3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30" y="19"/>
                  </a:lnTo>
                  <a:lnTo>
                    <a:pt x="54" y="38"/>
                  </a:lnTo>
                  <a:lnTo>
                    <a:pt x="78" y="57"/>
                  </a:lnTo>
                  <a:lnTo>
                    <a:pt x="103" y="77"/>
                  </a:lnTo>
                  <a:lnTo>
                    <a:pt x="129" y="98"/>
                  </a:lnTo>
                  <a:lnTo>
                    <a:pt x="156" y="118"/>
                  </a:lnTo>
                  <a:lnTo>
                    <a:pt x="183" y="139"/>
                  </a:lnTo>
                  <a:lnTo>
                    <a:pt x="210" y="161"/>
                  </a:lnTo>
                  <a:lnTo>
                    <a:pt x="211" y="164"/>
                  </a:lnTo>
                  <a:lnTo>
                    <a:pt x="211" y="166"/>
                  </a:lnTo>
                  <a:lnTo>
                    <a:pt x="212" y="169"/>
                  </a:lnTo>
                  <a:lnTo>
                    <a:pt x="213" y="171"/>
                  </a:lnTo>
                  <a:lnTo>
                    <a:pt x="184" y="149"/>
                  </a:lnTo>
                  <a:lnTo>
                    <a:pt x="156" y="127"/>
                  </a:lnTo>
                  <a:lnTo>
                    <a:pt x="129" y="105"/>
                  </a:lnTo>
                  <a:lnTo>
                    <a:pt x="102" y="83"/>
                  </a:lnTo>
                  <a:lnTo>
                    <a:pt x="76" y="63"/>
                  </a:lnTo>
                  <a:lnTo>
                    <a:pt x="50" y="42"/>
                  </a:lnTo>
                  <a:lnTo>
                    <a:pt x="2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8CBB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4" name="Freeform 1154"/>
            <p:cNvSpPr>
              <a:spLocks/>
            </p:cNvSpPr>
            <p:nvPr userDrawn="1"/>
          </p:nvSpPr>
          <p:spPr bwMode="auto">
            <a:xfrm>
              <a:off x="1635" y="1225"/>
              <a:ext cx="370" cy="205"/>
            </a:xfrm>
            <a:custGeom>
              <a:avLst/>
              <a:gdLst>
                <a:gd name="T0" fmla="*/ 23 w 287"/>
                <a:gd name="T1" fmla="*/ 182 h 182"/>
                <a:gd name="T2" fmla="*/ 17 w 287"/>
                <a:gd name="T3" fmla="*/ 178 h 182"/>
                <a:gd name="T4" fmla="*/ 12 w 287"/>
                <a:gd name="T5" fmla="*/ 173 h 182"/>
                <a:gd name="T6" fmla="*/ 6 w 287"/>
                <a:gd name="T7" fmla="*/ 169 h 182"/>
                <a:gd name="T8" fmla="*/ 0 w 287"/>
                <a:gd name="T9" fmla="*/ 164 h 182"/>
                <a:gd name="T10" fmla="*/ 36 w 287"/>
                <a:gd name="T11" fmla="*/ 142 h 182"/>
                <a:gd name="T12" fmla="*/ 70 w 287"/>
                <a:gd name="T13" fmla="*/ 121 h 182"/>
                <a:gd name="T14" fmla="*/ 104 w 287"/>
                <a:gd name="T15" fmla="*/ 99 h 182"/>
                <a:gd name="T16" fmla="*/ 138 w 287"/>
                <a:gd name="T17" fmla="*/ 79 h 182"/>
                <a:gd name="T18" fmla="*/ 170 w 287"/>
                <a:gd name="T19" fmla="*/ 58 h 182"/>
                <a:gd name="T20" fmla="*/ 202 w 287"/>
                <a:gd name="T21" fmla="*/ 39 h 182"/>
                <a:gd name="T22" fmla="*/ 233 w 287"/>
                <a:gd name="T23" fmla="*/ 19 h 182"/>
                <a:gd name="T24" fmla="*/ 264 w 287"/>
                <a:gd name="T25" fmla="*/ 0 h 182"/>
                <a:gd name="T26" fmla="*/ 270 w 287"/>
                <a:gd name="T27" fmla="*/ 4 h 182"/>
                <a:gd name="T28" fmla="*/ 276 w 287"/>
                <a:gd name="T29" fmla="*/ 8 h 182"/>
                <a:gd name="T30" fmla="*/ 281 w 287"/>
                <a:gd name="T31" fmla="*/ 11 h 182"/>
                <a:gd name="T32" fmla="*/ 287 w 287"/>
                <a:gd name="T33" fmla="*/ 15 h 182"/>
                <a:gd name="T34" fmla="*/ 256 w 287"/>
                <a:gd name="T35" fmla="*/ 35 h 182"/>
                <a:gd name="T36" fmla="*/ 225 w 287"/>
                <a:gd name="T37" fmla="*/ 54 h 182"/>
                <a:gd name="T38" fmla="*/ 193 w 287"/>
                <a:gd name="T39" fmla="*/ 75 h 182"/>
                <a:gd name="T40" fmla="*/ 161 w 287"/>
                <a:gd name="T41" fmla="*/ 95 h 182"/>
                <a:gd name="T42" fmla="*/ 127 w 287"/>
                <a:gd name="T43" fmla="*/ 116 h 182"/>
                <a:gd name="T44" fmla="*/ 93 w 287"/>
                <a:gd name="T45" fmla="*/ 138 h 182"/>
                <a:gd name="T46" fmla="*/ 58 w 287"/>
                <a:gd name="T47" fmla="*/ 160 h 182"/>
                <a:gd name="T48" fmla="*/ 23 w 287"/>
                <a:gd name="T4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182">
                  <a:moveTo>
                    <a:pt x="23" y="182"/>
                  </a:moveTo>
                  <a:lnTo>
                    <a:pt x="17" y="178"/>
                  </a:lnTo>
                  <a:lnTo>
                    <a:pt x="12" y="173"/>
                  </a:lnTo>
                  <a:lnTo>
                    <a:pt x="6" y="169"/>
                  </a:lnTo>
                  <a:lnTo>
                    <a:pt x="0" y="164"/>
                  </a:lnTo>
                  <a:lnTo>
                    <a:pt x="36" y="142"/>
                  </a:lnTo>
                  <a:lnTo>
                    <a:pt x="70" y="121"/>
                  </a:lnTo>
                  <a:lnTo>
                    <a:pt x="104" y="99"/>
                  </a:lnTo>
                  <a:lnTo>
                    <a:pt x="138" y="79"/>
                  </a:lnTo>
                  <a:lnTo>
                    <a:pt x="170" y="58"/>
                  </a:lnTo>
                  <a:lnTo>
                    <a:pt x="202" y="39"/>
                  </a:lnTo>
                  <a:lnTo>
                    <a:pt x="233" y="19"/>
                  </a:lnTo>
                  <a:lnTo>
                    <a:pt x="264" y="0"/>
                  </a:lnTo>
                  <a:lnTo>
                    <a:pt x="270" y="4"/>
                  </a:lnTo>
                  <a:lnTo>
                    <a:pt x="276" y="8"/>
                  </a:lnTo>
                  <a:lnTo>
                    <a:pt x="281" y="11"/>
                  </a:lnTo>
                  <a:lnTo>
                    <a:pt x="287" y="15"/>
                  </a:lnTo>
                  <a:lnTo>
                    <a:pt x="256" y="35"/>
                  </a:lnTo>
                  <a:lnTo>
                    <a:pt x="225" y="54"/>
                  </a:lnTo>
                  <a:lnTo>
                    <a:pt x="193" y="75"/>
                  </a:lnTo>
                  <a:lnTo>
                    <a:pt x="161" y="95"/>
                  </a:lnTo>
                  <a:lnTo>
                    <a:pt x="127" y="116"/>
                  </a:lnTo>
                  <a:lnTo>
                    <a:pt x="93" y="138"/>
                  </a:lnTo>
                  <a:lnTo>
                    <a:pt x="58" y="160"/>
                  </a:lnTo>
                  <a:lnTo>
                    <a:pt x="23" y="182"/>
                  </a:lnTo>
                  <a:close/>
                </a:path>
              </a:pathLst>
            </a:custGeom>
            <a:solidFill>
              <a:srgbClr val="36584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5" name="Freeform 1155"/>
            <p:cNvSpPr>
              <a:spLocks/>
            </p:cNvSpPr>
            <p:nvPr userDrawn="1"/>
          </p:nvSpPr>
          <p:spPr bwMode="auto">
            <a:xfrm>
              <a:off x="1635" y="1410"/>
              <a:ext cx="29" cy="37"/>
            </a:xfrm>
            <a:custGeom>
              <a:avLst/>
              <a:gdLst>
                <a:gd name="T0" fmla="*/ 3 w 23"/>
                <a:gd name="T1" fmla="*/ 15 h 33"/>
                <a:gd name="T2" fmla="*/ 1 w 23"/>
                <a:gd name="T3" fmla="*/ 11 h 33"/>
                <a:gd name="T4" fmla="*/ 0 w 23"/>
                <a:gd name="T5" fmla="*/ 7 h 33"/>
                <a:gd name="T6" fmla="*/ 0 w 23"/>
                <a:gd name="T7" fmla="*/ 4 h 33"/>
                <a:gd name="T8" fmla="*/ 0 w 23"/>
                <a:gd name="T9" fmla="*/ 0 h 33"/>
                <a:gd name="T10" fmla="*/ 6 w 23"/>
                <a:gd name="T11" fmla="*/ 5 h 33"/>
                <a:gd name="T12" fmla="*/ 12 w 23"/>
                <a:gd name="T13" fmla="*/ 9 h 33"/>
                <a:gd name="T14" fmla="*/ 17 w 23"/>
                <a:gd name="T15" fmla="*/ 14 h 33"/>
                <a:gd name="T16" fmla="*/ 23 w 23"/>
                <a:gd name="T17" fmla="*/ 18 h 33"/>
                <a:gd name="T18" fmla="*/ 23 w 23"/>
                <a:gd name="T19" fmla="*/ 22 h 33"/>
                <a:gd name="T20" fmla="*/ 23 w 23"/>
                <a:gd name="T21" fmla="*/ 26 h 33"/>
                <a:gd name="T22" fmla="*/ 22 w 23"/>
                <a:gd name="T23" fmla="*/ 29 h 33"/>
                <a:gd name="T24" fmla="*/ 22 w 23"/>
                <a:gd name="T25" fmla="*/ 33 h 33"/>
                <a:gd name="T26" fmla="*/ 17 w 23"/>
                <a:gd name="T27" fmla="*/ 28 h 33"/>
                <a:gd name="T28" fmla="*/ 11 w 23"/>
                <a:gd name="T29" fmla="*/ 24 h 33"/>
                <a:gd name="T30" fmla="*/ 6 w 23"/>
                <a:gd name="T31" fmla="*/ 19 h 33"/>
                <a:gd name="T32" fmla="*/ 3 w 23"/>
                <a:gd name="T3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3">
                  <a:moveTo>
                    <a:pt x="3" y="15"/>
                  </a:move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5"/>
                  </a:lnTo>
                  <a:lnTo>
                    <a:pt x="12" y="9"/>
                  </a:lnTo>
                  <a:lnTo>
                    <a:pt x="17" y="14"/>
                  </a:lnTo>
                  <a:lnTo>
                    <a:pt x="23" y="18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2" y="29"/>
                  </a:lnTo>
                  <a:lnTo>
                    <a:pt x="22" y="33"/>
                  </a:lnTo>
                  <a:lnTo>
                    <a:pt x="17" y="28"/>
                  </a:lnTo>
                  <a:lnTo>
                    <a:pt x="11" y="24"/>
                  </a:lnTo>
                  <a:lnTo>
                    <a:pt x="6" y="19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6C8E7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6" name="Freeform 1156"/>
            <p:cNvSpPr>
              <a:spLocks/>
            </p:cNvSpPr>
            <p:nvPr userDrawn="1"/>
          </p:nvSpPr>
          <p:spPr bwMode="auto">
            <a:xfrm>
              <a:off x="1663" y="1242"/>
              <a:ext cx="343" cy="205"/>
            </a:xfrm>
            <a:custGeom>
              <a:avLst/>
              <a:gdLst>
                <a:gd name="T0" fmla="*/ 0 w 266"/>
                <a:gd name="T1" fmla="*/ 182 h 182"/>
                <a:gd name="T2" fmla="*/ 0 w 266"/>
                <a:gd name="T3" fmla="*/ 178 h 182"/>
                <a:gd name="T4" fmla="*/ 1 w 266"/>
                <a:gd name="T5" fmla="*/ 175 h 182"/>
                <a:gd name="T6" fmla="*/ 1 w 266"/>
                <a:gd name="T7" fmla="*/ 171 h 182"/>
                <a:gd name="T8" fmla="*/ 1 w 266"/>
                <a:gd name="T9" fmla="*/ 167 h 182"/>
                <a:gd name="T10" fmla="*/ 36 w 266"/>
                <a:gd name="T11" fmla="*/ 145 h 182"/>
                <a:gd name="T12" fmla="*/ 71 w 266"/>
                <a:gd name="T13" fmla="*/ 123 h 182"/>
                <a:gd name="T14" fmla="*/ 105 w 266"/>
                <a:gd name="T15" fmla="*/ 101 h 182"/>
                <a:gd name="T16" fmla="*/ 139 w 266"/>
                <a:gd name="T17" fmla="*/ 80 h 182"/>
                <a:gd name="T18" fmla="*/ 171 w 266"/>
                <a:gd name="T19" fmla="*/ 60 h 182"/>
                <a:gd name="T20" fmla="*/ 203 w 266"/>
                <a:gd name="T21" fmla="*/ 39 h 182"/>
                <a:gd name="T22" fmla="*/ 234 w 266"/>
                <a:gd name="T23" fmla="*/ 20 h 182"/>
                <a:gd name="T24" fmla="*/ 265 w 266"/>
                <a:gd name="T25" fmla="*/ 0 h 182"/>
                <a:gd name="T26" fmla="*/ 265 w 266"/>
                <a:gd name="T27" fmla="*/ 3 h 182"/>
                <a:gd name="T28" fmla="*/ 266 w 266"/>
                <a:gd name="T29" fmla="*/ 6 h 182"/>
                <a:gd name="T30" fmla="*/ 266 w 266"/>
                <a:gd name="T31" fmla="*/ 10 h 182"/>
                <a:gd name="T32" fmla="*/ 266 w 266"/>
                <a:gd name="T33" fmla="*/ 13 h 182"/>
                <a:gd name="T34" fmla="*/ 235 w 266"/>
                <a:gd name="T35" fmla="*/ 32 h 182"/>
                <a:gd name="T36" fmla="*/ 204 w 266"/>
                <a:gd name="T37" fmla="*/ 53 h 182"/>
                <a:gd name="T38" fmla="*/ 172 w 266"/>
                <a:gd name="T39" fmla="*/ 73 h 182"/>
                <a:gd name="T40" fmla="*/ 139 w 266"/>
                <a:gd name="T41" fmla="*/ 94 h 182"/>
                <a:gd name="T42" fmla="*/ 105 w 266"/>
                <a:gd name="T43" fmla="*/ 115 h 182"/>
                <a:gd name="T44" fmla="*/ 71 w 266"/>
                <a:gd name="T45" fmla="*/ 137 h 182"/>
                <a:gd name="T46" fmla="*/ 36 w 266"/>
                <a:gd name="T47" fmla="*/ 159 h 182"/>
                <a:gd name="T48" fmla="*/ 0 w 266"/>
                <a:gd name="T4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6" h="182">
                  <a:moveTo>
                    <a:pt x="0" y="182"/>
                  </a:moveTo>
                  <a:lnTo>
                    <a:pt x="0" y="178"/>
                  </a:lnTo>
                  <a:lnTo>
                    <a:pt x="1" y="175"/>
                  </a:lnTo>
                  <a:lnTo>
                    <a:pt x="1" y="171"/>
                  </a:lnTo>
                  <a:lnTo>
                    <a:pt x="1" y="167"/>
                  </a:lnTo>
                  <a:lnTo>
                    <a:pt x="36" y="145"/>
                  </a:lnTo>
                  <a:lnTo>
                    <a:pt x="71" y="123"/>
                  </a:lnTo>
                  <a:lnTo>
                    <a:pt x="105" y="101"/>
                  </a:lnTo>
                  <a:lnTo>
                    <a:pt x="139" y="80"/>
                  </a:lnTo>
                  <a:lnTo>
                    <a:pt x="171" y="60"/>
                  </a:lnTo>
                  <a:lnTo>
                    <a:pt x="203" y="39"/>
                  </a:lnTo>
                  <a:lnTo>
                    <a:pt x="234" y="20"/>
                  </a:lnTo>
                  <a:lnTo>
                    <a:pt x="265" y="0"/>
                  </a:lnTo>
                  <a:lnTo>
                    <a:pt x="265" y="3"/>
                  </a:lnTo>
                  <a:lnTo>
                    <a:pt x="266" y="6"/>
                  </a:lnTo>
                  <a:lnTo>
                    <a:pt x="266" y="10"/>
                  </a:lnTo>
                  <a:lnTo>
                    <a:pt x="266" y="13"/>
                  </a:lnTo>
                  <a:lnTo>
                    <a:pt x="235" y="32"/>
                  </a:lnTo>
                  <a:lnTo>
                    <a:pt x="204" y="53"/>
                  </a:lnTo>
                  <a:lnTo>
                    <a:pt x="172" y="73"/>
                  </a:lnTo>
                  <a:lnTo>
                    <a:pt x="139" y="94"/>
                  </a:lnTo>
                  <a:lnTo>
                    <a:pt x="105" y="115"/>
                  </a:lnTo>
                  <a:lnTo>
                    <a:pt x="71" y="137"/>
                  </a:lnTo>
                  <a:lnTo>
                    <a:pt x="36" y="159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22222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7" name="Freeform 1157"/>
            <p:cNvSpPr>
              <a:spLocks/>
            </p:cNvSpPr>
            <p:nvPr userDrawn="1"/>
          </p:nvSpPr>
          <p:spPr bwMode="auto">
            <a:xfrm>
              <a:off x="1700" y="1261"/>
              <a:ext cx="275" cy="164"/>
            </a:xfrm>
            <a:custGeom>
              <a:avLst/>
              <a:gdLst>
                <a:gd name="T0" fmla="*/ 0 w 213"/>
                <a:gd name="T1" fmla="*/ 145 h 145"/>
                <a:gd name="T2" fmla="*/ 0 w 213"/>
                <a:gd name="T3" fmla="*/ 142 h 145"/>
                <a:gd name="T4" fmla="*/ 0 w 213"/>
                <a:gd name="T5" fmla="*/ 139 h 145"/>
                <a:gd name="T6" fmla="*/ 0 w 213"/>
                <a:gd name="T7" fmla="*/ 136 h 145"/>
                <a:gd name="T8" fmla="*/ 1 w 213"/>
                <a:gd name="T9" fmla="*/ 134 h 145"/>
                <a:gd name="T10" fmla="*/ 28 w 213"/>
                <a:gd name="T11" fmla="*/ 116 h 145"/>
                <a:gd name="T12" fmla="*/ 56 w 213"/>
                <a:gd name="T13" fmla="*/ 98 h 145"/>
                <a:gd name="T14" fmla="*/ 83 w 213"/>
                <a:gd name="T15" fmla="*/ 81 h 145"/>
                <a:gd name="T16" fmla="*/ 110 w 213"/>
                <a:gd name="T17" fmla="*/ 64 h 145"/>
                <a:gd name="T18" fmla="*/ 136 w 213"/>
                <a:gd name="T19" fmla="*/ 48 h 145"/>
                <a:gd name="T20" fmla="*/ 162 w 213"/>
                <a:gd name="T21" fmla="*/ 32 h 145"/>
                <a:gd name="T22" fmla="*/ 187 w 213"/>
                <a:gd name="T23" fmla="*/ 16 h 145"/>
                <a:gd name="T24" fmla="*/ 212 w 213"/>
                <a:gd name="T25" fmla="*/ 0 h 145"/>
                <a:gd name="T26" fmla="*/ 212 w 213"/>
                <a:gd name="T27" fmla="*/ 2 h 145"/>
                <a:gd name="T28" fmla="*/ 212 w 213"/>
                <a:gd name="T29" fmla="*/ 5 h 145"/>
                <a:gd name="T30" fmla="*/ 212 w 213"/>
                <a:gd name="T31" fmla="*/ 8 h 145"/>
                <a:gd name="T32" fmla="*/ 213 w 213"/>
                <a:gd name="T33" fmla="*/ 10 h 145"/>
                <a:gd name="T34" fmla="*/ 188 w 213"/>
                <a:gd name="T35" fmla="*/ 26 h 145"/>
                <a:gd name="T36" fmla="*/ 162 w 213"/>
                <a:gd name="T37" fmla="*/ 42 h 145"/>
                <a:gd name="T38" fmla="*/ 136 w 213"/>
                <a:gd name="T39" fmla="*/ 59 h 145"/>
                <a:gd name="T40" fmla="*/ 110 w 213"/>
                <a:gd name="T41" fmla="*/ 75 h 145"/>
                <a:gd name="T42" fmla="*/ 83 w 213"/>
                <a:gd name="T43" fmla="*/ 92 h 145"/>
                <a:gd name="T44" fmla="*/ 56 w 213"/>
                <a:gd name="T45" fmla="*/ 110 h 145"/>
                <a:gd name="T46" fmla="*/ 28 w 213"/>
                <a:gd name="T47" fmla="*/ 127 h 145"/>
                <a:gd name="T48" fmla="*/ 0 w 213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145">
                  <a:moveTo>
                    <a:pt x="0" y="145"/>
                  </a:moveTo>
                  <a:lnTo>
                    <a:pt x="0" y="142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1" y="134"/>
                  </a:lnTo>
                  <a:lnTo>
                    <a:pt x="28" y="116"/>
                  </a:lnTo>
                  <a:lnTo>
                    <a:pt x="56" y="98"/>
                  </a:lnTo>
                  <a:lnTo>
                    <a:pt x="83" y="81"/>
                  </a:lnTo>
                  <a:lnTo>
                    <a:pt x="110" y="64"/>
                  </a:lnTo>
                  <a:lnTo>
                    <a:pt x="136" y="48"/>
                  </a:lnTo>
                  <a:lnTo>
                    <a:pt x="162" y="32"/>
                  </a:lnTo>
                  <a:lnTo>
                    <a:pt x="187" y="16"/>
                  </a:lnTo>
                  <a:lnTo>
                    <a:pt x="212" y="0"/>
                  </a:lnTo>
                  <a:lnTo>
                    <a:pt x="212" y="2"/>
                  </a:lnTo>
                  <a:lnTo>
                    <a:pt x="212" y="5"/>
                  </a:lnTo>
                  <a:lnTo>
                    <a:pt x="212" y="8"/>
                  </a:lnTo>
                  <a:lnTo>
                    <a:pt x="213" y="10"/>
                  </a:lnTo>
                  <a:lnTo>
                    <a:pt x="188" y="26"/>
                  </a:lnTo>
                  <a:lnTo>
                    <a:pt x="162" y="42"/>
                  </a:lnTo>
                  <a:lnTo>
                    <a:pt x="136" y="59"/>
                  </a:lnTo>
                  <a:lnTo>
                    <a:pt x="110" y="75"/>
                  </a:lnTo>
                  <a:lnTo>
                    <a:pt x="83" y="92"/>
                  </a:lnTo>
                  <a:lnTo>
                    <a:pt x="56" y="110"/>
                  </a:lnTo>
                  <a:lnTo>
                    <a:pt x="28" y="127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9FAE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8" name="Freeform 1158"/>
            <p:cNvSpPr>
              <a:spLocks/>
            </p:cNvSpPr>
            <p:nvPr userDrawn="1"/>
          </p:nvSpPr>
          <p:spPr bwMode="auto">
            <a:xfrm>
              <a:off x="1706" y="1398"/>
              <a:ext cx="28" cy="23"/>
            </a:xfrm>
            <a:custGeom>
              <a:avLst/>
              <a:gdLst>
                <a:gd name="T0" fmla="*/ 0 w 22"/>
                <a:gd name="T1" fmla="*/ 14 h 21"/>
                <a:gd name="T2" fmla="*/ 0 w 22"/>
                <a:gd name="T3" fmla="*/ 16 h 21"/>
                <a:gd name="T4" fmla="*/ 0 w 22"/>
                <a:gd name="T5" fmla="*/ 17 h 21"/>
                <a:gd name="T6" fmla="*/ 0 w 22"/>
                <a:gd name="T7" fmla="*/ 19 h 21"/>
                <a:gd name="T8" fmla="*/ 0 w 22"/>
                <a:gd name="T9" fmla="*/ 21 h 21"/>
                <a:gd name="T10" fmla="*/ 5 w 22"/>
                <a:gd name="T11" fmla="*/ 17 h 21"/>
                <a:gd name="T12" fmla="*/ 11 w 22"/>
                <a:gd name="T13" fmla="*/ 13 h 21"/>
                <a:gd name="T14" fmla="*/ 16 w 22"/>
                <a:gd name="T15" fmla="*/ 9 h 21"/>
                <a:gd name="T16" fmla="*/ 22 w 22"/>
                <a:gd name="T17" fmla="*/ 6 h 21"/>
                <a:gd name="T18" fmla="*/ 22 w 22"/>
                <a:gd name="T19" fmla="*/ 4 h 21"/>
                <a:gd name="T20" fmla="*/ 22 w 22"/>
                <a:gd name="T21" fmla="*/ 3 h 21"/>
                <a:gd name="T22" fmla="*/ 21 w 22"/>
                <a:gd name="T23" fmla="*/ 1 h 21"/>
                <a:gd name="T24" fmla="*/ 21 w 22"/>
                <a:gd name="T25" fmla="*/ 0 h 21"/>
                <a:gd name="T26" fmla="*/ 16 w 22"/>
                <a:gd name="T27" fmla="*/ 3 h 21"/>
                <a:gd name="T28" fmla="*/ 11 w 22"/>
                <a:gd name="T29" fmla="*/ 7 h 21"/>
                <a:gd name="T30" fmla="*/ 5 w 22"/>
                <a:gd name="T31" fmla="*/ 10 h 21"/>
                <a:gd name="T32" fmla="*/ 0 w 22"/>
                <a:gd name="T3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1">
                  <a:moveTo>
                    <a:pt x="0" y="14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1" y="13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16" y="3"/>
                  </a:lnTo>
                  <a:lnTo>
                    <a:pt x="11" y="7"/>
                  </a:lnTo>
                  <a:lnTo>
                    <a:pt x="5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939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9" name="Freeform 1159"/>
            <p:cNvSpPr>
              <a:spLocks/>
            </p:cNvSpPr>
            <p:nvPr userDrawn="1"/>
          </p:nvSpPr>
          <p:spPr bwMode="auto">
            <a:xfrm>
              <a:off x="1739" y="1273"/>
              <a:ext cx="222" cy="126"/>
            </a:xfrm>
            <a:custGeom>
              <a:avLst/>
              <a:gdLst>
                <a:gd name="T0" fmla="*/ 0 w 172"/>
                <a:gd name="T1" fmla="*/ 111 h 111"/>
                <a:gd name="T2" fmla="*/ 0 w 172"/>
                <a:gd name="T3" fmla="*/ 110 h 111"/>
                <a:gd name="T4" fmla="*/ 0 w 172"/>
                <a:gd name="T5" fmla="*/ 108 h 111"/>
                <a:gd name="T6" fmla="*/ 22 w 172"/>
                <a:gd name="T7" fmla="*/ 94 h 111"/>
                <a:gd name="T8" fmla="*/ 44 w 172"/>
                <a:gd name="T9" fmla="*/ 80 h 111"/>
                <a:gd name="T10" fmla="*/ 66 w 172"/>
                <a:gd name="T11" fmla="*/ 66 h 111"/>
                <a:gd name="T12" fmla="*/ 88 w 172"/>
                <a:gd name="T13" fmla="*/ 53 h 111"/>
                <a:gd name="T14" fmla="*/ 109 w 172"/>
                <a:gd name="T15" fmla="*/ 39 h 111"/>
                <a:gd name="T16" fmla="*/ 130 w 172"/>
                <a:gd name="T17" fmla="*/ 26 h 111"/>
                <a:gd name="T18" fmla="*/ 151 w 172"/>
                <a:gd name="T19" fmla="*/ 13 h 111"/>
                <a:gd name="T20" fmla="*/ 172 w 172"/>
                <a:gd name="T21" fmla="*/ 0 h 111"/>
                <a:gd name="T22" fmla="*/ 172 w 172"/>
                <a:gd name="T23" fmla="*/ 1 h 111"/>
                <a:gd name="T24" fmla="*/ 172 w 172"/>
                <a:gd name="T25" fmla="*/ 2 h 111"/>
                <a:gd name="T26" fmla="*/ 151 w 172"/>
                <a:gd name="T27" fmla="*/ 15 h 111"/>
                <a:gd name="T28" fmla="*/ 130 w 172"/>
                <a:gd name="T29" fmla="*/ 28 h 111"/>
                <a:gd name="T30" fmla="*/ 109 w 172"/>
                <a:gd name="T31" fmla="*/ 41 h 111"/>
                <a:gd name="T32" fmla="*/ 88 w 172"/>
                <a:gd name="T33" fmla="*/ 55 h 111"/>
                <a:gd name="T34" fmla="*/ 66 w 172"/>
                <a:gd name="T35" fmla="*/ 69 h 111"/>
                <a:gd name="T36" fmla="*/ 44 w 172"/>
                <a:gd name="T37" fmla="*/ 83 h 111"/>
                <a:gd name="T38" fmla="*/ 22 w 172"/>
                <a:gd name="T39" fmla="*/ 97 h 111"/>
                <a:gd name="T40" fmla="*/ 0 w 172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2" h="111">
                  <a:moveTo>
                    <a:pt x="0" y="111"/>
                  </a:moveTo>
                  <a:lnTo>
                    <a:pt x="0" y="110"/>
                  </a:lnTo>
                  <a:lnTo>
                    <a:pt x="0" y="108"/>
                  </a:lnTo>
                  <a:lnTo>
                    <a:pt x="22" y="94"/>
                  </a:lnTo>
                  <a:lnTo>
                    <a:pt x="44" y="80"/>
                  </a:lnTo>
                  <a:lnTo>
                    <a:pt x="66" y="66"/>
                  </a:lnTo>
                  <a:lnTo>
                    <a:pt x="88" y="53"/>
                  </a:lnTo>
                  <a:lnTo>
                    <a:pt x="109" y="39"/>
                  </a:lnTo>
                  <a:lnTo>
                    <a:pt x="130" y="26"/>
                  </a:lnTo>
                  <a:lnTo>
                    <a:pt x="151" y="13"/>
                  </a:lnTo>
                  <a:lnTo>
                    <a:pt x="172" y="0"/>
                  </a:lnTo>
                  <a:lnTo>
                    <a:pt x="172" y="1"/>
                  </a:lnTo>
                  <a:lnTo>
                    <a:pt x="172" y="2"/>
                  </a:lnTo>
                  <a:lnTo>
                    <a:pt x="151" y="15"/>
                  </a:lnTo>
                  <a:lnTo>
                    <a:pt x="130" y="28"/>
                  </a:lnTo>
                  <a:lnTo>
                    <a:pt x="109" y="41"/>
                  </a:lnTo>
                  <a:lnTo>
                    <a:pt x="88" y="55"/>
                  </a:lnTo>
                  <a:lnTo>
                    <a:pt x="66" y="69"/>
                  </a:lnTo>
                  <a:lnTo>
                    <a:pt x="44" y="83"/>
                  </a:lnTo>
                  <a:lnTo>
                    <a:pt x="22" y="97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A4D9D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0" name="Freeform 1160"/>
            <p:cNvSpPr>
              <a:spLocks/>
            </p:cNvSpPr>
            <p:nvPr userDrawn="1"/>
          </p:nvSpPr>
          <p:spPr bwMode="auto">
            <a:xfrm>
              <a:off x="1353" y="1037"/>
              <a:ext cx="656" cy="368"/>
            </a:xfrm>
            <a:custGeom>
              <a:avLst/>
              <a:gdLst>
                <a:gd name="T0" fmla="*/ 239 w 508"/>
                <a:gd name="T1" fmla="*/ 326 h 326"/>
                <a:gd name="T2" fmla="*/ 207 w 508"/>
                <a:gd name="T3" fmla="*/ 301 h 326"/>
                <a:gd name="T4" fmla="*/ 175 w 508"/>
                <a:gd name="T5" fmla="*/ 276 h 326"/>
                <a:gd name="T6" fmla="*/ 144 w 508"/>
                <a:gd name="T7" fmla="*/ 252 h 326"/>
                <a:gd name="T8" fmla="*/ 114 w 508"/>
                <a:gd name="T9" fmla="*/ 228 h 326"/>
                <a:gd name="T10" fmla="*/ 85 w 508"/>
                <a:gd name="T11" fmla="*/ 205 h 326"/>
                <a:gd name="T12" fmla="*/ 56 w 508"/>
                <a:gd name="T13" fmla="*/ 183 h 326"/>
                <a:gd name="T14" fmla="*/ 28 w 508"/>
                <a:gd name="T15" fmla="*/ 161 h 326"/>
                <a:gd name="T16" fmla="*/ 0 w 508"/>
                <a:gd name="T17" fmla="*/ 139 h 326"/>
                <a:gd name="T18" fmla="*/ 0 w 508"/>
                <a:gd name="T19" fmla="*/ 138 h 326"/>
                <a:gd name="T20" fmla="*/ 0 w 508"/>
                <a:gd name="T21" fmla="*/ 137 h 326"/>
                <a:gd name="T22" fmla="*/ 35 w 508"/>
                <a:gd name="T23" fmla="*/ 118 h 326"/>
                <a:gd name="T24" fmla="*/ 70 w 508"/>
                <a:gd name="T25" fmla="*/ 101 h 326"/>
                <a:gd name="T26" fmla="*/ 104 w 508"/>
                <a:gd name="T27" fmla="*/ 83 h 326"/>
                <a:gd name="T28" fmla="*/ 138 w 508"/>
                <a:gd name="T29" fmla="*/ 66 h 326"/>
                <a:gd name="T30" fmla="*/ 170 w 508"/>
                <a:gd name="T31" fmla="*/ 49 h 326"/>
                <a:gd name="T32" fmla="*/ 202 w 508"/>
                <a:gd name="T33" fmla="*/ 33 h 326"/>
                <a:gd name="T34" fmla="*/ 233 w 508"/>
                <a:gd name="T35" fmla="*/ 16 h 326"/>
                <a:gd name="T36" fmla="*/ 265 w 508"/>
                <a:gd name="T37" fmla="*/ 0 h 326"/>
                <a:gd name="T38" fmla="*/ 293 w 508"/>
                <a:gd name="T39" fmla="*/ 19 h 326"/>
                <a:gd name="T40" fmla="*/ 322 w 508"/>
                <a:gd name="T41" fmla="*/ 37 h 326"/>
                <a:gd name="T42" fmla="*/ 351 w 508"/>
                <a:gd name="T43" fmla="*/ 56 h 326"/>
                <a:gd name="T44" fmla="*/ 381 w 508"/>
                <a:gd name="T45" fmla="*/ 75 h 326"/>
                <a:gd name="T46" fmla="*/ 412 w 508"/>
                <a:gd name="T47" fmla="*/ 95 h 326"/>
                <a:gd name="T48" fmla="*/ 444 w 508"/>
                <a:gd name="T49" fmla="*/ 116 h 326"/>
                <a:gd name="T50" fmla="*/ 476 w 508"/>
                <a:gd name="T51" fmla="*/ 136 h 326"/>
                <a:gd name="T52" fmla="*/ 508 w 508"/>
                <a:gd name="T53" fmla="*/ 158 h 326"/>
                <a:gd name="T54" fmla="*/ 477 w 508"/>
                <a:gd name="T55" fmla="*/ 177 h 326"/>
                <a:gd name="T56" fmla="*/ 445 w 508"/>
                <a:gd name="T57" fmla="*/ 197 h 326"/>
                <a:gd name="T58" fmla="*/ 413 w 508"/>
                <a:gd name="T59" fmla="*/ 217 h 326"/>
                <a:gd name="T60" fmla="*/ 380 w 508"/>
                <a:gd name="T61" fmla="*/ 238 h 326"/>
                <a:gd name="T62" fmla="*/ 345 w 508"/>
                <a:gd name="T63" fmla="*/ 260 h 326"/>
                <a:gd name="T64" fmla="*/ 311 w 508"/>
                <a:gd name="T65" fmla="*/ 281 h 326"/>
                <a:gd name="T66" fmla="*/ 275 w 508"/>
                <a:gd name="T67" fmla="*/ 303 h 326"/>
                <a:gd name="T68" fmla="*/ 239 w 508"/>
                <a:gd name="T6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8" h="326">
                  <a:moveTo>
                    <a:pt x="239" y="326"/>
                  </a:moveTo>
                  <a:lnTo>
                    <a:pt x="207" y="301"/>
                  </a:lnTo>
                  <a:lnTo>
                    <a:pt x="175" y="276"/>
                  </a:lnTo>
                  <a:lnTo>
                    <a:pt x="144" y="252"/>
                  </a:lnTo>
                  <a:lnTo>
                    <a:pt x="114" y="228"/>
                  </a:lnTo>
                  <a:lnTo>
                    <a:pt x="85" y="205"/>
                  </a:lnTo>
                  <a:lnTo>
                    <a:pt x="56" y="183"/>
                  </a:lnTo>
                  <a:lnTo>
                    <a:pt x="28" y="161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35" y="118"/>
                  </a:lnTo>
                  <a:lnTo>
                    <a:pt x="70" y="101"/>
                  </a:lnTo>
                  <a:lnTo>
                    <a:pt x="104" y="83"/>
                  </a:lnTo>
                  <a:lnTo>
                    <a:pt x="138" y="66"/>
                  </a:lnTo>
                  <a:lnTo>
                    <a:pt x="170" y="49"/>
                  </a:lnTo>
                  <a:lnTo>
                    <a:pt x="202" y="33"/>
                  </a:lnTo>
                  <a:lnTo>
                    <a:pt x="233" y="16"/>
                  </a:lnTo>
                  <a:lnTo>
                    <a:pt x="265" y="0"/>
                  </a:lnTo>
                  <a:lnTo>
                    <a:pt x="293" y="19"/>
                  </a:lnTo>
                  <a:lnTo>
                    <a:pt x="322" y="37"/>
                  </a:lnTo>
                  <a:lnTo>
                    <a:pt x="351" y="56"/>
                  </a:lnTo>
                  <a:lnTo>
                    <a:pt x="381" y="75"/>
                  </a:lnTo>
                  <a:lnTo>
                    <a:pt x="412" y="95"/>
                  </a:lnTo>
                  <a:lnTo>
                    <a:pt x="444" y="116"/>
                  </a:lnTo>
                  <a:lnTo>
                    <a:pt x="476" y="136"/>
                  </a:lnTo>
                  <a:lnTo>
                    <a:pt x="508" y="158"/>
                  </a:lnTo>
                  <a:lnTo>
                    <a:pt x="477" y="177"/>
                  </a:lnTo>
                  <a:lnTo>
                    <a:pt x="445" y="197"/>
                  </a:lnTo>
                  <a:lnTo>
                    <a:pt x="413" y="217"/>
                  </a:lnTo>
                  <a:lnTo>
                    <a:pt x="380" y="238"/>
                  </a:lnTo>
                  <a:lnTo>
                    <a:pt x="345" y="260"/>
                  </a:lnTo>
                  <a:lnTo>
                    <a:pt x="311" y="281"/>
                  </a:lnTo>
                  <a:lnTo>
                    <a:pt x="275" y="303"/>
                  </a:lnTo>
                  <a:lnTo>
                    <a:pt x="239" y="326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1" name="Freeform 1161"/>
            <p:cNvSpPr>
              <a:spLocks/>
            </p:cNvSpPr>
            <p:nvPr userDrawn="1"/>
          </p:nvSpPr>
          <p:spPr bwMode="auto">
            <a:xfrm>
              <a:off x="1353" y="1035"/>
              <a:ext cx="630" cy="350"/>
            </a:xfrm>
            <a:custGeom>
              <a:avLst/>
              <a:gdLst>
                <a:gd name="T0" fmla="*/ 219 w 488"/>
                <a:gd name="T1" fmla="*/ 310 h 310"/>
                <a:gd name="T2" fmla="*/ 190 w 488"/>
                <a:gd name="T3" fmla="*/ 287 h 310"/>
                <a:gd name="T4" fmla="*/ 161 w 488"/>
                <a:gd name="T5" fmla="*/ 264 h 310"/>
                <a:gd name="T6" fmla="*/ 133 w 488"/>
                <a:gd name="T7" fmla="*/ 242 h 310"/>
                <a:gd name="T8" fmla="*/ 105 w 488"/>
                <a:gd name="T9" fmla="*/ 220 h 310"/>
                <a:gd name="T10" fmla="*/ 78 w 488"/>
                <a:gd name="T11" fmla="*/ 199 h 310"/>
                <a:gd name="T12" fmla="*/ 52 w 488"/>
                <a:gd name="T13" fmla="*/ 179 h 310"/>
                <a:gd name="T14" fmla="*/ 26 w 488"/>
                <a:gd name="T15" fmla="*/ 158 h 310"/>
                <a:gd name="T16" fmla="*/ 0 w 488"/>
                <a:gd name="T17" fmla="*/ 139 h 310"/>
                <a:gd name="T18" fmla="*/ 35 w 488"/>
                <a:gd name="T19" fmla="*/ 120 h 310"/>
                <a:gd name="T20" fmla="*/ 70 w 488"/>
                <a:gd name="T21" fmla="*/ 102 h 310"/>
                <a:gd name="T22" fmla="*/ 104 w 488"/>
                <a:gd name="T23" fmla="*/ 84 h 310"/>
                <a:gd name="T24" fmla="*/ 137 w 488"/>
                <a:gd name="T25" fmla="*/ 66 h 310"/>
                <a:gd name="T26" fmla="*/ 170 w 488"/>
                <a:gd name="T27" fmla="*/ 49 h 310"/>
                <a:gd name="T28" fmla="*/ 202 w 488"/>
                <a:gd name="T29" fmla="*/ 33 h 310"/>
                <a:gd name="T30" fmla="*/ 233 w 488"/>
                <a:gd name="T31" fmla="*/ 16 h 310"/>
                <a:gd name="T32" fmla="*/ 264 w 488"/>
                <a:gd name="T33" fmla="*/ 0 h 310"/>
                <a:gd name="T34" fmla="*/ 290 w 488"/>
                <a:gd name="T35" fmla="*/ 17 h 310"/>
                <a:gd name="T36" fmla="*/ 317 w 488"/>
                <a:gd name="T37" fmla="*/ 34 h 310"/>
                <a:gd name="T38" fmla="*/ 344 w 488"/>
                <a:gd name="T39" fmla="*/ 51 h 310"/>
                <a:gd name="T40" fmla="*/ 371 w 488"/>
                <a:gd name="T41" fmla="*/ 69 h 310"/>
                <a:gd name="T42" fmla="*/ 400 w 488"/>
                <a:gd name="T43" fmla="*/ 87 h 310"/>
                <a:gd name="T44" fmla="*/ 429 w 488"/>
                <a:gd name="T45" fmla="*/ 106 h 310"/>
                <a:gd name="T46" fmla="*/ 458 w 488"/>
                <a:gd name="T47" fmla="*/ 125 h 310"/>
                <a:gd name="T48" fmla="*/ 488 w 488"/>
                <a:gd name="T49" fmla="*/ 144 h 310"/>
                <a:gd name="T50" fmla="*/ 457 w 488"/>
                <a:gd name="T51" fmla="*/ 163 h 310"/>
                <a:gd name="T52" fmla="*/ 425 w 488"/>
                <a:gd name="T53" fmla="*/ 183 h 310"/>
                <a:gd name="T54" fmla="*/ 392 w 488"/>
                <a:gd name="T55" fmla="*/ 203 h 310"/>
                <a:gd name="T56" fmla="*/ 360 w 488"/>
                <a:gd name="T57" fmla="*/ 223 h 310"/>
                <a:gd name="T58" fmla="*/ 325 w 488"/>
                <a:gd name="T59" fmla="*/ 244 h 310"/>
                <a:gd name="T60" fmla="*/ 290 w 488"/>
                <a:gd name="T61" fmla="*/ 266 h 310"/>
                <a:gd name="T62" fmla="*/ 255 w 488"/>
                <a:gd name="T63" fmla="*/ 288 h 310"/>
                <a:gd name="T64" fmla="*/ 219 w 488"/>
                <a:gd name="T6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8" h="310">
                  <a:moveTo>
                    <a:pt x="219" y="310"/>
                  </a:moveTo>
                  <a:lnTo>
                    <a:pt x="190" y="287"/>
                  </a:lnTo>
                  <a:lnTo>
                    <a:pt x="161" y="264"/>
                  </a:lnTo>
                  <a:lnTo>
                    <a:pt x="133" y="242"/>
                  </a:lnTo>
                  <a:lnTo>
                    <a:pt x="105" y="220"/>
                  </a:lnTo>
                  <a:lnTo>
                    <a:pt x="78" y="199"/>
                  </a:lnTo>
                  <a:lnTo>
                    <a:pt x="52" y="179"/>
                  </a:lnTo>
                  <a:lnTo>
                    <a:pt x="26" y="158"/>
                  </a:lnTo>
                  <a:lnTo>
                    <a:pt x="0" y="139"/>
                  </a:lnTo>
                  <a:lnTo>
                    <a:pt x="35" y="120"/>
                  </a:lnTo>
                  <a:lnTo>
                    <a:pt x="70" y="102"/>
                  </a:lnTo>
                  <a:lnTo>
                    <a:pt x="104" y="84"/>
                  </a:lnTo>
                  <a:lnTo>
                    <a:pt x="137" y="66"/>
                  </a:lnTo>
                  <a:lnTo>
                    <a:pt x="170" y="49"/>
                  </a:lnTo>
                  <a:lnTo>
                    <a:pt x="202" y="33"/>
                  </a:lnTo>
                  <a:lnTo>
                    <a:pt x="233" y="16"/>
                  </a:lnTo>
                  <a:lnTo>
                    <a:pt x="264" y="0"/>
                  </a:lnTo>
                  <a:lnTo>
                    <a:pt x="290" y="17"/>
                  </a:lnTo>
                  <a:lnTo>
                    <a:pt x="317" y="34"/>
                  </a:lnTo>
                  <a:lnTo>
                    <a:pt x="344" y="51"/>
                  </a:lnTo>
                  <a:lnTo>
                    <a:pt x="371" y="69"/>
                  </a:lnTo>
                  <a:lnTo>
                    <a:pt x="400" y="87"/>
                  </a:lnTo>
                  <a:lnTo>
                    <a:pt x="429" y="106"/>
                  </a:lnTo>
                  <a:lnTo>
                    <a:pt x="458" y="125"/>
                  </a:lnTo>
                  <a:lnTo>
                    <a:pt x="488" y="144"/>
                  </a:lnTo>
                  <a:lnTo>
                    <a:pt x="457" y="163"/>
                  </a:lnTo>
                  <a:lnTo>
                    <a:pt x="425" y="183"/>
                  </a:lnTo>
                  <a:lnTo>
                    <a:pt x="392" y="203"/>
                  </a:lnTo>
                  <a:lnTo>
                    <a:pt x="360" y="223"/>
                  </a:lnTo>
                  <a:lnTo>
                    <a:pt x="325" y="244"/>
                  </a:lnTo>
                  <a:lnTo>
                    <a:pt x="290" y="266"/>
                  </a:lnTo>
                  <a:lnTo>
                    <a:pt x="255" y="288"/>
                  </a:lnTo>
                  <a:lnTo>
                    <a:pt x="219" y="310"/>
                  </a:lnTo>
                  <a:close/>
                </a:path>
              </a:pathLst>
            </a:custGeom>
            <a:solidFill>
              <a:srgbClr val="25473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2" name="Freeform 1162"/>
            <p:cNvSpPr>
              <a:spLocks/>
            </p:cNvSpPr>
            <p:nvPr userDrawn="1"/>
          </p:nvSpPr>
          <p:spPr bwMode="auto">
            <a:xfrm>
              <a:off x="1353" y="1024"/>
              <a:ext cx="625" cy="344"/>
            </a:xfrm>
            <a:custGeom>
              <a:avLst/>
              <a:gdLst>
                <a:gd name="T0" fmla="*/ 217 w 484"/>
                <a:gd name="T1" fmla="*/ 305 h 305"/>
                <a:gd name="T2" fmla="*/ 188 w 484"/>
                <a:gd name="T3" fmla="*/ 283 h 305"/>
                <a:gd name="T4" fmla="*/ 159 w 484"/>
                <a:gd name="T5" fmla="*/ 261 h 305"/>
                <a:gd name="T6" fmla="*/ 131 w 484"/>
                <a:gd name="T7" fmla="*/ 239 h 305"/>
                <a:gd name="T8" fmla="*/ 104 w 484"/>
                <a:gd name="T9" fmla="*/ 217 h 305"/>
                <a:gd name="T10" fmla="*/ 77 w 484"/>
                <a:gd name="T11" fmla="*/ 197 h 305"/>
                <a:gd name="T12" fmla="*/ 51 w 484"/>
                <a:gd name="T13" fmla="*/ 177 h 305"/>
                <a:gd name="T14" fmla="*/ 25 w 484"/>
                <a:gd name="T15" fmla="*/ 157 h 305"/>
                <a:gd name="T16" fmla="*/ 0 w 484"/>
                <a:gd name="T17" fmla="*/ 137 h 305"/>
                <a:gd name="T18" fmla="*/ 35 w 484"/>
                <a:gd name="T19" fmla="*/ 119 h 305"/>
                <a:gd name="T20" fmla="*/ 69 w 484"/>
                <a:gd name="T21" fmla="*/ 101 h 305"/>
                <a:gd name="T22" fmla="*/ 103 w 484"/>
                <a:gd name="T23" fmla="*/ 83 h 305"/>
                <a:gd name="T24" fmla="*/ 137 w 484"/>
                <a:gd name="T25" fmla="*/ 66 h 305"/>
                <a:gd name="T26" fmla="*/ 169 w 484"/>
                <a:gd name="T27" fmla="*/ 49 h 305"/>
                <a:gd name="T28" fmla="*/ 201 w 484"/>
                <a:gd name="T29" fmla="*/ 32 h 305"/>
                <a:gd name="T30" fmla="*/ 232 w 484"/>
                <a:gd name="T31" fmla="*/ 16 h 305"/>
                <a:gd name="T32" fmla="*/ 263 w 484"/>
                <a:gd name="T33" fmla="*/ 0 h 305"/>
                <a:gd name="T34" fmla="*/ 289 w 484"/>
                <a:gd name="T35" fmla="*/ 17 h 305"/>
                <a:gd name="T36" fmla="*/ 315 w 484"/>
                <a:gd name="T37" fmla="*/ 34 h 305"/>
                <a:gd name="T38" fmla="*/ 342 w 484"/>
                <a:gd name="T39" fmla="*/ 51 h 305"/>
                <a:gd name="T40" fmla="*/ 369 w 484"/>
                <a:gd name="T41" fmla="*/ 68 h 305"/>
                <a:gd name="T42" fmla="*/ 397 w 484"/>
                <a:gd name="T43" fmla="*/ 86 h 305"/>
                <a:gd name="T44" fmla="*/ 426 w 484"/>
                <a:gd name="T45" fmla="*/ 105 h 305"/>
                <a:gd name="T46" fmla="*/ 454 w 484"/>
                <a:gd name="T47" fmla="*/ 123 h 305"/>
                <a:gd name="T48" fmla="*/ 484 w 484"/>
                <a:gd name="T49" fmla="*/ 142 h 305"/>
                <a:gd name="T50" fmla="*/ 453 w 484"/>
                <a:gd name="T51" fmla="*/ 161 h 305"/>
                <a:gd name="T52" fmla="*/ 421 w 484"/>
                <a:gd name="T53" fmla="*/ 181 h 305"/>
                <a:gd name="T54" fmla="*/ 389 w 484"/>
                <a:gd name="T55" fmla="*/ 200 h 305"/>
                <a:gd name="T56" fmla="*/ 357 w 484"/>
                <a:gd name="T57" fmla="*/ 220 h 305"/>
                <a:gd name="T58" fmla="*/ 322 w 484"/>
                <a:gd name="T59" fmla="*/ 241 h 305"/>
                <a:gd name="T60" fmla="*/ 288 w 484"/>
                <a:gd name="T61" fmla="*/ 262 h 305"/>
                <a:gd name="T62" fmla="*/ 253 w 484"/>
                <a:gd name="T63" fmla="*/ 283 h 305"/>
                <a:gd name="T64" fmla="*/ 217 w 484"/>
                <a:gd name="T65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4" h="305">
                  <a:moveTo>
                    <a:pt x="217" y="305"/>
                  </a:moveTo>
                  <a:lnTo>
                    <a:pt x="188" y="283"/>
                  </a:lnTo>
                  <a:lnTo>
                    <a:pt x="159" y="261"/>
                  </a:lnTo>
                  <a:lnTo>
                    <a:pt x="131" y="239"/>
                  </a:lnTo>
                  <a:lnTo>
                    <a:pt x="104" y="217"/>
                  </a:lnTo>
                  <a:lnTo>
                    <a:pt x="77" y="197"/>
                  </a:lnTo>
                  <a:lnTo>
                    <a:pt x="51" y="177"/>
                  </a:lnTo>
                  <a:lnTo>
                    <a:pt x="25" y="157"/>
                  </a:lnTo>
                  <a:lnTo>
                    <a:pt x="0" y="137"/>
                  </a:lnTo>
                  <a:lnTo>
                    <a:pt x="35" y="119"/>
                  </a:lnTo>
                  <a:lnTo>
                    <a:pt x="69" y="101"/>
                  </a:lnTo>
                  <a:lnTo>
                    <a:pt x="103" y="83"/>
                  </a:lnTo>
                  <a:lnTo>
                    <a:pt x="137" y="66"/>
                  </a:lnTo>
                  <a:lnTo>
                    <a:pt x="169" y="49"/>
                  </a:lnTo>
                  <a:lnTo>
                    <a:pt x="201" y="32"/>
                  </a:lnTo>
                  <a:lnTo>
                    <a:pt x="232" y="16"/>
                  </a:lnTo>
                  <a:lnTo>
                    <a:pt x="263" y="0"/>
                  </a:lnTo>
                  <a:lnTo>
                    <a:pt x="289" y="17"/>
                  </a:lnTo>
                  <a:lnTo>
                    <a:pt x="315" y="34"/>
                  </a:lnTo>
                  <a:lnTo>
                    <a:pt x="342" y="51"/>
                  </a:lnTo>
                  <a:lnTo>
                    <a:pt x="369" y="68"/>
                  </a:lnTo>
                  <a:lnTo>
                    <a:pt x="397" y="86"/>
                  </a:lnTo>
                  <a:lnTo>
                    <a:pt x="426" y="105"/>
                  </a:lnTo>
                  <a:lnTo>
                    <a:pt x="454" y="123"/>
                  </a:lnTo>
                  <a:lnTo>
                    <a:pt x="484" y="142"/>
                  </a:lnTo>
                  <a:lnTo>
                    <a:pt x="453" y="161"/>
                  </a:lnTo>
                  <a:lnTo>
                    <a:pt x="421" y="181"/>
                  </a:lnTo>
                  <a:lnTo>
                    <a:pt x="389" y="200"/>
                  </a:lnTo>
                  <a:lnTo>
                    <a:pt x="357" y="220"/>
                  </a:lnTo>
                  <a:lnTo>
                    <a:pt x="322" y="241"/>
                  </a:lnTo>
                  <a:lnTo>
                    <a:pt x="288" y="262"/>
                  </a:lnTo>
                  <a:lnTo>
                    <a:pt x="253" y="283"/>
                  </a:lnTo>
                  <a:lnTo>
                    <a:pt x="217" y="305"/>
                  </a:lnTo>
                  <a:close/>
                </a:path>
              </a:pathLst>
            </a:custGeom>
            <a:solidFill>
              <a:srgbClr val="BADD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3" name="Freeform 1163"/>
            <p:cNvSpPr>
              <a:spLocks/>
            </p:cNvSpPr>
            <p:nvPr userDrawn="1"/>
          </p:nvSpPr>
          <p:spPr bwMode="auto">
            <a:xfrm>
              <a:off x="1358" y="1026"/>
              <a:ext cx="615" cy="340"/>
            </a:xfrm>
            <a:custGeom>
              <a:avLst/>
              <a:gdLst>
                <a:gd name="T0" fmla="*/ 213 w 476"/>
                <a:gd name="T1" fmla="*/ 301 h 301"/>
                <a:gd name="T2" fmla="*/ 185 w 476"/>
                <a:gd name="T3" fmla="*/ 278 h 301"/>
                <a:gd name="T4" fmla="*/ 157 w 476"/>
                <a:gd name="T5" fmla="*/ 257 h 301"/>
                <a:gd name="T6" fmla="*/ 129 w 476"/>
                <a:gd name="T7" fmla="*/ 235 h 301"/>
                <a:gd name="T8" fmla="*/ 102 w 476"/>
                <a:gd name="T9" fmla="*/ 214 h 301"/>
                <a:gd name="T10" fmla="*/ 76 w 476"/>
                <a:gd name="T11" fmla="*/ 194 h 301"/>
                <a:gd name="T12" fmla="*/ 50 w 476"/>
                <a:gd name="T13" fmla="*/ 174 h 301"/>
                <a:gd name="T14" fmla="*/ 25 w 476"/>
                <a:gd name="T15" fmla="*/ 154 h 301"/>
                <a:gd name="T16" fmla="*/ 0 w 476"/>
                <a:gd name="T17" fmla="*/ 135 h 301"/>
                <a:gd name="T18" fmla="*/ 34 w 476"/>
                <a:gd name="T19" fmla="*/ 117 h 301"/>
                <a:gd name="T20" fmla="*/ 68 w 476"/>
                <a:gd name="T21" fmla="*/ 100 h 301"/>
                <a:gd name="T22" fmla="*/ 102 w 476"/>
                <a:gd name="T23" fmla="*/ 82 h 301"/>
                <a:gd name="T24" fmla="*/ 135 w 476"/>
                <a:gd name="T25" fmla="*/ 65 h 301"/>
                <a:gd name="T26" fmla="*/ 166 w 476"/>
                <a:gd name="T27" fmla="*/ 49 h 301"/>
                <a:gd name="T28" fmla="*/ 197 w 476"/>
                <a:gd name="T29" fmla="*/ 32 h 301"/>
                <a:gd name="T30" fmla="*/ 228 w 476"/>
                <a:gd name="T31" fmla="*/ 16 h 301"/>
                <a:gd name="T32" fmla="*/ 258 w 476"/>
                <a:gd name="T33" fmla="*/ 0 h 301"/>
                <a:gd name="T34" fmla="*/ 284 w 476"/>
                <a:gd name="T35" fmla="*/ 17 h 301"/>
                <a:gd name="T36" fmla="*/ 310 w 476"/>
                <a:gd name="T37" fmla="*/ 33 h 301"/>
                <a:gd name="T38" fmla="*/ 336 w 476"/>
                <a:gd name="T39" fmla="*/ 50 h 301"/>
                <a:gd name="T40" fmla="*/ 363 w 476"/>
                <a:gd name="T41" fmla="*/ 67 h 301"/>
                <a:gd name="T42" fmla="*/ 390 w 476"/>
                <a:gd name="T43" fmla="*/ 85 h 301"/>
                <a:gd name="T44" fmla="*/ 419 w 476"/>
                <a:gd name="T45" fmla="*/ 103 h 301"/>
                <a:gd name="T46" fmla="*/ 447 w 476"/>
                <a:gd name="T47" fmla="*/ 121 h 301"/>
                <a:gd name="T48" fmla="*/ 476 w 476"/>
                <a:gd name="T49" fmla="*/ 140 h 301"/>
                <a:gd name="T50" fmla="*/ 445 w 476"/>
                <a:gd name="T51" fmla="*/ 159 h 301"/>
                <a:gd name="T52" fmla="*/ 414 w 476"/>
                <a:gd name="T53" fmla="*/ 178 h 301"/>
                <a:gd name="T54" fmla="*/ 382 w 476"/>
                <a:gd name="T55" fmla="*/ 197 h 301"/>
                <a:gd name="T56" fmla="*/ 351 w 476"/>
                <a:gd name="T57" fmla="*/ 217 h 301"/>
                <a:gd name="T58" fmla="*/ 317 w 476"/>
                <a:gd name="T59" fmla="*/ 237 h 301"/>
                <a:gd name="T60" fmla="*/ 283 w 476"/>
                <a:gd name="T61" fmla="*/ 258 h 301"/>
                <a:gd name="T62" fmla="*/ 248 w 476"/>
                <a:gd name="T63" fmla="*/ 279 h 301"/>
                <a:gd name="T64" fmla="*/ 213 w 476"/>
                <a:gd name="T6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301">
                  <a:moveTo>
                    <a:pt x="213" y="301"/>
                  </a:moveTo>
                  <a:lnTo>
                    <a:pt x="185" y="278"/>
                  </a:lnTo>
                  <a:lnTo>
                    <a:pt x="157" y="257"/>
                  </a:lnTo>
                  <a:lnTo>
                    <a:pt x="129" y="235"/>
                  </a:lnTo>
                  <a:lnTo>
                    <a:pt x="102" y="214"/>
                  </a:lnTo>
                  <a:lnTo>
                    <a:pt x="76" y="194"/>
                  </a:lnTo>
                  <a:lnTo>
                    <a:pt x="50" y="174"/>
                  </a:lnTo>
                  <a:lnTo>
                    <a:pt x="25" y="154"/>
                  </a:lnTo>
                  <a:lnTo>
                    <a:pt x="0" y="135"/>
                  </a:lnTo>
                  <a:lnTo>
                    <a:pt x="34" y="117"/>
                  </a:lnTo>
                  <a:lnTo>
                    <a:pt x="68" y="100"/>
                  </a:lnTo>
                  <a:lnTo>
                    <a:pt x="102" y="82"/>
                  </a:lnTo>
                  <a:lnTo>
                    <a:pt x="135" y="65"/>
                  </a:lnTo>
                  <a:lnTo>
                    <a:pt x="166" y="49"/>
                  </a:lnTo>
                  <a:lnTo>
                    <a:pt x="197" y="32"/>
                  </a:lnTo>
                  <a:lnTo>
                    <a:pt x="228" y="16"/>
                  </a:lnTo>
                  <a:lnTo>
                    <a:pt x="258" y="0"/>
                  </a:lnTo>
                  <a:lnTo>
                    <a:pt x="284" y="17"/>
                  </a:lnTo>
                  <a:lnTo>
                    <a:pt x="310" y="33"/>
                  </a:lnTo>
                  <a:lnTo>
                    <a:pt x="336" y="50"/>
                  </a:lnTo>
                  <a:lnTo>
                    <a:pt x="363" y="67"/>
                  </a:lnTo>
                  <a:lnTo>
                    <a:pt x="390" y="85"/>
                  </a:lnTo>
                  <a:lnTo>
                    <a:pt x="419" y="103"/>
                  </a:lnTo>
                  <a:lnTo>
                    <a:pt x="447" y="121"/>
                  </a:lnTo>
                  <a:lnTo>
                    <a:pt x="476" y="140"/>
                  </a:lnTo>
                  <a:lnTo>
                    <a:pt x="445" y="159"/>
                  </a:lnTo>
                  <a:lnTo>
                    <a:pt x="414" y="178"/>
                  </a:lnTo>
                  <a:lnTo>
                    <a:pt x="382" y="197"/>
                  </a:lnTo>
                  <a:lnTo>
                    <a:pt x="351" y="217"/>
                  </a:lnTo>
                  <a:lnTo>
                    <a:pt x="317" y="237"/>
                  </a:lnTo>
                  <a:lnTo>
                    <a:pt x="283" y="258"/>
                  </a:lnTo>
                  <a:lnTo>
                    <a:pt x="248" y="279"/>
                  </a:lnTo>
                  <a:lnTo>
                    <a:pt x="213" y="301"/>
                  </a:lnTo>
                  <a:close/>
                </a:path>
              </a:pathLst>
            </a:custGeom>
            <a:solidFill>
              <a:srgbClr val="E2FFF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4" name="Freeform 1164"/>
            <p:cNvSpPr>
              <a:spLocks/>
            </p:cNvSpPr>
            <p:nvPr userDrawn="1"/>
          </p:nvSpPr>
          <p:spPr bwMode="auto">
            <a:xfrm>
              <a:off x="1367" y="1035"/>
              <a:ext cx="599" cy="331"/>
            </a:xfrm>
            <a:custGeom>
              <a:avLst/>
              <a:gdLst>
                <a:gd name="T0" fmla="*/ 206 w 464"/>
                <a:gd name="T1" fmla="*/ 293 h 293"/>
                <a:gd name="T2" fmla="*/ 179 w 464"/>
                <a:gd name="T3" fmla="*/ 271 h 293"/>
                <a:gd name="T4" fmla="*/ 152 w 464"/>
                <a:gd name="T5" fmla="*/ 250 h 293"/>
                <a:gd name="T6" fmla="*/ 125 w 464"/>
                <a:gd name="T7" fmla="*/ 229 h 293"/>
                <a:gd name="T8" fmla="*/ 99 w 464"/>
                <a:gd name="T9" fmla="*/ 209 h 293"/>
                <a:gd name="T10" fmla="*/ 74 w 464"/>
                <a:gd name="T11" fmla="*/ 189 h 293"/>
                <a:gd name="T12" fmla="*/ 49 w 464"/>
                <a:gd name="T13" fmla="*/ 170 h 293"/>
                <a:gd name="T14" fmla="*/ 24 w 464"/>
                <a:gd name="T15" fmla="*/ 151 h 293"/>
                <a:gd name="T16" fmla="*/ 0 w 464"/>
                <a:gd name="T17" fmla="*/ 133 h 293"/>
                <a:gd name="T18" fmla="*/ 34 w 464"/>
                <a:gd name="T19" fmla="*/ 115 h 293"/>
                <a:gd name="T20" fmla="*/ 67 w 464"/>
                <a:gd name="T21" fmla="*/ 98 h 293"/>
                <a:gd name="T22" fmla="*/ 99 w 464"/>
                <a:gd name="T23" fmla="*/ 81 h 293"/>
                <a:gd name="T24" fmla="*/ 132 w 464"/>
                <a:gd name="T25" fmla="*/ 64 h 293"/>
                <a:gd name="T26" fmla="*/ 163 w 464"/>
                <a:gd name="T27" fmla="*/ 47 h 293"/>
                <a:gd name="T28" fmla="*/ 193 w 464"/>
                <a:gd name="T29" fmla="*/ 31 h 293"/>
                <a:gd name="T30" fmla="*/ 223 w 464"/>
                <a:gd name="T31" fmla="*/ 16 h 293"/>
                <a:gd name="T32" fmla="*/ 253 w 464"/>
                <a:gd name="T33" fmla="*/ 0 h 293"/>
                <a:gd name="T34" fmla="*/ 278 w 464"/>
                <a:gd name="T35" fmla="*/ 16 h 293"/>
                <a:gd name="T36" fmla="*/ 303 w 464"/>
                <a:gd name="T37" fmla="*/ 32 h 293"/>
                <a:gd name="T38" fmla="*/ 328 w 464"/>
                <a:gd name="T39" fmla="*/ 48 h 293"/>
                <a:gd name="T40" fmla="*/ 354 w 464"/>
                <a:gd name="T41" fmla="*/ 65 h 293"/>
                <a:gd name="T42" fmla="*/ 381 w 464"/>
                <a:gd name="T43" fmla="*/ 82 h 293"/>
                <a:gd name="T44" fmla="*/ 408 w 464"/>
                <a:gd name="T45" fmla="*/ 100 h 293"/>
                <a:gd name="T46" fmla="*/ 435 w 464"/>
                <a:gd name="T47" fmla="*/ 117 h 293"/>
                <a:gd name="T48" fmla="*/ 464 w 464"/>
                <a:gd name="T49" fmla="*/ 136 h 293"/>
                <a:gd name="T50" fmla="*/ 433 w 464"/>
                <a:gd name="T51" fmla="*/ 154 h 293"/>
                <a:gd name="T52" fmla="*/ 403 w 464"/>
                <a:gd name="T53" fmla="*/ 173 h 293"/>
                <a:gd name="T54" fmla="*/ 372 w 464"/>
                <a:gd name="T55" fmla="*/ 191 h 293"/>
                <a:gd name="T56" fmla="*/ 340 w 464"/>
                <a:gd name="T57" fmla="*/ 211 h 293"/>
                <a:gd name="T58" fmla="*/ 308 w 464"/>
                <a:gd name="T59" fmla="*/ 231 h 293"/>
                <a:gd name="T60" fmla="*/ 274 w 464"/>
                <a:gd name="T61" fmla="*/ 251 h 293"/>
                <a:gd name="T62" fmla="*/ 241 w 464"/>
                <a:gd name="T63" fmla="*/ 272 h 293"/>
                <a:gd name="T64" fmla="*/ 206 w 464"/>
                <a:gd name="T65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" h="293">
                  <a:moveTo>
                    <a:pt x="206" y="293"/>
                  </a:moveTo>
                  <a:lnTo>
                    <a:pt x="179" y="271"/>
                  </a:lnTo>
                  <a:lnTo>
                    <a:pt x="152" y="250"/>
                  </a:lnTo>
                  <a:lnTo>
                    <a:pt x="125" y="229"/>
                  </a:lnTo>
                  <a:lnTo>
                    <a:pt x="99" y="209"/>
                  </a:lnTo>
                  <a:lnTo>
                    <a:pt x="74" y="189"/>
                  </a:lnTo>
                  <a:lnTo>
                    <a:pt x="49" y="170"/>
                  </a:lnTo>
                  <a:lnTo>
                    <a:pt x="24" y="151"/>
                  </a:lnTo>
                  <a:lnTo>
                    <a:pt x="0" y="133"/>
                  </a:lnTo>
                  <a:lnTo>
                    <a:pt x="34" y="115"/>
                  </a:lnTo>
                  <a:lnTo>
                    <a:pt x="67" y="98"/>
                  </a:lnTo>
                  <a:lnTo>
                    <a:pt x="99" y="81"/>
                  </a:lnTo>
                  <a:lnTo>
                    <a:pt x="132" y="64"/>
                  </a:lnTo>
                  <a:lnTo>
                    <a:pt x="163" y="47"/>
                  </a:lnTo>
                  <a:lnTo>
                    <a:pt x="193" y="31"/>
                  </a:lnTo>
                  <a:lnTo>
                    <a:pt x="223" y="16"/>
                  </a:lnTo>
                  <a:lnTo>
                    <a:pt x="253" y="0"/>
                  </a:lnTo>
                  <a:lnTo>
                    <a:pt x="278" y="16"/>
                  </a:lnTo>
                  <a:lnTo>
                    <a:pt x="303" y="32"/>
                  </a:lnTo>
                  <a:lnTo>
                    <a:pt x="328" y="48"/>
                  </a:lnTo>
                  <a:lnTo>
                    <a:pt x="354" y="65"/>
                  </a:lnTo>
                  <a:lnTo>
                    <a:pt x="381" y="82"/>
                  </a:lnTo>
                  <a:lnTo>
                    <a:pt x="408" y="100"/>
                  </a:lnTo>
                  <a:lnTo>
                    <a:pt x="435" y="117"/>
                  </a:lnTo>
                  <a:lnTo>
                    <a:pt x="464" y="136"/>
                  </a:lnTo>
                  <a:lnTo>
                    <a:pt x="433" y="154"/>
                  </a:lnTo>
                  <a:lnTo>
                    <a:pt x="403" y="173"/>
                  </a:lnTo>
                  <a:lnTo>
                    <a:pt x="372" y="191"/>
                  </a:lnTo>
                  <a:lnTo>
                    <a:pt x="340" y="211"/>
                  </a:lnTo>
                  <a:lnTo>
                    <a:pt x="308" y="231"/>
                  </a:lnTo>
                  <a:lnTo>
                    <a:pt x="274" y="251"/>
                  </a:lnTo>
                  <a:lnTo>
                    <a:pt x="241" y="272"/>
                  </a:lnTo>
                  <a:lnTo>
                    <a:pt x="206" y="293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5" name="Freeform 1165"/>
            <p:cNvSpPr>
              <a:spLocks/>
            </p:cNvSpPr>
            <p:nvPr userDrawn="1"/>
          </p:nvSpPr>
          <p:spPr bwMode="auto">
            <a:xfrm>
              <a:off x="1462" y="1087"/>
              <a:ext cx="401" cy="221"/>
            </a:xfrm>
            <a:custGeom>
              <a:avLst/>
              <a:gdLst>
                <a:gd name="T0" fmla="*/ 32 w 311"/>
                <a:gd name="T1" fmla="*/ 163 h 196"/>
                <a:gd name="T2" fmla="*/ 15 w 311"/>
                <a:gd name="T3" fmla="*/ 146 h 196"/>
                <a:gd name="T4" fmla="*/ 4 w 311"/>
                <a:gd name="T5" fmla="*/ 128 h 196"/>
                <a:gd name="T6" fmla="*/ 0 w 311"/>
                <a:gd name="T7" fmla="*/ 109 h 196"/>
                <a:gd name="T8" fmla="*/ 1 w 311"/>
                <a:gd name="T9" fmla="*/ 90 h 196"/>
                <a:gd name="T10" fmla="*/ 8 w 311"/>
                <a:gd name="T11" fmla="*/ 72 h 196"/>
                <a:gd name="T12" fmla="*/ 20 w 311"/>
                <a:gd name="T13" fmla="*/ 55 h 196"/>
                <a:gd name="T14" fmla="*/ 37 w 311"/>
                <a:gd name="T15" fmla="*/ 38 h 196"/>
                <a:gd name="T16" fmla="*/ 59 w 311"/>
                <a:gd name="T17" fmla="*/ 25 h 196"/>
                <a:gd name="T18" fmla="*/ 85 w 311"/>
                <a:gd name="T19" fmla="*/ 13 h 196"/>
                <a:gd name="T20" fmla="*/ 112 w 311"/>
                <a:gd name="T21" fmla="*/ 6 h 196"/>
                <a:gd name="T22" fmla="*/ 140 w 311"/>
                <a:gd name="T23" fmla="*/ 1 h 196"/>
                <a:gd name="T24" fmla="*/ 168 w 311"/>
                <a:gd name="T25" fmla="*/ 0 h 196"/>
                <a:gd name="T26" fmla="*/ 196 w 311"/>
                <a:gd name="T27" fmla="*/ 2 h 196"/>
                <a:gd name="T28" fmla="*/ 223 w 311"/>
                <a:gd name="T29" fmla="*/ 8 h 196"/>
                <a:gd name="T30" fmla="*/ 248 w 311"/>
                <a:gd name="T31" fmla="*/ 16 h 196"/>
                <a:gd name="T32" fmla="*/ 271 w 311"/>
                <a:gd name="T33" fmla="*/ 28 h 196"/>
                <a:gd name="T34" fmla="*/ 289 w 311"/>
                <a:gd name="T35" fmla="*/ 43 h 196"/>
                <a:gd name="T36" fmla="*/ 302 w 311"/>
                <a:gd name="T37" fmla="*/ 59 h 196"/>
                <a:gd name="T38" fmla="*/ 309 w 311"/>
                <a:gd name="T39" fmla="*/ 77 h 196"/>
                <a:gd name="T40" fmla="*/ 311 w 311"/>
                <a:gd name="T41" fmla="*/ 95 h 196"/>
                <a:gd name="T42" fmla="*/ 307 w 311"/>
                <a:gd name="T43" fmla="*/ 114 h 196"/>
                <a:gd name="T44" fmla="*/ 298 w 311"/>
                <a:gd name="T45" fmla="*/ 133 h 196"/>
                <a:gd name="T46" fmla="*/ 282 w 311"/>
                <a:gd name="T47" fmla="*/ 151 h 196"/>
                <a:gd name="T48" fmla="*/ 261 w 311"/>
                <a:gd name="T49" fmla="*/ 167 h 196"/>
                <a:gd name="T50" fmla="*/ 234 w 311"/>
                <a:gd name="T51" fmla="*/ 180 h 196"/>
                <a:gd name="T52" fmla="*/ 204 w 311"/>
                <a:gd name="T53" fmla="*/ 189 h 196"/>
                <a:gd name="T54" fmla="*/ 173 w 311"/>
                <a:gd name="T55" fmla="*/ 195 h 196"/>
                <a:gd name="T56" fmla="*/ 142 w 311"/>
                <a:gd name="T57" fmla="*/ 196 h 196"/>
                <a:gd name="T58" fmla="*/ 111 w 311"/>
                <a:gd name="T59" fmla="*/ 193 h 196"/>
                <a:gd name="T60" fmla="*/ 82 w 311"/>
                <a:gd name="T61" fmla="*/ 187 h 196"/>
                <a:gd name="T62" fmla="*/ 55 w 311"/>
                <a:gd name="T63" fmla="*/ 177 h 196"/>
                <a:gd name="T64" fmla="*/ 32 w 311"/>
                <a:gd name="T65" fmla="*/ 16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1" h="196">
                  <a:moveTo>
                    <a:pt x="32" y="163"/>
                  </a:moveTo>
                  <a:lnTo>
                    <a:pt x="15" y="146"/>
                  </a:lnTo>
                  <a:lnTo>
                    <a:pt x="4" y="128"/>
                  </a:lnTo>
                  <a:lnTo>
                    <a:pt x="0" y="109"/>
                  </a:lnTo>
                  <a:lnTo>
                    <a:pt x="1" y="90"/>
                  </a:lnTo>
                  <a:lnTo>
                    <a:pt x="8" y="72"/>
                  </a:lnTo>
                  <a:lnTo>
                    <a:pt x="20" y="55"/>
                  </a:lnTo>
                  <a:lnTo>
                    <a:pt x="37" y="38"/>
                  </a:lnTo>
                  <a:lnTo>
                    <a:pt x="59" y="25"/>
                  </a:lnTo>
                  <a:lnTo>
                    <a:pt x="85" y="13"/>
                  </a:lnTo>
                  <a:lnTo>
                    <a:pt x="112" y="6"/>
                  </a:lnTo>
                  <a:lnTo>
                    <a:pt x="140" y="1"/>
                  </a:lnTo>
                  <a:lnTo>
                    <a:pt x="168" y="0"/>
                  </a:lnTo>
                  <a:lnTo>
                    <a:pt x="196" y="2"/>
                  </a:lnTo>
                  <a:lnTo>
                    <a:pt x="223" y="8"/>
                  </a:lnTo>
                  <a:lnTo>
                    <a:pt x="248" y="16"/>
                  </a:lnTo>
                  <a:lnTo>
                    <a:pt x="271" y="28"/>
                  </a:lnTo>
                  <a:lnTo>
                    <a:pt x="289" y="43"/>
                  </a:lnTo>
                  <a:lnTo>
                    <a:pt x="302" y="59"/>
                  </a:lnTo>
                  <a:lnTo>
                    <a:pt x="309" y="77"/>
                  </a:lnTo>
                  <a:lnTo>
                    <a:pt x="311" y="95"/>
                  </a:lnTo>
                  <a:lnTo>
                    <a:pt x="307" y="114"/>
                  </a:lnTo>
                  <a:lnTo>
                    <a:pt x="298" y="133"/>
                  </a:lnTo>
                  <a:lnTo>
                    <a:pt x="282" y="151"/>
                  </a:lnTo>
                  <a:lnTo>
                    <a:pt x="261" y="167"/>
                  </a:lnTo>
                  <a:lnTo>
                    <a:pt x="234" y="180"/>
                  </a:lnTo>
                  <a:lnTo>
                    <a:pt x="204" y="189"/>
                  </a:lnTo>
                  <a:lnTo>
                    <a:pt x="173" y="195"/>
                  </a:lnTo>
                  <a:lnTo>
                    <a:pt x="142" y="196"/>
                  </a:lnTo>
                  <a:lnTo>
                    <a:pt x="111" y="193"/>
                  </a:lnTo>
                  <a:lnTo>
                    <a:pt x="82" y="187"/>
                  </a:lnTo>
                  <a:lnTo>
                    <a:pt x="55" y="177"/>
                  </a:lnTo>
                  <a:lnTo>
                    <a:pt x="32" y="163"/>
                  </a:lnTo>
                  <a:close/>
                </a:path>
              </a:pathLst>
            </a:custGeom>
            <a:solidFill>
              <a:srgbClr val="28423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6" name="Freeform 1166"/>
            <p:cNvSpPr>
              <a:spLocks/>
            </p:cNvSpPr>
            <p:nvPr userDrawn="1"/>
          </p:nvSpPr>
          <p:spPr bwMode="auto">
            <a:xfrm>
              <a:off x="1466" y="1089"/>
              <a:ext cx="393" cy="217"/>
            </a:xfrm>
            <a:custGeom>
              <a:avLst/>
              <a:gdLst>
                <a:gd name="T0" fmla="*/ 32 w 305"/>
                <a:gd name="T1" fmla="*/ 159 h 192"/>
                <a:gd name="T2" fmla="*/ 15 w 305"/>
                <a:gd name="T3" fmla="*/ 143 h 192"/>
                <a:gd name="T4" fmla="*/ 5 w 305"/>
                <a:gd name="T5" fmla="*/ 125 h 192"/>
                <a:gd name="T6" fmla="*/ 0 w 305"/>
                <a:gd name="T7" fmla="*/ 107 h 192"/>
                <a:gd name="T8" fmla="*/ 1 w 305"/>
                <a:gd name="T9" fmla="*/ 88 h 192"/>
                <a:gd name="T10" fmla="*/ 8 w 305"/>
                <a:gd name="T11" fmla="*/ 70 h 192"/>
                <a:gd name="T12" fmla="*/ 20 w 305"/>
                <a:gd name="T13" fmla="*/ 53 h 192"/>
                <a:gd name="T14" fmla="*/ 36 w 305"/>
                <a:gd name="T15" fmla="*/ 38 h 192"/>
                <a:gd name="T16" fmla="*/ 59 w 305"/>
                <a:gd name="T17" fmla="*/ 24 h 192"/>
                <a:gd name="T18" fmla="*/ 83 w 305"/>
                <a:gd name="T19" fmla="*/ 13 h 192"/>
                <a:gd name="T20" fmla="*/ 110 w 305"/>
                <a:gd name="T21" fmla="*/ 6 h 192"/>
                <a:gd name="T22" fmla="*/ 137 w 305"/>
                <a:gd name="T23" fmla="*/ 1 h 192"/>
                <a:gd name="T24" fmla="*/ 165 w 305"/>
                <a:gd name="T25" fmla="*/ 0 h 192"/>
                <a:gd name="T26" fmla="*/ 192 w 305"/>
                <a:gd name="T27" fmla="*/ 2 h 192"/>
                <a:gd name="T28" fmla="*/ 219 w 305"/>
                <a:gd name="T29" fmla="*/ 7 h 192"/>
                <a:gd name="T30" fmla="*/ 243 w 305"/>
                <a:gd name="T31" fmla="*/ 16 h 192"/>
                <a:gd name="T32" fmla="*/ 265 w 305"/>
                <a:gd name="T33" fmla="*/ 27 h 192"/>
                <a:gd name="T34" fmla="*/ 283 w 305"/>
                <a:gd name="T35" fmla="*/ 42 h 192"/>
                <a:gd name="T36" fmla="*/ 296 w 305"/>
                <a:gd name="T37" fmla="*/ 58 h 192"/>
                <a:gd name="T38" fmla="*/ 303 w 305"/>
                <a:gd name="T39" fmla="*/ 75 h 192"/>
                <a:gd name="T40" fmla="*/ 305 w 305"/>
                <a:gd name="T41" fmla="*/ 93 h 192"/>
                <a:gd name="T42" fmla="*/ 301 w 305"/>
                <a:gd name="T43" fmla="*/ 112 h 192"/>
                <a:gd name="T44" fmla="*/ 292 w 305"/>
                <a:gd name="T45" fmla="*/ 130 h 192"/>
                <a:gd name="T46" fmla="*/ 276 w 305"/>
                <a:gd name="T47" fmla="*/ 147 h 192"/>
                <a:gd name="T48" fmla="*/ 255 w 305"/>
                <a:gd name="T49" fmla="*/ 163 h 192"/>
                <a:gd name="T50" fmla="*/ 229 w 305"/>
                <a:gd name="T51" fmla="*/ 176 h 192"/>
                <a:gd name="T52" fmla="*/ 200 w 305"/>
                <a:gd name="T53" fmla="*/ 185 h 192"/>
                <a:gd name="T54" fmla="*/ 170 w 305"/>
                <a:gd name="T55" fmla="*/ 190 h 192"/>
                <a:gd name="T56" fmla="*/ 139 w 305"/>
                <a:gd name="T57" fmla="*/ 192 h 192"/>
                <a:gd name="T58" fmla="*/ 109 w 305"/>
                <a:gd name="T59" fmla="*/ 189 h 192"/>
                <a:gd name="T60" fmla="*/ 80 w 305"/>
                <a:gd name="T61" fmla="*/ 183 h 192"/>
                <a:gd name="T62" fmla="*/ 54 w 305"/>
                <a:gd name="T63" fmla="*/ 173 h 192"/>
                <a:gd name="T64" fmla="*/ 32 w 305"/>
                <a:gd name="T65" fmla="*/ 1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5" h="192">
                  <a:moveTo>
                    <a:pt x="32" y="159"/>
                  </a:moveTo>
                  <a:lnTo>
                    <a:pt x="15" y="143"/>
                  </a:lnTo>
                  <a:lnTo>
                    <a:pt x="5" y="125"/>
                  </a:lnTo>
                  <a:lnTo>
                    <a:pt x="0" y="107"/>
                  </a:lnTo>
                  <a:lnTo>
                    <a:pt x="1" y="88"/>
                  </a:lnTo>
                  <a:lnTo>
                    <a:pt x="8" y="70"/>
                  </a:lnTo>
                  <a:lnTo>
                    <a:pt x="20" y="53"/>
                  </a:lnTo>
                  <a:lnTo>
                    <a:pt x="36" y="38"/>
                  </a:lnTo>
                  <a:lnTo>
                    <a:pt x="59" y="24"/>
                  </a:lnTo>
                  <a:lnTo>
                    <a:pt x="83" y="13"/>
                  </a:lnTo>
                  <a:lnTo>
                    <a:pt x="110" y="6"/>
                  </a:lnTo>
                  <a:lnTo>
                    <a:pt x="137" y="1"/>
                  </a:lnTo>
                  <a:lnTo>
                    <a:pt x="165" y="0"/>
                  </a:lnTo>
                  <a:lnTo>
                    <a:pt x="192" y="2"/>
                  </a:lnTo>
                  <a:lnTo>
                    <a:pt x="219" y="7"/>
                  </a:lnTo>
                  <a:lnTo>
                    <a:pt x="243" y="16"/>
                  </a:lnTo>
                  <a:lnTo>
                    <a:pt x="265" y="27"/>
                  </a:lnTo>
                  <a:lnTo>
                    <a:pt x="283" y="42"/>
                  </a:lnTo>
                  <a:lnTo>
                    <a:pt x="296" y="58"/>
                  </a:lnTo>
                  <a:lnTo>
                    <a:pt x="303" y="75"/>
                  </a:lnTo>
                  <a:lnTo>
                    <a:pt x="305" y="93"/>
                  </a:lnTo>
                  <a:lnTo>
                    <a:pt x="301" y="112"/>
                  </a:lnTo>
                  <a:lnTo>
                    <a:pt x="292" y="130"/>
                  </a:lnTo>
                  <a:lnTo>
                    <a:pt x="276" y="147"/>
                  </a:lnTo>
                  <a:lnTo>
                    <a:pt x="255" y="163"/>
                  </a:lnTo>
                  <a:lnTo>
                    <a:pt x="229" y="176"/>
                  </a:lnTo>
                  <a:lnTo>
                    <a:pt x="200" y="185"/>
                  </a:lnTo>
                  <a:lnTo>
                    <a:pt x="170" y="190"/>
                  </a:lnTo>
                  <a:lnTo>
                    <a:pt x="139" y="192"/>
                  </a:lnTo>
                  <a:lnTo>
                    <a:pt x="109" y="189"/>
                  </a:lnTo>
                  <a:lnTo>
                    <a:pt x="80" y="183"/>
                  </a:lnTo>
                  <a:lnTo>
                    <a:pt x="54" y="173"/>
                  </a:lnTo>
                  <a:lnTo>
                    <a:pt x="32" y="159"/>
                  </a:lnTo>
                  <a:close/>
                </a:path>
              </a:pathLst>
            </a:custGeom>
            <a:solidFill>
              <a:srgbClr val="58776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7" name="Freeform 1167"/>
            <p:cNvSpPr>
              <a:spLocks/>
            </p:cNvSpPr>
            <p:nvPr userDrawn="1"/>
          </p:nvSpPr>
          <p:spPr bwMode="auto">
            <a:xfrm>
              <a:off x="1353" y="1178"/>
              <a:ext cx="282" cy="203"/>
            </a:xfrm>
            <a:custGeom>
              <a:avLst/>
              <a:gdLst>
                <a:gd name="T0" fmla="*/ 2 w 218"/>
                <a:gd name="T1" fmla="*/ 11 h 179"/>
                <a:gd name="T2" fmla="*/ 2 w 218"/>
                <a:gd name="T3" fmla="*/ 8 h 179"/>
                <a:gd name="T4" fmla="*/ 1 w 218"/>
                <a:gd name="T5" fmla="*/ 5 h 179"/>
                <a:gd name="T6" fmla="*/ 1 w 218"/>
                <a:gd name="T7" fmla="*/ 3 h 179"/>
                <a:gd name="T8" fmla="*/ 0 w 218"/>
                <a:gd name="T9" fmla="*/ 0 h 179"/>
                <a:gd name="T10" fmla="*/ 25 w 218"/>
                <a:gd name="T11" fmla="*/ 20 h 179"/>
                <a:gd name="T12" fmla="*/ 51 w 218"/>
                <a:gd name="T13" fmla="*/ 40 h 179"/>
                <a:gd name="T14" fmla="*/ 77 w 218"/>
                <a:gd name="T15" fmla="*/ 60 h 179"/>
                <a:gd name="T16" fmla="*/ 104 w 218"/>
                <a:gd name="T17" fmla="*/ 80 h 179"/>
                <a:gd name="T18" fmla="*/ 131 w 218"/>
                <a:gd name="T19" fmla="*/ 102 h 179"/>
                <a:gd name="T20" fmla="*/ 159 w 218"/>
                <a:gd name="T21" fmla="*/ 124 h 179"/>
                <a:gd name="T22" fmla="*/ 188 w 218"/>
                <a:gd name="T23" fmla="*/ 146 h 179"/>
                <a:gd name="T24" fmla="*/ 217 w 218"/>
                <a:gd name="T25" fmla="*/ 168 h 179"/>
                <a:gd name="T26" fmla="*/ 217 w 218"/>
                <a:gd name="T27" fmla="*/ 171 h 179"/>
                <a:gd name="T28" fmla="*/ 218 w 218"/>
                <a:gd name="T29" fmla="*/ 174 h 179"/>
                <a:gd name="T30" fmla="*/ 218 w 218"/>
                <a:gd name="T31" fmla="*/ 176 h 179"/>
                <a:gd name="T32" fmla="*/ 218 w 218"/>
                <a:gd name="T33" fmla="*/ 179 h 179"/>
                <a:gd name="T34" fmla="*/ 189 w 218"/>
                <a:gd name="T35" fmla="*/ 157 h 179"/>
                <a:gd name="T36" fmla="*/ 161 w 218"/>
                <a:gd name="T37" fmla="*/ 135 h 179"/>
                <a:gd name="T38" fmla="*/ 133 w 218"/>
                <a:gd name="T39" fmla="*/ 113 h 179"/>
                <a:gd name="T40" fmla="*/ 105 w 218"/>
                <a:gd name="T41" fmla="*/ 91 h 179"/>
                <a:gd name="T42" fmla="*/ 79 w 218"/>
                <a:gd name="T43" fmla="*/ 71 h 179"/>
                <a:gd name="T44" fmla="*/ 53 w 218"/>
                <a:gd name="T45" fmla="*/ 50 h 179"/>
                <a:gd name="T46" fmla="*/ 27 w 218"/>
                <a:gd name="T47" fmla="*/ 30 h 179"/>
                <a:gd name="T48" fmla="*/ 2 w 218"/>
                <a:gd name="T49" fmla="*/ 1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179">
                  <a:moveTo>
                    <a:pt x="2" y="11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25" y="20"/>
                  </a:lnTo>
                  <a:lnTo>
                    <a:pt x="51" y="40"/>
                  </a:lnTo>
                  <a:lnTo>
                    <a:pt x="77" y="60"/>
                  </a:lnTo>
                  <a:lnTo>
                    <a:pt x="104" y="80"/>
                  </a:lnTo>
                  <a:lnTo>
                    <a:pt x="131" y="102"/>
                  </a:lnTo>
                  <a:lnTo>
                    <a:pt x="159" y="124"/>
                  </a:lnTo>
                  <a:lnTo>
                    <a:pt x="188" y="146"/>
                  </a:lnTo>
                  <a:lnTo>
                    <a:pt x="217" y="168"/>
                  </a:lnTo>
                  <a:lnTo>
                    <a:pt x="217" y="171"/>
                  </a:lnTo>
                  <a:lnTo>
                    <a:pt x="218" y="174"/>
                  </a:lnTo>
                  <a:lnTo>
                    <a:pt x="218" y="176"/>
                  </a:lnTo>
                  <a:lnTo>
                    <a:pt x="218" y="179"/>
                  </a:lnTo>
                  <a:lnTo>
                    <a:pt x="189" y="157"/>
                  </a:lnTo>
                  <a:lnTo>
                    <a:pt x="161" y="135"/>
                  </a:lnTo>
                  <a:lnTo>
                    <a:pt x="133" y="113"/>
                  </a:lnTo>
                  <a:lnTo>
                    <a:pt x="105" y="91"/>
                  </a:lnTo>
                  <a:lnTo>
                    <a:pt x="79" y="71"/>
                  </a:lnTo>
                  <a:lnTo>
                    <a:pt x="53" y="50"/>
                  </a:lnTo>
                  <a:lnTo>
                    <a:pt x="27" y="3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CEF2E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8" name="Freeform 1168"/>
            <p:cNvSpPr>
              <a:spLocks/>
            </p:cNvSpPr>
            <p:nvPr userDrawn="1"/>
          </p:nvSpPr>
          <p:spPr bwMode="auto">
            <a:xfrm>
              <a:off x="1356" y="1181"/>
              <a:ext cx="279" cy="200"/>
            </a:xfrm>
            <a:custGeom>
              <a:avLst/>
              <a:gdLst>
                <a:gd name="T0" fmla="*/ 2 w 216"/>
                <a:gd name="T1" fmla="*/ 10 h 177"/>
                <a:gd name="T2" fmla="*/ 2 w 216"/>
                <a:gd name="T3" fmla="*/ 7 h 177"/>
                <a:gd name="T4" fmla="*/ 1 w 216"/>
                <a:gd name="T5" fmla="*/ 5 h 177"/>
                <a:gd name="T6" fmla="*/ 1 w 216"/>
                <a:gd name="T7" fmla="*/ 2 h 177"/>
                <a:gd name="T8" fmla="*/ 0 w 216"/>
                <a:gd name="T9" fmla="*/ 0 h 177"/>
                <a:gd name="T10" fmla="*/ 25 w 216"/>
                <a:gd name="T11" fmla="*/ 19 h 177"/>
                <a:gd name="T12" fmla="*/ 51 w 216"/>
                <a:gd name="T13" fmla="*/ 39 h 177"/>
                <a:gd name="T14" fmla="*/ 76 w 216"/>
                <a:gd name="T15" fmla="*/ 59 h 177"/>
                <a:gd name="T16" fmla="*/ 103 w 216"/>
                <a:gd name="T17" fmla="*/ 79 h 177"/>
                <a:gd name="T18" fmla="*/ 130 w 216"/>
                <a:gd name="T19" fmla="*/ 100 h 177"/>
                <a:gd name="T20" fmla="*/ 158 w 216"/>
                <a:gd name="T21" fmla="*/ 122 h 177"/>
                <a:gd name="T22" fmla="*/ 186 w 216"/>
                <a:gd name="T23" fmla="*/ 144 h 177"/>
                <a:gd name="T24" fmla="*/ 215 w 216"/>
                <a:gd name="T25" fmla="*/ 166 h 177"/>
                <a:gd name="T26" fmla="*/ 215 w 216"/>
                <a:gd name="T27" fmla="*/ 169 h 177"/>
                <a:gd name="T28" fmla="*/ 216 w 216"/>
                <a:gd name="T29" fmla="*/ 172 h 177"/>
                <a:gd name="T30" fmla="*/ 216 w 216"/>
                <a:gd name="T31" fmla="*/ 175 h 177"/>
                <a:gd name="T32" fmla="*/ 216 w 216"/>
                <a:gd name="T33" fmla="*/ 177 h 177"/>
                <a:gd name="T34" fmla="*/ 187 w 216"/>
                <a:gd name="T35" fmla="*/ 155 h 177"/>
                <a:gd name="T36" fmla="*/ 159 w 216"/>
                <a:gd name="T37" fmla="*/ 133 h 177"/>
                <a:gd name="T38" fmla="*/ 131 w 216"/>
                <a:gd name="T39" fmla="*/ 111 h 177"/>
                <a:gd name="T40" fmla="*/ 104 w 216"/>
                <a:gd name="T41" fmla="*/ 90 h 177"/>
                <a:gd name="T42" fmla="*/ 78 w 216"/>
                <a:gd name="T43" fmla="*/ 69 h 177"/>
                <a:gd name="T44" fmla="*/ 52 w 216"/>
                <a:gd name="T45" fmla="*/ 49 h 177"/>
                <a:gd name="T46" fmla="*/ 27 w 216"/>
                <a:gd name="T47" fmla="*/ 29 h 177"/>
                <a:gd name="T48" fmla="*/ 2 w 216"/>
                <a:gd name="T49" fmla="*/ 1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" h="177">
                  <a:moveTo>
                    <a:pt x="2" y="10"/>
                  </a:moveTo>
                  <a:lnTo>
                    <a:pt x="2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25" y="19"/>
                  </a:lnTo>
                  <a:lnTo>
                    <a:pt x="51" y="39"/>
                  </a:lnTo>
                  <a:lnTo>
                    <a:pt x="76" y="59"/>
                  </a:lnTo>
                  <a:lnTo>
                    <a:pt x="103" y="79"/>
                  </a:lnTo>
                  <a:lnTo>
                    <a:pt x="130" y="100"/>
                  </a:lnTo>
                  <a:lnTo>
                    <a:pt x="158" y="122"/>
                  </a:lnTo>
                  <a:lnTo>
                    <a:pt x="186" y="144"/>
                  </a:lnTo>
                  <a:lnTo>
                    <a:pt x="215" y="166"/>
                  </a:lnTo>
                  <a:lnTo>
                    <a:pt x="215" y="169"/>
                  </a:lnTo>
                  <a:lnTo>
                    <a:pt x="216" y="172"/>
                  </a:lnTo>
                  <a:lnTo>
                    <a:pt x="216" y="175"/>
                  </a:lnTo>
                  <a:lnTo>
                    <a:pt x="216" y="177"/>
                  </a:lnTo>
                  <a:lnTo>
                    <a:pt x="187" y="155"/>
                  </a:lnTo>
                  <a:lnTo>
                    <a:pt x="159" y="133"/>
                  </a:lnTo>
                  <a:lnTo>
                    <a:pt x="131" y="111"/>
                  </a:lnTo>
                  <a:lnTo>
                    <a:pt x="104" y="90"/>
                  </a:lnTo>
                  <a:lnTo>
                    <a:pt x="78" y="69"/>
                  </a:lnTo>
                  <a:lnTo>
                    <a:pt x="52" y="49"/>
                  </a:lnTo>
                  <a:lnTo>
                    <a:pt x="27" y="29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9" name="Freeform 1169"/>
            <p:cNvSpPr>
              <a:spLocks/>
            </p:cNvSpPr>
            <p:nvPr userDrawn="1"/>
          </p:nvSpPr>
          <p:spPr bwMode="auto">
            <a:xfrm>
              <a:off x="1358" y="1186"/>
              <a:ext cx="277" cy="192"/>
            </a:xfrm>
            <a:custGeom>
              <a:avLst/>
              <a:gdLst>
                <a:gd name="T0" fmla="*/ 0 w 214"/>
                <a:gd name="T1" fmla="*/ 3 h 170"/>
                <a:gd name="T2" fmla="*/ 1 w 214"/>
                <a:gd name="T3" fmla="*/ 2 h 170"/>
                <a:gd name="T4" fmla="*/ 2 w 214"/>
                <a:gd name="T5" fmla="*/ 1 h 170"/>
                <a:gd name="T6" fmla="*/ 4 w 214"/>
                <a:gd name="T7" fmla="*/ 0 h 170"/>
                <a:gd name="T8" fmla="*/ 5 w 214"/>
                <a:gd name="T9" fmla="*/ 0 h 170"/>
                <a:gd name="T10" fmla="*/ 29 w 214"/>
                <a:gd name="T11" fmla="*/ 18 h 170"/>
                <a:gd name="T12" fmla="*/ 54 w 214"/>
                <a:gd name="T13" fmla="*/ 38 h 170"/>
                <a:gd name="T14" fmla="*/ 78 w 214"/>
                <a:gd name="T15" fmla="*/ 57 h 170"/>
                <a:gd name="T16" fmla="*/ 104 w 214"/>
                <a:gd name="T17" fmla="*/ 77 h 170"/>
                <a:gd name="T18" fmla="*/ 130 w 214"/>
                <a:gd name="T19" fmla="*/ 97 h 170"/>
                <a:gd name="T20" fmla="*/ 157 w 214"/>
                <a:gd name="T21" fmla="*/ 118 h 170"/>
                <a:gd name="T22" fmla="*/ 184 w 214"/>
                <a:gd name="T23" fmla="*/ 139 h 170"/>
                <a:gd name="T24" fmla="*/ 212 w 214"/>
                <a:gd name="T25" fmla="*/ 160 h 170"/>
                <a:gd name="T26" fmla="*/ 212 w 214"/>
                <a:gd name="T27" fmla="*/ 163 h 170"/>
                <a:gd name="T28" fmla="*/ 213 w 214"/>
                <a:gd name="T29" fmla="*/ 165 h 170"/>
                <a:gd name="T30" fmla="*/ 213 w 214"/>
                <a:gd name="T31" fmla="*/ 168 h 170"/>
                <a:gd name="T32" fmla="*/ 214 w 214"/>
                <a:gd name="T33" fmla="*/ 170 h 170"/>
                <a:gd name="T34" fmla="*/ 185 w 214"/>
                <a:gd name="T35" fmla="*/ 148 h 170"/>
                <a:gd name="T36" fmla="*/ 157 w 214"/>
                <a:gd name="T37" fmla="*/ 126 h 170"/>
                <a:gd name="T38" fmla="*/ 129 w 214"/>
                <a:gd name="T39" fmla="*/ 104 h 170"/>
                <a:gd name="T40" fmla="*/ 102 w 214"/>
                <a:gd name="T41" fmla="*/ 83 h 170"/>
                <a:gd name="T42" fmla="*/ 76 w 214"/>
                <a:gd name="T43" fmla="*/ 62 h 170"/>
                <a:gd name="T44" fmla="*/ 50 w 214"/>
                <a:gd name="T45" fmla="*/ 42 h 170"/>
                <a:gd name="T46" fmla="*/ 24 w 214"/>
                <a:gd name="T47" fmla="*/ 22 h 170"/>
                <a:gd name="T48" fmla="*/ 0 w 214"/>
                <a:gd name="T49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4" h="170">
                  <a:moveTo>
                    <a:pt x="0" y="3"/>
                  </a:move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9" y="18"/>
                  </a:lnTo>
                  <a:lnTo>
                    <a:pt x="54" y="38"/>
                  </a:lnTo>
                  <a:lnTo>
                    <a:pt x="78" y="57"/>
                  </a:lnTo>
                  <a:lnTo>
                    <a:pt x="104" y="77"/>
                  </a:lnTo>
                  <a:lnTo>
                    <a:pt x="130" y="97"/>
                  </a:lnTo>
                  <a:lnTo>
                    <a:pt x="157" y="118"/>
                  </a:lnTo>
                  <a:lnTo>
                    <a:pt x="184" y="139"/>
                  </a:lnTo>
                  <a:lnTo>
                    <a:pt x="212" y="160"/>
                  </a:lnTo>
                  <a:lnTo>
                    <a:pt x="212" y="163"/>
                  </a:lnTo>
                  <a:lnTo>
                    <a:pt x="213" y="165"/>
                  </a:lnTo>
                  <a:lnTo>
                    <a:pt x="213" y="168"/>
                  </a:lnTo>
                  <a:lnTo>
                    <a:pt x="214" y="170"/>
                  </a:lnTo>
                  <a:lnTo>
                    <a:pt x="185" y="148"/>
                  </a:lnTo>
                  <a:lnTo>
                    <a:pt x="157" y="126"/>
                  </a:lnTo>
                  <a:lnTo>
                    <a:pt x="129" y="104"/>
                  </a:lnTo>
                  <a:lnTo>
                    <a:pt x="102" y="83"/>
                  </a:lnTo>
                  <a:lnTo>
                    <a:pt x="76" y="62"/>
                  </a:lnTo>
                  <a:lnTo>
                    <a:pt x="50" y="42"/>
                  </a:lnTo>
                  <a:lnTo>
                    <a:pt x="24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0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0" name="Freeform 1170"/>
            <p:cNvSpPr>
              <a:spLocks/>
            </p:cNvSpPr>
            <p:nvPr userDrawn="1"/>
          </p:nvSpPr>
          <p:spPr bwMode="auto">
            <a:xfrm>
              <a:off x="1633" y="1184"/>
              <a:ext cx="376" cy="205"/>
            </a:xfrm>
            <a:custGeom>
              <a:avLst/>
              <a:gdLst>
                <a:gd name="T0" fmla="*/ 23 w 291"/>
                <a:gd name="T1" fmla="*/ 181 h 181"/>
                <a:gd name="T2" fmla="*/ 17 w 291"/>
                <a:gd name="T3" fmla="*/ 177 h 181"/>
                <a:gd name="T4" fmla="*/ 11 w 291"/>
                <a:gd name="T5" fmla="*/ 172 h 181"/>
                <a:gd name="T6" fmla="*/ 6 w 291"/>
                <a:gd name="T7" fmla="*/ 168 h 181"/>
                <a:gd name="T8" fmla="*/ 0 w 291"/>
                <a:gd name="T9" fmla="*/ 163 h 181"/>
                <a:gd name="T10" fmla="*/ 36 w 291"/>
                <a:gd name="T11" fmla="*/ 141 h 181"/>
                <a:gd name="T12" fmla="*/ 71 w 291"/>
                <a:gd name="T13" fmla="*/ 120 h 181"/>
                <a:gd name="T14" fmla="*/ 105 w 291"/>
                <a:gd name="T15" fmla="*/ 99 h 181"/>
                <a:gd name="T16" fmla="*/ 140 w 291"/>
                <a:gd name="T17" fmla="*/ 78 h 181"/>
                <a:gd name="T18" fmla="*/ 172 w 291"/>
                <a:gd name="T19" fmla="*/ 58 h 181"/>
                <a:gd name="T20" fmla="*/ 204 w 291"/>
                <a:gd name="T21" fmla="*/ 39 h 181"/>
                <a:gd name="T22" fmla="*/ 236 w 291"/>
                <a:gd name="T23" fmla="*/ 19 h 181"/>
                <a:gd name="T24" fmla="*/ 267 w 291"/>
                <a:gd name="T25" fmla="*/ 0 h 181"/>
                <a:gd name="T26" fmla="*/ 273 w 291"/>
                <a:gd name="T27" fmla="*/ 4 h 181"/>
                <a:gd name="T28" fmla="*/ 279 w 291"/>
                <a:gd name="T29" fmla="*/ 8 h 181"/>
                <a:gd name="T30" fmla="*/ 284 w 291"/>
                <a:gd name="T31" fmla="*/ 11 h 181"/>
                <a:gd name="T32" fmla="*/ 291 w 291"/>
                <a:gd name="T33" fmla="*/ 15 h 181"/>
                <a:gd name="T34" fmla="*/ 259 w 291"/>
                <a:gd name="T35" fmla="*/ 35 h 181"/>
                <a:gd name="T36" fmla="*/ 227 w 291"/>
                <a:gd name="T37" fmla="*/ 54 h 181"/>
                <a:gd name="T38" fmla="*/ 195 w 291"/>
                <a:gd name="T39" fmla="*/ 74 h 181"/>
                <a:gd name="T40" fmla="*/ 163 w 291"/>
                <a:gd name="T41" fmla="*/ 94 h 181"/>
                <a:gd name="T42" fmla="*/ 128 w 291"/>
                <a:gd name="T43" fmla="*/ 116 h 181"/>
                <a:gd name="T44" fmla="*/ 94 w 291"/>
                <a:gd name="T45" fmla="*/ 137 h 181"/>
                <a:gd name="T46" fmla="*/ 59 w 291"/>
                <a:gd name="T47" fmla="*/ 159 h 181"/>
                <a:gd name="T48" fmla="*/ 23 w 291"/>
                <a:gd name="T4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" h="181">
                  <a:moveTo>
                    <a:pt x="23" y="181"/>
                  </a:moveTo>
                  <a:lnTo>
                    <a:pt x="17" y="177"/>
                  </a:lnTo>
                  <a:lnTo>
                    <a:pt x="11" y="172"/>
                  </a:lnTo>
                  <a:lnTo>
                    <a:pt x="6" y="168"/>
                  </a:lnTo>
                  <a:lnTo>
                    <a:pt x="0" y="163"/>
                  </a:lnTo>
                  <a:lnTo>
                    <a:pt x="36" y="141"/>
                  </a:lnTo>
                  <a:lnTo>
                    <a:pt x="71" y="120"/>
                  </a:lnTo>
                  <a:lnTo>
                    <a:pt x="105" y="99"/>
                  </a:lnTo>
                  <a:lnTo>
                    <a:pt x="140" y="78"/>
                  </a:lnTo>
                  <a:lnTo>
                    <a:pt x="172" y="58"/>
                  </a:lnTo>
                  <a:lnTo>
                    <a:pt x="204" y="39"/>
                  </a:lnTo>
                  <a:lnTo>
                    <a:pt x="236" y="19"/>
                  </a:lnTo>
                  <a:lnTo>
                    <a:pt x="267" y="0"/>
                  </a:lnTo>
                  <a:lnTo>
                    <a:pt x="273" y="4"/>
                  </a:lnTo>
                  <a:lnTo>
                    <a:pt x="279" y="8"/>
                  </a:lnTo>
                  <a:lnTo>
                    <a:pt x="284" y="11"/>
                  </a:lnTo>
                  <a:lnTo>
                    <a:pt x="291" y="15"/>
                  </a:lnTo>
                  <a:lnTo>
                    <a:pt x="259" y="35"/>
                  </a:lnTo>
                  <a:lnTo>
                    <a:pt x="227" y="54"/>
                  </a:lnTo>
                  <a:lnTo>
                    <a:pt x="195" y="74"/>
                  </a:lnTo>
                  <a:lnTo>
                    <a:pt x="163" y="94"/>
                  </a:lnTo>
                  <a:lnTo>
                    <a:pt x="128" y="116"/>
                  </a:lnTo>
                  <a:lnTo>
                    <a:pt x="94" y="137"/>
                  </a:lnTo>
                  <a:lnTo>
                    <a:pt x="59" y="159"/>
                  </a:lnTo>
                  <a:lnTo>
                    <a:pt x="23" y="181"/>
                  </a:lnTo>
                  <a:close/>
                </a:path>
              </a:pathLst>
            </a:custGeom>
            <a:solidFill>
              <a:srgbClr val="3B5C4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1" name="Freeform 1171"/>
            <p:cNvSpPr>
              <a:spLocks/>
            </p:cNvSpPr>
            <p:nvPr userDrawn="1"/>
          </p:nvSpPr>
          <p:spPr bwMode="auto">
            <a:xfrm>
              <a:off x="1633" y="1368"/>
              <a:ext cx="30" cy="37"/>
            </a:xfrm>
            <a:custGeom>
              <a:avLst/>
              <a:gdLst>
                <a:gd name="T0" fmla="*/ 2 w 23"/>
                <a:gd name="T1" fmla="*/ 15 h 33"/>
                <a:gd name="T2" fmla="*/ 0 w 23"/>
                <a:gd name="T3" fmla="*/ 11 h 33"/>
                <a:gd name="T4" fmla="*/ 0 w 23"/>
                <a:gd name="T5" fmla="*/ 7 h 33"/>
                <a:gd name="T6" fmla="*/ 0 w 23"/>
                <a:gd name="T7" fmla="*/ 4 h 33"/>
                <a:gd name="T8" fmla="*/ 0 w 23"/>
                <a:gd name="T9" fmla="*/ 0 h 33"/>
                <a:gd name="T10" fmla="*/ 6 w 23"/>
                <a:gd name="T11" fmla="*/ 5 h 33"/>
                <a:gd name="T12" fmla="*/ 11 w 23"/>
                <a:gd name="T13" fmla="*/ 9 h 33"/>
                <a:gd name="T14" fmla="*/ 17 w 23"/>
                <a:gd name="T15" fmla="*/ 14 h 33"/>
                <a:gd name="T16" fmla="*/ 23 w 23"/>
                <a:gd name="T17" fmla="*/ 18 h 33"/>
                <a:gd name="T18" fmla="*/ 23 w 23"/>
                <a:gd name="T19" fmla="*/ 22 h 33"/>
                <a:gd name="T20" fmla="*/ 23 w 23"/>
                <a:gd name="T21" fmla="*/ 26 h 33"/>
                <a:gd name="T22" fmla="*/ 22 w 23"/>
                <a:gd name="T23" fmla="*/ 29 h 33"/>
                <a:gd name="T24" fmla="*/ 22 w 23"/>
                <a:gd name="T25" fmla="*/ 33 h 33"/>
                <a:gd name="T26" fmla="*/ 17 w 23"/>
                <a:gd name="T27" fmla="*/ 28 h 33"/>
                <a:gd name="T28" fmla="*/ 11 w 23"/>
                <a:gd name="T29" fmla="*/ 24 h 33"/>
                <a:gd name="T30" fmla="*/ 6 w 23"/>
                <a:gd name="T31" fmla="*/ 19 h 33"/>
                <a:gd name="T32" fmla="*/ 2 w 23"/>
                <a:gd name="T3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3">
                  <a:moveTo>
                    <a:pt x="2" y="15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5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23" y="18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2" y="29"/>
                  </a:lnTo>
                  <a:lnTo>
                    <a:pt x="22" y="33"/>
                  </a:lnTo>
                  <a:lnTo>
                    <a:pt x="17" y="28"/>
                  </a:lnTo>
                  <a:lnTo>
                    <a:pt x="11" y="24"/>
                  </a:lnTo>
                  <a:lnTo>
                    <a:pt x="6" y="19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2" name="Freeform 1172"/>
            <p:cNvSpPr>
              <a:spLocks/>
            </p:cNvSpPr>
            <p:nvPr userDrawn="1"/>
          </p:nvSpPr>
          <p:spPr bwMode="auto">
            <a:xfrm>
              <a:off x="1662" y="1201"/>
              <a:ext cx="347" cy="204"/>
            </a:xfrm>
            <a:custGeom>
              <a:avLst/>
              <a:gdLst>
                <a:gd name="T0" fmla="*/ 0 w 269"/>
                <a:gd name="T1" fmla="*/ 181 h 181"/>
                <a:gd name="T2" fmla="*/ 0 w 269"/>
                <a:gd name="T3" fmla="*/ 177 h 181"/>
                <a:gd name="T4" fmla="*/ 1 w 269"/>
                <a:gd name="T5" fmla="*/ 174 h 181"/>
                <a:gd name="T6" fmla="*/ 1 w 269"/>
                <a:gd name="T7" fmla="*/ 170 h 181"/>
                <a:gd name="T8" fmla="*/ 1 w 269"/>
                <a:gd name="T9" fmla="*/ 166 h 181"/>
                <a:gd name="T10" fmla="*/ 37 w 269"/>
                <a:gd name="T11" fmla="*/ 144 h 181"/>
                <a:gd name="T12" fmla="*/ 72 w 269"/>
                <a:gd name="T13" fmla="*/ 122 h 181"/>
                <a:gd name="T14" fmla="*/ 106 w 269"/>
                <a:gd name="T15" fmla="*/ 101 h 181"/>
                <a:gd name="T16" fmla="*/ 141 w 269"/>
                <a:gd name="T17" fmla="*/ 79 h 181"/>
                <a:gd name="T18" fmla="*/ 173 w 269"/>
                <a:gd name="T19" fmla="*/ 59 h 181"/>
                <a:gd name="T20" fmla="*/ 205 w 269"/>
                <a:gd name="T21" fmla="*/ 39 h 181"/>
                <a:gd name="T22" fmla="*/ 237 w 269"/>
                <a:gd name="T23" fmla="*/ 20 h 181"/>
                <a:gd name="T24" fmla="*/ 269 w 269"/>
                <a:gd name="T25" fmla="*/ 0 h 181"/>
                <a:gd name="T26" fmla="*/ 269 w 269"/>
                <a:gd name="T27" fmla="*/ 3 h 181"/>
                <a:gd name="T28" fmla="*/ 269 w 269"/>
                <a:gd name="T29" fmla="*/ 6 h 181"/>
                <a:gd name="T30" fmla="*/ 269 w 269"/>
                <a:gd name="T31" fmla="*/ 9 h 181"/>
                <a:gd name="T32" fmla="*/ 269 w 269"/>
                <a:gd name="T33" fmla="*/ 13 h 181"/>
                <a:gd name="T34" fmla="*/ 238 w 269"/>
                <a:gd name="T35" fmla="*/ 32 h 181"/>
                <a:gd name="T36" fmla="*/ 206 w 269"/>
                <a:gd name="T37" fmla="*/ 52 h 181"/>
                <a:gd name="T38" fmla="*/ 174 w 269"/>
                <a:gd name="T39" fmla="*/ 72 h 181"/>
                <a:gd name="T40" fmla="*/ 141 w 269"/>
                <a:gd name="T41" fmla="*/ 93 h 181"/>
                <a:gd name="T42" fmla="*/ 106 w 269"/>
                <a:gd name="T43" fmla="*/ 115 h 181"/>
                <a:gd name="T44" fmla="*/ 72 w 269"/>
                <a:gd name="T45" fmla="*/ 136 h 181"/>
                <a:gd name="T46" fmla="*/ 36 w 269"/>
                <a:gd name="T47" fmla="*/ 158 h 181"/>
                <a:gd name="T48" fmla="*/ 0 w 269"/>
                <a:gd name="T4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181">
                  <a:moveTo>
                    <a:pt x="0" y="181"/>
                  </a:moveTo>
                  <a:lnTo>
                    <a:pt x="0" y="177"/>
                  </a:lnTo>
                  <a:lnTo>
                    <a:pt x="1" y="174"/>
                  </a:lnTo>
                  <a:lnTo>
                    <a:pt x="1" y="170"/>
                  </a:lnTo>
                  <a:lnTo>
                    <a:pt x="1" y="166"/>
                  </a:lnTo>
                  <a:lnTo>
                    <a:pt x="37" y="144"/>
                  </a:lnTo>
                  <a:lnTo>
                    <a:pt x="72" y="122"/>
                  </a:lnTo>
                  <a:lnTo>
                    <a:pt x="106" y="101"/>
                  </a:lnTo>
                  <a:lnTo>
                    <a:pt x="141" y="79"/>
                  </a:lnTo>
                  <a:lnTo>
                    <a:pt x="173" y="59"/>
                  </a:lnTo>
                  <a:lnTo>
                    <a:pt x="205" y="39"/>
                  </a:lnTo>
                  <a:lnTo>
                    <a:pt x="237" y="20"/>
                  </a:lnTo>
                  <a:lnTo>
                    <a:pt x="269" y="0"/>
                  </a:lnTo>
                  <a:lnTo>
                    <a:pt x="269" y="3"/>
                  </a:lnTo>
                  <a:lnTo>
                    <a:pt x="269" y="6"/>
                  </a:lnTo>
                  <a:lnTo>
                    <a:pt x="269" y="9"/>
                  </a:lnTo>
                  <a:lnTo>
                    <a:pt x="269" y="13"/>
                  </a:lnTo>
                  <a:lnTo>
                    <a:pt x="238" y="32"/>
                  </a:lnTo>
                  <a:lnTo>
                    <a:pt x="206" y="52"/>
                  </a:lnTo>
                  <a:lnTo>
                    <a:pt x="174" y="72"/>
                  </a:lnTo>
                  <a:lnTo>
                    <a:pt x="141" y="93"/>
                  </a:lnTo>
                  <a:lnTo>
                    <a:pt x="106" y="115"/>
                  </a:lnTo>
                  <a:lnTo>
                    <a:pt x="72" y="136"/>
                  </a:lnTo>
                  <a:lnTo>
                    <a:pt x="36" y="158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25252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3" name="Freeform 1173"/>
            <p:cNvSpPr>
              <a:spLocks/>
            </p:cNvSpPr>
            <p:nvPr userDrawn="1"/>
          </p:nvSpPr>
          <p:spPr bwMode="auto">
            <a:xfrm>
              <a:off x="1699" y="1220"/>
              <a:ext cx="279" cy="163"/>
            </a:xfrm>
            <a:custGeom>
              <a:avLst/>
              <a:gdLst>
                <a:gd name="T0" fmla="*/ 0 w 216"/>
                <a:gd name="T1" fmla="*/ 144 h 144"/>
                <a:gd name="T2" fmla="*/ 0 w 216"/>
                <a:gd name="T3" fmla="*/ 141 h 144"/>
                <a:gd name="T4" fmla="*/ 1 w 216"/>
                <a:gd name="T5" fmla="*/ 139 h 144"/>
                <a:gd name="T6" fmla="*/ 1 w 216"/>
                <a:gd name="T7" fmla="*/ 135 h 144"/>
                <a:gd name="T8" fmla="*/ 1 w 216"/>
                <a:gd name="T9" fmla="*/ 133 h 144"/>
                <a:gd name="T10" fmla="*/ 29 w 216"/>
                <a:gd name="T11" fmla="*/ 115 h 144"/>
                <a:gd name="T12" fmla="*/ 57 w 216"/>
                <a:gd name="T13" fmla="*/ 98 h 144"/>
                <a:gd name="T14" fmla="*/ 84 w 216"/>
                <a:gd name="T15" fmla="*/ 81 h 144"/>
                <a:gd name="T16" fmla="*/ 112 w 216"/>
                <a:gd name="T17" fmla="*/ 64 h 144"/>
                <a:gd name="T18" fmla="*/ 138 w 216"/>
                <a:gd name="T19" fmla="*/ 47 h 144"/>
                <a:gd name="T20" fmla="*/ 164 w 216"/>
                <a:gd name="T21" fmla="*/ 31 h 144"/>
                <a:gd name="T22" fmla="*/ 189 w 216"/>
                <a:gd name="T23" fmla="*/ 15 h 144"/>
                <a:gd name="T24" fmla="*/ 215 w 216"/>
                <a:gd name="T25" fmla="*/ 0 h 144"/>
                <a:gd name="T26" fmla="*/ 215 w 216"/>
                <a:gd name="T27" fmla="*/ 2 h 144"/>
                <a:gd name="T28" fmla="*/ 215 w 216"/>
                <a:gd name="T29" fmla="*/ 5 h 144"/>
                <a:gd name="T30" fmla="*/ 215 w 216"/>
                <a:gd name="T31" fmla="*/ 7 h 144"/>
                <a:gd name="T32" fmla="*/ 216 w 216"/>
                <a:gd name="T33" fmla="*/ 10 h 144"/>
                <a:gd name="T34" fmla="*/ 190 w 216"/>
                <a:gd name="T35" fmla="*/ 26 h 144"/>
                <a:gd name="T36" fmla="*/ 164 w 216"/>
                <a:gd name="T37" fmla="*/ 42 h 144"/>
                <a:gd name="T38" fmla="*/ 138 w 216"/>
                <a:gd name="T39" fmla="*/ 58 h 144"/>
                <a:gd name="T40" fmla="*/ 112 w 216"/>
                <a:gd name="T41" fmla="*/ 75 h 144"/>
                <a:gd name="T42" fmla="*/ 84 w 216"/>
                <a:gd name="T43" fmla="*/ 92 h 144"/>
                <a:gd name="T44" fmla="*/ 57 w 216"/>
                <a:gd name="T45" fmla="*/ 109 h 144"/>
                <a:gd name="T46" fmla="*/ 29 w 216"/>
                <a:gd name="T47" fmla="*/ 126 h 144"/>
                <a:gd name="T48" fmla="*/ 0 w 216"/>
                <a:gd name="T4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" h="144">
                  <a:moveTo>
                    <a:pt x="0" y="144"/>
                  </a:moveTo>
                  <a:lnTo>
                    <a:pt x="0" y="141"/>
                  </a:lnTo>
                  <a:lnTo>
                    <a:pt x="1" y="139"/>
                  </a:lnTo>
                  <a:lnTo>
                    <a:pt x="1" y="135"/>
                  </a:lnTo>
                  <a:lnTo>
                    <a:pt x="1" y="133"/>
                  </a:lnTo>
                  <a:lnTo>
                    <a:pt x="29" y="115"/>
                  </a:lnTo>
                  <a:lnTo>
                    <a:pt x="57" y="98"/>
                  </a:lnTo>
                  <a:lnTo>
                    <a:pt x="84" y="81"/>
                  </a:lnTo>
                  <a:lnTo>
                    <a:pt x="112" y="64"/>
                  </a:lnTo>
                  <a:lnTo>
                    <a:pt x="138" y="47"/>
                  </a:lnTo>
                  <a:lnTo>
                    <a:pt x="164" y="31"/>
                  </a:lnTo>
                  <a:lnTo>
                    <a:pt x="189" y="15"/>
                  </a:lnTo>
                  <a:lnTo>
                    <a:pt x="215" y="0"/>
                  </a:lnTo>
                  <a:lnTo>
                    <a:pt x="215" y="2"/>
                  </a:lnTo>
                  <a:lnTo>
                    <a:pt x="215" y="5"/>
                  </a:lnTo>
                  <a:lnTo>
                    <a:pt x="215" y="7"/>
                  </a:lnTo>
                  <a:lnTo>
                    <a:pt x="216" y="10"/>
                  </a:lnTo>
                  <a:lnTo>
                    <a:pt x="190" y="26"/>
                  </a:lnTo>
                  <a:lnTo>
                    <a:pt x="164" y="42"/>
                  </a:lnTo>
                  <a:lnTo>
                    <a:pt x="138" y="58"/>
                  </a:lnTo>
                  <a:lnTo>
                    <a:pt x="112" y="75"/>
                  </a:lnTo>
                  <a:lnTo>
                    <a:pt x="84" y="92"/>
                  </a:lnTo>
                  <a:lnTo>
                    <a:pt x="57" y="109"/>
                  </a:lnTo>
                  <a:lnTo>
                    <a:pt x="29" y="12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EFFFF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4" name="Freeform 1174"/>
            <p:cNvSpPr>
              <a:spLocks/>
            </p:cNvSpPr>
            <p:nvPr userDrawn="1"/>
          </p:nvSpPr>
          <p:spPr bwMode="auto">
            <a:xfrm>
              <a:off x="1704" y="1356"/>
              <a:ext cx="29" cy="23"/>
            </a:xfrm>
            <a:custGeom>
              <a:avLst/>
              <a:gdLst>
                <a:gd name="T0" fmla="*/ 0 w 22"/>
                <a:gd name="T1" fmla="*/ 14 h 21"/>
                <a:gd name="T2" fmla="*/ 0 w 22"/>
                <a:gd name="T3" fmla="*/ 16 h 21"/>
                <a:gd name="T4" fmla="*/ 0 w 22"/>
                <a:gd name="T5" fmla="*/ 17 h 21"/>
                <a:gd name="T6" fmla="*/ 0 w 22"/>
                <a:gd name="T7" fmla="*/ 19 h 21"/>
                <a:gd name="T8" fmla="*/ 0 w 22"/>
                <a:gd name="T9" fmla="*/ 21 h 21"/>
                <a:gd name="T10" fmla="*/ 5 w 22"/>
                <a:gd name="T11" fmla="*/ 17 h 21"/>
                <a:gd name="T12" fmla="*/ 11 w 22"/>
                <a:gd name="T13" fmla="*/ 13 h 21"/>
                <a:gd name="T14" fmla="*/ 17 w 22"/>
                <a:gd name="T15" fmla="*/ 9 h 21"/>
                <a:gd name="T16" fmla="*/ 22 w 22"/>
                <a:gd name="T17" fmla="*/ 6 h 21"/>
                <a:gd name="T18" fmla="*/ 22 w 22"/>
                <a:gd name="T19" fmla="*/ 4 h 21"/>
                <a:gd name="T20" fmla="*/ 22 w 22"/>
                <a:gd name="T21" fmla="*/ 3 h 21"/>
                <a:gd name="T22" fmla="*/ 22 w 22"/>
                <a:gd name="T23" fmla="*/ 2 h 21"/>
                <a:gd name="T24" fmla="*/ 22 w 22"/>
                <a:gd name="T25" fmla="*/ 0 h 21"/>
                <a:gd name="T26" fmla="*/ 16 w 22"/>
                <a:gd name="T27" fmla="*/ 4 h 21"/>
                <a:gd name="T28" fmla="*/ 11 w 22"/>
                <a:gd name="T29" fmla="*/ 7 h 21"/>
                <a:gd name="T30" fmla="*/ 5 w 22"/>
                <a:gd name="T31" fmla="*/ 11 h 21"/>
                <a:gd name="T32" fmla="*/ 0 w 22"/>
                <a:gd name="T3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1">
                  <a:moveTo>
                    <a:pt x="0" y="14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1" y="13"/>
                  </a:lnTo>
                  <a:lnTo>
                    <a:pt x="17" y="9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5" y="1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989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5" name="Freeform 1175"/>
            <p:cNvSpPr>
              <a:spLocks/>
            </p:cNvSpPr>
            <p:nvPr userDrawn="1"/>
          </p:nvSpPr>
          <p:spPr bwMode="auto">
            <a:xfrm>
              <a:off x="1738" y="1231"/>
              <a:ext cx="226" cy="127"/>
            </a:xfrm>
            <a:custGeom>
              <a:avLst/>
              <a:gdLst>
                <a:gd name="T0" fmla="*/ 0 w 175"/>
                <a:gd name="T1" fmla="*/ 112 h 112"/>
                <a:gd name="T2" fmla="*/ 0 w 175"/>
                <a:gd name="T3" fmla="*/ 110 h 112"/>
                <a:gd name="T4" fmla="*/ 0 w 175"/>
                <a:gd name="T5" fmla="*/ 109 h 112"/>
                <a:gd name="T6" fmla="*/ 23 w 175"/>
                <a:gd name="T7" fmla="*/ 95 h 112"/>
                <a:gd name="T8" fmla="*/ 45 w 175"/>
                <a:gd name="T9" fmla="*/ 81 h 112"/>
                <a:gd name="T10" fmla="*/ 68 w 175"/>
                <a:gd name="T11" fmla="*/ 67 h 112"/>
                <a:gd name="T12" fmla="*/ 90 w 175"/>
                <a:gd name="T13" fmla="*/ 53 h 112"/>
                <a:gd name="T14" fmla="*/ 111 w 175"/>
                <a:gd name="T15" fmla="*/ 40 h 112"/>
                <a:gd name="T16" fmla="*/ 132 w 175"/>
                <a:gd name="T17" fmla="*/ 26 h 112"/>
                <a:gd name="T18" fmla="*/ 153 w 175"/>
                <a:gd name="T19" fmla="*/ 13 h 112"/>
                <a:gd name="T20" fmla="*/ 174 w 175"/>
                <a:gd name="T21" fmla="*/ 0 h 112"/>
                <a:gd name="T22" fmla="*/ 174 w 175"/>
                <a:gd name="T23" fmla="*/ 1 h 112"/>
                <a:gd name="T24" fmla="*/ 175 w 175"/>
                <a:gd name="T25" fmla="*/ 3 h 112"/>
                <a:gd name="T26" fmla="*/ 154 w 175"/>
                <a:gd name="T27" fmla="*/ 15 h 112"/>
                <a:gd name="T28" fmla="*/ 133 w 175"/>
                <a:gd name="T29" fmla="*/ 29 h 112"/>
                <a:gd name="T30" fmla="*/ 111 w 175"/>
                <a:gd name="T31" fmla="*/ 42 h 112"/>
                <a:gd name="T32" fmla="*/ 90 w 175"/>
                <a:gd name="T33" fmla="*/ 56 h 112"/>
                <a:gd name="T34" fmla="*/ 68 w 175"/>
                <a:gd name="T35" fmla="*/ 69 h 112"/>
                <a:gd name="T36" fmla="*/ 45 w 175"/>
                <a:gd name="T37" fmla="*/ 83 h 112"/>
                <a:gd name="T38" fmla="*/ 23 w 175"/>
                <a:gd name="T39" fmla="*/ 97 h 112"/>
                <a:gd name="T40" fmla="*/ 0 w 175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112">
                  <a:moveTo>
                    <a:pt x="0" y="112"/>
                  </a:moveTo>
                  <a:lnTo>
                    <a:pt x="0" y="110"/>
                  </a:lnTo>
                  <a:lnTo>
                    <a:pt x="0" y="109"/>
                  </a:lnTo>
                  <a:lnTo>
                    <a:pt x="23" y="95"/>
                  </a:lnTo>
                  <a:lnTo>
                    <a:pt x="45" y="81"/>
                  </a:lnTo>
                  <a:lnTo>
                    <a:pt x="68" y="67"/>
                  </a:lnTo>
                  <a:lnTo>
                    <a:pt x="90" y="53"/>
                  </a:lnTo>
                  <a:lnTo>
                    <a:pt x="111" y="40"/>
                  </a:lnTo>
                  <a:lnTo>
                    <a:pt x="132" y="26"/>
                  </a:lnTo>
                  <a:lnTo>
                    <a:pt x="153" y="13"/>
                  </a:lnTo>
                  <a:lnTo>
                    <a:pt x="174" y="0"/>
                  </a:lnTo>
                  <a:lnTo>
                    <a:pt x="174" y="1"/>
                  </a:lnTo>
                  <a:lnTo>
                    <a:pt x="175" y="3"/>
                  </a:lnTo>
                  <a:lnTo>
                    <a:pt x="154" y="15"/>
                  </a:lnTo>
                  <a:lnTo>
                    <a:pt x="133" y="29"/>
                  </a:lnTo>
                  <a:lnTo>
                    <a:pt x="111" y="42"/>
                  </a:lnTo>
                  <a:lnTo>
                    <a:pt x="90" y="56"/>
                  </a:lnTo>
                  <a:lnTo>
                    <a:pt x="68" y="69"/>
                  </a:lnTo>
                  <a:lnTo>
                    <a:pt x="45" y="83"/>
                  </a:lnTo>
                  <a:lnTo>
                    <a:pt x="23" y="97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A9DED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6" name="Freeform 1176"/>
            <p:cNvSpPr>
              <a:spLocks/>
            </p:cNvSpPr>
            <p:nvPr userDrawn="1"/>
          </p:nvSpPr>
          <p:spPr bwMode="auto">
            <a:xfrm>
              <a:off x="1352" y="996"/>
              <a:ext cx="657" cy="369"/>
            </a:xfrm>
            <a:custGeom>
              <a:avLst/>
              <a:gdLst>
                <a:gd name="T0" fmla="*/ 239 w 509"/>
                <a:gd name="T1" fmla="*/ 326 h 326"/>
                <a:gd name="T2" fmla="*/ 207 w 509"/>
                <a:gd name="T3" fmla="*/ 300 h 326"/>
                <a:gd name="T4" fmla="*/ 175 w 509"/>
                <a:gd name="T5" fmla="*/ 276 h 326"/>
                <a:gd name="T6" fmla="*/ 144 w 509"/>
                <a:gd name="T7" fmla="*/ 252 h 326"/>
                <a:gd name="T8" fmla="*/ 114 w 509"/>
                <a:gd name="T9" fmla="*/ 228 h 326"/>
                <a:gd name="T10" fmla="*/ 85 w 509"/>
                <a:gd name="T11" fmla="*/ 205 h 326"/>
                <a:gd name="T12" fmla="*/ 56 w 509"/>
                <a:gd name="T13" fmla="*/ 182 h 326"/>
                <a:gd name="T14" fmla="*/ 28 w 509"/>
                <a:gd name="T15" fmla="*/ 160 h 326"/>
                <a:gd name="T16" fmla="*/ 0 w 509"/>
                <a:gd name="T17" fmla="*/ 139 h 326"/>
                <a:gd name="T18" fmla="*/ 0 w 509"/>
                <a:gd name="T19" fmla="*/ 138 h 326"/>
                <a:gd name="T20" fmla="*/ 0 w 509"/>
                <a:gd name="T21" fmla="*/ 136 h 326"/>
                <a:gd name="T22" fmla="*/ 35 w 509"/>
                <a:gd name="T23" fmla="*/ 118 h 326"/>
                <a:gd name="T24" fmla="*/ 70 w 509"/>
                <a:gd name="T25" fmla="*/ 100 h 326"/>
                <a:gd name="T26" fmla="*/ 104 w 509"/>
                <a:gd name="T27" fmla="*/ 83 h 326"/>
                <a:gd name="T28" fmla="*/ 138 w 509"/>
                <a:gd name="T29" fmla="*/ 65 h 326"/>
                <a:gd name="T30" fmla="*/ 170 w 509"/>
                <a:gd name="T31" fmla="*/ 49 h 326"/>
                <a:gd name="T32" fmla="*/ 202 w 509"/>
                <a:gd name="T33" fmla="*/ 32 h 326"/>
                <a:gd name="T34" fmla="*/ 233 w 509"/>
                <a:gd name="T35" fmla="*/ 16 h 326"/>
                <a:gd name="T36" fmla="*/ 265 w 509"/>
                <a:gd name="T37" fmla="*/ 0 h 326"/>
                <a:gd name="T38" fmla="*/ 293 w 509"/>
                <a:gd name="T39" fmla="*/ 18 h 326"/>
                <a:gd name="T40" fmla="*/ 322 w 509"/>
                <a:gd name="T41" fmla="*/ 37 h 326"/>
                <a:gd name="T42" fmla="*/ 351 w 509"/>
                <a:gd name="T43" fmla="*/ 56 h 326"/>
                <a:gd name="T44" fmla="*/ 381 w 509"/>
                <a:gd name="T45" fmla="*/ 75 h 326"/>
                <a:gd name="T46" fmla="*/ 412 w 509"/>
                <a:gd name="T47" fmla="*/ 95 h 326"/>
                <a:gd name="T48" fmla="*/ 444 w 509"/>
                <a:gd name="T49" fmla="*/ 116 h 326"/>
                <a:gd name="T50" fmla="*/ 476 w 509"/>
                <a:gd name="T51" fmla="*/ 136 h 326"/>
                <a:gd name="T52" fmla="*/ 509 w 509"/>
                <a:gd name="T53" fmla="*/ 157 h 326"/>
                <a:gd name="T54" fmla="*/ 477 w 509"/>
                <a:gd name="T55" fmla="*/ 177 h 326"/>
                <a:gd name="T56" fmla="*/ 445 w 509"/>
                <a:gd name="T57" fmla="*/ 197 h 326"/>
                <a:gd name="T58" fmla="*/ 413 w 509"/>
                <a:gd name="T59" fmla="*/ 217 h 326"/>
                <a:gd name="T60" fmla="*/ 380 w 509"/>
                <a:gd name="T61" fmla="*/ 238 h 326"/>
                <a:gd name="T62" fmla="*/ 345 w 509"/>
                <a:gd name="T63" fmla="*/ 259 h 326"/>
                <a:gd name="T64" fmla="*/ 311 w 509"/>
                <a:gd name="T65" fmla="*/ 281 h 326"/>
                <a:gd name="T66" fmla="*/ 275 w 509"/>
                <a:gd name="T67" fmla="*/ 303 h 326"/>
                <a:gd name="T68" fmla="*/ 239 w 509"/>
                <a:gd name="T6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9" h="326">
                  <a:moveTo>
                    <a:pt x="239" y="326"/>
                  </a:moveTo>
                  <a:lnTo>
                    <a:pt x="207" y="300"/>
                  </a:lnTo>
                  <a:lnTo>
                    <a:pt x="175" y="276"/>
                  </a:lnTo>
                  <a:lnTo>
                    <a:pt x="144" y="252"/>
                  </a:lnTo>
                  <a:lnTo>
                    <a:pt x="114" y="228"/>
                  </a:lnTo>
                  <a:lnTo>
                    <a:pt x="85" y="205"/>
                  </a:lnTo>
                  <a:lnTo>
                    <a:pt x="56" y="182"/>
                  </a:lnTo>
                  <a:lnTo>
                    <a:pt x="28" y="160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35" y="118"/>
                  </a:lnTo>
                  <a:lnTo>
                    <a:pt x="70" y="100"/>
                  </a:lnTo>
                  <a:lnTo>
                    <a:pt x="104" y="83"/>
                  </a:lnTo>
                  <a:lnTo>
                    <a:pt x="138" y="65"/>
                  </a:lnTo>
                  <a:lnTo>
                    <a:pt x="170" y="49"/>
                  </a:lnTo>
                  <a:lnTo>
                    <a:pt x="202" y="32"/>
                  </a:lnTo>
                  <a:lnTo>
                    <a:pt x="233" y="16"/>
                  </a:lnTo>
                  <a:lnTo>
                    <a:pt x="265" y="0"/>
                  </a:lnTo>
                  <a:lnTo>
                    <a:pt x="293" y="18"/>
                  </a:lnTo>
                  <a:lnTo>
                    <a:pt x="322" y="37"/>
                  </a:lnTo>
                  <a:lnTo>
                    <a:pt x="351" y="56"/>
                  </a:lnTo>
                  <a:lnTo>
                    <a:pt x="381" y="75"/>
                  </a:lnTo>
                  <a:lnTo>
                    <a:pt x="412" y="95"/>
                  </a:lnTo>
                  <a:lnTo>
                    <a:pt x="444" y="116"/>
                  </a:lnTo>
                  <a:lnTo>
                    <a:pt x="476" y="136"/>
                  </a:lnTo>
                  <a:lnTo>
                    <a:pt x="509" y="157"/>
                  </a:lnTo>
                  <a:lnTo>
                    <a:pt x="477" y="177"/>
                  </a:lnTo>
                  <a:lnTo>
                    <a:pt x="445" y="197"/>
                  </a:lnTo>
                  <a:lnTo>
                    <a:pt x="413" y="217"/>
                  </a:lnTo>
                  <a:lnTo>
                    <a:pt x="380" y="238"/>
                  </a:lnTo>
                  <a:lnTo>
                    <a:pt x="345" y="259"/>
                  </a:lnTo>
                  <a:lnTo>
                    <a:pt x="311" y="281"/>
                  </a:lnTo>
                  <a:lnTo>
                    <a:pt x="275" y="303"/>
                  </a:lnTo>
                  <a:lnTo>
                    <a:pt x="239" y="326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7" name="Freeform 1177"/>
            <p:cNvSpPr>
              <a:spLocks/>
            </p:cNvSpPr>
            <p:nvPr userDrawn="1"/>
          </p:nvSpPr>
          <p:spPr bwMode="auto">
            <a:xfrm>
              <a:off x="1352" y="994"/>
              <a:ext cx="630" cy="350"/>
            </a:xfrm>
            <a:custGeom>
              <a:avLst/>
              <a:gdLst>
                <a:gd name="T0" fmla="*/ 219 w 488"/>
                <a:gd name="T1" fmla="*/ 310 h 310"/>
                <a:gd name="T2" fmla="*/ 190 w 488"/>
                <a:gd name="T3" fmla="*/ 286 h 310"/>
                <a:gd name="T4" fmla="*/ 161 w 488"/>
                <a:gd name="T5" fmla="*/ 264 h 310"/>
                <a:gd name="T6" fmla="*/ 133 w 488"/>
                <a:gd name="T7" fmla="*/ 242 h 310"/>
                <a:gd name="T8" fmla="*/ 105 w 488"/>
                <a:gd name="T9" fmla="*/ 220 h 310"/>
                <a:gd name="T10" fmla="*/ 78 w 488"/>
                <a:gd name="T11" fmla="*/ 199 h 310"/>
                <a:gd name="T12" fmla="*/ 52 w 488"/>
                <a:gd name="T13" fmla="*/ 178 h 310"/>
                <a:gd name="T14" fmla="*/ 26 w 488"/>
                <a:gd name="T15" fmla="*/ 158 h 310"/>
                <a:gd name="T16" fmla="*/ 0 w 488"/>
                <a:gd name="T17" fmla="*/ 138 h 310"/>
                <a:gd name="T18" fmla="*/ 35 w 488"/>
                <a:gd name="T19" fmla="*/ 120 h 310"/>
                <a:gd name="T20" fmla="*/ 70 w 488"/>
                <a:gd name="T21" fmla="*/ 102 h 310"/>
                <a:gd name="T22" fmla="*/ 104 w 488"/>
                <a:gd name="T23" fmla="*/ 84 h 310"/>
                <a:gd name="T24" fmla="*/ 138 w 488"/>
                <a:gd name="T25" fmla="*/ 66 h 310"/>
                <a:gd name="T26" fmla="*/ 170 w 488"/>
                <a:gd name="T27" fmla="*/ 49 h 310"/>
                <a:gd name="T28" fmla="*/ 202 w 488"/>
                <a:gd name="T29" fmla="*/ 32 h 310"/>
                <a:gd name="T30" fmla="*/ 233 w 488"/>
                <a:gd name="T31" fmla="*/ 16 h 310"/>
                <a:gd name="T32" fmla="*/ 264 w 488"/>
                <a:gd name="T33" fmla="*/ 0 h 310"/>
                <a:gd name="T34" fmla="*/ 290 w 488"/>
                <a:gd name="T35" fmla="*/ 17 h 310"/>
                <a:gd name="T36" fmla="*/ 317 w 488"/>
                <a:gd name="T37" fmla="*/ 34 h 310"/>
                <a:gd name="T38" fmla="*/ 344 w 488"/>
                <a:gd name="T39" fmla="*/ 51 h 310"/>
                <a:gd name="T40" fmla="*/ 371 w 488"/>
                <a:gd name="T41" fmla="*/ 69 h 310"/>
                <a:gd name="T42" fmla="*/ 400 w 488"/>
                <a:gd name="T43" fmla="*/ 87 h 310"/>
                <a:gd name="T44" fmla="*/ 429 w 488"/>
                <a:gd name="T45" fmla="*/ 106 h 310"/>
                <a:gd name="T46" fmla="*/ 458 w 488"/>
                <a:gd name="T47" fmla="*/ 125 h 310"/>
                <a:gd name="T48" fmla="*/ 488 w 488"/>
                <a:gd name="T49" fmla="*/ 144 h 310"/>
                <a:gd name="T50" fmla="*/ 457 w 488"/>
                <a:gd name="T51" fmla="*/ 163 h 310"/>
                <a:gd name="T52" fmla="*/ 425 w 488"/>
                <a:gd name="T53" fmla="*/ 183 h 310"/>
                <a:gd name="T54" fmla="*/ 393 w 488"/>
                <a:gd name="T55" fmla="*/ 203 h 310"/>
                <a:gd name="T56" fmla="*/ 360 w 488"/>
                <a:gd name="T57" fmla="*/ 223 h 310"/>
                <a:gd name="T58" fmla="*/ 325 w 488"/>
                <a:gd name="T59" fmla="*/ 244 h 310"/>
                <a:gd name="T60" fmla="*/ 291 w 488"/>
                <a:gd name="T61" fmla="*/ 266 h 310"/>
                <a:gd name="T62" fmla="*/ 255 w 488"/>
                <a:gd name="T63" fmla="*/ 287 h 310"/>
                <a:gd name="T64" fmla="*/ 219 w 488"/>
                <a:gd name="T6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8" h="310">
                  <a:moveTo>
                    <a:pt x="219" y="310"/>
                  </a:moveTo>
                  <a:lnTo>
                    <a:pt x="190" y="286"/>
                  </a:lnTo>
                  <a:lnTo>
                    <a:pt x="161" y="264"/>
                  </a:lnTo>
                  <a:lnTo>
                    <a:pt x="133" y="242"/>
                  </a:lnTo>
                  <a:lnTo>
                    <a:pt x="105" y="220"/>
                  </a:lnTo>
                  <a:lnTo>
                    <a:pt x="78" y="199"/>
                  </a:lnTo>
                  <a:lnTo>
                    <a:pt x="52" y="178"/>
                  </a:lnTo>
                  <a:lnTo>
                    <a:pt x="26" y="158"/>
                  </a:lnTo>
                  <a:lnTo>
                    <a:pt x="0" y="138"/>
                  </a:lnTo>
                  <a:lnTo>
                    <a:pt x="35" y="120"/>
                  </a:lnTo>
                  <a:lnTo>
                    <a:pt x="70" y="102"/>
                  </a:lnTo>
                  <a:lnTo>
                    <a:pt x="104" y="84"/>
                  </a:lnTo>
                  <a:lnTo>
                    <a:pt x="138" y="66"/>
                  </a:lnTo>
                  <a:lnTo>
                    <a:pt x="170" y="49"/>
                  </a:lnTo>
                  <a:lnTo>
                    <a:pt x="202" y="32"/>
                  </a:lnTo>
                  <a:lnTo>
                    <a:pt x="233" y="16"/>
                  </a:lnTo>
                  <a:lnTo>
                    <a:pt x="264" y="0"/>
                  </a:lnTo>
                  <a:lnTo>
                    <a:pt x="290" y="17"/>
                  </a:lnTo>
                  <a:lnTo>
                    <a:pt x="317" y="34"/>
                  </a:lnTo>
                  <a:lnTo>
                    <a:pt x="344" y="51"/>
                  </a:lnTo>
                  <a:lnTo>
                    <a:pt x="371" y="69"/>
                  </a:lnTo>
                  <a:lnTo>
                    <a:pt x="400" y="87"/>
                  </a:lnTo>
                  <a:lnTo>
                    <a:pt x="429" y="106"/>
                  </a:lnTo>
                  <a:lnTo>
                    <a:pt x="458" y="125"/>
                  </a:lnTo>
                  <a:lnTo>
                    <a:pt x="488" y="144"/>
                  </a:lnTo>
                  <a:lnTo>
                    <a:pt x="457" y="163"/>
                  </a:lnTo>
                  <a:lnTo>
                    <a:pt x="425" y="183"/>
                  </a:lnTo>
                  <a:lnTo>
                    <a:pt x="393" y="203"/>
                  </a:lnTo>
                  <a:lnTo>
                    <a:pt x="360" y="223"/>
                  </a:lnTo>
                  <a:lnTo>
                    <a:pt x="325" y="244"/>
                  </a:lnTo>
                  <a:lnTo>
                    <a:pt x="291" y="266"/>
                  </a:lnTo>
                  <a:lnTo>
                    <a:pt x="255" y="287"/>
                  </a:lnTo>
                  <a:lnTo>
                    <a:pt x="219" y="310"/>
                  </a:lnTo>
                  <a:close/>
                </a:path>
              </a:pathLst>
            </a:custGeom>
            <a:solidFill>
              <a:srgbClr val="25473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8" name="Freeform 1178"/>
            <p:cNvSpPr>
              <a:spLocks/>
            </p:cNvSpPr>
            <p:nvPr userDrawn="1"/>
          </p:nvSpPr>
          <p:spPr bwMode="auto">
            <a:xfrm>
              <a:off x="1352" y="983"/>
              <a:ext cx="625" cy="344"/>
            </a:xfrm>
            <a:custGeom>
              <a:avLst/>
              <a:gdLst>
                <a:gd name="T0" fmla="*/ 217 w 484"/>
                <a:gd name="T1" fmla="*/ 305 h 305"/>
                <a:gd name="T2" fmla="*/ 188 w 484"/>
                <a:gd name="T3" fmla="*/ 282 h 305"/>
                <a:gd name="T4" fmla="*/ 160 w 484"/>
                <a:gd name="T5" fmla="*/ 260 h 305"/>
                <a:gd name="T6" fmla="*/ 131 w 484"/>
                <a:gd name="T7" fmla="*/ 238 h 305"/>
                <a:gd name="T8" fmla="*/ 104 w 484"/>
                <a:gd name="T9" fmla="*/ 217 h 305"/>
                <a:gd name="T10" fmla="*/ 77 w 484"/>
                <a:gd name="T11" fmla="*/ 196 h 305"/>
                <a:gd name="T12" fmla="*/ 51 w 484"/>
                <a:gd name="T13" fmla="*/ 176 h 305"/>
                <a:gd name="T14" fmla="*/ 26 w 484"/>
                <a:gd name="T15" fmla="*/ 156 h 305"/>
                <a:gd name="T16" fmla="*/ 0 w 484"/>
                <a:gd name="T17" fmla="*/ 137 h 305"/>
                <a:gd name="T18" fmla="*/ 35 w 484"/>
                <a:gd name="T19" fmla="*/ 119 h 305"/>
                <a:gd name="T20" fmla="*/ 70 w 484"/>
                <a:gd name="T21" fmla="*/ 101 h 305"/>
                <a:gd name="T22" fmla="*/ 103 w 484"/>
                <a:gd name="T23" fmla="*/ 83 h 305"/>
                <a:gd name="T24" fmla="*/ 137 w 484"/>
                <a:gd name="T25" fmla="*/ 66 h 305"/>
                <a:gd name="T26" fmla="*/ 169 w 484"/>
                <a:gd name="T27" fmla="*/ 49 h 305"/>
                <a:gd name="T28" fmla="*/ 201 w 484"/>
                <a:gd name="T29" fmla="*/ 32 h 305"/>
                <a:gd name="T30" fmla="*/ 232 w 484"/>
                <a:gd name="T31" fmla="*/ 16 h 305"/>
                <a:gd name="T32" fmla="*/ 263 w 484"/>
                <a:gd name="T33" fmla="*/ 0 h 305"/>
                <a:gd name="T34" fmla="*/ 289 w 484"/>
                <a:gd name="T35" fmla="*/ 16 h 305"/>
                <a:gd name="T36" fmla="*/ 315 w 484"/>
                <a:gd name="T37" fmla="*/ 33 h 305"/>
                <a:gd name="T38" fmla="*/ 342 w 484"/>
                <a:gd name="T39" fmla="*/ 50 h 305"/>
                <a:gd name="T40" fmla="*/ 369 w 484"/>
                <a:gd name="T41" fmla="*/ 68 h 305"/>
                <a:gd name="T42" fmla="*/ 397 w 484"/>
                <a:gd name="T43" fmla="*/ 86 h 305"/>
                <a:gd name="T44" fmla="*/ 426 w 484"/>
                <a:gd name="T45" fmla="*/ 104 h 305"/>
                <a:gd name="T46" fmla="*/ 455 w 484"/>
                <a:gd name="T47" fmla="*/ 123 h 305"/>
                <a:gd name="T48" fmla="*/ 484 w 484"/>
                <a:gd name="T49" fmla="*/ 142 h 305"/>
                <a:gd name="T50" fmla="*/ 453 w 484"/>
                <a:gd name="T51" fmla="*/ 161 h 305"/>
                <a:gd name="T52" fmla="*/ 421 w 484"/>
                <a:gd name="T53" fmla="*/ 180 h 305"/>
                <a:gd name="T54" fmla="*/ 389 w 484"/>
                <a:gd name="T55" fmla="*/ 200 h 305"/>
                <a:gd name="T56" fmla="*/ 357 w 484"/>
                <a:gd name="T57" fmla="*/ 220 h 305"/>
                <a:gd name="T58" fmla="*/ 322 w 484"/>
                <a:gd name="T59" fmla="*/ 240 h 305"/>
                <a:gd name="T60" fmla="*/ 288 w 484"/>
                <a:gd name="T61" fmla="*/ 262 h 305"/>
                <a:gd name="T62" fmla="*/ 253 w 484"/>
                <a:gd name="T63" fmla="*/ 283 h 305"/>
                <a:gd name="T64" fmla="*/ 217 w 484"/>
                <a:gd name="T65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4" h="305">
                  <a:moveTo>
                    <a:pt x="217" y="305"/>
                  </a:moveTo>
                  <a:lnTo>
                    <a:pt x="188" y="282"/>
                  </a:lnTo>
                  <a:lnTo>
                    <a:pt x="160" y="260"/>
                  </a:lnTo>
                  <a:lnTo>
                    <a:pt x="131" y="238"/>
                  </a:lnTo>
                  <a:lnTo>
                    <a:pt x="104" y="217"/>
                  </a:lnTo>
                  <a:lnTo>
                    <a:pt x="77" y="196"/>
                  </a:lnTo>
                  <a:lnTo>
                    <a:pt x="51" y="176"/>
                  </a:lnTo>
                  <a:lnTo>
                    <a:pt x="26" y="156"/>
                  </a:lnTo>
                  <a:lnTo>
                    <a:pt x="0" y="137"/>
                  </a:lnTo>
                  <a:lnTo>
                    <a:pt x="35" y="119"/>
                  </a:lnTo>
                  <a:lnTo>
                    <a:pt x="70" y="101"/>
                  </a:lnTo>
                  <a:lnTo>
                    <a:pt x="103" y="83"/>
                  </a:lnTo>
                  <a:lnTo>
                    <a:pt x="137" y="66"/>
                  </a:lnTo>
                  <a:lnTo>
                    <a:pt x="169" y="49"/>
                  </a:lnTo>
                  <a:lnTo>
                    <a:pt x="201" y="32"/>
                  </a:lnTo>
                  <a:lnTo>
                    <a:pt x="232" y="16"/>
                  </a:lnTo>
                  <a:lnTo>
                    <a:pt x="263" y="0"/>
                  </a:lnTo>
                  <a:lnTo>
                    <a:pt x="289" y="16"/>
                  </a:lnTo>
                  <a:lnTo>
                    <a:pt x="315" y="33"/>
                  </a:lnTo>
                  <a:lnTo>
                    <a:pt x="342" y="50"/>
                  </a:lnTo>
                  <a:lnTo>
                    <a:pt x="369" y="68"/>
                  </a:lnTo>
                  <a:lnTo>
                    <a:pt x="397" y="86"/>
                  </a:lnTo>
                  <a:lnTo>
                    <a:pt x="426" y="104"/>
                  </a:lnTo>
                  <a:lnTo>
                    <a:pt x="455" y="123"/>
                  </a:lnTo>
                  <a:lnTo>
                    <a:pt x="484" y="142"/>
                  </a:lnTo>
                  <a:lnTo>
                    <a:pt x="453" y="161"/>
                  </a:lnTo>
                  <a:lnTo>
                    <a:pt x="421" y="180"/>
                  </a:lnTo>
                  <a:lnTo>
                    <a:pt x="389" y="200"/>
                  </a:lnTo>
                  <a:lnTo>
                    <a:pt x="357" y="220"/>
                  </a:lnTo>
                  <a:lnTo>
                    <a:pt x="322" y="240"/>
                  </a:lnTo>
                  <a:lnTo>
                    <a:pt x="288" y="262"/>
                  </a:lnTo>
                  <a:lnTo>
                    <a:pt x="253" y="283"/>
                  </a:lnTo>
                  <a:lnTo>
                    <a:pt x="217" y="305"/>
                  </a:lnTo>
                  <a:close/>
                </a:path>
              </a:pathLst>
            </a:custGeom>
            <a:solidFill>
              <a:srgbClr val="BADD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9" name="Freeform 1179"/>
            <p:cNvSpPr>
              <a:spLocks/>
            </p:cNvSpPr>
            <p:nvPr userDrawn="1"/>
          </p:nvSpPr>
          <p:spPr bwMode="auto">
            <a:xfrm>
              <a:off x="1357" y="985"/>
              <a:ext cx="615" cy="339"/>
            </a:xfrm>
            <a:custGeom>
              <a:avLst/>
              <a:gdLst>
                <a:gd name="T0" fmla="*/ 214 w 476"/>
                <a:gd name="T1" fmla="*/ 300 h 300"/>
                <a:gd name="T2" fmla="*/ 185 w 476"/>
                <a:gd name="T3" fmla="*/ 278 h 300"/>
                <a:gd name="T4" fmla="*/ 157 w 476"/>
                <a:gd name="T5" fmla="*/ 256 h 300"/>
                <a:gd name="T6" fmla="*/ 129 w 476"/>
                <a:gd name="T7" fmla="*/ 235 h 300"/>
                <a:gd name="T8" fmla="*/ 102 w 476"/>
                <a:gd name="T9" fmla="*/ 214 h 300"/>
                <a:gd name="T10" fmla="*/ 76 w 476"/>
                <a:gd name="T11" fmla="*/ 193 h 300"/>
                <a:gd name="T12" fmla="*/ 50 w 476"/>
                <a:gd name="T13" fmla="*/ 174 h 300"/>
                <a:gd name="T14" fmla="*/ 25 w 476"/>
                <a:gd name="T15" fmla="*/ 154 h 300"/>
                <a:gd name="T16" fmla="*/ 0 w 476"/>
                <a:gd name="T17" fmla="*/ 135 h 300"/>
                <a:gd name="T18" fmla="*/ 35 w 476"/>
                <a:gd name="T19" fmla="*/ 117 h 300"/>
                <a:gd name="T20" fmla="*/ 68 w 476"/>
                <a:gd name="T21" fmla="*/ 99 h 300"/>
                <a:gd name="T22" fmla="*/ 102 w 476"/>
                <a:gd name="T23" fmla="*/ 82 h 300"/>
                <a:gd name="T24" fmla="*/ 135 w 476"/>
                <a:gd name="T25" fmla="*/ 65 h 300"/>
                <a:gd name="T26" fmla="*/ 166 w 476"/>
                <a:gd name="T27" fmla="*/ 48 h 300"/>
                <a:gd name="T28" fmla="*/ 197 w 476"/>
                <a:gd name="T29" fmla="*/ 32 h 300"/>
                <a:gd name="T30" fmla="*/ 228 w 476"/>
                <a:gd name="T31" fmla="*/ 16 h 300"/>
                <a:gd name="T32" fmla="*/ 259 w 476"/>
                <a:gd name="T33" fmla="*/ 0 h 300"/>
                <a:gd name="T34" fmla="*/ 284 w 476"/>
                <a:gd name="T35" fmla="*/ 16 h 300"/>
                <a:gd name="T36" fmla="*/ 310 w 476"/>
                <a:gd name="T37" fmla="*/ 33 h 300"/>
                <a:gd name="T38" fmla="*/ 336 w 476"/>
                <a:gd name="T39" fmla="*/ 50 h 300"/>
                <a:gd name="T40" fmla="*/ 363 w 476"/>
                <a:gd name="T41" fmla="*/ 67 h 300"/>
                <a:gd name="T42" fmla="*/ 390 w 476"/>
                <a:gd name="T43" fmla="*/ 85 h 300"/>
                <a:gd name="T44" fmla="*/ 419 w 476"/>
                <a:gd name="T45" fmla="*/ 103 h 300"/>
                <a:gd name="T46" fmla="*/ 447 w 476"/>
                <a:gd name="T47" fmla="*/ 121 h 300"/>
                <a:gd name="T48" fmla="*/ 476 w 476"/>
                <a:gd name="T49" fmla="*/ 140 h 300"/>
                <a:gd name="T50" fmla="*/ 445 w 476"/>
                <a:gd name="T51" fmla="*/ 158 h 300"/>
                <a:gd name="T52" fmla="*/ 414 w 476"/>
                <a:gd name="T53" fmla="*/ 178 h 300"/>
                <a:gd name="T54" fmla="*/ 383 w 476"/>
                <a:gd name="T55" fmla="*/ 197 h 300"/>
                <a:gd name="T56" fmla="*/ 351 w 476"/>
                <a:gd name="T57" fmla="*/ 216 h 300"/>
                <a:gd name="T58" fmla="*/ 317 w 476"/>
                <a:gd name="T59" fmla="*/ 237 h 300"/>
                <a:gd name="T60" fmla="*/ 283 w 476"/>
                <a:gd name="T61" fmla="*/ 258 h 300"/>
                <a:gd name="T62" fmla="*/ 249 w 476"/>
                <a:gd name="T63" fmla="*/ 279 h 300"/>
                <a:gd name="T64" fmla="*/ 214 w 476"/>
                <a:gd name="T6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300">
                  <a:moveTo>
                    <a:pt x="214" y="300"/>
                  </a:moveTo>
                  <a:lnTo>
                    <a:pt x="185" y="278"/>
                  </a:lnTo>
                  <a:lnTo>
                    <a:pt x="157" y="256"/>
                  </a:lnTo>
                  <a:lnTo>
                    <a:pt x="129" y="235"/>
                  </a:lnTo>
                  <a:lnTo>
                    <a:pt x="102" y="214"/>
                  </a:lnTo>
                  <a:lnTo>
                    <a:pt x="76" y="193"/>
                  </a:lnTo>
                  <a:lnTo>
                    <a:pt x="50" y="174"/>
                  </a:lnTo>
                  <a:lnTo>
                    <a:pt x="25" y="154"/>
                  </a:lnTo>
                  <a:lnTo>
                    <a:pt x="0" y="135"/>
                  </a:lnTo>
                  <a:lnTo>
                    <a:pt x="35" y="117"/>
                  </a:lnTo>
                  <a:lnTo>
                    <a:pt x="68" y="99"/>
                  </a:lnTo>
                  <a:lnTo>
                    <a:pt x="102" y="82"/>
                  </a:lnTo>
                  <a:lnTo>
                    <a:pt x="135" y="65"/>
                  </a:lnTo>
                  <a:lnTo>
                    <a:pt x="166" y="48"/>
                  </a:lnTo>
                  <a:lnTo>
                    <a:pt x="197" y="32"/>
                  </a:lnTo>
                  <a:lnTo>
                    <a:pt x="228" y="16"/>
                  </a:lnTo>
                  <a:lnTo>
                    <a:pt x="259" y="0"/>
                  </a:lnTo>
                  <a:lnTo>
                    <a:pt x="284" y="16"/>
                  </a:lnTo>
                  <a:lnTo>
                    <a:pt x="310" y="33"/>
                  </a:lnTo>
                  <a:lnTo>
                    <a:pt x="336" y="50"/>
                  </a:lnTo>
                  <a:lnTo>
                    <a:pt x="363" y="67"/>
                  </a:lnTo>
                  <a:lnTo>
                    <a:pt x="390" y="85"/>
                  </a:lnTo>
                  <a:lnTo>
                    <a:pt x="419" y="103"/>
                  </a:lnTo>
                  <a:lnTo>
                    <a:pt x="447" y="121"/>
                  </a:lnTo>
                  <a:lnTo>
                    <a:pt x="476" y="140"/>
                  </a:lnTo>
                  <a:lnTo>
                    <a:pt x="445" y="158"/>
                  </a:lnTo>
                  <a:lnTo>
                    <a:pt x="414" y="178"/>
                  </a:lnTo>
                  <a:lnTo>
                    <a:pt x="383" y="197"/>
                  </a:lnTo>
                  <a:lnTo>
                    <a:pt x="351" y="216"/>
                  </a:lnTo>
                  <a:lnTo>
                    <a:pt x="317" y="237"/>
                  </a:lnTo>
                  <a:lnTo>
                    <a:pt x="283" y="258"/>
                  </a:lnTo>
                  <a:lnTo>
                    <a:pt x="249" y="279"/>
                  </a:lnTo>
                  <a:lnTo>
                    <a:pt x="214" y="300"/>
                  </a:lnTo>
                  <a:close/>
                </a:path>
              </a:pathLst>
            </a:custGeom>
            <a:solidFill>
              <a:srgbClr val="E2FFF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0" name="Freeform 1180"/>
            <p:cNvSpPr>
              <a:spLocks/>
            </p:cNvSpPr>
            <p:nvPr userDrawn="1"/>
          </p:nvSpPr>
          <p:spPr bwMode="auto">
            <a:xfrm>
              <a:off x="1367" y="994"/>
              <a:ext cx="598" cy="330"/>
            </a:xfrm>
            <a:custGeom>
              <a:avLst/>
              <a:gdLst>
                <a:gd name="T0" fmla="*/ 206 w 463"/>
                <a:gd name="T1" fmla="*/ 292 h 292"/>
                <a:gd name="T2" fmla="*/ 178 w 463"/>
                <a:gd name="T3" fmla="*/ 271 h 292"/>
                <a:gd name="T4" fmla="*/ 151 w 463"/>
                <a:gd name="T5" fmla="*/ 250 h 292"/>
                <a:gd name="T6" fmla="*/ 124 w 463"/>
                <a:gd name="T7" fmla="*/ 229 h 292"/>
                <a:gd name="T8" fmla="*/ 98 w 463"/>
                <a:gd name="T9" fmla="*/ 209 h 292"/>
                <a:gd name="T10" fmla="*/ 73 w 463"/>
                <a:gd name="T11" fmla="*/ 189 h 292"/>
                <a:gd name="T12" fmla="*/ 48 w 463"/>
                <a:gd name="T13" fmla="*/ 170 h 292"/>
                <a:gd name="T14" fmla="*/ 23 w 463"/>
                <a:gd name="T15" fmla="*/ 151 h 292"/>
                <a:gd name="T16" fmla="*/ 0 w 463"/>
                <a:gd name="T17" fmla="*/ 132 h 292"/>
                <a:gd name="T18" fmla="*/ 33 w 463"/>
                <a:gd name="T19" fmla="*/ 115 h 292"/>
                <a:gd name="T20" fmla="*/ 66 w 463"/>
                <a:gd name="T21" fmla="*/ 97 h 292"/>
                <a:gd name="T22" fmla="*/ 99 w 463"/>
                <a:gd name="T23" fmla="*/ 80 h 292"/>
                <a:gd name="T24" fmla="*/ 131 w 463"/>
                <a:gd name="T25" fmla="*/ 63 h 292"/>
                <a:gd name="T26" fmla="*/ 162 w 463"/>
                <a:gd name="T27" fmla="*/ 47 h 292"/>
                <a:gd name="T28" fmla="*/ 192 w 463"/>
                <a:gd name="T29" fmla="*/ 31 h 292"/>
                <a:gd name="T30" fmla="*/ 223 w 463"/>
                <a:gd name="T31" fmla="*/ 15 h 292"/>
                <a:gd name="T32" fmla="*/ 252 w 463"/>
                <a:gd name="T33" fmla="*/ 0 h 292"/>
                <a:gd name="T34" fmla="*/ 277 w 463"/>
                <a:gd name="T35" fmla="*/ 16 h 292"/>
                <a:gd name="T36" fmla="*/ 302 w 463"/>
                <a:gd name="T37" fmla="*/ 32 h 292"/>
                <a:gd name="T38" fmla="*/ 327 w 463"/>
                <a:gd name="T39" fmla="*/ 48 h 292"/>
                <a:gd name="T40" fmla="*/ 353 w 463"/>
                <a:gd name="T41" fmla="*/ 65 h 292"/>
                <a:gd name="T42" fmla="*/ 380 w 463"/>
                <a:gd name="T43" fmla="*/ 82 h 292"/>
                <a:gd name="T44" fmla="*/ 407 w 463"/>
                <a:gd name="T45" fmla="*/ 99 h 292"/>
                <a:gd name="T46" fmla="*/ 435 w 463"/>
                <a:gd name="T47" fmla="*/ 117 h 292"/>
                <a:gd name="T48" fmla="*/ 463 w 463"/>
                <a:gd name="T49" fmla="*/ 135 h 292"/>
                <a:gd name="T50" fmla="*/ 433 w 463"/>
                <a:gd name="T51" fmla="*/ 153 h 292"/>
                <a:gd name="T52" fmla="*/ 402 w 463"/>
                <a:gd name="T53" fmla="*/ 172 h 292"/>
                <a:gd name="T54" fmla="*/ 371 w 463"/>
                <a:gd name="T55" fmla="*/ 191 h 292"/>
                <a:gd name="T56" fmla="*/ 340 w 463"/>
                <a:gd name="T57" fmla="*/ 210 h 292"/>
                <a:gd name="T58" fmla="*/ 307 w 463"/>
                <a:gd name="T59" fmla="*/ 230 h 292"/>
                <a:gd name="T60" fmla="*/ 273 w 463"/>
                <a:gd name="T61" fmla="*/ 250 h 292"/>
                <a:gd name="T62" fmla="*/ 240 w 463"/>
                <a:gd name="T63" fmla="*/ 271 h 292"/>
                <a:gd name="T64" fmla="*/ 206 w 463"/>
                <a:gd name="T6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292">
                  <a:moveTo>
                    <a:pt x="206" y="292"/>
                  </a:moveTo>
                  <a:lnTo>
                    <a:pt x="178" y="271"/>
                  </a:lnTo>
                  <a:lnTo>
                    <a:pt x="151" y="250"/>
                  </a:lnTo>
                  <a:lnTo>
                    <a:pt x="124" y="229"/>
                  </a:lnTo>
                  <a:lnTo>
                    <a:pt x="98" y="209"/>
                  </a:lnTo>
                  <a:lnTo>
                    <a:pt x="73" y="189"/>
                  </a:lnTo>
                  <a:lnTo>
                    <a:pt x="48" y="170"/>
                  </a:lnTo>
                  <a:lnTo>
                    <a:pt x="23" y="151"/>
                  </a:lnTo>
                  <a:lnTo>
                    <a:pt x="0" y="132"/>
                  </a:lnTo>
                  <a:lnTo>
                    <a:pt x="33" y="115"/>
                  </a:lnTo>
                  <a:lnTo>
                    <a:pt x="66" y="97"/>
                  </a:lnTo>
                  <a:lnTo>
                    <a:pt x="99" y="80"/>
                  </a:lnTo>
                  <a:lnTo>
                    <a:pt x="131" y="63"/>
                  </a:lnTo>
                  <a:lnTo>
                    <a:pt x="162" y="47"/>
                  </a:lnTo>
                  <a:lnTo>
                    <a:pt x="192" y="31"/>
                  </a:lnTo>
                  <a:lnTo>
                    <a:pt x="223" y="15"/>
                  </a:lnTo>
                  <a:lnTo>
                    <a:pt x="252" y="0"/>
                  </a:lnTo>
                  <a:lnTo>
                    <a:pt x="277" y="16"/>
                  </a:lnTo>
                  <a:lnTo>
                    <a:pt x="302" y="32"/>
                  </a:lnTo>
                  <a:lnTo>
                    <a:pt x="327" y="48"/>
                  </a:lnTo>
                  <a:lnTo>
                    <a:pt x="353" y="65"/>
                  </a:lnTo>
                  <a:lnTo>
                    <a:pt x="380" y="82"/>
                  </a:lnTo>
                  <a:lnTo>
                    <a:pt x="407" y="99"/>
                  </a:lnTo>
                  <a:lnTo>
                    <a:pt x="435" y="117"/>
                  </a:lnTo>
                  <a:lnTo>
                    <a:pt x="463" y="135"/>
                  </a:lnTo>
                  <a:lnTo>
                    <a:pt x="433" y="153"/>
                  </a:lnTo>
                  <a:lnTo>
                    <a:pt x="402" y="172"/>
                  </a:lnTo>
                  <a:lnTo>
                    <a:pt x="371" y="191"/>
                  </a:lnTo>
                  <a:lnTo>
                    <a:pt x="340" y="210"/>
                  </a:lnTo>
                  <a:lnTo>
                    <a:pt x="307" y="230"/>
                  </a:lnTo>
                  <a:lnTo>
                    <a:pt x="273" y="250"/>
                  </a:lnTo>
                  <a:lnTo>
                    <a:pt x="240" y="271"/>
                  </a:lnTo>
                  <a:lnTo>
                    <a:pt x="206" y="292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1" name="Freeform 1181"/>
            <p:cNvSpPr>
              <a:spLocks/>
            </p:cNvSpPr>
            <p:nvPr userDrawn="1"/>
          </p:nvSpPr>
          <p:spPr bwMode="auto">
            <a:xfrm>
              <a:off x="1460" y="1046"/>
              <a:ext cx="402" cy="222"/>
            </a:xfrm>
            <a:custGeom>
              <a:avLst/>
              <a:gdLst>
                <a:gd name="T0" fmla="*/ 32 w 311"/>
                <a:gd name="T1" fmla="*/ 162 h 196"/>
                <a:gd name="T2" fmla="*/ 15 w 311"/>
                <a:gd name="T3" fmla="*/ 146 h 196"/>
                <a:gd name="T4" fmla="*/ 4 w 311"/>
                <a:gd name="T5" fmla="*/ 128 h 196"/>
                <a:gd name="T6" fmla="*/ 0 w 311"/>
                <a:gd name="T7" fmla="*/ 109 h 196"/>
                <a:gd name="T8" fmla="*/ 1 w 311"/>
                <a:gd name="T9" fmla="*/ 90 h 196"/>
                <a:gd name="T10" fmla="*/ 8 w 311"/>
                <a:gd name="T11" fmla="*/ 72 h 196"/>
                <a:gd name="T12" fmla="*/ 20 w 311"/>
                <a:gd name="T13" fmla="*/ 54 h 196"/>
                <a:gd name="T14" fmla="*/ 37 w 311"/>
                <a:gd name="T15" fmla="*/ 38 h 196"/>
                <a:gd name="T16" fmla="*/ 60 w 311"/>
                <a:gd name="T17" fmla="*/ 24 h 196"/>
                <a:gd name="T18" fmla="*/ 85 w 311"/>
                <a:gd name="T19" fmla="*/ 13 h 196"/>
                <a:gd name="T20" fmla="*/ 112 w 311"/>
                <a:gd name="T21" fmla="*/ 6 h 196"/>
                <a:gd name="T22" fmla="*/ 140 w 311"/>
                <a:gd name="T23" fmla="*/ 1 h 196"/>
                <a:gd name="T24" fmla="*/ 168 w 311"/>
                <a:gd name="T25" fmla="*/ 0 h 196"/>
                <a:gd name="T26" fmla="*/ 196 w 311"/>
                <a:gd name="T27" fmla="*/ 2 h 196"/>
                <a:gd name="T28" fmla="*/ 223 w 311"/>
                <a:gd name="T29" fmla="*/ 7 h 196"/>
                <a:gd name="T30" fmla="*/ 248 w 311"/>
                <a:gd name="T31" fmla="*/ 16 h 196"/>
                <a:gd name="T32" fmla="*/ 271 w 311"/>
                <a:gd name="T33" fmla="*/ 28 h 196"/>
                <a:gd name="T34" fmla="*/ 289 w 311"/>
                <a:gd name="T35" fmla="*/ 42 h 196"/>
                <a:gd name="T36" fmla="*/ 302 w 311"/>
                <a:gd name="T37" fmla="*/ 59 h 196"/>
                <a:gd name="T38" fmla="*/ 309 w 311"/>
                <a:gd name="T39" fmla="*/ 76 h 196"/>
                <a:gd name="T40" fmla="*/ 311 w 311"/>
                <a:gd name="T41" fmla="*/ 95 h 196"/>
                <a:gd name="T42" fmla="*/ 308 w 311"/>
                <a:gd name="T43" fmla="*/ 114 h 196"/>
                <a:gd name="T44" fmla="*/ 298 w 311"/>
                <a:gd name="T45" fmla="*/ 133 h 196"/>
                <a:gd name="T46" fmla="*/ 282 w 311"/>
                <a:gd name="T47" fmla="*/ 150 h 196"/>
                <a:gd name="T48" fmla="*/ 261 w 311"/>
                <a:gd name="T49" fmla="*/ 166 h 196"/>
                <a:gd name="T50" fmla="*/ 234 w 311"/>
                <a:gd name="T51" fmla="*/ 179 h 196"/>
                <a:gd name="T52" fmla="*/ 205 w 311"/>
                <a:gd name="T53" fmla="*/ 189 h 196"/>
                <a:gd name="T54" fmla="*/ 174 w 311"/>
                <a:gd name="T55" fmla="*/ 194 h 196"/>
                <a:gd name="T56" fmla="*/ 142 w 311"/>
                <a:gd name="T57" fmla="*/ 196 h 196"/>
                <a:gd name="T58" fmla="*/ 111 w 311"/>
                <a:gd name="T59" fmla="*/ 193 h 196"/>
                <a:gd name="T60" fmla="*/ 82 w 311"/>
                <a:gd name="T61" fmla="*/ 187 h 196"/>
                <a:gd name="T62" fmla="*/ 55 w 311"/>
                <a:gd name="T63" fmla="*/ 176 h 196"/>
                <a:gd name="T64" fmla="*/ 32 w 311"/>
                <a:gd name="T65" fmla="*/ 16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1" h="196">
                  <a:moveTo>
                    <a:pt x="32" y="162"/>
                  </a:moveTo>
                  <a:lnTo>
                    <a:pt x="15" y="146"/>
                  </a:lnTo>
                  <a:lnTo>
                    <a:pt x="4" y="128"/>
                  </a:lnTo>
                  <a:lnTo>
                    <a:pt x="0" y="109"/>
                  </a:lnTo>
                  <a:lnTo>
                    <a:pt x="1" y="90"/>
                  </a:lnTo>
                  <a:lnTo>
                    <a:pt x="8" y="72"/>
                  </a:lnTo>
                  <a:lnTo>
                    <a:pt x="20" y="54"/>
                  </a:lnTo>
                  <a:lnTo>
                    <a:pt x="37" y="38"/>
                  </a:lnTo>
                  <a:lnTo>
                    <a:pt x="60" y="24"/>
                  </a:lnTo>
                  <a:lnTo>
                    <a:pt x="85" y="13"/>
                  </a:lnTo>
                  <a:lnTo>
                    <a:pt x="112" y="6"/>
                  </a:lnTo>
                  <a:lnTo>
                    <a:pt x="140" y="1"/>
                  </a:lnTo>
                  <a:lnTo>
                    <a:pt x="168" y="0"/>
                  </a:lnTo>
                  <a:lnTo>
                    <a:pt x="196" y="2"/>
                  </a:lnTo>
                  <a:lnTo>
                    <a:pt x="223" y="7"/>
                  </a:lnTo>
                  <a:lnTo>
                    <a:pt x="248" y="16"/>
                  </a:lnTo>
                  <a:lnTo>
                    <a:pt x="271" y="28"/>
                  </a:lnTo>
                  <a:lnTo>
                    <a:pt x="289" y="42"/>
                  </a:lnTo>
                  <a:lnTo>
                    <a:pt x="302" y="59"/>
                  </a:lnTo>
                  <a:lnTo>
                    <a:pt x="309" y="76"/>
                  </a:lnTo>
                  <a:lnTo>
                    <a:pt x="311" y="95"/>
                  </a:lnTo>
                  <a:lnTo>
                    <a:pt x="308" y="114"/>
                  </a:lnTo>
                  <a:lnTo>
                    <a:pt x="298" y="133"/>
                  </a:lnTo>
                  <a:lnTo>
                    <a:pt x="282" y="150"/>
                  </a:lnTo>
                  <a:lnTo>
                    <a:pt x="261" y="166"/>
                  </a:lnTo>
                  <a:lnTo>
                    <a:pt x="234" y="179"/>
                  </a:lnTo>
                  <a:lnTo>
                    <a:pt x="205" y="189"/>
                  </a:lnTo>
                  <a:lnTo>
                    <a:pt x="174" y="194"/>
                  </a:lnTo>
                  <a:lnTo>
                    <a:pt x="142" y="196"/>
                  </a:lnTo>
                  <a:lnTo>
                    <a:pt x="111" y="193"/>
                  </a:lnTo>
                  <a:lnTo>
                    <a:pt x="82" y="187"/>
                  </a:lnTo>
                  <a:lnTo>
                    <a:pt x="55" y="176"/>
                  </a:lnTo>
                  <a:lnTo>
                    <a:pt x="32" y="162"/>
                  </a:lnTo>
                  <a:close/>
                </a:path>
              </a:pathLst>
            </a:custGeom>
            <a:solidFill>
              <a:srgbClr val="28423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2" name="Freeform 1182"/>
            <p:cNvSpPr>
              <a:spLocks/>
            </p:cNvSpPr>
            <p:nvPr userDrawn="1"/>
          </p:nvSpPr>
          <p:spPr bwMode="auto">
            <a:xfrm>
              <a:off x="1464" y="1048"/>
              <a:ext cx="394" cy="217"/>
            </a:xfrm>
            <a:custGeom>
              <a:avLst/>
              <a:gdLst>
                <a:gd name="T0" fmla="*/ 32 w 305"/>
                <a:gd name="T1" fmla="*/ 159 h 192"/>
                <a:gd name="T2" fmla="*/ 15 w 305"/>
                <a:gd name="T3" fmla="*/ 142 h 192"/>
                <a:gd name="T4" fmla="*/ 5 w 305"/>
                <a:gd name="T5" fmla="*/ 125 h 192"/>
                <a:gd name="T6" fmla="*/ 0 w 305"/>
                <a:gd name="T7" fmla="*/ 107 h 192"/>
                <a:gd name="T8" fmla="*/ 2 w 305"/>
                <a:gd name="T9" fmla="*/ 88 h 192"/>
                <a:gd name="T10" fmla="*/ 8 w 305"/>
                <a:gd name="T11" fmla="*/ 70 h 192"/>
                <a:gd name="T12" fmla="*/ 20 w 305"/>
                <a:gd name="T13" fmla="*/ 53 h 192"/>
                <a:gd name="T14" fmla="*/ 37 w 305"/>
                <a:gd name="T15" fmla="*/ 37 h 192"/>
                <a:gd name="T16" fmla="*/ 58 w 305"/>
                <a:gd name="T17" fmla="*/ 24 h 192"/>
                <a:gd name="T18" fmla="*/ 83 w 305"/>
                <a:gd name="T19" fmla="*/ 13 h 192"/>
                <a:gd name="T20" fmla="*/ 110 w 305"/>
                <a:gd name="T21" fmla="*/ 5 h 192"/>
                <a:gd name="T22" fmla="*/ 137 w 305"/>
                <a:gd name="T23" fmla="*/ 1 h 192"/>
                <a:gd name="T24" fmla="*/ 165 w 305"/>
                <a:gd name="T25" fmla="*/ 0 h 192"/>
                <a:gd name="T26" fmla="*/ 193 w 305"/>
                <a:gd name="T27" fmla="*/ 2 h 192"/>
                <a:gd name="T28" fmla="*/ 219 w 305"/>
                <a:gd name="T29" fmla="*/ 7 h 192"/>
                <a:gd name="T30" fmla="*/ 243 w 305"/>
                <a:gd name="T31" fmla="*/ 15 h 192"/>
                <a:gd name="T32" fmla="*/ 265 w 305"/>
                <a:gd name="T33" fmla="*/ 27 h 192"/>
                <a:gd name="T34" fmla="*/ 283 w 305"/>
                <a:gd name="T35" fmla="*/ 41 h 192"/>
                <a:gd name="T36" fmla="*/ 296 w 305"/>
                <a:gd name="T37" fmla="*/ 58 h 192"/>
                <a:gd name="T38" fmla="*/ 303 w 305"/>
                <a:gd name="T39" fmla="*/ 75 h 192"/>
                <a:gd name="T40" fmla="*/ 305 w 305"/>
                <a:gd name="T41" fmla="*/ 93 h 192"/>
                <a:gd name="T42" fmla="*/ 301 w 305"/>
                <a:gd name="T43" fmla="*/ 111 h 192"/>
                <a:gd name="T44" fmla="*/ 292 w 305"/>
                <a:gd name="T45" fmla="*/ 130 h 192"/>
                <a:gd name="T46" fmla="*/ 276 w 305"/>
                <a:gd name="T47" fmla="*/ 147 h 192"/>
                <a:gd name="T48" fmla="*/ 255 w 305"/>
                <a:gd name="T49" fmla="*/ 163 h 192"/>
                <a:gd name="T50" fmla="*/ 229 w 305"/>
                <a:gd name="T51" fmla="*/ 176 h 192"/>
                <a:gd name="T52" fmla="*/ 200 w 305"/>
                <a:gd name="T53" fmla="*/ 185 h 192"/>
                <a:gd name="T54" fmla="*/ 170 w 305"/>
                <a:gd name="T55" fmla="*/ 190 h 192"/>
                <a:gd name="T56" fmla="*/ 139 w 305"/>
                <a:gd name="T57" fmla="*/ 192 h 192"/>
                <a:gd name="T58" fmla="*/ 109 w 305"/>
                <a:gd name="T59" fmla="*/ 189 h 192"/>
                <a:gd name="T60" fmla="*/ 80 w 305"/>
                <a:gd name="T61" fmla="*/ 183 h 192"/>
                <a:gd name="T62" fmla="*/ 54 w 305"/>
                <a:gd name="T63" fmla="*/ 172 h 192"/>
                <a:gd name="T64" fmla="*/ 32 w 305"/>
                <a:gd name="T65" fmla="*/ 1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5" h="192">
                  <a:moveTo>
                    <a:pt x="32" y="159"/>
                  </a:moveTo>
                  <a:lnTo>
                    <a:pt x="15" y="142"/>
                  </a:lnTo>
                  <a:lnTo>
                    <a:pt x="5" y="125"/>
                  </a:lnTo>
                  <a:lnTo>
                    <a:pt x="0" y="107"/>
                  </a:lnTo>
                  <a:lnTo>
                    <a:pt x="2" y="88"/>
                  </a:lnTo>
                  <a:lnTo>
                    <a:pt x="8" y="70"/>
                  </a:lnTo>
                  <a:lnTo>
                    <a:pt x="20" y="53"/>
                  </a:lnTo>
                  <a:lnTo>
                    <a:pt x="37" y="37"/>
                  </a:lnTo>
                  <a:lnTo>
                    <a:pt x="58" y="24"/>
                  </a:lnTo>
                  <a:lnTo>
                    <a:pt x="83" y="13"/>
                  </a:lnTo>
                  <a:lnTo>
                    <a:pt x="110" y="5"/>
                  </a:lnTo>
                  <a:lnTo>
                    <a:pt x="137" y="1"/>
                  </a:lnTo>
                  <a:lnTo>
                    <a:pt x="165" y="0"/>
                  </a:lnTo>
                  <a:lnTo>
                    <a:pt x="193" y="2"/>
                  </a:lnTo>
                  <a:lnTo>
                    <a:pt x="219" y="7"/>
                  </a:lnTo>
                  <a:lnTo>
                    <a:pt x="243" y="15"/>
                  </a:lnTo>
                  <a:lnTo>
                    <a:pt x="265" y="27"/>
                  </a:lnTo>
                  <a:lnTo>
                    <a:pt x="283" y="41"/>
                  </a:lnTo>
                  <a:lnTo>
                    <a:pt x="296" y="58"/>
                  </a:lnTo>
                  <a:lnTo>
                    <a:pt x="303" y="75"/>
                  </a:lnTo>
                  <a:lnTo>
                    <a:pt x="305" y="93"/>
                  </a:lnTo>
                  <a:lnTo>
                    <a:pt x="301" y="111"/>
                  </a:lnTo>
                  <a:lnTo>
                    <a:pt x="292" y="130"/>
                  </a:lnTo>
                  <a:lnTo>
                    <a:pt x="276" y="147"/>
                  </a:lnTo>
                  <a:lnTo>
                    <a:pt x="255" y="163"/>
                  </a:lnTo>
                  <a:lnTo>
                    <a:pt x="229" y="176"/>
                  </a:lnTo>
                  <a:lnTo>
                    <a:pt x="200" y="185"/>
                  </a:lnTo>
                  <a:lnTo>
                    <a:pt x="170" y="190"/>
                  </a:lnTo>
                  <a:lnTo>
                    <a:pt x="139" y="192"/>
                  </a:lnTo>
                  <a:lnTo>
                    <a:pt x="109" y="189"/>
                  </a:lnTo>
                  <a:lnTo>
                    <a:pt x="80" y="183"/>
                  </a:lnTo>
                  <a:lnTo>
                    <a:pt x="54" y="172"/>
                  </a:lnTo>
                  <a:lnTo>
                    <a:pt x="32" y="159"/>
                  </a:lnTo>
                  <a:close/>
                </a:path>
              </a:pathLst>
            </a:custGeom>
            <a:solidFill>
              <a:srgbClr val="58776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3" name="Freeform 1183"/>
            <p:cNvSpPr>
              <a:spLocks/>
            </p:cNvSpPr>
            <p:nvPr userDrawn="1"/>
          </p:nvSpPr>
          <p:spPr bwMode="auto">
            <a:xfrm>
              <a:off x="1635" y="1135"/>
              <a:ext cx="54" cy="31"/>
            </a:xfrm>
            <a:custGeom>
              <a:avLst/>
              <a:gdLst>
                <a:gd name="T0" fmla="*/ 5 w 42"/>
                <a:gd name="T1" fmla="*/ 23 h 27"/>
                <a:gd name="T2" fmla="*/ 1 w 42"/>
                <a:gd name="T3" fmla="*/ 18 h 27"/>
                <a:gd name="T4" fmla="*/ 0 w 42"/>
                <a:gd name="T5" fmla="*/ 13 h 27"/>
                <a:gd name="T6" fmla="*/ 2 w 42"/>
                <a:gd name="T7" fmla="*/ 8 h 27"/>
                <a:gd name="T8" fmla="*/ 7 w 42"/>
                <a:gd name="T9" fmla="*/ 4 h 27"/>
                <a:gd name="T10" fmla="*/ 15 w 42"/>
                <a:gd name="T11" fmla="*/ 1 h 27"/>
                <a:gd name="T12" fmla="*/ 23 w 42"/>
                <a:gd name="T13" fmla="*/ 0 h 27"/>
                <a:gd name="T14" fmla="*/ 30 w 42"/>
                <a:gd name="T15" fmla="*/ 1 h 27"/>
                <a:gd name="T16" fmla="*/ 37 w 42"/>
                <a:gd name="T17" fmla="*/ 4 h 27"/>
                <a:gd name="T18" fmla="*/ 41 w 42"/>
                <a:gd name="T19" fmla="*/ 9 h 27"/>
                <a:gd name="T20" fmla="*/ 42 w 42"/>
                <a:gd name="T21" fmla="*/ 14 h 27"/>
                <a:gd name="T22" fmla="*/ 40 w 42"/>
                <a:gd name="T23" fmla="*/ 19 h 27"/>
                <a:gd name="T24" fmla="*/ 35 w 42"/>
                <a:gd name="T25" fmla="*/ 23 h 27"/>
                <a:gd name="T26" fmla="*/ 27 w 42"/>
                <a:gd name="T27" fmla="*/ 26 h 27"/>
                <a:gd name="T28" fmla="*/ 19 w 42"/>
                <a:gd name="T29" fmla="*/ 27 h 27"/>
                <a:gd name="T30" fmla="*/ 11 w 42"/>
                <a:gd name="T31" fmla="*/ 26 h 27"/>
                <a:gd name="T32" fmla="*/ 5 w 42"/>
                <a:gd name="T3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27">
                  <a:moveTo>
                    <a:pt x="5" y="2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7" y="4"/>
                  </a:lnTo>
                  <a:lnTo>
                    <a:pt x="15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7" y="4"/>
                  </a:lnTo>
                  <a:lnTo>
                    <a:pt x="41" y="9"/>
                  </a:lnTo>
                  <a:lnTo>
                    <a:pt x="42" y="14"/>
                  </a:lnTo>
                  <a:lnTo>
                    <a:pt x="40" y="19"/>
                  </a:lnTo>
                  <a:lnTo>
                    <a:pt x="35" y="23"/>
                  </a:lnTo>
                  <a:lnTo>
                    <a:pt x="27" y="26"/>
                  </a:lnTo>
                  <a:lnTo>
                    <a:pt x="19" y="27"/>
                  </a:lnTo>
                  <a:lnTo>
                    <a:pt x="11" y="26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25473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4" name="Freeform 1184"/>
            <p:cNvSpPr>
              <a:spLocks/>
            </p:cNvSpPr>
            <p:nvPr userDrawn="1"/>
          </p:nvSpPr>
          <p:spPr bwMode="auto">
            <a:xfrm>
              <a:off x="1640" y="1151"/>
              <a:ext cx="17" cy="9"/>
            </a:xfrm>
            <a:custGeom>
              <a:avLst/>
              <a:gdLst>
                <a:gd name="T0" fmla="*/ 2 w 13"/>
                <a:gd name="T1" fmla="*/ 7 h 8"/>
                <a:gd name="T2" fmla="*/ 1 w 13"/>
                <a:gd name="T3" fmla="*/ 6 h 8"/>
                <a:gd name="T4" fmla="*/ 0 w 13"/>
                <a:gd name="T5" fmla="*/ 5 h 8"/>
                <a:gd name="T6" fmla="*/ 0 w 13"/>
                <a:gd name="T7" fmla="*/ 4 h 8"/>
                <a:gd name="T8" fmla="*/ 2 w 13"/>
                <a:gd name="T9" fmla="*/ 3 h 8"/>
                <a:gd name="T10" fmla="*/ 5 w 13"/>
                <a:gd name="T11" fmla="*/ 2 h 8"/>
                <a:gd name="T12" fmla="*/ 8 w 13"/>
                <a:gd name="T13" fmla="*/ 0 h 8"/>
                <a:gd name="T14" fmla="*/ 11 w 13"/>
                <a:gd name="T15" fmla="*/ 0 h 8"/>
                <a:gd name="T16" fmla="*/ 13 w 13"/>
                <a:gd name="T17" fmla="*/ 0 h 8"/>
                <a:gd name="T18" fmla="*/ 13 w 13"/>
                <a:gd name="T19" fmla="*/ 1 h 8"/>
                <a:gd name="T20" fmla="*/ 12 w 13"/>
                <a:gd name="T21" fmla="*/ 3 h 8"/>
                <a:gd name="T22" fmla="*/ 10 w 13"/>
                <a:gd name="T23" fmla="*/ 5 h 8"/>
                <a:gd name="T24" fmla="*/ 7 w 13"/>
                <a:gd name="T25" fmla="*/ 7 h 8"/>
                <a:gd name="T26" fmla="*/ 5 w 13"/>
                <a:gd name="T27" fmla="*/ 8 h 8"/>
                <a:gd name="T28" fmla="*/ 4 w 13"/>
                <a:gd name="T29" fmla="*/ 8 h 8"/>
                <a:gd name="T30" fmla="*/ 3 w 13"/>
                <a:gd name="T31" fmla="*/ 7 h 8"/>
                <a:gd name="T32" fmla="*/ 2 w 13"/>
                <a:gd name="T3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8">
                  <a:moveTo>
                    <a:pt x="2" y="7"/>
                  </a:move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0" y="5"/>
                  </a:lnTo>
                  <a:lnTo>
                    <a:pt x="7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5374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5" name="Freeform 1185"/>
            <p:cNvSpPr>
              <a:spLocks/>
            </p:cNvSpPr>
            <p:nvPr userDrawn="1"/>
          </p:nvSpPr>
          <p:spPr bwMode="auto">
            <a:xfrm>
              <a:off x="1660" y="1140"/>
              <a:ext cx="19" cy="9"/>
            </a:xfrm>
            <a:custGeom>
              <a:avLst/>
              <a:gdLst>
                <a:gd name="T0" fmla="*/ 12 w 14"/>
                <a:gd name="T1" fmla="*/ 2 h 8"/>
                <a:gd name="T2" fmla="*/ 11 w 14"/>
                <a:gd name="T3" fmla="*/ 1 h 8"/>
                <a:gd name="T4" fmla="*/ 10 w 14"/>
                <a:gd name="T5" fmla="*/ 0 h 8"/>
                <a:gd name="T6" fmla="*/ 9 w 14"/>
                <a:gd name="T7" fmla="*/ 0 h 8"/>
                <a:gd name="T8" fmla="*/ 7 w 14"/>
                <a:gd name="T9" fmla="*/ 1 h 8"/>
                <a:gd name="T10" fmla="*/ 4 w 14"/>
                <a:gd name="T11" fmla="*/ 3 h 8"/>
                <a:gd name="T12" fmla="*/ 2 w 14"/>
                <a:gd name="T13" fmla="*/ 5 h 8"/>
                <a:gd name="T14" fmla="*/ 0 w 14"/>
                <a:gd name="T15" fmla="*/ 7 h 8"/>
                <a:gd name="T16" fmla="*/ 1 w 14"/>
                <a:gd name="T17" fmla="*/ 8 h 8"/>
                <a:gd name="T18" fmla="*/ 3 w 14"/>
                <a:gd name="T19" fmla="*/ 8 h 8"/>
                <a:gd name="T20" fmla="*/ 6 w 14"/>
                <a:gd name="T21" fmla="*/ 8 h 8"/>
                <a:gd name="T22" fmla="*/ 9 w 14"/>
                <a:gd name="T23" fmla="*/ 6 h 8"/>
                <a:gd name="T24" fmla="*/ 12 w 14"/>
                <a:gd name="T25" fmla="*/ 5 h 8"/>
                <a:gd name="T26" fmla="*/ 14 w 14"/>
                <a:gd name="T27" fmla="*/ 4 h 8"/>
                <a:gd name="T28" fmla="*/ 14 w 14"/>
                <a:gd name="T29" fmla="*/ 3 h 8"/>
                <a:gd name="T30" fmla="*/ 13 w 14"/>
                <a:gd name="T31" fmla="*/ 2 h 8"/>
                <a:gd name="T32" fmla="*/ 12 w 14"/>
                <a:gd name="T3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8">
                  <a:moveTo>
                    <a:pt x="12" y="2"/>
                  </a:move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6" y="8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5374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6" name="Freeform 1186"/>
            <p:cNvSpPr>
              <a:spLocks/>
            </p:cNvSpPr>
            <p:nvPr userDrawn="1"/>
          </p:nvSpPr>
          <p:spPr bwMode="auto">
            <a:xfrm>
              <a:off x="1657" y="1152"/>
              <a:ext cx="11" cy="11"/>
            </a:xfrm>
            <a:custGeom>
              <a:avLst/>
              <a:gdLst>
                <a:gd name="T0" fmla="*/ 5 w 9"/>
                <a:gd name="T1" fmla="*/ 9 h 9"/>
                <a:gd name="T2" fmla="*/ 3 w 9"/>
                <a:gd name="T3" fmla="*/ 9 h 9"/>
                <a:gd name="T4" fmla="*/ 2 w 9"/>
                <a:gd name="T5" fmla="*/ 9 h 9"/>
                <a:gd name="T6" fmla="*/ 1 w 9"/>
                <a:gd name="T7" fmla="*/ 9 h 9"/>
                <a:gd name="T8" fmla="*/ 0 w 9"/>
                <a:gd name="T9" fmla="*/ 7 h 9"/>
                <a:gd name="T10" fmla="*/ 0 w 9"/>
                <a:gd name="T11" fmla="*/ 5 h 9"/>
                <a:gd name="T12" fmla="*/ 0 w 9"/>
                <a:gd name="T13" fmla="*/ 3 h 9"/>
                <a:gd name="T14" fmla="*/ 1 w 9"/>
                <a:gd name="T15" fmla="*/ 1 h 9"/>
                <a:gd name="T16" fmla="*/ 2 w 9"/>
                <a:gd name="T17" fmla="*/ 0 h 9"/>
                <a:gd name="T18" fmla="*/ 4 w 9"/>
                <a:gd name="T19" fmla="*/ 0 h 9"/>
                <a:gd name="T20" fmla="*/ 6 w 9"/>
                <a:gd name="T21" fmla="*/ 2 h 9"/>
                <a:gd name="T22" fmla="*/ 8 w 9"/>
                <a:gd name="T23" fmla="*/ 4 h 9"/>
                <a:gd name="T24" fmla="*/ 9 w 9"/>
                <a:gd name="T25" fmla="*/ 6 h 9"/>
                <a:gd name="T26" fmla="*/ 9 w 9"/>
                <a:gd name="T27" fmla="*/ 7 h 9"/>
                <a:gd name="T28" fmla="*/ 8 w 9"/>
                <a:gd name="T29" fmla="*/ 8 h 9"/>
                <a:gd name="T30" fmla="*/ 7 w 9"/>
                <a:gd name="T31" fmla="*/ 9 h 9"/>
                <a:gd name="T32" fmla="*/ 5 w 9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lnTo>
                    <a:pt x="3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5374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7" name="Freeform 1187"/>
            <p:cNvSpPr>
              <a:spLocks/>
            </p:cNvSpPr>
            <p:nvPr userDrawn="1"/>
          </p:nvSpPr>
          <p:spPr bwMode="auto">
            <a:xfrm>
              <a:off x="1650" y="1138"/>
              <a:ext cx="12" cy="11"/>
            </a:xfrm>
            <a:custGeom>
              <a:avLst/>
              <a:gdLst>
                <a:gd name="T0" fmla="*/ 4 w 9"/>
                <a:gd name="T1" fmla="*/ 1 h 10"/>
                <a:gd name="T2" fmla="*/ 2 w 9"/>
                <a:gd name="T3" fmla="*/ 1 h 10"/>
                <a:gd name="T4" fmla="*/ 1 w 9"/>
                <a:gd name="T5" fmla="*/ 1 h 10"/>
                <a:gd name="T6" fmla="*/ 0 w 9"/>
                <a:gd name="T7" fmla="*/ 2 h 10"/>
                <a:gd name="T8" fmla="*/ 0 w 9"/>
                <a:gd name="T9" fmla="*/ 3 h 10"/>
                <a:gd name="T10" fmla="*/ 1 w 9"/>
                <a:gd name="T11" fmla="*/ 5 h 10"/>
                <a:gd name="T12" fmla="*/ 3 w 9"/>
                <a:gd name="T13" fmla="*/ 8 h 10"/>
                <a:gd name="T14" fmla="*/ 5 w 9"/>
                <a:gd name="T15" fmla="*/ 9 h 10"/>
                <a:gd name="T16" fmla="*/ 7 w 9"/>
                <a:gd name="T17" fmla="*/ 10 h 10"/>
                <a:gd name="T18" fmla="*/ 8 w 9"/>
                <a:gd name="T19" fmla="*/ 9 h 10"/>
                <a:gd name="T20" fmla="*/ 9 w 9"/>
                <a:gd name="T21" fmla="*/ 7 h 10"/>
                <a:gd name="T22" fmla="*/ 9 w 9"/>
                <a:gd name="T23" fmla="*/ 4 h 10"/>
                <a:gd name="T24" fmla="*/ 9 w 9"/>
                <a:gd name="T25" fmla="*/ 2 h 10"/>
                <a:gd name="T26" fmla="*/ 8 w 9"/>
                <a:gd name="T27" fmla="*/ 1 h 10"/>
                <a:gd name="T28" fmla="*/ 7 w 9"/>
                <a:gd name="T29" fmla="*/ 0 h 10"/>
                <a:gd name="T30" fmla="*/ 5 w 9"/>
                <a:gd name="T31" fmla="*/ 0 h 10"/>
                <a:gd name="T32" fmla="*/ 4 w 9"/>
                <a:gd name="T3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0">
                  <a:moveTo>
                    <a:pt x="4" y="1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8"/>
                  </a:lnTo>
                  <a:lnTo>
                    <a:pt x="5" y="9"/>
                  </a:lnTo>
                  <a:lnTo>
                    <a:pt x="7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374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8" name="Freeform 1188"/>
            <p:cNvSpPr>
              <a:spLocks/>
            </p:cNvSpPr>
            <p:nvPr userDrawn="1"/>
          </p:nvSpPr>
          <p:spPr bwMode="auto">
            <a:xfrm>
              <a:off x="1662" y="1149"/>
              <a:ext cx="19" cy="7"/>
            </a:xfrm>
            <a:custGeom>
              <a:avLst/>
              <a:gdLst>
                <a:gd name="T0" fmla="*/ 14 w 15"/>
                <a:gd name="T1" fmla="*/ 4 h 6"/>
                <a:gd name="T2" fmla="*/ 14 w 15"/>
                <a:gd name="T3" fmla="*/ 5 h 6"/>
                <a:gd name="T4" fmla="*/ 13 w 15"/>
                <a:gd name="T5" fmla="*/ 6 h 6"/>
                <a:gd name="T6" fmla="*/ 12 w 15"/>
                <a:gd name="T7" fmla="*/ 6 h 6"/>
                <a:gd name="T8" fmla="*/ 10 w 15"/>
                <a:gd name="T9" fmla="*/ 6 h 6"/>
                <a:gd name="T10" fmla="*/ 6 w 15"/>
                <a:gd name="T11" fmla="*/ 5 h 6"/>
                <a:gd name="T12" fmla="*/ 3 w 15"/>
                <a:gd name="T13" fmla="*/ 4 h 6"/>
                <a:gd name="T14" fmla="*/ 1 w 15"/>
                <a:gd name="T15" fmla="*/ 3 h 6"/>
                <a:gd name="T16" fmla="*/ 0 w 15"/>
                <a:gd name="T17" fmla="*/ 2 h 6"/>
                <a:gd name="T18" fmla="*/ 2 w 15"/>
                <a:gd name="T19" fmla="*/ 1 h 6"/>
                <a:gd name="T20" fmla="*/ 5 w 15"/>
                <a:gd name="T21" fmla="*/ 0 h 6"/>
                <a:gd name="T22" fmla="*/ 9 w 15"/>
                <a:gd name="T23" fmla="*/ 0 h 6"/>
                <a:gd name="T24" fmla="*/ 12 w 15"/>
                <a:gd name="T25" fmla="*/ 1 h 6"/>
                <a:gd name="T26" fmla="*/ 14 w 15"/>
                <a:gd name="T27" fmla="*/ 2 h 6"/>
                <a:gd name="T28" fmla="*/ 15 w 15"/>
                <a:gd name="T29" fmla="*/ 2 h 6"/>
                <a:gd name="T30" fmla="*/ 15 w 15"/>
                <a:gd name="T31" fmla="*/ 3 h 6"/>
                <a:gd name="T32" fmla="*/ 14 w 15"/>
                <a:gd name="T3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6">
                  <a:moveTo>
                    <a:pt x="14" y="4"/>
                  </a:moveTo>
                  <a:lnTo>
                    <a:pt x="14" y="5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5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5374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9" name="Freeform 1189"/>
            <p:cNvSpPr>
              <a:spLocks/>
            </p:cNvSpPr>
            <p:nvPr userDrawn="1"/>
          </p:nvSpPr>
          <p:spPr bwMode="auto">
            <a:xfrm>
              <a:off x="1637" y="1144"/>
              <a:ext cx="20" cy="7"/>
            </a:xfrm>
            <a:custGeom>
              <a:avLst/>
              <a:gdLst>
                <a:gd name="T0" fmla="*/ 1 w 15"/>
                <a:gd name="T1" fmla="*/ 2 h 6"/>
                <a:gd name="T2" fmla="*/ 0 w 15"/>
                <a:gd name="T3" fmla="*/ 3 h 6"/>
                <a:gd name="T4" fmla="*/ 0 w 15"/>
                <a:gd name="T5" fmla="*/ 4 h 6"/>
                <a:gd name="T6" fmla="*/ 1 w 15"/>
                <a:gd name="T7" fmla="*/ 5 h 6"/>
                <a:gd name="T8" fmla="*/ 3 w 15"/>
                <a:gd name="T9" fmla="*/ 5 h 6"/>
                <a:gd name="T10" fmla="*/ 6 w 15"/>
                <a:gd name="T11" fmla="*/ 6 h 6"/>
                <a:gd name="T12" fmla="*/ 10 w 15"/>
                <a:gd name="T13" fmla="*/ 6 h 6"/>
                <a:gd name="T14" fmla="*/ 13 w 15"/>
                <a:gd name="T15" fmla="*/ 5 h 6"/>
                <a:gd name="T16" fmla="*/ 15 w 15"/>
                <a:gd name="T17" fmla="*/ 5 h 6"/>
                <a:gd name="T18" fmla="*/ 14 w 15"/>
                <a:gd name="T19" fmla="*/ 3 h 6"/>
                <a:gd name="T20" fmla="*/ 12 w 15"/>
                <a:gd name="T21" fmla="*/ 2 h 6"/>
                <a:gd name="T22" fmla="*/ 9 w 15"/>
                <a:gd name="T23" fmla="*/ 1 h 6"/>
                <a:gd name="T24" fmla="*/ 6 w 15"/>
                <a:gd name="T25" fmla="*/ 0 h 6"/>
                <a:gd name="T26" fmla="*/ 3 w 15"/>
                <a:gd name="T27" fmla="*/ 0 h 6"/>
                <a:gd name="T28" fmla="*/ 2 w 15"/>
                <a:gd name="T29" fmla="*/ 0 h 6"/>
                <a:gd name="T30" fmla="*/ 1 w 15"/>
                <a:gd name="T31" fmla="*/ 1 h 6"/>
                <a:gd name="T32" fmla="*/ 1 w 15"/>
                <a:gd name="T3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6">
                  <a:moveTo>
                    <a:pt x="1" y="2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5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53746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0" name="Freeform 1190"/>
            <p:cNvSpPr>
              <a:spLocks noEditPoints="1"/>
            </p:cNvSpPr>
            <p:nvPr userDrawn="1"/>
          </p:nvSpPr>
          <p:spPr bwMode="auto">
            <a:xfrm>
              <a:off x="1471" y="1052"/>
              <a:ext cx="381" cy="210"/>
            </a:xfrm>
            <a:custGeom>
              <a:avLst/>
              <a:gdLst>
                <a:gd name="T0" fmla="*/ 148 w 295"/>
                <a:gd name="T1" fmla="*/ 0 h 186"/>
                <a:gd name="T2" fmla="*/ 176 w 295"/>
                <a:gd name="T3" fmla="*/ 1 h 186"/>
                <a:gd name="T4" fmla="*/ 203 w 295"/>
                <a:gd name="T5" fmla="*/ 5 h 186"/>
                <a:gd name="T6" fmla="*/ 227 w 295"/>
                <a:gd name="T7" fmla="*/ 12 h 186"/>
                <a:gd name="T8" fmla="*/ 248 w 295"/>
                <a:gd name="T9" fmla="*/ 22 h 186"/>
                <a:gd name="T10" fmla="*/ 267 w 295"/>
                <a:gd name="T11" fmla="*/ 34 h 186"/>
                <a:gd name="T12" fmla="*/ 281 w 295"/>
                <a:gd name="T13" fmla="*/ 48 h 186"/>
                <a:gd name="T14" fmla="*/ 291 w 295"/>
                <a:gd name="T15" fmla="*/ 65 h 186"/>
                <a:gd name="T16" fmla="*/ 295 w 295"/>
                <a:gd name="T17" fmla="*/ 83 h 186"/>
                <a:gd name="T18" fmla="*/ 295 w 295"/>
                <a:gd name="T19" fmla="*/ 83 h 186"/>
                <a:gd name="T20" fmla="*/ 295 w 295"/>
                <a:gd name="T21" fmla="*/ 84 h 186"/>
                <a:gd name="T22" fmla="*/ 295 w 295"/>
                <a:gd name="T23" fmla="*/ 93 h 186"/>
                <a:gd name="T24" fmla="*/ 292 w 295"/>
                <a:gd name="T25" fmla="*/ 109 h 186"/>
                <a:gd name="T26" fmla="*/ 284 w 295"/>
                <a:gd name="T27" fmla="*/ 125 h 186"/>
                <a:gd name="T28" fmla="*/ 272 w 295"/>
                <a:gd name="T29" fmla="*/ 139 h 186"/>
                <a:gd name="T30" fmla="*/ 256 w 295"/>
                <a:gd name="T31" fmla="*/ 153 h 186"/>
                <a:gd name="T32" fmla="*/ 234 w 295"/>
                <a:gd name="T33" fmla="*/ 166 h 186"/>
                <a:gd name="T34" fmla="*/ 208 w 295"/>
                <a:gd name="T35" fmla="*/ 176 h 186"/>
                <a:gd name="T36" fmla="*/ 179 w 295"/>
                <a:gd name="T37" fmla="*/ 183 h 186"/>
                <a:gd name="T38" fmla="*/ 148 w 295"/>
                <a:gd name="T39" fmla="*/ 186 h 186"/>
                <a:gd name="T40" fmla="*/ 148 w 295"/>
                <a:gd name="T41" fmla="*/ 105 h 186"/>
                <a:gd name="T42" fmla="*/ 158 w 295"/>
                <a:gd name="T43" fmla="*/ 104 h 186"/>
                <a:gd name="T44" fmla="*/ 167 w 295"/>
                <a:gd name="T45" fmla="*/ 100 h 186"/>
                <a:gd name="T46" fmla="*/ 172 w 295"/>
                <a:gd name="T47" fmla="*/ 94 h 186"/>
                <a:gd name="T48" fmla="*/ 174 w 295"/>
                <a:gd name="T49" fmla="*/ 88 h 186"/>
                <a:gd name="T50" fmla="*/ 172 w 295"/>
                <a:gd name="T51" fmla="*/ 81 h 186"/>
                <a:gd name="T52" fmla="*/ 167 w 295"/>
                <a:gd name="T53" fmla="*/ 77 h 186"/>
                <a:gd name="T54" fmla="*/ 158 w 295"/>
                <a:gd name="T55" fmla="*/ 73 h 186"/>
                <a:gd name="T56" fmla="*/ 148 w 295"/>
                <a:gd name="T57" fmla="*/ 73 h 186"/>
                <a:gd name="T58" fmla="*/ 148 w 295"/>
                <a:gd name="T59" fmla="*/ 0 h 186"/>
                <a:gd name="T60" fmla="*/ 1 w 295"/>
                <a:gd name="T61" fmla="*/ 94 h 186"/>
                <a:gd name="T62" fmla="*/ 5 w 295"/>
                <a:gd name="T63" fmla="*/ 75 h 186"/>
                <a:gd name="T64" fmla="*/ 15 w 295"/>
                <a:gd name="T65" fmla="*/ 58 h 186"/>
                <a:gd name="T66" fmla="*/ 29 w 295"/>
                <a:gd name="T67" fmla="*/ 42 h 186"/>
                <a:gd name="T68" fmla="*/ 48 w 295"/>
                <a:gd name="T69" fmla="*/ 29 h 186"/>
                <a:gd name="T70" fmla="*/ 69 w 295"/>
                <a:gd name="T71" fmla="*/ 18 h 186"/>
                <a:gd name="T72" fmla="*/ 93 w 295"/>
                <a:gd name="T73" fmla="*/ 9 h 186"/>
                <a:gd name="T74" fmla="*/ 120 w 295"/>
                <a:gd name="T75" fmla="*/ 3 h 186"/>
                <a:gd name="T76" fmla="*/ 148 w 295"/>
                <a:gd name="T77" fmla="*/ 0 h 186"/>
                <a:gd name="T78" fmla="*/ 148 w 295"/>
                <a:gd name="T79" fmla="*/ 73 h 186"/>
                <a:gd name="T80" fmla="*/ 138 w 295"/>
                <a:gd name="T81" fmla="*/ 74 h 186"/>
                <a:gd name="T82" fmla="*/ 130 w 295"/>
                <a:gd name="T83" fmla="*/ 78 h 186"/>
                <a:gd name="T84" fmla="*/ 124 w 295"/>
                <a:gd name="T85" fmla="*/ 83 h 186"/>
                <a:gd name="T86" fmla="*/ 122 w 295"/>
                <a:gd name="T87" fmla="*/ 90 h 186"/>
                <a:gd name="T88" fmla="*/ 124 w 295"/>
                <a:gd name="T89" fmla="*/ 96 h 186"/>
                <a:gd name="T90" fmla="*/ 130 w 295"/>
                <a:gd name="T91" fmla="*/ 101 h 186"/>
                <a:gd name="T92" fmla="*/ 138 w 295"/>
                <a:gd name="T93" fmla="*/ 104 h 186"/>
                <a:gd name="T94" fmla="*/ 148 w 295"/>
                <a:gd name="T95" fmla="*/ 105 h 186"/>
                <a:gd name="T96" fmla="*/ 148 w 295"/>
                <a:gd name="T97" fmla="*/ 186 h 186"/>
                <a:gd name="T98" fmla="*/ 117 w 295"/>
                <a:gd name="T99" fmla="*/ 185 h 186"/>
                <a:gd name="T100" fmla="*/ 88 w 295"/>
                <a:gd name="T101" fmla="*/ 181 h 186"/>
                <a:gd name="T102" fmla="*/ 62 w 295"/>
                <a:gd name="T103" fmla="*/ 172 h 186"/>
                <a:gd name="T104" fmla="*/ 40 w 295"/>
                <a:gd name="T105" fmla="*/ 161 h 186"/>
                <a:gd name="T106" fmla="*/ 24 w 295"/>
                <a:gd name="T107" fmla="*/ 149 h 186"/>
                <a:gd name="T108" fmla="*/ 12 w 295"/>
                <a:gd name="T109" fmla="*/ 135 h 186"/>
                <a:gd name="T110" fmla="*/ 4 w 295"/>
                <a:gd name="T111" fmla="*/ 120 h 186"/>
                <a:gd name="T112" fmla="*/ 0 w 295"/>
                <a:gd name="T113" fmla="*/ 104 h 186"/>
                <a:gd name="T114" fmla="*/ 0 w 295"/>
                <a:gd name="T115" fmla="*/ 94 h 186"/>
                <a:gd name="T116" fmla="*/ 0 w 295"/>
                <a:gd name="T117" fmla="*/ 94 h 186"/>
                <a:gd name="T118" fmla="*/ 1 w 295"/>
                <a:gd name="T119" fmla="*/ 9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5" h="186">
                  <a:moveTo>
                    <a:pt x="148" y="0"/>
                  </a:moveTo>
                  <a:lnTo>
                    <a:pt x="176" y="1"/>
                  </a:lnTo>
                  <a:lnTo>
                    <a:pt x="203" y="5"/>
                  </a:lnTo>
                  <a:lnTo>
                    <a:pt x="227" y="12"/>
                  </a:lnTo>
                  <a:lnTo>
                    <a:pt x="248" y="22"/>
                  </a:lnTo>
                  <a:lnTo>
                    <a:pt x="267" y="34"/>
                  </a:lnTo>
                  <a:lnTo>
                    <a:pt x="281" y="48"/>
                  </a:lnTo>
                  <a:lnTo>
                    <a:pt x="291" y="65"/>
                  </a:lnTo>
                  <a:lnTo>
                    <a:pt x="295" y="83"/>
                  </a:lnTo>
                  <a:lnTo>
                    <a:pt x="295" y="83"/>
                  </a:lnTo>
                  <a:lnTo>
                    <a:pt x="295" y="84"/>
                  </a:lnTo>
                  <a:lnTo>
                    <a:pt x="295" y="93"/>
                  </a:lnTo>
                  <a:lnTo>
                    <a:pt x="292" y="109"/>
                  </a:lnTo>
                  <a:lnTo>
                    <a:pt x="284" y="125"/>
                  </a:lnTo>
                  <a:lnTo>
                    <a:pt x="272" y="139"/>
                  </a:lnTo>
                  <a:lnTo>
                    <a:pt x="256" y="153"/>
                  </a:lnTo>
                  <a:lnTo>
                    <a:pt x="234" y="166"/>
                  </a:lnTo>
                  <a:lnTo>
                    <a:pt x="208" y="176"/>
                  </a:lnTo>
                  <a:lnTo>
                    <a:pt x="179" y="183"/>
                  </a:lnTo>
                  <a:lnTo>
                    <a:pt x="148" y="186"/>
                  </a:lnTo>
                  <a:lnTo>
                    <a:pt x="148" y="105"/>
                  </a:lnTo>
                  <a:lnTo>
                    <a:pt x="158" y="104"/>
                  </a:lnTo>
                  <a:lnTo>
                    <a:pt x="167" y="100"/>
                  </a:lnTo>
                  <a:lnTo>
                    <a:pt x="172" y="94"/>
                  </a:lnTo>
                  <a:lnTo>
                    <a:pt x="174" y="88"/>
                  </a:lnTo>
                  <a:lnTo>
                    <a:pt x="172" y="81"/>
                  </a:lnTo>
                  <a:lnTo>
                    <a:pt x="167" y="77"/>
                  </a:lnTo>
                  <a:lnTo>
                    <a:pt x="158" y="73"/>
                  </a:lnTo>
                  <a:lnTo>
                    <a:pt x="148" y="73"/>
                  </a:lnTo>
                  <a:lnTo>
                    <a:pt x="148" y="0"/>
                  </a:lnTo>
                  <a:close/>
                  <a:moveTo>
                    <a:pt x="1" y="94"/>
                  </a:moveTo>
                  <a:lnTo>
                    <a:pt x="5" y="75"/>
                  </a:lnTo>
                  <a:lnTo>
                    <a:pt x="15" y="58"/>
                  </a:lnTo>
                  <a:lnTo>
                    <a:pt x="29" y="42"/>
                  </a:lnTo>
                  <a:lnTo>
                    <a:pt x="48" y="29"/>
                  </a:lnTo>
                  <a:lnTo>
                    <a:pt x="69" y="18"/>
                  </a:lnTo>
                  <a:lnTo>
                    <a:pt x="93" y="9"/>
                  </a:lnTo>
                  <a:lnTo>
                    <a:pt x="120" y="3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138" y="74"/>
                  </a:lnTo>
                  <a:lnTo>
                    <a:pt x="130" y="78"/>
                  </a:lnTo>
                  <a:lnTo>
                    <a:pt x="124" y="83"/>
                  </a:lnTo>
                  <a:lnTo>
                    <a:pt x="122" y="90"/>
                  </a:lnTo>
                  <a:lnTo>
                    <a:pt x="124" y="96"/>
                  </a:lnTo>
                  <a:lnTo>
                    <a:pt x="130" y="101"/>
                  </a:lnTo>
                  <a:lnTo>
                    <a:pt x="138" y="104"/>
                  </a:lnTo>
                  <a:lnTo>
                    <a:pt x="148" y="105"/>
                  </a:lnTo>
                  <a:lnTo>
                    <a:pt x="148" y="186"/>
                  </a:lnTo>
                  <a:lnTo>
                    <a:pt x="117" y="185"/>
                  </a:lnTo>
                  <a:lnTo>
                    <a:pt x="88" y="181"/>
                  </a:lnTo>
                  <a:lnTo>
                    <a:pt x="62" y="172"/>
                  </a:lnTo>
                  <a:lnTo>
                    <a:pt x="40" y="161"/>
                  </a:lnTo>
                  <a:lnTo>
                    <a:pt x="24" y="149"/>
                  </a:lnTo>
                  <a:lnTo>
                    <a:pt x="12" y="135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1" y="94"/>
                  </a:lnTo>
                  <a:close/>
                </a:path>
              </a:pathLst>
            </a:custGeom>
            <a:solidFill>
              <a:srgbClr val="74B3A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1" name="Freeform 1191"/>
            <p:cNvSpPr>
              <a:spLocks noEditPoints="1"/>
            </p:cNvSpPr>
            <p:nvPr userDrawn="1"/>
          </p:nvSpPr>
          <p:spPr bwMode="auto">
            <a:xfrm>
              <a:off x="1469" y="1050"/>
              <a:ext cx="383" cy="211"/>
            </a:xfrm>
            <a:custGeom>
              <a:avLst/>
              <a:gdLst>
                <a:gd name="T0" fmla="*/ 170 w 296"/>
                <a:gd name="T1" fmla="*/ 1 h 187"/>
                <a:gd name="T2" fmla="*/ 197 w 296"/>
                <a:gd name="T3" fmla="*/ 4 h 187"/>
                <a:gd name="T4" fmla="*/ 222 w 296"/>
                <a:gd name="T5" fmla="*/ 10 h 187"/>
                <a:gd name="T6" fmla="*/ 244 w 296"/>
                <a:gd name="T7" fmla="*/ 19 h 187"/>
                <a:gd name="T8" fmla="*/ 263 w 296"/>
                <a:gd name="T9" fmla="*/ 31 h 187"/>
                <a:gd name="T10" fmla="*/ 279 w 296"/>
                <a:gd name="T11" fmla="*/ 45 h 187"/>
                <a:gd name="T12" fmla="*/ 290 w 296"/>
                <a:gd name="T13" fmla="*/ 61 h 187"/>
                <a:gd name="T14" fmla="*/ 296 w 296"/>
                <a:gd name="T15" fmla="*/ 78 h 187"/>
                <a:gd name="T16" fmla="*/ 296 w 296"/>
                <a:gd name="T17" fmla="*/ 98 h 187"/>
                <a:gd name="T18" fmla="*/ 290 w 296"/>
                <a:gd name="T19" fmla="*/ 116 h 187"/>
                <a:gd name="T20" fmla="*/ 278 w 296"/>
                <a:gd name="T21" fmla="*/ 133 h 187"/>
                <a:gd name="T22" fmla="*/ 262 w 296"/>
                <a:gd name="T23" fmla="*/ 149 h 187"/>
                <a:gd name="T24" fmla="*/ 241 w 296"/>
                <a:gd name="T25" fmla="*/ 163 h 187"/>
                <a:gd name="T26" fmla="*/ 216 w 296"/>
                <a:gd name="T27" fmla="*/ 174 h 187"/>
                <a:gd name="T28" fmla="*/ 187 w 296"/>
                <a:gd name="T29" fmla="*/ 182 h 187"/>
                <a:gd name="T30" fmla="*/ 157 w 296"/>
                <a:gd name="T31" fmla="*/ 186 h 187"/>
                <a:gd name="T32" fmla="*/ 154 w 296"/>
                <a:gd name="T33" fmla="*/ 105 h 187"/>
                <a:gd name="T34" fmla="*/ 163 w 296"/>
                <a:gd name="T35" fmla="*/ 102 h 187"/>
                <a:gd name="T36" fmla="*/ 171 w 296"/>
                <a:gd name="T37" fmla="*/ 97 h 187"/>
                <a:gd name="T38" fmla="*/ 174 w 296"/>
                <a:gd name="T39" fmla="*/ 91 h 187"/>
                <a:gd name="T40" fmla="*/ 174 w 296"/>
                <a:gd name="T41" fmla="*/ 84 h 187"/>
                <a:gd name="T42" fmla="*/ 170 w 296"/>
                <a:gd name="T43" fmla="*/ 79 h 187"/>
                <a:gd name="T44" fmla="*/ 163 w 296"/>
                <a:gd name="T45" fmla="*/ 75 h 187"/>
                <a:gd name="T46" fmla="*/ 154 w 296"/>
                <a:gd name="T47" fmla="*/ 73 h 187"/>
                <a:gd name="T48" fmla="*/ 0 w 296"/>
                <a:gd name="T49" fmla="*/ 94 h 187"/>
                <a:gd name="T50" fmla="*/ 5 w 296"/>
                <a:gd name="T51" fmla="*/ 75 h 187"/>
                <a:gd name="T52" fmla="*/ 15 w 296"/>
                <a:gd name="T53" fmla="*/ 58 h 187"/>
                <a:gd name="T54" fmla="*/ 29 w 296"/>
                <a:gd name="T55" fmla="*/ 43 h 187"/>
                <a:gd name="T56" fmla="*/ 48 w 296"/>
                <a:gd name="T57" fmla="*/ 29 h 187"/>
                <a:gd name="T58" fmla="*/ 69 w 296"/>
                <a:gd name="T59" fmla="*/ 18 h 187"/>
                <a:gd name="T60" fmla="*/ 94 w 296"/>
                <a:gd name="T61" fmla="*/ 9 h 187"/>
                <a:gd name="T62" fmla="*/ 120 w 296"/>
                <a:gd name="T63" fmla="*/ 3 h 187"/>
                <a:gd name="T64" fmla="*/ 149 w 296"/>
                <a:gd name="T65" fmla="*/ 1 h 187"/>
                <a:gd name="T66" fmla="*/ 141 w 296"/>
                <a:gd name="T67" fmla="*/ 73 h 187"/>
                <a:gd name="T68" fmla="*/ 132 w 296"/>
                <a:gd name="T69" fmla="*/ 77 h 187"/>
                <a:gd name="T70" fmla="*/ 126 w 296"/>
                <a:gd name="T71" fmla="*/ 82 h 187"/>
                <a:gd name="T72" fmla="*/ 123 w 296"/>
                <a:gd name="T73" fmla="*/ 88 h 187"/>
                <a:gd name="T74" fmla="*/ 124 w 296"/>
                <a:gd name="T75" fmla="*/ 94 h 187"/>
                <a:gd name="T76" fmla="*/ 128 w 296"/>
                <a:gd name="T77" fmla="*/ 100 h 187"/>
                <a:gd name="T78" fmla="*/ 136 w 296"/>
                <a:gd name="T79" fmla="*/ 104 h 187"/>
                <a:gd name="T80" fmla="*/ 146 w 296"/>
                <a:gd name="T81" fmla="*/ 105 h 187"/>
                <a:gd name="T82" fmla="*/ 133 w 296"/>
                <a:gd name="T83" fmla="*/ 187 h 187"/>
                <a:gd name="T84" fmla="*/ 103 w 296"/>
                <a:gd name="T85" fmla="*/ 184 h 187"/>
                <a:gd name="T86" fmla="*/ 75 w 296"/>
                <a:gd name="T87" fmla="*/ 177 h 187"/>
                <a:gd name="T88" fmla="*/ 51 w 296"/>
                <a:gd name="T89" fmla="*/ 167 h 187"/>
                <a:gd name="T90" fmla="*/ 30 w 296"/>
                <a:gd name="T91" fmla="*/ 154 h 187"/>
                <a:gd name="T92" fmla="*/ 15 w 296"/>
                <a:gd name="T93" fmla="*/ 139 h 187"/>
                <a:gd name="T94" fmla="*/ 5 w 296"/>
                <a:gd name="T95" fmla="*/ 122 h 187"/>
                <a:gd name="T96" fmla="*/ 0 w 296"/>
                <a:gd name="T97" fmla="*/ 10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187">
                  <a:moveTo>
                    <a:pt x="149" y="1"/>
                  </a:moveTo>
                  <a:lnTo>
                    <a:pt x="156" y="0"/>
                  </a:lnTo>
                  <a:lnTo>
                    <a:pt x="163" y="1"/>
                  </a:lnTo>
                  <a:lnTo>
                    <a:pt x="170" y="1"/>
                  </a:lnTo>
                  <a:lnTo>
                    <a:pt x="177" y="1"/>
                  </a:lnTo>
                  <a:lnTo>
                    <a:pt x="184" y="2"/>
                  </a:lnTo>
                  <a:lnTo>
                    <a:pt x="191" y="3"/>
                  </a:lnTo>
                  <a:lnTo>
                    <a:pt x="197" y="4"/>
                  </a:lnTo>
                  <a:lnTo>
                    <a:pt x="204" y="5"/>
                  </a:lnTo>
                  <a:lnTo>
                    <a:pt x="210" y="7"/>
                  </a:lnTo>
                  <a:lnTo>
                    <a:pt x="216" y="9"/>
                  </a:lnTo>
                  <a:lnTo>
                    <a:pt x="222" y="10"/>
                  </a:lnTo>
                  <a:lnTo>
                    <a:pt x="228" y="12"/>
                  </a:lnTo>
                  <a:lnTo>
                    <a:pt x="233" y="14"/>
                  </a:lnTo>
                  <a:lnTo>
                    <a:pt x="239" y="17"/>
                  </a:lnTo>
                  <a:lnTo>
                    <a:pt x="244" y="19"/>
                  </a:lnTo>
                  <a:lnTo>
                    <a:pt x="249" y="22"/>
                  </a:lnTo>
                  <a:lnTo>
                    <a:pt x="254" y="25"/>
                  </a:lnTo>
                  <a:lnTo>
                    <a:pt x="259" y="28"/>
                  </a:lnTo>
                  <a:lnTo>
                    <a:pt x="263" y="31"/>
                  </a:lnTo>
                  <a:lnTo>
                    <a:pt x="268" y="34"/>
                  </a:lnTo>
                  <a:lnTo>
                    <a:pt x="272" y="38"/>
                  </a:lnTo>
                  <a:lnTo>
                    <a:pt x="275" y="41"/>
                  </a:lnTo>
                  <a:lnTo>
                    <a:pt x="279" y="45"/>
                  </a:lnTo>
                  <a:lnTo>
                    <a:pt x="282" y="49"/>
                  </a:lnTo>
                  <a:lnTo>
                    <a:pt x="285" y="52"/>
                  </a:lnTo>
                  <a:lnTo>
                    <a:pt x="288" y="57"/>
                  </a:lnTo>
                  <a:lnTo>
                    <a:pt x="290" y="61"/>
                  </a:lnTo>
                  <a:lnTo>
                    <a:pt x="292" y="65"/>
                  </a:lnTo>
                  <a:lnTo>
                    <a:pt x="294" y="69"/>
                  </a:lnTo>
                  <a:lnTo>
                    <a:pt x="295" y="74"/>
                  </a:lnTo>
                  <a:lnTo>
                    <a:pt x="296" y="78"/>
                  </a:lnTo>
                  <a:lnTo>
                    <a:pt x="296" y="83"/>
                  </a:lnTo>
                  <a:lnTo>
                    <a:pt x="296" y="88"/>
                  </a:lnTo>
                  <a:lnTo>
                    <a:pt x="296" y="93"/>
                  </a:lnTo>
                  <a:lnTo>
                    <a:pt x="296" y="98"/>
                  </a:lnTo>
                  <a:lnTo>
                    <a:pt x="295" y="102"/>
                  </a:lnTo>
                  <a:lnTo>
                    <a:pt x="293" y="107"/>
                  </a:lnTo>
                  <a:lnTo>
                    <a:pt x="292" y="111"/>
                  </a:lnTo>
                  <a:lnTo>
                    <a:pt x="290" y="116"/>
                  </a:lnTo>
                  <a:lnTo>
                    <a:pt x="288" y="121"/>
                  </a:lnTo>
                  <a:lnTo>
                    <a:pt x="285" y="125"/>
                  </a:lnTo>
                  <a:lnTo>
                    <a:pt x="282" y="129"/>
                  </a:lnTo>
                  <a:lnTo>
                    <a:pt x="278" y="133"/>
                  </a:lnTo>
                  <a:lnTo>
                    <a:pt x="275" y="137"/>
                  </a:lnTo>
                  <a:lnTo>
                    <a:pt x="271" y="141"/>
                  </a:lnTo>
                  <a:lnTo>
                    <a:pt x="267" y="145"/>
                  </a:lnTo>
                  <a:lnTo>
                    <a:pt x="262" y="149"/>
                  </a:lnTo>
                  <a:lnTo>
                    <a:pt x="257" y="153"/>
                  </a:lnTo>
                  <a:lnTo>
                    <a:pt x="252" y="156"/>
                  </a:lnTo>
                  <a:lnTo>
                    <a:pt x="247" y="160"/>
                  </a:lnTo>
                  <a:lnTo>
                    <a:pt x="241" y="163"/>
                  </a:lnTo>
                  <a:lnTo>
                    <a:pt x="235" y="166"/>
                  </a:lnTo>
                  <a:lnTo>
                    <a:pt x="229" y="169"/>
                  </a:lnTo>
                  <a:lnTo>
                    <a:pt x="222" y="171"/>
                  </a:lnTo>
                  <a:lnTo>
                    <a:pt x="216" y="174"/>
                  </a:lnTo>
                  <a:lnTo>
                    <a:pt x="209" y="176"/>
                  </a:lnTo>
                  <a:lnTo>
                    <a:pt x="202" y="178"/>
                  </a:lnTo>
                  <a:lnTo>
                    <a:pt x="195" y="180"/>
                  </a:lnTo>
                  <a:lnTo>
                    <a:pt x="187" y="182"/>
                  </a:lnTo>
                  <a:lnTo>
                    <a:pt x="180" y="183"/>
                  </a:lnTo>
                  <a:lnTo>
                    <a:pt x="172" y="185"/>
                  </a:lnTo>
                  <a:lnTo>
                    <a:pt x="165" y="186"/>
                  </a:lnTo>
                  <a:lnTo>
                    <a:pt x="157" y="186"/>
                  </a:lnTo>
                  <a:lnTo>
                    <a:pt x="149" y="187"/>
                  </a:lnTo>
                  <a:lnTo>
                    <a:pt x="149" y="105"/>
                  </a:lnTo>
                  <a:lnTo>
                    <a:pt x="151" y="105"/>
                  </a:lnTo>
                  <a:lnTo>
                    <a:pt x="154" y="105"/>
                  </a:lnTo>
                  <a:lnTo>
                    <a:pt x="157" y="104"/>
                  </a:lnTo>
                  <a:lnTo>
                    <a:pt x="159" y="104"/>
                  </a:lnTo>
                  <a:lnTo>
                    <a:pt x="161" y="103"/>
                  </a:lnTo>
                  <a:lnTo>
                    <a:pt x="163" y="102"/>
                  </a:lnTo>
                  <a:lnTo>
                    <a:pt x="165" y="101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1" y="97"/>
                  </a:lnTo>
                  <a:lnTo>
                    <a:pt x="172" y="96"/>
                  </a:lnTo>
                  <a:lnTo>
                    <a:pt x="173" y="94"/>
                  </a:lnTo>
                  <a:lnTo>
                    <a:pt x="174" y="93"/>
                  </a:lnTo>
                  <a:lnTo>
                    <a:pt x="174" y="91"/>
                  </a:lnTo>
                  <a:lnTo>
                    <a:pt x="175" y="89"/>
                  </a:lnTo>
                  <a:lnTo>
                    <a:pt x="175" y="88"/>
                  </a:lnTo>
                  <a:lnTo>
                    <a:pt x="175" y="86"/>
                  </a:lnTo>
                  <a:lnTo>
                    <a:pt x="174" y="84"/>
                  </a:lnTo>
                  <a:lnTo>
                    <a:pt x="174" y="83"/>
                  </a:lnTo>
                  <a:lnTo>
                    <a:pt x="173" y="81"/>
                  </a:lnTo>
                  <a:lnTo>
                    <a:pt x="172" y="80"/>
                  </a:lnTo>
                  <a:lnTo>
                    <a:pt x="170" y="79"/>
                  </a:lnTo>
                  <a:lnTo>
                    <a:pt x="169" y="78"/>
                  </a:lnTo>
                  <a:lnTo>
                    <a:pt x="167" y="77"/>
                  </a:lnTo>
                  <a:lnTo>
                    <a:pt x="165" y="75"/>
                  </a:lnTo>
                  <a:lnTo>
                    <a:pt x="163" y="75"/>
                  </a:lnTo>
                  <a:lnTo>
                    <a:pt x="161" y="74"/>
                  </a:lnTo>
                  <a:lnTo>
                    <a:pt x="159" y="73"/>
                  </a:lnTo>
                  <a:lnTo>
                    <a:pt x="156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9" y="73"/>
                  </a:lnTo>
                  <a:lnTo>
                    <a:pt x="149" y="1"/>
                  </a:lnTo>
                  <a:close/>
                  <a:moveTo>
                    <a:pt x="0" y="94"/>
                  </a:moveTo>
                  <a:lnTo>
                    <a:pt x="1" y="89"/>
                  </a:lnTo>
                  <a:lnTo>
                    <a:pt x="2" y="85"/>
                  </a:lnTo>
                  <a:lnTo>
                    <a:pt x="3" y="80"/>
                  </a:lnTo>
                  <a:lnTo>
                    <a:pt x="5" y="75"/>
                  </a:lnTo>
                  <a:lnTo>
                    <a:pt x="7" y="71"/>
                  </a:lnTo>
                  <a:lnTo>
                    <a:pt x="9" y="67"/>
                  </a:lnTo>
                  <a:lnTo>
                    <a:pt x="11" y="62"/>
                  </a:lnTo>
                  <a:lnTo>
                    <a:pt x="15" y="58"/>
                  </a:lnTo>
                  <a:lnTo>
                    <a:pt x="18" y="54"/>
                  </a:lnTo>
                  <a:lnTo>
                    <a:pt x="21" y="50"/>
                  </a:lnTo>
                  <a:lnTo>
                    <a:pt x="25" y="46"/>
                  </a:lnTo>
                  <a:lnTo>
                    <a:pt x="29" y="43"/>
                  </a:lnTo>
                  <a:lnTo>
                    <a:pt x="33" y="39"/>
                  </a:lnTo>
                  <a:lnTo>
                    <a:pt x="38" y="36"/>
                  </a:lnTo>
                  <a:lnTo>
                    <a:pt x="43" y="32"/>
                  </a:lnTo>
                  <a:lnTo>
                    <a:pt x="48" y="29"/>
                  </a:lnTo>
                  <a:lnTo>
                    <a:pt x="53" y="26"/>
                  </a:lnTo>
                  <a:lnTo>
                    <a:pt x="58" y="23"/>
                  </a:lnTo>
                  <a:lnTo>
                    <a:pt x="64" y="20"/>
                  </a:lnTo>
                  <a:lnTo>
                    <a:pt x="69" y="18"/>
                  </a:lnTo>
                  <a:lnTo>
                    <a:pt x="75" y="15"/>
                  </a:lnTo>
                  <a:lnTo>
                    <a:pt x="81" y="13"/>
                  </a:lnTo>
                  <a:lnTo>
                    <a:pt x="87" y="11"/>
                  </a:lnTo>
                  <a:lnTo>
                    <a:pt x="94" y="9"/>
                  </a:lnTo>
                  <a:lnTo>
                    <a:pt x="100" y="7"/>
                  </a:lnTo>
                  <a:lnTo>
                    <a:pt x="107" y="6"/>
                  </a:lnTo>
                  <a:lnTo>
                    <a:pt x="113" y="4"/>
                  </a:lnTo>
                  <a:lnTo>
                    <a:pt x="120" y="3"/>
                  </a:lnTo>
                  <a:lnTo>
                    <a:pt x="127" y="2"/>
                  </a:lnTo>
                  <a:lnTo>
                    <a:pt x="134" y="1"/>
                  </a:lnTo>
                  <a:lnTo>
                    <a:pt x="141" y="1"/>
                  </a:lnTo>
                  <a:lnTo>
                    <a:pt x="149" y="1"/>
                  </a:lnTo>
                  <a:lnTo>
                    <a:pt x="149" y="73"/>
                  </a:lnTo>
                  <a:lnTo>
                    <a:pt x="146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9" y="74"/>
                  </a:lnTo>
                  <a:lnTo>
                    <a:pt x="136" y="75"/>
                  </a:lnTo>
                  <a:lnTo>
                    <a:pt x="134" y="76"/>
                  </a:lnTo>
                  <a:lnTo>
                    <a:pt x="132" y="77"/>
                  </a:lnTo>
                  <a:lnTo>
                    <a:pt x="131" y="78"/>
                  </a:lnTo>
                  <a:lnTo>
                    <a:pt x="129" y="79"/>
                  </a:lnTo>
                  <a:lnTo>
                    <a:pt x="127" y="80"/>
                  </a:lnTo>
                  <a:lnTo>
                    <a:pt x="126" y="82"/>
                  </a:lnTo>
                  <a:lnTo>
                    <a:pt x="125" y="83"/>
                  </a:lnTo>
                  <a:lnTo>
                    <a:pt x="124" y="85"/>
                  </a:lnTo>
                  <a:lnTo>
                    <a:pt x="123" y="86"/>
                  </a:lnTo>
                  <a:lnTo>
                    <a:pt x="123" y="88"/>
                  </a:lnTo>
                  <a:lnTo>
                    <a:pt x="123" y="90"/>
                  </a:lnTo>
                  <a:lnTo>
                    <a:pt x="123" y="91"/>
                  </a:lnTo>
                  <a:lnTo>
                    <a:pt x="123" y="93"/>
                  </a:lnTo>
                  <a:lnTo>
                    <a:pt x="124" y="94"/>
                  </a:lnTo>
                  <a:lnTo>
                    <a:pt x="125" y="96"/>
                  </a:lnTo>
                  <a:lnTo>
                    <a:pt x="126" y="97"/>
                  </a:lnTo>
                  <a:lnTo>
                    <a:pt x="127" y="99"/>
                  </a:lnTo>
                  <a:lnTo>
                    <a:pt x="128" y="100"/>
                  </a:lnTo>
                  <a:lnTo>
                    <a:pt x="130" y="101"/>
                  </a:lnTo>
                  <a:lnTo>
                    <a:pt x="132" y="102"/>
                  </a:lnTo>
                  <a:lnTo>
                    <a:pt x="134" y="103"/>
                  </a:lnTo>
                  <a:lnTo>
                    <a:pt x="136" y="104"/>
                  </a:lnTo>
                  <a:lnTo>
                    <a:pt x="139" y="104"/>
                  </a:lnTo>
                  <a:lnTo>
                    <a:pt x="141" y="105"/>
                  </a:lnTo>
                  <a:lnTo>
                    <a:pt x="144" y="105"/>
                  </a:lnTo>
                  <a:lnTo>
                    <a:pt x="146" y="105"/>
                  </a:lnTo>
                  <a:lnTo>
                    <a:pt x="149" y="105"/>
                  </a:lnTo>
                  <a:lnTo>
                    <a:pt x="149" y="187"/>
                  </a:lnTo>
                  <a:lnTo>
                    <a:pt x="141" y="187"/>
                  </a:lnTo>
                  <a:lnTo>
                    <a:pt x="133" y="187"/>
                  </a:lnTo>
                  <a:lnTo>
                    <a:pt x="125" y="186"/>
                  </a:lnTo>
                  <a:lnTo>
                    <a:pt x="118" y="186"/>
                  </a:lnTo>
                  <a:lnTo>
                    <a:pt x="110" y="185"/>
                  </a:lnTo>
                  <a:lnTo>
                    <a:pt x="103" y="184"/>
                  </a:lnTo>
                  <a:lnTo>
                    <a:pt x="95" y="182"/>
                  </a:lnTo>
                  <a:lnTo>
                    <a:pt x="88" y="181"/>
                  </a:lnTo>
                  <a:lnTo>
                    <a:pt x="81" y="179"/>
                  </a:lnTo>
                  <a:lnTo>
                    <a:pt x="75" y="177"/>
                  </a:lnTo>
                  <a:lnTo>
                    <a:pt x="68" y="175"/>
                  </a:lnTo>
                  <a:lnTo>
                    <a:pt x="62" y="173"/>
                  </a:lnTo>
                  <a:lnTo>
                    <a:pt x="56" y="170"/>
                  </a:lnTo>
                  <a:lnTo>
                    <a:pt x="51" y="167"/>
                  </a:lnTo>
                  <a:lnTo>
                    <a:pt x="45" y="164"/>
                  </a:lnTo>
                  <a:lnTo>
                    <a:pt x="40" y="161"/>
                  </a:lnTo>
                  <a:lnTo>
                    <a:pt x="35" y="158"/>
                  </a:lnTo>
                  <a:lnTo>
                    <a:pt x="30" y="154"/>
                  </a:lnTo>
                  <a:lnTo>
                    <a:pt x="26" y="151"/>
                  </a:lnTo>
                  <a:lnTo>
                    <a:pt x="22" y="147"/>
                  </a:lnTo>
                  <a:lnTo>
                    <a:pt x="18" y="143"/>
                  </a:lnTo>
                  <a:lnTo>
                    <a:pt x="15" y="139"/>
                  </a:lnTo>
                  <a:lnTo>
                    <a:pt x="12" y="135"/>
                  </a:lnTo>
                  <a:lnTo>
                    <a:pt x="9" y="131"/>
                  </a:lnTo>
                  <a:lnTo>
                    <a:pt x="7" y="127"/>
                  </a:lnTo>
                  <a:lnTo>
                    <a:pt x="5" y="122"/>
                  </a:lnTo>
                  <a:lnTo>
                    <a:pt x="3" y="118"/>
                  </a:lnTo>
                  <a:lnTo>
                    <a:pt x="2" y="113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0" y="9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88989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2" name="Freeform 1192"/>
            <p:cNvSpPr>
              <a:spLocks noEditPoints="1"/>
            </p:cNvSpPr>
            <p:nvPr userDrawn="1"/>
          </p:nvSpPr>
          <p:spPr bwMode="auto">
            <a:xfrm>
              <a:off x="1596" y="1114"/>
              <a:ext cx="130" cy="72"/>
            </a:xfrm>
            <a:custGeom>
              <a:avLst/>
              <a:gdLst>
                <a:gd name="T0" fmla="*/ 60 w 101"/>
                <a:gd name="T1" fmla="*/ 3 h 64"/>
                <a:gd name="T2" fmla="*/ 73 w 101"/>
                <a:gd name="T3" fmla="*/ 5 h 64"/>
                <a:gd name="T4" fmla="*/ 84 w 101"/>
                <a:gd name="T5" fmla="*/ 10 h 64"/>
                <a:gd name="T6" fmla="*/ 92 w 101"/>
                <a:gd name="T7" fmla="*/ 16 h 64"/>
                <a:gd name="T8" fmla="*/ 97 w 101"/>
                <a:gd name="T9" fmla="*/ 24 h 64"/>
                <a:gd name="T10" fmla="*/ 98 w 101"/>
                <a:gd name="T11" fmla="*/ 33 h 64"/>
                <a:gd name="T12" fmla="*/ 95 w 101"/>
                <a:gd name="T13" fmla="*/ 42 h 64"/>
                <a:gd name="T14" fmla="*/ 88 w 101"/>
                <a:gd name="T15" fmla="*/ 49 h 64"/>
                <a:gd name="T16" fmla="*/ 78 w 101"/>
                <a:gd name="T17" fmla="*/ 56 h 64"/>
                <a:gd name="T18" fmla="*/ 65 w 101"/>
                <a:gd name="T19" fmla="*/ 60 h 64"/>
                <a:gd name="T20" fmla="*/ 51 w 101"/>
                <a:gd name="T21" fmla="*/ 62 h 64"/>
                <a:gd name="T22" fmla="*/ 61 w 101"/>
                <a:gd name="T23" fmla="*/ 63 h 64"/>
                <a:gd name="T24" fmla="*/ 75 w 101"/>
                <a:gd name="T25" fmla="*/ 59 h 64"/>
                <a:gd name="T26" fmla="*/ 87 w 101"/>
                <a:gd name="T27" fmla="*/ 53 h 64"/>
                <a:gd name="T28" fmla="*/ 96 w 101"/>
                <a:gd name="T29" fmla="*/ 45 h 64"/>
                <a:gd name="T30" fmla="*/ 101 w 101"/>
                <a:gd name="T31" fmla="*/ 36 h 64"/>
                <a:gd name="T32" fmla="*/ 101 w 101"/>
                <a:gd name="T33" fmla="*/ 27 h 64"/>
                <a:gd name="T34" fmla="*/ 97 w 101"/>
                <a:gd name="T35" fmla="*/ 18 h 64"/>
                <a:gd name="T36" fmla="*/ 89 w 101"/>
                <a:gd name="T37" fmla="*/ 10 h 64"/>
                <a:gd name="T38" fmla="*/ 79 w 101"/>
                <a:gd name="T39" fmla="*/ 5 h 64"/>
                <a:gd name="T40" fmla="*/ 65 w 101"/>
                <a:gd name="T41" fmla="*/ 1 h 64"/>
                <a:gd name="T42" fmla="*/ 51 w 101"/>
                <a:gd name="T43" fmla="*/ 1 h 64"/>
                <a:gd name="T44" fmla="*/ 3 w 101"/>
                <a:gd name="T45" fmla="*/ 30 h 64"/>
                <a:gd name="T46" fmla="*/ 7 w 101"/>
                <a:gd name="T47" fmla="*/ 22 h 64"/>
                <a:gd name="T48" fmla="*/ 14 w 101"/>
                <a:gd name="T49" fmla="*/ 14 h 64"/>
                <a:gd name="T50" fmla="*/ 25 w 101"/>
                <a:gd name="T51" fmla="*/ 8 h 64"/>
                <a:gd name="T52" fmla="*/ 37 w 101"/>
                <a:gd name="T53" fmla="*/ 4 h 64"/>
                <a:gd name="T54" fmla="*/ 51 w 101"/>
                <a:gd name="T55" fmla="*/ 2 h 64"/>
                <a:gd name="T56" fmla="*/ 41 w 101"/>
                <a:gd name="T57" fmla="*/ 2 h 64"/>
                <a:gd name="T58" fmla="*/ 27 w 101"/>
                <a:gd name="T59" fmla="*/ 5 h 64"/>
                <a:gd name="T60" fmla="*/ 15 w 101"/>
                <a:gd name="T61" fmla="*/ 11 h 64"/>
                <a:gd name="T62" fmla="*/ 6 w 101"/>
                <a:gd name="T63" fmla="*/ 18 h 64"/>
                <a:gd name="T64" fmla="*/ 1 w 101"/>
                <a:gd name="T65" fmla="*/ 27 h 64"/>
                <a:gd name="T66" fmla="*/ 0 w 101"/>
                <a:gd name="T67" fmla="*/ 37 h 64"/>
                <a:gd name="T68" fmla="*/ 4 w 101"/>
                <a:gd name="T69" fmla="*/ 46 h 64"/>
                <a:gd name="T70" fmla="*/ 11 w 101"/>
                <a:gd name="T71" fmla="*/ 53 h 64"/>
                <a:gd name="T72" fmla="*/ 22 w 101"/>
                <a:gd name="T73" fmla="*/ 59 h 64"/>
                <a:gd name="T74" fmla="*/ 35 w 101"/>
                <a:gd name="T75" fmla="*/ 63 h 64"/>
                <a:gd name="T76" fmla="*/ 51 w 101"/>
                <a:gd name="T77" fmla="*/ 64 h 64"/>
                <a:gd name="T78" fmla="*/ 41 w 101"/>
                <a:gd name="T79" fmla="*/ 62 h 64"/>
                <a:gd name="T80" fmla="*/ 28 w 101"/>
                <a:gd name="T81" fmla="*/ 59 h 64"/>
                <a:gd name="T82" fmla="*/ 17 w 101"/>
                <a:gd name="T83" fmla="*/ 54 h 64"/>
                <a:gd name="T84" fmla="*/ 9 w 101"/>
                <a:gd name="T85" fmla="*/ 47 h 64"/>
                <a:gd name="T86" fmla="*/ 4 w 101"/>
                <a:gd name="T8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64">
                  <a:moveTo>
                    <a:pt x="51" y="2"/>
                  </a:moveTo>
                  <a:lnTo>
                    <a:pt x="55" y="2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69" y="4"/>
                  </a:lnTo>
                  <a:lnTo>
                    <a:pt x="73" y="5"/>
                  </a:lnTo>
                  <a:lnTo>
                    <a:pt x="77" y="6"/>
                  </a:lnTo>
                  <a:lnTo>
                    <a:pt x="81" y="8"/>
                  </a:lnTo>
                  <a:lnTo>
                    <a:pt x="84" y="10"/>
                  </a:lnTo>
                  <a:lnTo>
                    <a:pt x="87" y="12"/>
                  </a:lnTo>
                  <a:lnTo>
                    <a:pt x="90" y="14"/>
                  </a:lnTo>
                  <a:lnTo>
                    <a:pt x="92" y="16"/>
                  </a:lnTo>
                  <a:lnTo>
                    <a:pt x="94" y="19"/>
                  </a:lnTo>
                  <a:lnTo>
                    <a:pt x="96" y="21"/>
                  </a:lnTo>
                  <a:lnTo>
                    <a:pt x="97" y="24"/>
                  </a:lnTo>
                  <a:lnTo>
                    <a:pt x="98" y="27"/>
                  </a:lnTo>
                  <a:lnTo>
                    <a:pt x="98" y="30"/>
                  </a:lnTo>
                  <a:lnTo>
                    <a:pt x="98" y="33"/>
                  </a:lnTo>
                  <a:lnTo>
                    <a:pt x="97" y="36"/>
                  </a:lnTo>
                  <a:lnTo>
                    <a:pt x="96" y="39"/>
                  </a:lnTo>
                  <a:lnTo>
                    <a:pt x="95" y="42"/>
                  </a:lnTo>
                  <a:lnTo>
                    <a:pt x="93" y="44"/>
                  </a:lnTo>
                  <a:lnTo>
                    <a:pt x="90" y="47"/>
                  </a:lnTo>
                  <a:lnTo>
                    <a:pt x="88" y="49"/>
                  </a:lnTo>
                  <a:lnTo>
                    <a:pt x="85" y="52"/>
                  </a:lnTo>
                  <a:lnTo>
                    <a:pt x="81" y="54"/>
                  </a:lnTo>
                  <a:lnTo>
                    <a:pt x="78" y="56"/>
                  </a:lnTo>
                  <a:lnTo>
                    <a:pt x="74" y="57"/>
                  </a:lnTo>
                  <a:lnTo>
                    <a:pt x="69" y="59"/>
                  </a:lnTo>
                  <a:lnTo>
                    <a:pt x="65" y="60"/>
                  </a:lnTo>
                  <a:lnTo>
                    <a:pt x="60" y="61"/>
                  </a:lnTo>
                  <a:lnTo>
                    <a:pt x="56" y="62"/>
                  </a:lnTo>
                  <a:lnTo>
                    <a:pt x="51" y="62"/>
                  </a:lnTo>
                  <a:lnTo>
                    <a:pt x="51" y="64"/>
                  </a:lnTo>
                  <a:lnTo>
                    <a:pt x="56" y="64"/>
                  </a:lnTo>
                  <a:lnTo>
                    <a:pt x="61" y="63"/>
                  </a:lnTo>
                  <a:lnTo>
                    <a:pt x="66" y="62"/>
                  </a:lnTo>
                  <a:lnTo>
                    <a:pt x="71" y="61"/>
                  </a:lnTo>
                  <a:lnTo>
                    <a:pt x="75" y="59"/>
                  </a:lnTo>
                  <a:lnTo>
                    <a:pt x="79" y="57"/>
                  </a:lnTo>
                  <a:lnTo>
                    <a:pt x="83" y="55"/>
                  </a:lnTo>
                  <a:lnTo>
                    <a:pt x="87" y="53"/>
                  </a:lnTo>
                  <a:lnTo>
                    <a:pt x="90" y="51"/>
                  </a:lnTo>
                  <a:lnTo>
                    <a:pt x="93" y="48"/>
                  </a:lnTo>
                  <a:lnTo>
                    <a:pt x="96" y="45"/>
                  </a:lnTo>
                  <a:lnTo>
                    <a:pt x="98" y="43"/>
                  </a:lnTo>
                  <a:lnTo>
                    <a:pt x="99" y="39"/>
                  </a:lnTo>
                  <a:lnTo>
                    <a:pt x="101" y="36"/>
                  </a:lnTo>
                  <a:lnTo>
                    <a:pt x="101" y="33"/>
                  </a:lnTo>
                  <a:lnTo>
                    <a:pt x="101" y="30"/>
                  </a:lnTo>
                  <a:lnTo>
                    <a:pt x="101" y="27"/>
                  </a:lnTo>
                  <a:lnTo>
                    <a:pt x="100" y="24"/>
                  </a:lnTo>
                  <a:lnTo>
                    <a:pt x="99" y="20"/>
                  </a:lnTo>
                  <a:lnTo>
                    <a:pt x="97" y="18"/>
                  </a:lnTo>
                  <a:lnTo>
                    <a:pt x="95" y="15"/>
                  </a:lnTo>
                  <a:lnTo>
                    <a:pt x="92" y="13"/>
                  </a:lnTo>
                  <a:lnTo>
                    <a:pt x="89" y="10"/>
                  </a:lnTo>
                  <a:lnTo>
                    <a:pt x="86" y="8"/>
                  </a:lnTo>
                  <a:lnTo>
                    <a:pt x="82" y="6"/>
                  </a:lnTo>
                  <a:lnTo>
                    <a:pt x="79" y="5"/>
                  </a:lnTo>
                  <a:lnTo>
                    <a:pt x="74" y="3"/>
                  </a:lnTo>
                  <a:lnTo>
                    <a:pt x="70" y="2"/>
                  </a:lnTo>
                  <a:lnTo>
                    <a:pt x="65" y="1"/>
                  </a:lnTo>
                  <a:lnTo>
                    <a:pt x="61" y="1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51" y="2"/>
                  </a:lnTo>
                  <a:close/>
                  <a:moveTo>
                    <a:pt x="3" y="34"/>
                  </a:moveTo>
                  <a:lnTo>
                    <a:pt x="3" y="30"/>
                  </a:lnTo>
                  <a:lnTo>
                    <a:pt x="4" y="27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9" y="19"/>
                  </a:lnTo>
                  <a:lnTo>
                    <a:pt x="12" y="17"/>
                  </a:lnTo>
                  <a:lnTo>
                    <a:pt x="14" y="14"/>
                  </a:lnTo>
                  <a:lnTo>
                    <a:pt x="17" y="12"/>
                  </a:lnTo>
                  <a:lnTo>
                    <a:pt x="21" y="10"/>
                  </a:lnTo>
                  <a:lnTo>
                    <a:pt x="25" y="8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6" y="3"/>
                  </a:lnTo>
                  <a:lnTo>
                    <a:pt x="51" y="2"/>
                  </a:lnTo>
                  <a:lnTo>
                    <a:pt x="51" y="1"/>
                  </a:lnTo>
                  <a:lnTo>
                    <a:pt x="46" y="1"/>
                  </a:lnTo>
                  <a:lnTo>
                    <a:pt x="41" y="2"/>
                  </a:lnTo>
                  <a:lnTo>
                    <a:pt x="36" y="2"/>
                  </a:lnTo>
                  <a:lnTo>
                    <a:pt x="31" y="4"/>
                  </a:lnTo>
                  <a:lnTo>
                    <a:pt x="27" y="5"/>
                  </a:lnTo>
                  <a:lnTo>
                    <a:pt x="23" y="7"/>
                  </a:lnTo>
                  <a:lnTo>
                    <a:pt x="19" y="9"/>
                  </a:lnTo>
                  <a:lnTo>
                    <a:pt x="15" y="11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6" y="18"/>
                  </a:lnTo>
                  <a:lnTo>
                    <a:pt x="4" y="21"/>
                  </a:lnTo>
                  <a:lnTo>
                    <a:pt x="2" y="24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6"/>
                  </a:lnTo>
                  <a:lnTo>
                    <a:pt x="6" y="49"/>
                  </a:lnTo>
                  <a:lnTo>
                    <a:pt x="8" y="51"/>
                  </a:lnTo>
                  <a:lnTo>
                    <a:pt x="11" y="53"/>
                  </a:lnTo>
                  <a:lnTo>
                    <a:pt x="15" y="56"/>
                  </a:lnTo>
                  <a:lnTo>
                    <a:pt x="18" y="58"/>
                  </a:lnTo>
                  <a:lnTo>
                    <a:pt x="22" y="59"/>
                  </a:lnTo>
                  <a:lnTo>
                    <a:pt x="26" y="61"/>
                  </a:lnTo>
                  <a:lnTo>
                    <a:pt x="31" y="62"/>
                  </a:lnTo>
                  <a:lnTo>
                    <a:pt x="35" y="63"/>
                  </a:lnTo>
                  <a:lnTo>
                    <a:pt x="40" y="64"/>
                  </a:lnTo>
                  <a:lnTo>
                    <a:pt x="45" y="64"/>
                  </a:lnTo>
                  <a:lnTo>
                    <a:pt x="51" y="64"/>
                  </a:lnTo>
                  <a:lnTo>
                    <a:pt x="51" y="62"/>
                  </a:lnTo>
                  <a:lnTo>
                    <a:pt x="46" y="62"/>
                  </a:lnTo>
                  <a:lnTo>
                    <a:pt x="41" y="62"/>
                  </a:lnTo>
                  <a:lnTo>
                    <a:pt x="36" y="61"/>
                  </a:lnTo>
                  <a:lnTo>
                    <a:pt x="32" y="60"/>
                  </a:lnTo>
                  <a:lnTo>
                    <a:pt x="28" y="59"/>
                  </a:lnTo>
                  <a:lnTo>
                    <a:pt x="24" y="58"/>
                  </a:lnTo>
                  <a:lnTo>
                    <a:pt x="20" y="56"/>
                  </a:lnTo>
                  <a:lnTo>
                    <a:pt x="17" y="54"/>
                  </a:lnTo>
                  <a:lnTo>
                    <a:pt x="14" y="52"/>
                  </a:lnTo>
                  <a:lnTo>
                    <a:pt x="11" y="50"/>
                  </a:lnTo>
                  <a:lnTo>
                    <a:pt x="9" y="47"/>
                  </a:lnTo>
                  <a:lnTo>
                    <a:pt x="7" y="45"/>
                  </a:lnTo>
                  <a:lnTo>
                    <a:pt x="5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CAE2D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3" name="Freeform 1193"/>
            <p:cNvSpPr>
              <a:spLocks noEditPoints="1"/>
            </p:cNvSpPr>
            <p:nvPr userDrawn="1"/>
          </p:nvSpPr>
          <p:spPr bwMode="auto">
            <a:xfrm>
              <a:off x="1472" y="1052"/>
              <a:ext cx="377" cy="207"/>
            </a:xfrm>
            <a:custGeom>
              <a:avLst/>
              <a:gdLst>
                <a:gd name="T0" fmla="*/ 168 w 292"/>
                <a:gd name="T1" fmla="*/ 0 h 183"/>
                <a:gd name="T2" fmla="*/ 194 w 292"/>
                <a:gd name="T3" fmla="*/ 3 h 183"/>
                <a:gd name="T4" fmla="*/ 219 w 292"/>
                <a:gd name="T5" fmla="*/ 9 h 183"/>
                <a:gd name="T6" fmla="*/ 241 w 292"/>
                <a:gd name="T7" fmla="*/ 18 h 183"/>
                <a:gd name="T8" fmla="*/ 260 w 292"/>
                <a:gd name="T9" fmla="*/ 30 h 183"/>
                <a:gd name="T10" fmla="*/ 275 w 292"/>
                <a:gd name="T11" fmla="*/ 43 h 183"/>
                <a:gd name="T12" fmla="*/ 286 w 292"/>
                <a:gd name="T13" fmla="*/ 59 h 183"/>
                <a:gd name="T14" fmla="*/ 292 w 292"/>
                <a:gd name="T15" fmla="*/ 77 h 183"/>
                <a:gd name="T16" fmla="*/ 292 w 292"/>
                <a:gd name="T17" fmla="*/ 95 h 183"/>
                <a:gd name="T18" fmla="*/ 286 w 292"/>
                <a:gd name="T19" fmla="*/ 113 h 183"/>
                <a:gd name="T20" fmla="*/ 274 w 292"/>
                <a:gd name="T21" fmla="*/ 131 h 183"/>
                <a:gd name="T22" fmla="*/ 258 w 292"/>
                <a:gd name="T23" fmla="*/ 146 h 183"/>
                <a:gd name="T24" fmla="*/ 237 w 292"/>
                <a:gd name="T25" fmla="*/ 160 h 183"/>
                <a:gd name="T26" fmla="*/ 213 w 292"/>
                <a:gd name="T27" fmla="*/ 170 h 183"/>
                <a:gd name="T28" fmla="*/ 185 w 292"/>
                <a:gd name="T29" fmla="*/ 178 h 183"/>
                <a:gd name="T30" fmla="*/ 155 w 292"/>
                <a:gd name="T31" fmla="*/ 183 h 183"/>
                <a:gd name="T32" fmla="*/ 157 w 292"/>
                <a:gd name="T33" fmla="*/ 119 h 183"/>
                <a:gd name="T34" fmla="*/ 177 w 292"/>
                <a:gd name="T35" fmla="*/ 113 h 183"/>
                <a:gd name="T36" fmla="*/ 191 w 292"/>
                <a:gd name="T37" fmla="*/ 104 h 183"/>
                <a:gd name="T38" fmla="*/ 199 w 292"/>
                <a:gd name="T39" fmla="*/ 92 h 183"/>
                <a:gd name="T40" fmla="*/ 198 w 292"/>
                <a:gd name="T41" fmla="*/ 78 h 183"/>
                <a:gd name="T42" fmla="*/ 190 w 292"/>
                <a:gd name="T43" fmla="*/ 67 h 183"/>
                <a:gd name="T44" fmla="*/ 176 w 292"/>
                <a:gd name="T45" fmla="*/ 59 h 183"/>
                <a:gd name="T46" fmla="*/ 157 w 292"/>
                <a:gd name="T47" fmla="*/ 55 h 183"/>
                <a:gd name="T48" fmla="*/ 1 w 292"/>
                <a:gd name="T49" fmla="*/ 92 h 183"/>
                <a:gd name="T50" fmla="*/ 5 w 292"/>
                <a:gd name="T51" fmla="*/ 74 h 183"/>
                <a:gd name="T52" fmla="*/ 15 w 292"/>
                <a:gd name="T53" fmla="*/ 57 h 183"/>
                <a:gd name="T54" fmla="*/ 29 w 292"/>
                <a:gd name="T55" fmla="*/ 42 h 183"/>
                <a:gd name="T56" fmla="*/ 47 w 292"/>
                <a:gd name="T57" fmla="*/ 28 h 183"/>
                <a:gd name="T58" fmla="*/ 68 w 292"/>
                <a:gd name="T59" fmla="*/ 17 h 183"/>
                <a:gd name="T60" fmla="*/ 92 w 292"/>
                <a:gd name="T61" fmla="*/ 8 h 183"/>
                <a:gd name="T62" fmla="*/ 119 w 292"/>
                <a:gd name="T63" fmla="*/ 3 h 183"/>
                <a:gd name="T64" fmla="*/ 147 w 292"/>
                <a:gd name="T65" fmla="*/ 0 h 183"/>
                <a:gd name="T66" fmla="*/ 131 w 292"/>
                <a:gd name="T67" fmla="*/ 56 h 183"/>
                <a:gd name="T68" fmla="*/ 113 w 292"/>
                <a:gd name="T69" fmla="*/ 63 h 183"/>
                <a:gd name="T70" fmla="*/ 101 w 292"/>
                <a:gd name="T71" fmla="*/ 73 h 183"/>
                <a:gd name="T72" fmla="*/ 94 w 292"/>
                <a:gd name="T73" fmla="*/ 85 h 183"/>
                <a:gd name="T74" fmla="*/ 96 w 292"/>
                <a:gd name="T75" fmla="*/ 98 h 183"/>
                <a:gd name="T76" fmla="*/ 105 w 292"/>
                <a:gd name="T77" fmla="*/ 110 h 183"/>
                <a:gd name="T78" fmla="*/ 121 w 292"/>
                <a:gd name="T79" fmla="*/ 117 h 183"/>
                <a:gd name="T80" fmla="*/ 141 w 292"/>
                <a:gd name="T81" fmla="*/ 120 h 183"/>
                <a:gd name="T82" fmla="*/ 131 w 292"/>
                <a:gd name="T83" fmla="*/ 183 h 183"/>
                <a:gd name="T84" fmla="*/ 101 w 292"/>
                <a:gd name="T85" fmla="*/ 180 h 183"/>
                <a:gd name="T86" fmla="*/ 74 w 292"/>
                <a:gd name="T87" fmla="*/ 174 h 183"/>
                <a:gd name="T88" fmla="*/ 50 w 292"/>
                <a:gd name="T89" fmla="*/ 164 h 183"/>
                <a:gd name="T90" fmla="*/ 30 w 292"/>
                <a:gd name="T91" fmla="*/ 151 h 183"/>
                <a:gd name="T92" fmla="*/ 15 w 292"/>
                <a:gd name="T93" fmla="*/ 136 h 183"/>
                <a:gd name="T94" fmla="*/ 5 w 292"/>
                <a:gd name="T95" fmla="*/ 120 h 183"/>
                <a:gd name="T96" fmla="*/ 1 w 292"/>
                <a:gd name="T97" fmla="*/ 10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2" h="183">
                  <a:moveTo>
                    <a:pt x="147" y="0"/>
                  </a:moveTo>
                  <a:lnTo>
                    <a:pt x="154" y="0"/>
                  </a:lnTo>
                  <a:lnTo>
                    <a:pt x="161" y="0"/>
                  </a:lnTo>
                  <a:lnTo>
                    <a:pt x="168" y="0"/>
                  </a:lnTo>
                  <a:lnTo>
                    <a:pt x="175" y="1"/>
                  </a:lnTo>
                  <a:lnTo>
                    <a:pt x="181" y="1"/>
                  </a:lnTo>
                  <a:lnTo>
                    <a:pt x="188" y="2"/>
                  </a:lnTo>
                  <a:lnTo>
                    <a:pt x="194" y="3"/>
                  </a:lnTo>
                  <a:lnTo>
                    <a:pt x="201" y="5"/>
                  </a:lnTo>
                  <a:lnTo>
                    <a:pt x="207" y="6"/>
                  </a:lnTo>
                  <a:lnTo>
                    <a:pt x="213" y="8"/>
                  </a:lnTo>
                  <a:lnTo>
                    <a:pt x="219" y="9"/>
                  </a:lnTo>
                  <a:lnTo>
                    <a:pt x="225" y="11"/>
                  </a:lnTo>
                  <a:lnTo>
                    <a:pt x="230" y="13"/>
                  </a:lnTo>
                  <a:lnTo>
                    <a:pt x="236" y="16"/>
                  </a:lnTo>
                  <a:lnTo>
                    <a:pt x="241" y="18"/>
                  </a:lnTo>
                  <a:lnTo>
                    <a:pt x="246" y="21"/>
                  </a:lnTo>
                  <a:lnTo>
                    <a:pt x="251" y="24"/>
                  </a:lnTo>
                  <a:lnTo>
                    <a:pt x="256" y="27"/>
                  </a:lnTo>
                  <a:lnTo>
                    <a:pt x="260" y="30"/>
                  </a:lnTo>
                  <a:lnTo>
                    <a:pt x="264" y="33"/>
                  </a:lnTo>
                  <a:lnTo>
                    <a:pt x="268" y="36"/>
                  </a:lnTo>
                  <a:lnTo>
                    <a:pt x="272" y="40"/>
                  </a:lnTo>
                  <a:lnTo>
                    <a:pt x="275" y="43"/>
                  </a:lnTo>
                  <a:lnTo>
                    <a:pt x="278" y="47"/>
                  </a:lnTo>
                  <a:lnTo>
                    <a:pt x="281" y="51"/>
                  </a:lnTo>
                  <a:lnTo>
                    <a:pt x="284" y="55"/>
                  </a:lnTo>
                  <a:lnTo>
                    <a:pt x="286" y="59"/>
                  </a:lnTo>
                  <a:lnTo>
                    <a:pt x="288" y="63"/>
                  </a:lnTo>
                  <a:lnTo>
                    <a:pt x="289" y="68"/>
                  </a:lnTo>
                  <a:lnTo>
                    <a:pt x="291" y="72"/>
                  </a:lnTo>
                  <a:lnTo>
                    <a:pt x="292" y="77"/>
                  </a:lnTo>
                  <a:lnTo>
                    <a:pt x="292" y="81"/>
                  </a:lnTo>
                  <a:lnTo>
                    <a:pt x="292" y="86"/>
                  </a:lnTo>
                  <a:lnTo>
                    <a:pt x="292" y="91"/>
                  </a:lnTo>
                  <a:lnTo>
                    <a:pt x="292" y="95"/>
                  </a:lnTo>
                  <a:lnTo>
                    <a:pt x="291" y="100"/>
                  </a:lnTo>
                  <a:lnTo>
                    <a:pt x="289" y="104"/>
                  </a:lnTo>
                  <a:lnTo>
                    <a:pt x="288" y="109"/>
                  </a:lnTo>
                  <a:lnTo>
                    <a:pt x="286" y="113"/>
                  </a:lnTo>
                  <a:lnTo>
                    <a:pt x="283" y="118"/>
                  </a:lnTo>
                  <a:lnTo>
                    <a:pt x="281" y="122"/>
                  </a:lnTo>
                  <a:lnTo>
                    <a:pt x="278" y="127"/>
                  </a:lnTo>
                  <a:lnTo>
                    <a:pt x="274" y="131"/>
                  </a:lnTo>
                  <a:lnTo>
                    <a:pt x="271" y="135"/>
                  </a:lnTo>
                  <a:lnTo>
                    <a:pt x="267" y="139"/>
                  </a:lnTo>
                  <a:lnTo>
                    <a:pt x="263" y="142"/>
                  </a:lnTo>
                  <a:lnTo>
                    <a:pt x="258" y="146"/>
                  </a:lnTo>
                  <a:lnTo>
                    <a:pt x="254" y="150"/>
                  </a:lnTo>
                  <a:lnTo>
                    <a:pt x="248" y="153"/>
                  </a:lnTo>
                  <a:lnTo>
                    <a:pt x="243" y="156"/>
                  </a:lnTo>
                  <a:lnTo>
                    <a:pt x="237" y="160"/>
                  </a:lnTo>
                  <a:lnTo>
                    <a:pt x="232" y="163"/>
                  </a:lnTo>
                  <a:lnTo>
                    <a:pt x="225" y="165"/>
                  </a:lnTo>
                  <a:lnTo>
                    <a:pt x="219" y="168"/>
                  </a:lnTo>
                  <a:lnTo>
                    <a:pt x="213" y="170"/>
                  </a:lnTo>
                  <a:lnTo>
                    <a:pt x="206" y="173"/>
                  </a:lnTo>
                  <a:lnTo>
                    <a:pt x="199" y="175"/>
                  </a:lnTo>
                  <a:lnTo>
                    <a:pt x="192" y="177"/>
                  </a:lnTo>
                  <a:lnTo>
                    <a:pt x="185" y="178"/>
                  </a:lnTo>
                  <a:lnTo>
                    <a:pt x="178" y="180"/>
                  </a:lnTo>
                  <a:lnTo>
                    <a:pt x="170" y="181"/>
                  </a:lnTo>
                  <a:lnTo>
                    <a:pt x="162" y="182"/>
                  </a:lnTo>
                  <a:lnTo>
                    <a:pt x="155" y="183"/>
                  </a:lnTo>
                  <a:lnTo>
                    <a:pt x="147" y="183"/>
                  </a:lnTo>
                  <a:lnTo>
                    <a:pt x="147" y="121"/>
                  </a:lnTo>
                  <a:lnTo>
                    <a:pt x="152" y="120"/>
                  </a:lnTo>
                  <a:lnTo>
                    <a:pt x="157" y="119"/>
                  </a:lnTo>
                  <a:lnTo>
                    <a:pt x="163" y="118"/>
                  </a:lnTo>
                  <a:lnTo>
                    <a:pt x="168" y="117"/>
                  </a:lnTo>
                  <a:lnTo>
                    <a:pt x="172" y="115"/>
                  </a:lnTo>
                  <a:lnTo>
                    <a:pt x="177" y="113"/>
                  </a:lnTo>
                  <a:lnTo>
                    <a:pt x="181" y="111"/>
                  </a:lnTo>
                  <a:lnTo>
                    <a:pt x="185" y="109"/>
                  </a:lnTo>
                  <a:lnTo>
                    <a:pt x="188" y="106"/>
                  </a:lnTo>
                  <a:lnTo>
                    <a:pt x="191" y="104"/>
                  </a:lnTo>
                  <a:lnTo>
                    <a:pt x="193" y="101"/>
                  </a:lnTo>
                  <a:lnTo>
                    <a:pt x="196" y="98"/>
                  </a:lnTo>
                  <a:lnTo>
                    <a:pt x="197" y="95"/>
                  </a:lnTo>
                  <a:lnTo>
                    <a:pt x="199" y="92"/>
                  </a:lnTo>
                  <a:lnTo>
                    <a:pt x="199" y="88"/>
                  </a:lnTo>
                  <a:lnTo>
                    <a:pt x="200" y="85"/>
                  </a:lnTo>
                  <a:lnTo>
                    <a:pt x="199" y="81"/>
                  </a:lnTo>
                  <a:lnTo>
                    <a:pt x="198" y="78"/>
                  </a:lnTo>
                  <a:lnTo>
                    <a:pt x="197" y="75"/>
                  </a:lnTo>
                  <a:lnTo>
                    <a:pt x="195" y="72"/>
                  </a:lnTo>
                  <a:lnTo>
                    <a:pt x="193" y="69"/>
                  </a:lnTo>
                  <a:lnTo>
                    <a:pt x="190" y="67"/>
                  </a:lnTo>
                  <a:lnTo>
                    <a:pt x="187" y="64"/>
                  </a:lnTo>
                  <a:lnTo>
                    <a:pt x="184" y="62"/>
                  </a:lnTo>
                  <a:lnTo>
                    <a:pt x="180" y="60"/>
                  </a:lnTo>
                  <a:lnTo>
                    <a:pt x="176" y="59"/>
                  </a:lnTo>
                  <a:lnTo>
                    <a:pt x="171" y="57"/>
                  </a:lnTo>
                  <a:lnTo>
                    <a:pt x="167" y="56"/>
                  </a:lnTo>
                  <a:lnTo>
                    <a:pt x="162" y="55"/>
                  </a:lnTo>
                  <a:lnTo>
                    <a:pt x="157" y="55"/>
                  </a:lnTo>
                  <a:lnTo>
                    <a:pt x="152" y="54"/>
                  </a:lnTo>
                  <a:lnTo>
                    <a:pt x="147" y="54"/>
                  </a:lnTo>
                  <a:lnTo>
                    <a:pt x="147" y="0"/>
                  </a:lnTo>
                  <a:close/>
                  <a:moveTo>
                    <a:pt x="1" y="92"/>
                  </a:moveTo>
                  <a:lnTo>
                    <a:pt x="1" y="87"/>
                  </a:lnTo>
                  <a:lnTo>
                    <a:pt x="2" y="83"/>
                  </a:lnTo>
                  <a:lnTo>
                    <a:pt x="3" y="78"/>
                  </a:lnTo>
                  <a:lnTo>
                    <a:pt x="5" y="74"/>
                  </a:lnTo>
                  <a:lnTo>
                    <a:pt x="7" y="69"/>
                  </a:lnTo>
                  <a:lnTo>
                    <a:pt x="9" y="65"/>
                  </a:lnTo>
                  <a:lnTo>
                    <a:pt x="11" y="61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21" y="49"/>
                  </a:lnTo>
                  <a:lnTo>
                    <a:pt x="25" y="45"/>
                  </a:lnTo>
                  <a:lnTo>
                    <a:pt x="29" y="42"/>
                  </a:lnTo>
                  <a:lnTo>
                    <a:pt x="33" y="38"/>
                  </a:lnTo>
                  <a:lnTo>
                    <a:pt x="37" y="34"/>
                  </a:lnTo>
                  <a:lnTo>
                    <a:pt x="42" y="31"/>
                  </a:lnTo>
                  <a:lnTo>
                    <a:pt x="47" y="28"/>
                  </a:lnTo>
                  <a:lnTo>
                    <a:pt x="52" y="25"/>
                  </a:lnTo>
                  <a:lnTo>
                    <a:pt x="57" y="22"/>
                  </a:lnTo>
                  <a:lnTo>
                    <a:pt x="63" y="19"/>
                  </a:lnTo>
                  <a:lnTo>
                    <a:pt x="68" y="17"/>
                  </a:lnTo>
                  <a:lnTo>
                    <a:pt x="74" y="14"/>
                  </a:lnTo>
                  <a:lnTo>
                    <a:pt x="80" y="12"/>
                  </a:lnTo>
                  <a:lnTo>
                    <a:pt x="86" y="10"/>
                  </a:lnTo>
                  <a:lnTo>
                    <a:pt x="92" y="8"/>
                  </a:lnTo>
                  <a:lnTo>
                    <a:pt x="99" y="7"/>
                  </a:lnTo>
                  <a:lnTo>
                    <a:pt x="105" y="5"/>
                  </a:lnTo>
                  <a:lnTo>
                    <a:pt x="112" y="4"/>
                  </a:lnTo>
                  <a:lnTo>
                    <a:pt x="119" y="3"/>
                  </a:lnTo>
                  <a:lnTo>
                    <a:pt x="125" y="1"/>
                  </a:lnTo>
                  <a:lnTo>
                    <a:pt x="132" y="1"/>
                  </a:lnTo>
                  <a:lnTo>
                    <a:pt x="140" y="0"/>
                  </a:lnTo>
                  <a:lnTo>
                    <a:pt x="147" y="0"/>
                  </a:lnTo>
                  <a:lnTo>
                    <a:pt x="147" y="54"/>
                  </a:lnTo>
                  <a:lnTo>
                    <a:pt x="141" y="55"/>
                  </a:lnTo>
                  <a:lnTo>
                    <a:pt x="136" y="55"/>
                  </a:lnTo>
                  <a:lnTo>
                    <a:pt x="131" y="56"/>
                  </a:lnTo>
                  <a:lnTo>
                    <a:pt x="127" y="58"/>
                  </a:lnTo>
                  <a:lnTo>
                    <a:pt x="122" y="59"/>
                  </a:lnTo>
                  <a:lnTo>
                    <a:pt x="118" y="61"/>
                  </a:lnTo>
                  <a:lnTo>
                    <a:pt x="113" y="63"/>
                  </a:lnTo>
                  <a:lnTo>
                    <a:pt x="110" y="65"/>
                  </a:lnTo>
                  <a:lnTo>
                    <a:pt x="106" y="67"/>
                  </a:lnTo>
                  <a:lnTo>
                    <a:pt x="103" y="70"/>
                  </a:lnTo>
                  <a:lnTo>
                    <a:pt x="101" y="73"/>
                  </a:lnTo>
                  <a:lnTo>
                    <a:pt x="98" y="76"/>
                  </a:lnTo>
                  <a:lnTo>
                    <a:pt x="97" y="79"/>
                  </a:lnTo>
                  <a:lnTo>
                    <a:pt x="95" y="82"/>
                  </a:lnTo>
                  <a:lnTo>
                    <a:pt x="94" y="85"/>
                  </a:lnTo>
                  <a:lnTo>
                    <a:pt x="94" y="89"/>
                  </a:lnTo>
                  <a:lnTo>
                    <a:pt x="94" y="92"/>
                  </a:lnTo>
                  <a:lnTo>
                    <a:pt x="95" y="95"/>
                  </a:lnTo>
                  <a:lnTo>
                    <a:pt x="96" y="98"/>
                  </a:lnTo>
                  <a:lnTo>
                    <a:pt x="98" y="102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5" y="110"/>
                  </a:lnTo>
                  <a:lnTo>
                    <a:pt x="109" y="112"/>
                  </a:lnTo>
                  <a:lnTo>
                    <a:pt x="113" y="114"/>
                  </a:lnTo>
                  <a:lnTo>
                    <a:pt x="117" y="116"/>
                  </a:lnTo>
                  <a:lnTo>
                    <a:pt x="121" y="117"/>
                  </a:lnTo>
                  <a:lnTo>
                    <a:pt x="126" y="119"/>
                  </a:lnTo>
                  <a:lnTo>
                    <a:pt x="131" y="119"/>
                  </a:lnTo>
                  <a:lnTo>
                    <a:pt x="136" y="120"/>
                  </a:lnTo>
                  <a:lnTo>
                    <a:pt x="141" y="120"/>
                  </a:lnTo>
                  <a:lnTo>
                    <a:pt x="147" y="121"/>
                  </a:lnTo>
                  <a:lnTo>
                    <a:pt x="147" y="183"/>
                  </a:lnTo>
                  <a:lnTo>
                    <a:pt x="139" y="183"/>
                  </a:lnTo>
                  <a:lnTo>
                    <a:pt x="131" y="183"/>
                  </a:lnTo>
                  <a:lnTo>
                    <a:pt x="123" y="183"/>
                  </a:lnTo>
                  <a:lnTo>
                    <a:pt x="116" y="182"/>
                  </a:lnTo>
                  <a:lnTo>
                    <a:pt x="108" y="181"/>
                  </a:lnTo>
                  <a:lnTo>
                    <a:pt x="101" y="180"/>
                  </a:lnTo>
                  <a:lnTo>
                    <a:pt x="94" y="179"/>
                  </a:lnTo>
                  <a:lnTo>
                    <a:pt x="87" y="178"/>
                  </a:lnTo>
                  <a:lnTo>
                    <a:pt x="81" y="176"/>
                  </a:lnTo>
                  <a:lnTo>
                    <a:pt x="74" y="174"/>
                  </a:lnTo>
                  <a:lnTo>
                    <a:pt x="68" y="171"/>
                  </a:lnTo>
                  <a:lnTo>
                    <a:pt x="62" y="169"/>
                  </a:lnTo>
                  <a:lnTo>
                    <a:pt x="56" y="166"/>
                  </a:lnTo>
                  <a:lnTo>
                    <a:pt x="50" y="164"/>
                  </a:lnTo>
                  <a:lnTo>
                    <a:pt x="45" y="161"/>
                  </a:lnTo>
                  <a:lnTo>
                    <a:pt x="40" y="158"/>
                  </a:lnTo>
                  <a:lnTo>
                    <a:pt x="35" y="155"/>
                  </a:lnTo>
                  <a:lnTo>
                    <a:pt x="30" y="151"/>
                  </a:lnTo>
                  <a:lnTo>
                    <a:pt x="26" y="148"/>
                  </a:lnTo>
                  <a:lnTo>
                    <a:pt x="22" y="144"/>
                  </a:lnTo>
                  <a:lnTo>
                    <a:pt x="18" y="140"/>
                  </a:lnTo>
                  <a:lnTo>
                    <a:pt x="15" y="136"/>
                  </a:lnTo>
                  <a:lnTo>
                    <a:pt x="12" y="132"/>
                  </a:lnTo>
                  <a:lnTo>
                    <a:pt x="9" y="128"/>
                  </a:lnTo>
                  <a:lnTo>
                    <a:pt x="7" y="124"/>
                  </a:lnTo>
                  <a:lnTo>
                    <a:pt x="5" y="120"/>
                  </a:lnTo>
                  <a:lnTo>
                    <a:pt x="3" y="115"/>
                  </a:lnTo>
                  <a:lnTo>
                    <a:pt x="2" y="111"/>
                  </a:lnTo>
                  <a:lnTo>
                    <a:pt x="1" y="106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1" y="92"/>
                  </a:lnTo>
                  <a:close/>
                </a:path>
              </a:pathLst>
            </a:custGeom>
            <a:solidFill>
              <a:srgbClr val="D2FE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4" name="Freeform 1194"/>
            <p:cNvSpPr>
              <a:spLocks noEditPoints="1"/>
            </p:cNvSpPr>
            <p:nvPr userDrawn="1"/>
          </p:nvSpPr>
          <p:spPr bwMode="auto">
            <a:xfrm>
              <a:off x="1482" y="1056"/>
              <a:ext cx="358" cy="197"/>
            </a:xfrm>
            <a:custGeom>
              <a:avLst/>
              <a:gdLst>
                <a:gd name="T0" fmla="*/ 159 w 277"/>
                <a:gd name="T1" fmla="*/ 0 h 174"/>
                <a:gd name="T2" fmla="*/ 184 w 277"/>
                <a:gd name="T3" fmla="*/ 3 h 174"/>
                <a:gd name="T4" fmla="*/ 207 w 277"/>
                <a:gd name="T5" fmla="*/ 9 h 174"/>
                <a:gd name="T6" fmla="*/ 228 w 277"/>
                <a:gd name="T7" fmla="*/ 18 h 174"/>
                <a:gd name="T8" fmla="*/ 246 w 277"/>
                <a:gd name="T9" fmla="*/ 28 h 174"/>
                <a:gd name="T10" fmla="*/ 261 w 277"/>
                <a:gd name="T11" fmla="*/ 41 h 174"/>
                <a:gd name="T12" fmla="*/ 271 w 277"/>
                <a:gd name="T13" fmla="*/ 57 h 174"/>
                <a:gd name="T14" fmla="*/ 276 w 277"/>
                <a:gd name="T15" fmla="*/ 73 h 174"/>
                <a:gd name="T16" fmla="*/ 276 w 277"/>
                <a:gd name="T17" fmla="*/ 91 h 174"/>
                <a:gd name="T18" fmla="*/ 270 w 277"/>
                <a:gd name="T19" fmla="*/ 108 h 174"/>
                <a:gd name="T20" fmla="*/ 260 w 277"/>
                <a:gd name="T21" fmla="*/ 124 h 174"/>
                <a:gd name="T22" fmla="*/ 244 w 277"/>
                <a:gd name="T23" fmla="*/ 139 h 174"/>
                <a:gd name="T24" fmla="*/ 225 w 277"/>
                <a:gd name="T25" fmla="*/ 152 h 174"/>
                <a:gd name="T26" fmla="*/ 201 w 277"/>
                <a:gd name="T27" fmla="*/ 162 h 174"/>
                <a:gd name="T28" fmla="*/ 175 w 277"/>
                <a:gd name="T29" fmla="*/ 169 h 174"/>
                <a:gd name="T30" fmla="*/ 146 w 277"/>
                <a:gd name="T31" fmla="*/ 173 h 174"/>
                <a:gd name="T32" fmla="*/ 153 w 277"/>
                <a:gd name="T33" fmla="*/ 125 h 174"/>
                <a:gd name="T34" fmla="*/ 177 w 277"/>
                <a:gd name="T35" fmla="*/ 117 h 174"/>
                <a:gd name="T36" fmla="*/ 195 w 277"/>
                <a:gd name="T37" fmla="*/ 104 h 174"/>
                <a:gd name="T38" fmla="*/ 205 w 277"/>
                <a:gd name="T39" fmla="*/ 89 h 174"/>
                <a:gd name="T40" fmla="*/ 205 w 277"/>
                <a:gd name="T41" fmla="*/ 72 h 174"/>
                <a:gd name="T42" fmla="*/ 194 w 277"/>
                <a:gd name="T43" fmla="*/ 57 h 174"/>
                <a:gd name="T44" fmla="*/ 176 w 277"/>
                <a:gd name="T45" fmla="*/ 47 h 174"/>
                <a:gd name="T46" fmla="*/ 152 w 277"/>
                <a:gd name="T47" fmla="*/ 42 h 174"/>
                <a:gd name="T48" fmla="*/ 0 w 277"/>
                <a:gd name="T49" fmla="*/ 88 h 174"/>
                <a:gd name="T50" fmla="*/ 4 w 277"/>
                <a:gd name="T51" fmla="*/ 70 h 174"/>
                <a:gd name="T52" fmla="*/ 13 w 277"/>
                <a:gd name="T53" fmla="*/ 54 h 174"/>
                <a:gd name="T54" fmla="*/ 27 w 277"/>
                <a:gd name="T55" fmla="*/ 40 h 174"/>
                <a:gd name="T56" fmla="*/ 44 w 277"/>
                <a:gd name="T57" fmla="*/ 27 h 174"/>
                <a:gd name="T58" fmla="*/ 64 w 277"/>
                <a:gd name="T59" fmla="*/ 16 h 174"/>
                <a:gd name="T60" fmla="*/ 87 w 277"/>
                <a:gd name="T61" fmla="*/ 8 h 174"/>
                <a:gd name="T62" fmla="*/ 112 w 277"/>
                <a:gd name="T63" fmla="*/ 3 h 174"/>
                <a:gd name="T64" fmla="*/ 139 w 277"/>
                <a:gd name="T65" fmla="*/ 0 h 174"/>
                <a:gd name="T66" fmla="*/ 119 w 277"/>
                <a:gd name="T67" fmla="*/ 44 h 174"/>
                <a:gd name="T68" fmla="*/ 96 w 277"/>
                <a:gd name="T69" fmla="*/ 52 h 174"/>
                <a:gd name="T70" fmla="*/ 80 w 277"/>
                <a:gd name="T71" fmla="*/ 65 h 174"/>
                <a:gd name="T72" fmla="*/ 71 w 277"/>
                <a:gd name="T73" fmla="*/ 81 h 174"/>
                <a:gd name="T74" fmla="*/ 74 w 277"/>
                <a:gd name="T75" fmla="*/ 98 h 174"/>
                <a:gd name="T76" fmla="*/ 86 w 277"/>
                <a:gd name="T77" fmla="*/ 112 h 174"/>
                <a:gd name="T78" fmla="*/ 106 w 277"/>
                <a:gd name="T79" fmla="*/ 122 h 174"/>
                <a:gd name="T80" fmla="*/ 132 w 277"/>
                <a:gd name="T81" fmla="*/ 126 h 174"/>
                <a:gd name="T82" fmla="*/ 124 w 277"/>
                <a:gd name="T83" fmla="*/ 174 h 174"/>
                <a:gd name="T84" fmla="*/ 96 w 277"/>
                <a:gd name="T85" fmla="*/ 171 h 174"/>
                <a:gd name="T86" fmla="*/ 70 w 277"/>
                <a:gd name="T87" fmla="*/ 165 h 174"/>
                <a:gd name="T88" fmla="*/ 47 w 277"/>
                <a:gd name="T89" fmla="*/ 156 h 174"/>
                <a:gd name="T90" fmla="*/ 28 w 277"/>
                <a:gd name="T91" fmla="*/ 144 h 174"/>
                <a:gd name="T92" fmla="*/ 14 w 277"/>
                <a:gd name="T93" fmla="*/ 130 h 174"/>
                <a:gd name="T94" fmla="*/ 4 w 277"/>
                <a:gd name="T95" fmla="*/ 114 h 174"/>
                <a:gd name="T96" fmla="*/ 0 w 277"/>
                <a:gd name="T97" fmla="*/ 9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174">
                  <a:moveTo>
                    <a:pt x="139" y="0"/>
                  </a:move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5" y="1"/>
                  </a:lnTo>
                  <a:lnTo>
                    <a:pt x="172" y="1"/>
                  </a:lnTo>
                  <a:lnTo>
                    <a:pt x="178" y="2"/>
                  </a:lnTo>
                  <a:lnTo>
                    <a:pt x="184" y="3"/>
                  </a:lnTo>
                  <a:lnTo>
                    <a:pt x="190" y="5"/>
                  </a:lnTo>
                  <a:lnTo>
                    <a:pt x="196" y="6"/>
                  </a:lnTo>
                  <a:lnTo>
                    <a:pt x="202" y="7"/>
                  </a:lnTo>
                  <a:lnTo>
                    <a:pt x="207" y="9"/>
                  </a:lnTo>
                  <a:lnTo>
                    <a:pt x="213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8" y="18"/>
                  </a:lnTo>
                  <a:lnTo>
                    <a:pt x="233" y="20"/>
                  </a:lnTo>
                  <a:lnTo>
                    <a:pt x="238" y="23"/>
                  </a:lnTo>
                  <a:lnTo>
                    <a:pt x="242" y="26"/>
                  </a:lnTo>
                  <a:lnTo>
                    <a:pt x="246" y="28"/>
                  </a:lnTo>
                  <a:lnTo>
                    <a:pt x="250" y="32"/>
                  </a:lnTo>
                  <a:lnTo>
                    <a:pt x="254" y="35"/>
                  </a:lnTo>
                  <a:lnTo>
                    <a:pt x="257" y="38"/>
                  </a:lnTo>
                  <a:lnTo>
                    <a:pt x="261" y="41"/>
                  </a:lnTo>
                  <a:lnTo>
                    <a:pt x="264" y="45"/>
                  </a:lnTo>
                  <a:lnTo>
                    <a:pt x="266" y="49"/>
                  </a:lnTo>
                  <a:lnTo>
                    <a:pt x="269" y="53"/>
                  </a:lnTo>
                  <a:lnTo>
                    <a:pt x="271" y="57"/>
                  </a:lnTo>
                  <a:lnTo>
                    <a:pt x="273" y="61"/>
                  </a:lnTo>
                  <a:lnTo>
                    <a:pt x="274" y="65"/>
                  </a:lnTo>
                  <a:lnTo>
                    <a:pt x="276" y="69"/>
                  </a:lnTo>
                  <a:lnTo>
                    <a:pt x="276" y="73"/>
                  </a:lnTo>
                  <a:lnTo>
                    <a:pt x="277" y="78"/>
                  </a:lnTo>
                  <a:lnTo>
                    <a:pt x="277" y="82"/>
                  </a:lnTo>
                  <a:lnTo>
                    <a:pt x="277" y="86"/>
                  </a:lnTo>
                  <a:lnTo>
                    <a:pt x="276" y="91"/>
                  </a:lnTo>
                  <a:lnTo>
                    <a:pt x="275" y="95"/>
                  </a:lnTo>
                  <a:lnTo>
                    <a:pt x="274" y="100"/>
                  </a:lnTo>
                  <a:lnTo>
                    <a:pt x="272" y="104"/>
                  </a:lnTo>
                  <a:lnTo>
                    <a:pt x="270" y="108"/>
                  </a:lnTo>
                  <a:lnTo>
                    <a:pt x="268" y="112"/>
                  </a:lnTo>
                  <a:lnTo>
                    <a:pt x="266" y="116"/>
                  </a:lnTo>
                  <a:lnTo>
                    <a:pt x="263" y="121"/>
                  </a:lnTo>
                  <a:lnTo>
                    <a:pt x="260" y="124"/>
                  </a:lnTo>
                  <a:lnTo>
                    <a:pt x="256" y="128"/>
                  </a:lnTo>
                  <a:lnTo>
                    <a:pt x="253" y="132"/>
                  </a:lnTo>
                  <a:lnTo>
                    <a:pt x="249" y="135"/>
                  </a:lnTo>
                  <a:lnTo>
                    <a:pt x="244" y="139"/>
                  </a:lnTo>
                  <a:lnTo>
                    <a:pt x="240" y="142"/>
                  </a:lnTo>
                  <a:lnTo>
                    <a:pt x="235" y="146"/>
                  </a:lnTo>
                  <a:lnTo>
                    <a:pt x="230" y="149"/>
                  </a:lnTo>
                  <a:lnTo>
                    <a:pt x="225" y="152"/>
                  </a:lnTo>
                  <a:lnTo>
                    <a:pt x="219" y="155"/>
                  </a:lnTo>
                  <a:lnTo>
                    <a:pt x="213" y="157"/>
                  </a:lnTo>
                  <a:lnTo>
                    <a:pt x="207" y="160"/>
                  </a:lnTo>
                  <a:lnTo>
                    <a:pt x="201" y="162"/>
                  </a:lnTo>
                  <a:lnTo>
                    <a:pt x="195" y="164"/>
                  </a:lnTo>
                  <a:lnTo>
                    <a:pt x="188" y="166"/>
                  </a:lnTo>
                  <a:lnTo>
                    <a:pt x="182" y="168"/>
                  </a:lnTo>
                  <a:lnTo>
                    <a:pt x="175" y="169"/>
                  </a:lnTo>
                  <a:lnTo>
                    <a:pt x="168" y="171"/>
                  </a:lnTo>
                  <a:lnTo>
                    <a:pt x="161" y="172"/>
                  </a:lnTo>
                  <a:lnTo>
                    <a:pt x="154" y="173"/>
                  </a:lnTo>
                  <a:lnTo>
                    <a:pt x="146" y="173"/>
                  </a:lnTo>
                  <a:lnTo>
                    <a:pt x="139" y="174"/>
                  </a:lnTo>
                  <a:lnTo>
                    <a:pt x="139" y="126"/>
                  </a:lnTo>
                  <a:lnTo>
                    <a:pt x="146" y="126"/>
                  </a:lnTo>
                  <a:lnTo>
                    <a:pt x="153" y="125"/>
                  </a:lnTo>
                  <a:lnTo>
                    <a:pt x="159" y="123"/>
                  </a:lnTo>
                  <a:lnTo>
                    <a:pt x="166" y="122"/>
                  </a:lnTo>
                  <a:lnTo>
                    <a:pt x="171" y="119"/>
                  </a:lnTo>
                  <a:lnTo>
                    <a:pt x="177" y="117"/>
                  </a:lnTo>
                  <a:lnTo>
                    <a:pt x="182" y="114"/>
                  </a:lnTo>
                  <a:lnTo>
                    <a:pt x="187" y="111"/>
                  </a:lnTo>
                  <a:lnTo>
                    <a:pt x="191" y="108"/>
                  </a:lnTo>
                  <a:lnTo>
                    <a:pt x="195" y="104"/>
                  </a:lnTo>
                  <a:lnTo>
                    <a:pt x="199" y="101"/>
                  </a:lnTo>
                  <a:lnTo>
                    <a:pt x="202" y="97"/>
                  </a:lnTo>
                  <a:lnTo>
                    <a:pt x="204" y="93"/>
                  </a:lnTo>
                  <a:lnTo>
                    <a:pt x="205" y="89"/>
                  </a:lnTo>
                  <a:lnTo>
                    <a:pt x="206" y="84"/>
                  </a:lnTo>
                  <a:lnTo>
                    <a:pt x="206" y="80"/>
                  </a:lnTo>
                  <a:lnTo>
                    <a:pt x="206" y="76"/>
                  </a:lnTo>
                  <a:lnTo>
                    <a:pt x="205" y="72"/>
                  </a:lnTo>
                  <a:lnTo>
                    <a:pt x="203" y="68"/>
                  </a:lnTo>
                  <a:lnTo>
                    <a:pt x="201" y="64"/>
                  </a:lnTo>
                  <a:lnTo>
                    <a:pt x="197" y="61"/>
                  </a:lnTo>
                  <a:lnTo>
                    <a:pt x="194" y="57"/>
                  </a:lnTo>
                  <a:lnTo>
                    <a:pt x="190" y="54"/>
                  </a:lnTo>
                  <a:lnTo>
                    <a:pt x="186" y="52"/>
                  </a:lnTo>
                  <a:lnTo>
                    <a:pt x="181" y="49"/>
                  </a:lnTo>
                  <a:lnTo>
                    <a:pt x="176" y="47"/>
                  </a:lnTo>
                  <a:lnTo>
                    <a:pt x="170" y="45"/>
                  </a:lnTo>
                  <a:lnTo>
                    <a:pt x="165" y="44"/>
                  </a:lnTo>
                  <a:lnTo>
                    <a:pt x="158" y="42"/>
                  </a:lnTo>
                  <a:lnTo>
                    <a:pt x="152" y="42"/>
                  </a:lnTo>
                  <a:lnTo>
                    <a:pt x="145" y="41"/>
                  </a:lnTo>
                  <a:lnTo>
                    <a:pt x="139" y="41"/>
                  </a:lnTo>
                  <a:lnTo>
                    <a:pt x="139" y="0"/>
                  </a:lnTo>
                  <a:close/>
                  <a:moveTo>
                    <a:pt x="0" y="88"/>
                  </a:moveTo>
                  <a:lnTo>
                    <a:pt x="0" y="83"/>
                  </a:lnTo>
                  <a:lnTo>
                    <a:pt x="1" y="79"/>
                  </a:lnTo>
                  <a:lnTo>
                    <a:pt x="2" y="75"/>
                  </a:lnTo>
                  <a:lnTo>
                    <a:pt x="4" y="70"/>
                  </a:lnTo>
                  <a:lnTo>
                    <a:pt x="6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9" y="47"/>
                  </a:lnTo>
                  <a:lnTo>
                    <a:pt x="23" y="43"/>
                  </a:lnTo>
                  <a:lnTo>
                    <a:pt x="27" y="40"/>
                  </a:lnTo>
                  <a:lnTo>
                    <a:pt x="31" y="36"/>
                  </a:lnTo>
                  <a:lnTo>
                    <a:pt x="35" y="33"/>
                  </a:lnTo>
                  <a:lnTo>
                    <a:pt x="39" y="30"/>
                  </a:lnTo>
                  <a:lnTo>
                    <a:pt x="44" y="27"/>
                  </a:lnTo>
                  <a:lnTo>
                    <a:pt x="49" y="24"/>
                  </a:lnTo>
                  <a:lnTo>
                    <a:pt x="54" y="21"/>
                  </a:lnTo>
                  <a:lnTo>
                    <a:pt x="59" y="19"/>
                  </a:lnTo>
                  <a:lnTo>
                    <a:pt x="64" y="16"/>
                  </a:lnTo>
                  <a:lnTo>
                    <a:pt x="70" y="14"/>
                  </a:lnTo>
                  <a:lnTo>
                    <a:pt x="75" y="12"/>
                  </a:lnTo>
                  <a:lnTo>
                    <a:pt x="81" y="10"/>
                  </a:lnTo>
                  <a:lnTo>
                    <a:pt x="87" y="8"/>
                  </a:lnTo>
                  <a:lnTo>
                    <a:pt x="93" y="6"/>
                  </a:lnTo>
                  <a:lnTo>
                    <a:pt x="99" y="5"/>
                  </a:lnTo>
                  <a:lnTo>
                    <a:pt x="105" y="4"/>
                  </a:lnTo>
                  <a:lnTo>
                    <a:pt x="112" y="3"/>
                  </a:lnTo>
                  <a:lnTo>
                    <a:pt x="119" y="1"/>
                  </a:lnTo>
                  <a:lnTo>
                    <a:pt x="125" y="1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39" y="41"/>
                  </a:lnTo>
                  <a:lnTo>
                    <a:pt x="132" y="42"/>
                  </a:lnTo>
                  <a:lnTo>
                    <a:pt x="125" y="43"/>
                  </a:lnTo>
                  <a:lnTo>
                    <a:pt x="119" y="44"/>
                  </a:lnTo>
                  <a:lnTo>
                    <a:pt x="113" y="46"/>
                  </a:lnTo>
                  <a:lnTo>
                    <a:pt x="107" y="47"/>
                  </a:lnTo>
                  <a:lnTo>
                    <a:pt x="102" y="50"/>
                  </a:lnTo>
                  <a:lnTo>
                    <a:pt x="96" y="52"/>
                  </a:lnTo>
                  <a:lnTo>
                    <a:pt x="92" y="55"/>
                  </a:lnTo>
                  <a:lnTo>
                    <a:pt x="87" y="58"/>
                  </a:lnTo>
                  <a:lnTo>
                    <a:pt x="83" y="61"/>
                  </a:lnTo>
                  <a:lnTo>
                    <a:pt x="80" y="65"/>
                  </a:lnTo>
                  <a:lnTo>
                    <a:pt x="77" y="69"/>
                  </a:lnTo>
                  <a:lnTo>
                    <a:pt x="74" y="73"/>
                  </a:lnTo>
                  <a:lnTo>
                    <a:pt x="73" y="77"/>
                  </a:lnTo>
                  <a:lnTo>
                    <a:pt x="71" y="81"/>
                  </a:lnTo>
                  <a:lnTo>
                    <a:pt x="71" y="85"/>
                  </a:lnTo>
                  <a:lnTo>
                    <a:pt x="71" y="89"/>
                  </a:lnTo>
                  <a:lnTo>
                    <a:pt x="72" y="94"/>
                  </a:lnTo>
                  <a:lnTo>
                    <a:pt x="74" y="98"/>
                  </a:lnTo>
                  <a:lnTo>
                    <a:pt x="76" y="102"/>
                  </a:lnTo>
                  <a:lnTo>
                    <a:pt x="79" y="105"/>
                  </a:lnTo>
                  <a:lnTo>
                    <a:pt x="82" y="109"/>
                  </a:lnTo>
                  <a:lnTo>
                    <a:pt x="86" y="112"/>
                  </a:lnTo>
                  <a:lnTo>
                    <a:pt x="90" y="115"/>
                  </a:lnTo>
                  <a:lnTo>
                    <a:pt x="95" y="118"/>
                  </a:lnTo>
                  <a:lnTo>
                    <a:pt x="100" y="120"/>
                  </a:lnTo>
                  <a:lnTo>
                    <a:pt x="106" y="122"/>
                  </a:lnTo>
                  <a:lnTo>
                    <a:pt x="112" y="124"/>
                  </a:lnTo>
                  <a:lnTo>
                    <a:pt x="118" y="125"/>
                  </a:lnTo>
                  <a:lnTo>
                    <a:pt x="125" y="126"/>
                  </a:lnTo>
                  <a:lnTo>
                    <a:pt x="132" y="126"/>
                  </a:lnTo>
                  <a:lnTo>
                    <a:pt x="139" y="126"/>
                  </a:lnTo>
                  <a:lnTo>
                    <a:pt x="139" y="174"/>
                  </a:lnTo>
                  <a:lnTo>
                    <a:pt x="131" y="174"/>
                  </a:lnTo>
                  <a:lnTo>
                    <a:pt x="124" y="174"/>
                  </a:lnTo>
                  <a:lnTo>
                    <a:pt x="117" y="174"/>
                  </a:lnTo>
                  <a:lnTo>
                    <a:pt x="110" y="173"/>
                  </a:lnTo>
                  <a:lnTo>
                    <a:pt x="102" y="172"/>
                  </a:lnTo>
                  <a:lnTo>
                    <a:pt x="96" y="171"/>
                  </a:lnTo>
                  <a:lnTo>
                    <a:pt x="89" y="170"/>
                  </a:lnTo>
                  <a:lnTo>
                    <a:pt x="82" y="169"/>
                  </a:lnTo>
                  <a:lnTo>
                    <a:pt x="76" y="167"/>
                  </a:lnTo>
                  <a:lnTo>
                    <a:pt x="70" y="165"/>
                  </a:lnTo>
                  <a:lnTo>
                    <a:pt x="64" y="163"/>
                  </a:lnTo>
                  <a:lnTo>
                    <a:pt x="58" y="161"/>
                  </a:lnTo>
                  <a:lnTo>
                    <a:pt x="52" y="158"/>
                  </a:lnTo>
                  <a:lnTo>
                    <a:pt x="47" y="156"/>
                  </a:lnTo>
                  <a:lnTo>
                    <a:pt x="42" y="153"/>
                  </a:lnTo>
                  <a:lnTo>
                    <a:pt x="37" y="150"/>
                  </a:lnTo>
                  <a:lnTo>
                    <a:pt x="33" y="147"/>
                  </a:lnTo>
                  <a:lnTo>
                    <a:pt x="28" y="144"/>
                  </a:lnTo>
                  <a:lnTo>
                    <a:pt x="24" y="140"/>
                  </a:lnTo>
                  <a:lnTo>
                    <a:pt x="21" y="137"/>
                  </a:lnTo>
                  <a:lnTo>
                    <a:pt x="17" y="133"/>
                  </a:lnTo>
                  <a:lnTo>
                    <a:pt x="14" y="130"/>
                  </a:lnTo>
                  <a:lnTo>
                    <a:pt x="11" y="126"/>
                  </a:lnTo>
                  <a:lnTo>
                    <a:pt x="8" y="122"/>
                  </a:lnTo>
                  <a:lnTo>
                    <a:pt x="6" y="118"/>
                  </a:lnTo>
                  <a:lnTo>
                    <a:pt x="4" y="114"/>
                  </a:lnTo>
                  <a:lnTo>
                    <a:pt x="2" y="110"/>
                  </a:lnTo>
                  <a:lnTo>
                    <a:pt x="1" y="106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A4E9E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5" name="Freeform 1195"/>
            <p:cNvSpPr>
              <a:spLocks noEditPoints="1"/>
            </p:cNvSpPr>
            <p:nvPr userDrawn="1"/>
          </p:nvSpPr>
          <p:spPr bwMode="auto">
            <a:xfrm>
              <a:off x="1597" y="1115"/>
              <a:ext cx="129" cy="71"/>
            </a:xfrm>
            <a:custGeom>
              <a:avLst/>
              <a:gdLst>
                <a:gd name="T0" fmla="*/ 59 w 100"/>
                <a:gd name="T1" fmla="*/ 1 h 63"/>
                <a:gd name="T2" fmla="*/ 72 w 100"/>
                <a:gd name="T3" fmla="*/ 4 h 63"/>
                <a:gd name="T4" fmla="*/ 83 w 100"/>
                <a:gd name="T5" fmla="*/ 9 h 63"/>
                <a:gd name="T6" fmla="*/ 92 w 100"/>
                <a:gd name="T7" fmla="*/ 15 h 63"/>
                <a:gd name="T8" fmla="*/ 97 w 100"/>
                <a:gd name="T9" fmla="*/ 23 h 63"/>
                <a:gd name="T10" fmla="*/ 98 w 100"/>
                <a:gd name="T11" fmla="*/ 32 h 63"/>
                <a:gd name="T12" fmla="*/ 94 w 100"/>
                <a:gd name="T13" fmla="*/ 41 h 63"/>
                <a:gd name="T14" fmla="*/ 87 w 100"/>
                <a:gd name="T15" fmla="*/ 49 h 63"/>
                <a:gd name="T16" fmla="*/ 77 w 100"/>
                <a:gd name="T17" fmla="*/ 55 h 63"/>
                <a:gd name="T18" fmla="*/ 64 w 100"/>
                <a:gd name="T19" fmla="*/ 59 h 63"/>
                <a:gd name="T20" fmla="*/ 50 w 100"/>
                <a:gd name="T21" fmla="*/ 61 h 63"/>
                <a:gd name="T22" fmla="*/ 60 w 100"/>
                <a:gd name="T23" fmla="*/ 61 h 63"/>
                <a:gd name="T24" fmla="*/ 74 w 100"/>
                <a:gd name="T25" fmla="*/ 58 h 63"/>
                <a:gd name="T26" fmla="*/ 85 w 100"/>
                <a:gd name="T27" fmla="*/ 52 h 63"/>
                <a:gd name="T28" fmla="*/ 94 w 100"/>
                <a:gd name="T29" fmla="*/ 44 h 63"/>
                <a:gd name="T30" fmla="*/ 99 w 100"/>
                <a:gd name="T31" fmla="*/ 35 h 63"/>
                <a:gd name="T32" fmla="*/ 99 w 100"/>
                <a:gd name="T33" fmla="*/ 26 h 63"/>
                <a:gd name="T34" fmla="*/ 95 w 100"/>
                <a:gd name="T35" fmla="*/ 17 h 63"/>
                <a:gd name="T36" fmla="*/ 88 w 100"/>
                <a:gd name="T37" fmla="*/ 10 h 63"/>
                <a:gd name="T38" fmla="*/ 77 w 100"/>
                <a:gd name="T39" fmla="*/ 4 h 63"/>
                <a:gd name="T40" fmla="*/ 64 w 100"/>
                <a:gd name="T41" fmla="*/ 1 h 63"/>
                <a:gd name="T42" fmla="*/ 50 w 100"/>
                <a:gd name="T43" fmla="*/ 0 h 63"/>
                <a:gd name="T44" fmla="*/ 2 w 100"/>
                <a:gd name="T45" fmla="*/ 29 h 63"/>
                <a:gd name="T46" fmla="*/ 6 w 100"/>
                <a:gd name="T47" fmla="*/ 21 h 63"/>
                <a:gd name="T48" fmla="*/ 13 w 100"/>
                <a:gd name="T49" fmla="*/ 13 h 63"/>
                <a:gd name="T50" fmla="*/ 23 w 100"/>
                <a:gd name="T51" fmla="*/ 7 h 63"/>
                <a:gd name="T52" fmla="*/ 35 w 100"/>
                <a:gd name="T53" fmla="*/ 3 h 63"/>
                <a:gd name="T54" fmla="*/ 50 w 100"/>
                <a:gd name="T55" fmla="*/ 1 h 63"/>
                <a:gd name="T56" fmla="*/ 40 w 100"/>
                <a:gd name="T57" fmla="*/ 1 h 63"/>
                <a:gd name="T58" fmla="*/ 26 w 100"/>
                <a:gd name="T59" fmla="*/ 4 h 63"/>
                <a:gd name="T60" fmla="*/ 15 w 100"/>
                <a:gd name="T61" fmla="*/ 10 h 63"/>
                <a:gd name="T62" fmla="*/ 6 w 100"/>
                <a:gd name="T63" fmla="*/ 18 h 63"/>
                <a:gd name="T64" fmla="*/ 1 w 100"/>
                <a:gd name="T65" fmla="*/ 26 h 63"/>
                <a:gd name="T66" fmla="*/ 0 w 100"/>
                <a:gd name="T67" fmla="*/ 36 h 63"/>
                <a:gd name="T68" fmla="*/ 4 w 100"/>
                <a:gd name="T69" fmla="*/ 45 h 63"/>
                <a:gd name="T70" fmla="*/ 11 w 100"/>
                <a:gd name="T71" fmla="*/ 52 h 63"/>
                <a:gd name="T72" fmla="*/ 22 w 100"/>
                <a:gd name="T73" fmla="*/ 58 h 63"/>
                <a:gd name="T74" fmla="*/ 35 w 100"/>
                <a:gd name="T75" fmla="*/ 61 h 63"/>
                <a:gd name="T76" fmla="*/ 50 w 100"/>
                <a:gd name="T77" fmla="*/ 63 h 63"/>
                <a:gd name="T78" fmla="*/ 40 w 100"/>
                <a:gd name="T79" fmla="*/ 61 h 63"/>
                <a:gd name="T80" fmla="*/ 26 w 100"/>
                <a:gd name="T81" fmla="*/ 58 h 63"/>
                <a:gd name="T82" fmla="*/ 15 w 100"/>
                <a:gd name="T83" fmla="*/ 54 h 63"/>
                <a:gd name="T84" fmla="*/ 7 w 100"/>
                <a:gd name="T85" fmla="*/ 47 h 63"/>
                <a:gd name="T86" fmla="*/ 2 w 100"/>
                <a:gd name="T87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0" h="63">
                  <a:moveTo>
                    <a:pt x="50" y="1"/>
                  </a:moveTo>
                  <a:lnTo>
                    <a:pt x="54" y="1"/>
                  </a:lnTo>
                  <a:lnTo>
                    <a:pt x="59" y="1"/>
                  </a:lnTo>
                  <a:lnTo>
                    <a:pt x="64" y="2"/>
                  </a:lnTo>
                  <a:lnTo>
                    <a:pt x="68" y="3"/>
                  </a:lnTo>
                  <a:lnTo>
                    <a:pt x="72" y="4"/>
                  </a:lnTo>
                  <a:lnTo>
                    <a:pt x="76" y="5"/>
                  </a:lnTo>
                  <a:lnTo>
                    <a:pt x="80" y="7"/>
                  </a:lnTo>
                  <a:lnTo>
                    <a:pt x="83" y="9"/>
                  </a:lnTo>
                  <a:lnTo>
                    <a:pt x="86" y="10"/>
                  </a:lnTo>
                  <a:lnTo>
                    <a:pt x="89" y="13"/>
                  </a:lnTo>
                  <a:lnTo>
                    <a:pt x="92" y="15"/>
                  </a:lnTo>
                  <a:lnTo>
                    <a:pt x="94" y="17"/>
                  </a:lnTo>
                  <a:lnTo>
                    <a:pt x="95" y="20"/>
                  </a:lnTo>
                  <a:lnTo>
                    <a:pt x="97" y="23"/>
                  </a:lnTo>
                  <a:lnTo>
                    <a:pt x="97" y="26"/>
                  </a:lnTo>
                  <a:lnTo>
                    <a:pt x="98" y="29"/>
                  </a:lnTo>
                  <a:lnTo>
                    <a:pt x="98" y="32"/>
                  </a:lnTo>
                  <a:lnTo>
                    <a:pt x="97" y="35"/>
                  </a:lnTo>
                  <a:lnTo>
                    <a:pt x="96" y="38"/>
                  </a:lnTo>
                  <a:lnTo>
                    <a:pt x="94" y="41"/>
                  </a:lnTo>
                  <a:lnTo>
                    <a:pt x="92" y="44"/>
                  </a:lnTo>
                  <a:lnTo>
                    <a:pt x="90" y="46"/>
                  </a:lnTo>
                  <a:lnTo>
                    <a:pt x="87" y="49"/>
                  </a:lnTo>
                  <a:lnTo>
                    <a:pt x="84" y="51"/>
                  </a:lnTo>
                  <a:lnTo>
                    <a:pt x="81" y="53"/>
                  </a:lnTo>
                  <a:lnTo>
                    <a:pt x="77" y="55"/>
                  </a:lnTo>
                  <a:lnTo>
                    <a:pt x="73" y="57"/>
                  </a:lnTo>
                  <a:lnTo>
                    <a:pt x="69" y="58"/>
                  </a:lnTo>
                  <a:lnTo>
                    <a:pt x="64" y="59"/>
                  </a:lnTo>
                  <a:lnTo>
                    <a:pt x="60" y="60"/>
                  </a:lnTo>
                  <a:lnTo>
                    <a:pt x="55" y="61"/>
                  </a:lnTo>
                  <a:lnTo>
                    <a:pt x="50" y="61"/>
                  </a:lnTo>
                  <a:lnTo>
                    <a:pt x="50" y="63"/>
                  </a:lnTo>
                  <a:lnTo>
                    <a:pt x="55" y="62"/>
                  </a:lnTo>
                  <a:lnTo>
                    <a:pt x="60" y="61"/>
                  </a:lnTo>
                  <a:lnTo>
                    <a:pt x="65" y="60"/>
                  </a:lnTo>
                  <a:lnTo>
                    <a:pt x="69" y="59"/>
                  </a:lnTo>
                  <a:lnTo>
                    <a:pt x="74" y="58"/>
                  </a:lnTo>
                  <a:lnTo>
                    <a:pt x="78" y="56"/>
                  </a:lnTo>
                  <a:lnTo>
                    <a:pt x="82" y="5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1" y="47"/>
                  </a:lnTo>
                  <a:lnTo>
                    <a:pt x="94" y="44"/>
                  </a:lnTo>
                  <a:lnTo>
                    <a:pt x="96" y="41"/>
                  </a:lnTo>
                  <a:lnTo>
                    <a:pt x="97" y="38"/>
                  </a:lnTo>
                  <a:lnTo>
                    <a:pt x="99" y="35"/>
                  </a:lnTo>
                  <a:lnTo>
                    <a:pt x="99" y="32"/>
                  </a:lnTo>
                  <a:lnTo>
                    <a:pt x="100" y="29"/>
                  </a:lnTo>
                  <a:lnTo>
                    <a:pt x="99" y="26"/>
                  </a:lnTo>
                  <a:lnTo>
                    <a:pt x="98" y="23"/>
                  </a:lnTo>
                  <a:lnTo>
                    <a:pt x="97" y="20"/>
                  </a:lnTo>
                  <a:lnTo>
                    <a:pt x="95" y="17"/>
                  </a:lnTo>
                  <a:lnTo>
                    <a:pt x="93" y="14"/>
                  </a:lnTo>
                  <a:lnTo>
                    <a:pt x="91" y="12"/>
                  </a:lnTo>
                  <a:lnTo>
                    <a:pt x="88" y="10"/>
                  </a:lnTo>
                  <a:lnTo>
                    <a:pt x="85" y="8"/>
                  </a:lnTo>
                  <a:lnTo>
                    <a:pt x="81" y="6"/>
                  </a:lnTo>
                  <a:lnTo>
                    <a:pt x="77" y="4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50" y="1"/>
                  </a:lnTo>
                  <a:close/>
                  <a:moveTo>
                    <a:pt x="1" y="33"/>
                  </a:moveTo>
                  <a:lnTo>
                    <a:pt x="2" y="29"/>
                  </a:lnTo>
                  <a:lnTo>
                    <a:pt x="2" y="26"/>
                  </a:lnTo>
                  <a:lnTo>
                    <a:pt x="4" y="23"/>
                  </a:lnTo>
                  <a:lnTo>
                    <a:pt x="6" y="21"/>
                  </a:lnTo>
                  <a:lnTo>
                    <a:pt x="7" y="18"/>
                  </a:lnTo>
                  <a:lnTo>
                    <a:pt x="10" y="15"/>
                  </a:lnTo>
                  <a:lnTo>
                    <a:pt x="13" y="13"/>
                  </a:lnTo>
                  <a:lnTo>
                    <a:pt x="16" y="11"/>
                  </a:lnTo>
                  <a:lnTo>
                    <a:pt x="19" y="9"/>
                  </a:lnTo>
                  <a:lnTo>
                    <a:pt x="23" y="7"/>
                  </a:lnTo>
                  <a:lnTo>
                    <a:pt x="27" y="5"/>
                  </a:lnTo>
                  <a:lnTo>
                    <a:pt x="31" y="4"/>
                  </a:lnTo>
                  <a:lnTo>
                    <a:pt x="35" y="3"/>
                  </a:lnTo>
                  <a:lnTo>
                    <a:pt x="40" y="2"/>
                  </a:lnTo>
                  <a:lnTo>
                    <a:pt x="45" y="1"/>
                  </a:lnTo>
                  <a:lnTo>
                    <a:pt x="50" y="1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5" y="2"/>
                  </a:lnTo>
                  <a:lnTo>
                    <a:pt x="31" y="3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15" y="10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39"/>
                  </a:lnTo>
                  <a:lnTo>
                    <a:pt x="2" y="42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8" y="50"/>
                  </a:lnTo>
                  <a:lnTo>
                    <a:pt x="11" y="52"/>
                  </a:lnTo>
                  <a:lnTo>
                    <a:pt x="14" y="54"/>
                  </a:lnTo>
                  <a:lnTo>
                    <a:pt x="18" y="56"/>
                  </a:lnTo>
                  <a:lnTo>
                    <a:pt x="22" y="58"/>
                  </a:lnTo>
                  <a:lnTo>
                    <a:pt x="26" y="59"/>
                  </a:lnTo>
                  <a:lnTo>
                    <a:pt x="30" y="61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5" y="62"/>
                  </a:lnTo>
                  <a:lnTo>
                    <a:pt x="50" y="63"/>
                  </a:lnTo>
                  <a:lnTo>
                    <a:pt x="50" y="61"/>
                  </a:lnTo>
                  <a:lnTo>
                    <a:pt x="45" y="61"/>
                  </a:lnTo>
                  <a:lnTo>
                    <a:pt x="40" y="61"/>
                  </a:lnTo>
                  <a:lnTo>
                    <a:pt x="35" y="61"/>
                  </a:lnTo>
                  <a:lnTo>
                    <a:pt x="31" y="60"/>
                  </a:lnTo>
                  <a:lnTo>
                    <a:pt x="26" y="58"/>
                  </a:lnTo>
                  <a:lnTo>
                    <a:pt x="22" y="57"/>
                  </a:lnTo>
                  <a:lnTo>
                    <a:pt x="19" y="55"/>
                  </a:lnTo>
                  <a:lnTo>
                    <a:pt x="15" y="54"/>
                  </a:lnTo>
                  <a:lnTo>
                    <a:pt x="12" y="51"/>
                  </a:lnTo>
                  <a:lnTo>
                    <a:pt x="9" y="49"/>
                  </a:lnTo>
                  <a:lnTo>
                    <a:pt x="7" y="47"/>
                  </a:lnTo>
                  <a:lnTo>
                    <a:pt x="5" y="44"/>
                  </a:lnTo>
                  <a:lnTo>
                    <a:pt x="3" y="41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A5C0B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6" name="Freeform 1196"/>
            <p:cNvSpPr>
              <a:spLocks noEditPoints="1"/>
            </p:cNvSpPr>
            <p:nvPr userDrawn="1"/>
          </p:nvSpPr>
          <p:spPr bwMode="auto">
            <a:xfrm>
              <a:off x="1626" y="1131"/>
              <a:ext cx="71" cy="38"/>
            </a:xfrm>
            <a:custGeom>
              <a:avLst/>
              <a:gdLst>
                <a:gd name="T0" fmla="*/ 28 w 55"/>
                <a:gd name="T1" fmla="*/ 1 h 34"/>
                <a:gd name="T2" fmla="*/ 38 w 55"/>
                <a:gd name="T3" fmla="*/ 1 h 34"/>
                <a:gd name="T4" fmla="*/ 46 w 55"/>
                <a:gd name="T5" fmla="*/ 5 h 34"/>
                <a:gd name="T6" fmla="*/ 51 w 55"/>
                <a:gd name="T7" fmla="*/ 9 h 34"/>
                <a:gd name="T8" fmla="*/ 53 w 55"/>
                <a:gd name="T9" fmla="*/ 16 h 34"/>
                <a:gd name="T10" fmla="*/ 51 w 55"/>
                <a:gd name="T11" fmla="*/ 22 h 34"/>
                <a:gd name="T12" fmla="*/ 46 w 55"/>
                <a:gd name="T13" fmla="*/ 27 h 34"/>
                <a:gd name="T14" fmla="*/ 38 w 55"/>
                <a:gd name="T15" fmla="*/ 31 h 34"/>
                <a:gd name="T16" fmla="*/ 28 w 55"/>
                <a:gd name="T17" fmla="*/ 33 h 34"/>
                <a:gd name="T18" fmla="*/ 28 w 55"/>
                <a:gd name="T19" fmla="*/ 34 h 34"/>
                <a:gd name="T20" fmla="*/ 39 w 55"/>
                <a:gd name="T21" fmla="*/ 32 h 34"/>
                <a:gd name="T22" fmla="*/ 47 w 55"/>
                <a:gd name="T23" fmla="*/ 28 h 34"/>
                <a:gd name="T24" fmla="*/ 53 w 55"/>
                <a:gd name="T25" fmla="*/ 22 h 34"/>
                <a:gd name="T26" fmla="*/ 55 w 55"/>
                <a:gd name="T27" fmla="*/ 16 h 34"/>
                <a:gd name="T28" fmla="*/ 53 w 55"/>
                <a:gd name="T29" fmla="*/ 9 h 34"/>
                <a:gd name="T30" fmla="*/ 47 w 55"/>
                <a:gd name="T31" fmla="*/ 4 h 34"/>
                <a:gd name="T32" fmla="*/ 38 w 55"/>
                <a:gd name="T33" fmla="*/ 0 h 34"/>
                <a:gd name="T34" fmla="*/ 28 w 55"/>
                <a:gd name="T35" fmla="*/ 0 h 34"/>
                <a:gd name="T36" fmla="*/ 28 w 55"/>
                <a:gd name="T37" fmla="*/ 1 h 34"/>
                <a:gd name="T38" fmla="*/ 2 w 55"/>
                <a:gd name="T39" fmla="*/ 18 h 34"/>
                <a:gd name="T40" fmla="*/ 4 w 55"/>
                <a:gd name="T41" fmla="*/ 11 h 34"/>
                <a:gd name="T42" fmla="*/ 10 w 55"/>
                <a:gd name="T43" fmla="*/ 6 h 34"/>
                <a:gd name="T44" fmla="*/ 18 w 55"/>
                <a:gd name="T45" fmla="*/ 2 h 34"/>
                <a:gd name="T46" fmla="*/ 28 w 55"/>
                <a:gd name="T47" fmla="*/ 1 h 34"/>
                <a:gd name="T48" fmla="*/ 28 w 55"/>
                <a:gd name="T49" fmla="*/ 0 h 34"/>
                <a:gd name="T50" fmla="*/ 17 w 55"/>
                <a:gd name="T51" fmla="*/ 1 h 34"/>
                <a:gd name="T52" fmla="*/ 8 w 55"/>
                <a:gd name="T53" fmla="*/ 5 h 34"/>
                <a:gd name="T54" fmla="*/ 2 w 55"/>
                <a:gd name="T55" fmla="*/ 11 h 34"/>
                <a:gd name="T56" fmla="*/ 0 w 55"/>
                <a:gd name="T57" fmla="*/ 18 h 34"/>
                <a:gd name="T58" fmla="*/ 2 w 55"/>
                <a:gd name="T59" fmla="*/ 24 h 34"/>
                <a:gd name="T60" fmla="*/ 8 w 55"/>
                <a:gd name="T61" fmla="*/ 30 h 34"/>
                <a:gd name="T62" fmla="*/ 17 w 55"/>
                <a:gd name="T63" fmla="*/ 33 h 34"/>
                <a:gd name="T64" fmla="*/ 28 w 55"/>
                <a:gd name="T65" fmla="*/ 34 h 34"/>
                <a:gd name="T66" fmla="*/ 28 w 55"/>
                <a:gd name="T67" fmla="*/ 33 h 34"/>
                <a:gd name="T68" fmla="*/ 18 w 55"/>
                <a:gd name="T69" fmla="*/ 32 h 34"/>
                <a:gd name="T70" fmla="*/ 9 w 55"/>
                <a:gd name="T71" fmla="*/ 29 h 34"/>
                <a:gd name="T72" fmla="*/ 4 w 55"/>
                <a:gd name="T73" fmla="*/ 24 h 34"/>
                <a:gd name="T74" fmla="*/ 2 w 55"/>
                <a:gd name="T75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34">
                  <a:moveTo>
                    <a:pt x="28" y="1"/>
                  </a:moveTo>
                  <a:lnTo>
                    <a:pt x="38" y="1"/>
                  </a:lnTo>
                  <a:lnTo>
                    <a:pt x="46" y="5"/>
                  </a:lnTo>
                  <a:lnTo>
                    <a:pt x="51" y="9"/>
                  </a:lnTo>
                  <a:lnTo>
                    <a:pt x="53" y="16"/>
                  </a:lnTo>
                  <a:lnTo>
                    <a:pt x="51" y="22"/>
                  </a:lnTo>
                  <a:lnTo>
                    <a:pt x="46" y="27"/>
                  </a:lnTo>
                  <a:lnTo>
                    <a:pt x="38" y="31"/>
                  </a:lnTo>
                  <a:lnTo>
                    <a:pt x="28" y="33"/>
                  </a:lnTo>
                  <a:lnTo>
                    <a:pt x="28" y="34"/>
                  </a:lnTo>
                  <a:lnTo>
                    <a:pt x="39" y="32"/>
                  </a:lnTo>
                  <a:lnTo>
                    <a:pt x="47" y="28"/>
                  </a:lnTo>
                  <a:lnTo>
                    <a:pt x="53" y="22"/>
                  </a:lnTo>
                  <a:lnTo>
                    <a:pt x="55" y="16"/>
                  </a:lnTo>
                  <a:lnTo>
                    <a:pt x="53" y="9"/>
                  </a:lnTo>
                  <a:lnTo>
                    <a:pt x="47" y="4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28" y="1"/>
                  </a:lnTo>
                  <a:close/>
                  <a:moveTo>
                    <a:pt x="2" y="18"/>
                  </a:moveTo>
                  <a:lnTo>
                    <a:pt x="4" y="11"/>
                  </a:lnTo>
                  <a:lnTo>
                    <a:pt x="10" y="6"/>
                  </a:lnTo>
                  <a:lnTo>
                    <a:pt x="1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17" y="1"/>
                  </a:lnTo>
                  <a:lnTo>
                    <a:pt x="8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7" y="33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18" y="32"/>
                  </a:lnTo>
                  <a:lnTo>
                    <a:pt x="9" y="29"/>
                  </a:lnTo>
                  <a:lnTo>
                    <a:pt x="4" y="24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A5C0B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8" name="Freeform 1198"/>
            <p:cNvSpPr>
              <a:spLocks/>
            </p:cNvSpPr>
            <p:nvPr userDrawn="1"/>
          </p:nvSpPr>
          <p:spPr bwMode="auto">
            <a:xfrm>
              <a:off x="1724" y="1085"/>
              <a:ext cx="85" cy="40"/>
            </a:xfrm>
            <a:custGeom>
              <a:avLst/>
              <a:gdLst>
                <a:gd name="T0" fmla="*/ 54 w 66"/>
                <a:gd name="T1" fmla="*/ 0 h 36"/>
                <a:gd name="T2" fmla="*/ 41 w 66"/>
                <a:gd name="T3" fmla="*/ 7 h 36"/>
                <a:gd name="T4" fmla="*/ 27 w 66"/>
                <a:gd name="T5" fmla="*/ 13 h 36"/>
                <a:gd name="T6" fmla="*/ 14 w 66"/>
                <a:gd name="T7" fmla="*/ 20 h 36"/>
                <a:gd name="T8" fmla="*/ 0 w 66"/>
                <a:gd name="T9" fmla="*/ 27 h 36"/>
                <a:gd name="T10" fmla="*/ 3 w 66"/>
                <a:gd name="T11" fmla="*/ 29 h 36"/>
                <a:gd name="T12" fmla="*/ 6 w 66"/>
                <a:gd name="T13" fmla="*/ 32 h 36"/>
                <a:gd name="T14" fmla="*/ 8 w 66"/>
                <a:gd name="T15" fmla="*/ 34 h 36"/>
                <a:gd name="T16" fmla="*/ 11 w 66"/>
                <a:gd name="T17" fmla="*/ 36 h 36"/>
                <a:gd name="T18" fmla="*/ 25 w 66"/>
                <a:gd name="T19" fmla="*/ 29 h 36"/>
                <a:gd name="T20" fmla="*/ 39 w 66"/>
                <a:gd name="T21" fmla="*/ 23 h 36"/>
                <a:gd name="T22" fmla="*/ 53 w 66"/>
                <a:gd name="T23" fmla="*/ 16 h 36"/>
                <a:gd name="T24" fmla="*/ 66 w 66"/>
                <a:gd name="T25" fmla="*/ 10 h 36"/>
                <a:gd name="T26" fmla="*/ 63 w 66"/>
                <a:gd name="T27" fmla="*/ 7 h 36"/>
                <a:gd name="T28" fmla="*/ 61 w 66"/>
                <a:gd name="T29" fmla="*/ 5 h 36"/>
                <a:gd name="T30" fmla="*/ 57 w 66"/>
                <a:gd name="T31" fmla="*/ 2 h 36"/>
                <a:gd name="T32" fmla="*/ 54 w 66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6">
                  <a:moveTo>
                    <a:pt x="54" y="0"/>
                  </a:moveTo>
                  <a:lnTo>
                    <a:pt x="41" y="7"/>
                  </a:lnTo>
                  <a:lnTo>
                    <a:pt x="27" y="13"/>
                  </a:lnTo>
                  <a:lnTo>
                    <a:pt x="14" y="20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1" y="36"/>
                  </a:lnTo>
                  <a:lnTo>
                    <a:pt x="25" y="29"/>
                  </a:lnTo>
                  <a:lnTo>
                    <a:pt x="39" y="23"/>
                  </a:lnTo>
                  <a:lnTo>
                    <a:pt x="53" y="16"/>
                  </a:lnTo>
                  <a:lnTo>
                    <a:pt x="66" y="10"/>
                  </a:lnTo>
                  <a:lnTo>
                    <a:pt x="63" y="7"/>
                  </a:lnTo>
                  <a:lnTo>
                    <a:pt x="61" y="5"/>
                  </a:lnTo>
                  <a:lnTo>
                    <a:pt x="57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3E9E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9" name="Freeform 1199"/>
            <p:cNvSpPr>
              <a:spLocks/>
            </p:cNvSpPr>
            <p:nvPr userDrawn="1"/>
          </p:nvSpPr>
          <p:spPr bwMode="auto">
            <a:xfrm>
              <a:off x="1721" y="1082"/>
              <a:ext cx="84" cy="41"/>
            </a:xfrm>
            <a:custGeom>
              <a:avLst/>
              <a:gdLst>
                <a:gd name="T0" fmla="*/ 52 w 65"/>
                <a:gd name="T1" fmla="*/ 0 h 36"/>
                <a:gd name="T2" fmla="*/ 39 w 65"/>
                <a:gd name="T3" fmla="*/ 7 h 36"/>
                <a:gd name="T4" fmla="*/ 26 w 65"/>
                <a:gd name="T5" fmla="*/ 14 h 36"/>
                <a:gd name="T6" fmla="*/ 13 w 65"/>
                <a:gd name="T7" fmla="*/ 21 h 36"/>
                <a:gd name="T8" fmla="*/ 0 w 65"/>
                <a:gd name="T9" fmla="*/ 28 h 36"/>
                <a:gd name="T10" fmla="*/ 3 w 65"/>
                <a:gd name="T11" fmla="*/ 30 h 36"/>
                <a:gd name="T12" fmla="*/ 6 w 65"/>
                <a:gd name="T13" fmla="*/ 32 h 36"/>
                <a:gd name="T14" fmla="*/ 9 w 65"/>
                <a:gd name="T15" fmla="*/ 34 h 36"/>
                <a:gd name="T16" fmla="*/ 11 w 65"/>
                <a:gd name="T17" fmla="*/ 36 h 36"/>
                <a:gd name="T18" fmla="*/ 25 w 65"/>
                <a:gd name="T19" fmla="*/ 29 h 36"/>
                <a:gd name="T20" fmla="*/ 38 w 65"/>
                <a:gd name="T21" fmla="*/ 22 h 36"/>
                <a:gd name="T22" fmla="*/ 52 w 65"/>
                <a:gd name="T23" fmla="*/ 15 h 36"/>
                <a:gd name="T24" fmla="*/ 65 w 65"/>
                <a:gd name="T25" fmla="*/ 9 h 36"/>
                <a:gd name="T26" fmla="*/ 62 w 65"/>
                <a:gd name="T27" fmla="*/ 6 h 36"/>
                <a:gd name="T28" fmla="*/ 59 w 65"/>
                <a:gd name="T29" fmla="*/ 4 h 36"/>
                <a:gd name="T30" fmla="*/ 56 w 65"/>
                <a:gd name="T31" fmla="*/ 2 h 36"/>
                <a:gd name="T32" fmla="*/ 52 w 65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6">
                  <a:moveTo>
                    <a:pt x="52" y="0"/>
                  </a:moveTo>
                  <a:lnTo>
                    <a:pt x="39" y="7"/>
                  </a:lnTo>
                  <a:lnTo>
                    <a:pt x="26" y="14"/>
                  </a:lnTo>
                  <a:lnTo>
                    <a:pt x="13" y="21"/>
                  </a:lnTo>
                  <a:lnTo>
                    <a:pt x="0" y="28"/>
                  </a:lnTo>
                  <a:lnTo>
                    <a:pt x="3" y="30"/>
                  </a:lnTo>
                  <a:lnTo>
                    <a:pt x="6" y="32"/>
                  </a:lnTo>
                  <a:lnTo>
                    <a:pt x="9" y="34"/>
                  </a:lnTo>
                  <a:lnTo>
                    <a:pt x="11" y="36"/>
                  </a:lnTo>
                  <a:lnTo>
                    <a:pt x="25" y="29"/>
                  </a:lnTo>
                  <a:lnTo>
                    <a:pt x="38" y="22"/>
                  </a:lnTo>
                  <a:lnTo>
                    <a:pt x="52" y="15"/>
                  </a:lnTo>
                  <a:lnTo>
                    <a:pt x="65" y="9"/>
                  </a:lnTo>
                  <a:lnTo>
                    <a:pt x="62" y="6"/>
                  </a:lnTo>
                  <a:lnTo>
                    <a:pt x="59" y="4"/>
                  </a:lnTo>
                  <a:lnTo>
                    <a:pt x="56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5EBD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0" name="Freeform 1200"/>
            <p:cNvSpPr>
              <a:spLocks/>
            </p:cNvSpPr>
            <p:nvPr userDrawn="1"/>
          </p:nvSpPr>
          <p:spPr bwMode="auto">
            <a:xfrm>
              <a:off x="1719" y="1079"/>
              <a:ext cx="81" cy="43"/>
            </a:xfrm>
            <a:custGeom>
              <a:avLst/>
              <a:gdLst>
                <a:gd name="T0" fmla="*/ 50 w 63"/>
                <a:gd name="T1" fmla="*/ 0 h 38"/>
                <a:gd name="T2" fmla="*/ 38 w 63"/>
                <a:gd name="T3" fmla="*/ 8 h 38"/>
                <a:gd name="T4" fmla="*/ 25 w 63"/>
                <a:gd name="T5" fmla="*/ 15 h 38"/>
                <a:gd name="T6" fmla="*/ 13 w 63"/>
                <a:gd name="T7" fmla="*/ 23 h 38"/>
                <a:gd name="T8" fmla="*/ 0 w 63"/>
                <a:gd name="T9" fmla="*/ 30 h 38"/>
                <a:gd name="T10" fmla="*/ 3 w 63"/>
                <a:gd name="T11" fmla="*/ 32 h 38"/>
                <a:gd name="T12" fmla="*/ 6 w 63"/>
                <a:gd name="T13" fmla="*/ 34 h 38"/>
                <a:gd name="T14" fmla="*/ 9 w 63"/>
                <a:gd name="T15" fmla="*/ 36 h 38"/>
                <a:gd name="T16" fmla="*/ 12 w 63"/>
                <a:gd name="T17" fmla="*/ 38 h 38"/>
                <a:gd name="T18" fmla="*/ 25 w 63"/>
                <a:gd name="T19" fmla="*/ 30 h 38"/>
                <a:gd name="T20" fmla="*/ 38 w 63"/>
                <a:gd name="T21" fmla="*/ 23 h 38"/>
                <a:gd name="T22" fmla="*/ 50 w 63"/>
                <a:gd name="T23" fmla="*/ 16 h 38"/>
                <a:gd name="T24" fmla="*/ 63 w 63"/>
                <a:gd name="T25" fmla="*/ 9 h 38"/>
                <a:gd name="T26" fmla="*/ 60 w 63"/>
                <a:gd name="T27" fmla="*/ 6 h 38"/>
                <a:gd name="T28" fmla="*/ 57 w 63"/>
                <a:gd name="T29" fmla="*/ 4 h 38"/>
                <a:gd name="T30" fmla="*/ 54 w 63"/>
                <a:gd name="T31" fmla="*/ 2 h 38"/>
                <a:gd name="T32" fmla="*/ 50 w 63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8">
                  <a:moveTo>
                    <a:pt x="50" y="0"/>
                  </a:moveTo>
                  <a:lnTo>
                    <a:pt x="38" y="8"/>
                  </a:lnTo>
                  <a:lnTo>
                    <a:pt x="25" y="15"/>
                  </a:lnTo>
                  <a:lnTo>
                    <a:pt x="13" y="23"/>
                  </a:lnTo>
                  <a:lnTo>
                    <a:pt x="0" y="30"/>
                  </a:lnTo>
                  <a:lnTo>
                    <a:pt x="3" y="32"/>
                  </a:lnTo>
                  <a:lnTo>
                    <a:pt x="6" y="34"/>
                  </a:lnTo>
                  <a:lnTo>
                    <a:pt x="9" y="36"/>
                  </a:lnTo>
                  <a:lnTo>
                    <a:pt x="12" y="38"/>
                  </a:lnTo>
                  <a:lnTo>
                    <a:pt x="25" y="30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3" y="9"/>
                  </a:lnTo>
                  <a:lnTo>
                    <a:pt x="60" y="6"/>
                  </a:lnTo>
                  <a:lnTo>
                    <a:pt x="57" y="4"/>
                  </a:lnTo>
                  <a:lnTo>
                    <a:pt x="5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9ECD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1" name="Freeform 1201"/>
            <p:cNvSpPr>
              <a:spLocks/>
            </p:cNvSpPr>
            <p:nvPr userDrawn="1"/>
          </p:nvSpPr>
          <p:spPr bwMode="auto">
            <a:xfrm>
              <a:off x="1716" y="1077"/>
              <a:ext cx="79" cy="43"/>
            </a:xfrm>
            <a:custGeom>
              <a:avLst/>
              <a:gdLst>
                <a:gd name="T0" fmla="*/ 48 w 61"/>
                <a:gd name="T1" fmla="*/ 0 h 38"/>
                <a:gd name="T2" fmla="*/ 36 w 61"/>
                <a:gd name="T3" fmla="*/ 8 h 38"/>
                <a:gd name="T4" fmla="*/ 24 w 61"/>
                <a:gd name="T5" fmla="*/ 15 h 38"/>
                <a:gd name="T6" fmla="*/ 12 w 61"/>
                <a:gd name="T7" fmla="*/ 23 h 38"/>
                <a:gd name="T8" fmla="*/ 0 w 61"/>
                <a:gd name="T9" fmla="*/ 31 h 38"/>
                <a:gd name="T10" fmla="*/ 3 w 61"/>
                <a:gd name="T11" fmla="*/ 33 h 38"/>
                <a:gd name="T12" fmla="*/ 6 w 61"/>
                <a:gd name="T13" fmla="*/ 34 h 38"/>
                <a:gd name="T14" fmla="*/ 9 w 61"/>
                <a:gd name="T15" fmla="*/ 36 h 38"/>
                <a:gd name="T16" fmla="*/ 11 w 61"/>
                <a:gd name="T17" fmla="*/ 38 h 38"/>
                <a:gd name="T18" fmla="*/ 24 w 61"/>
                <a:gd name="T19" fmla="*/ 31 h 38"/>
                <a:gd name="T20" fmla="*/ 36 w 61"/>
                <a:gd name="T21" fmla="*/ 23 h 38"/>
                <a:gd name="T22" fmla="*/ 49 w 61"/>
                <a:gd name="T23" fmla="*/ 15 h 38"/>
                <a:gd name="T24" fmla="*/ 61 w 61"/>
                <a:gd name="T25" fmla="*/ 8 h 38"/>
                <a:gd name="T26" fmla="*/ 58 w 61"/>
                <a:gd name="T27" fmla="*/ 6 h 38"/>
                <a:gd name="T28" fmla="*/ 55 w 61"/>
                <a:gd name="T29" fmla="*/ 4 h 38"/>
                <a:gd name="T30" fmla="*/ 51 w 61"/>
                <a:gd name="T31" fmla="*/ 2 h 38"/>
                <a:gd name="T32" fmla="*/ 48 w 61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38">
                  <a:moveTo>
                    <a:pt x="48" y="0"/>
                  </a:moveTo>
                  <a:lnTo>
                    <a:pt x="36" y="8"/>
                  </a:lnTo>
                  <a:lnTo>
                    <a:pt x="24" y="15"/>
                  </a:lnTo>
                  <a:lnTo>
                    <a:pt x="12" y="23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6" y="34"/>
                  </a:lnTo>
                  <a:lnTo>
                    <a:pt x="9" y="36"/>
                  </a:lnTo>
                  <a:lnTo>
                    <a:pt x="11" y="38"/>
                  </a:lnTo>
                  <a:lnTo>
                    <a:pt x="24" y="31"/>
                  </a:lnTo>
                  <a:lnTo>
                    <a:pt x="36" y="23"/>
                  </a:lnTo>
                  <a:lnTo>
                    <a:pt x="49" y="15"/>
                  </a:lnTo>
                  <a:lnTo>
                    <a:pt x="61" y="8"/>
                  </a:lnTo>
                  <a:lnTo>
                    <a:pt x="58" y="6"/>
                  </a:lnTo>
                  <a:lnTo>
                    <a:pt x="55" y="4"/>
                  </a:lnTo>
                  <a:lnTo>
                    <a:pt x="51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9ECD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2" name="Freeform 1202"/>
            <p:cNvSpPr>
              <a:spLocks/>
            </p:cNvSpPr>
            <p:nvPr userDrawn="1"/>
          </p:nvSpPr>
          <p:spPr bwMode="auto">
            <a:xfrm>
              <a:off x="1713" y="1074"/>
              <a:ext cx="75" cy="44"/>
            </a:xfrm>
            <a:custGeom>
              <a:avLst/>
              <a:gdLst>
                <a:gd name="T0" fmla="*/ 45 w 58"/>
                <a:gd name="T1" fmla="*/ 0 h 39"/>
                <a:gd name="T2" fmla="*/ 34 w 58"/>
                <a:gd name="T3" fmla="*/ 8 h 39"/>
                <a:gd name="T4" fmla="*/ 22 w 58"/>
                <a:gd name="T5" fmla="*/ 16 h 39"/>
                <a:gd name="T6" fmla="*/ 11 w 58"/>
                <a:gd name="T7" fmla="*/ 24 h 39"/>
                <a:gd name="T8" fmla="*/ 0 w 58"/>
                <a:gd name="T9" fmla="*/ 32 h 39"/>
                <a:gd name="T10" fmla="*/ 3 w 58"/>
                <a:gd name="T11" fmla="*/ 33 h 39"/>
                <a:gd name="T12" fmla="*/ 6 w 58"/>
                <a:gd name="T13" fmla="*/ 35 h 39"/>
                <a:gd name="T14" fmla="*/ 9 w 58"/>
                <a:gd name="T15" fmla="*/ 37 h 39"/>
                <a:gd name="T16" fmla="*/ 11 w 58"/>
                <a:gd name="T17" fmla="*/ 39 h 39"/>
                <a:gd name="T18" fmla="*/ 23 w 58"/>
                <a:gd name="T19" fmla="*/ 30 h 39"/>
                <a:gd name="T20" fmla="*/ 35 w 58"/>
                <a:gd name="T21" fmla="*/ 22 h 39"/>
                <a:gd name="T22" fmla="*/ 47 w 58"/>
                <a:gd name="T23" fmla="*/ 14 h 39"/>
                <a:gd name="T24" fmla="*/ 58 w 58"/>
                <a:gd name="T25" fmla="*/ 7 h 39"/>
                <a:gd name="T26" fmla="*/ 55 w 58"/>
                <a:gd name="T27" fmla="*/ 5 h 39"/>
                <a:gd name="T28" fmla="*/ 52 w 58"/>
                <a:gd name="T29" fmla="*/ 3 h 39"/>
                <a:gd name="T30" fmla="*/ 48 w 58"/>
                <a:gd name="T31" fmla="*/ 1 h 39"/>
                <a:gd name="T32" fmla="*/ 45 w 58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39">
                  <a:moveTo>
                    <a:pt x="45" y="0"/>
                  </a:moveTo>
                  <a:lnTo>
                    <a:pt x="34" y="8"/>
                  </a:lnTo>
                  <a:lnTo>
                    <a:pt x="22" y="16"/>
                  </a:lnTo>
                  <a:lnTo>
                    <a:pt x="11" y="24"/>
                  </a:lnTo>
                  <a:lnTo>
                    <a:pt x="0" y="32"/>
                  </a:lnTo>
                  <a:lnTo>
                    <a:pt x="3" y="33"/>
                  </a:lnTo>
                  <a:lnTo>
                    <a:pt x="6" y="35"/>
                  </a:lnTo>
                  <a:lnTo>
                    <a:pt x="9" y="37"/>
                  </a:lnTo>
                  <a:lnTo>
                    <a:pt x="11" y="39"/>
                  </a:lnTo>
                  <a:lnTo>
                    <a:pt x="23" y="30"/>
                  </a:lnTo>
                  <a:lnTo>
                    <a:pt x="35" y="22"/>
                  </a:lnTo>
                  <a:lnTo>
                    <a:pt x="47" y="14"/>
                  </a:lnTo>
                  <a:lnTo>
                    <a:pt x="58" y="7"/>
                  </a:lnTo>
                  <a:lnTo>
                    <a:pt x="55" y="5"/>
                  </a:lnTo>
                  <a:lnTo>
                    <a:pt x="52" y="3"/>
                  </a:lnTo>
                  <a:lnTo>
                    <a:pt x="48" y="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BECC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3" name="Freeform 1203"/>
            <p:cNvSpPr>
              <a:spLocks/>
            </p:cNvSpPr>
            <p:nvPr userDrawn="1"/>
          </p:nvSpPr>
          <p:spPr bwMode="auto">
            <a:xfrm>
              <a:off x="1710" y="1071"/>
              <a:ext cx="72" cy="45"/>
            </a:xfrm>
            <a:custGeom>
              <a:avLst/>
              <a:gdLst>
                <a:gd name="T0" fmla="*/ 43 w 56"/>
                <a:gd name="T1" fmla="*/ 0 h 40"/>
                <a:gd name="T2" fmla="*/ 32 w 56"/>
                <a:gd name="T3" fmla="*/ 9 h 40"/>
                <a:gd name="T4" fmla="*/ 21 w 56"/>
                <a:gd name="T5" fmla="*/ 17 h 40"/>
                <a:gd name="T6" fmla="*/ 10 w 56"/>
                <a:gd name="T7" fmla="*/ 25 h 40"/>
                <a:gd name="T8" fmla="*/ 0 w 56"/>
                <a:gd name="T9" fmla="*/ 34 h 40"/>
                <a:gd name="T10" fmla="*/ 3 w 56"/>
                <a:gd name="T11" fmla="*/ 35 h 40"/>
                <a:gd name="T12" fmla="*/ 6 w 56"/>
                <a:gd name="T13" fmla="*/ 37 h 40"/>
                <a:gd name="T14" fmla="*/ 9 w 56"/>
                <a:gd name="T15" fmla="*/ 38 h 40"/>
                <a:gd name="T16" fmla="*/ 12 w 56"/>
                <a:gd name="T17" fmla="*/ 40 h 40"/>
                <a:gd name="T18" fmla="*/ 23 w 56"/>
                <a:gd name="T19" fmla="*/ 31 h 40"/>
                <a:gd name="T20" fmla="*/ 34 w 56"/>
                <a:gd name="T21" fmla="*/ 23 h 40"/>
                <a:gd name="T22" fmla="*/ 45 w 56"/>
                <a:gd name="T23" fmla="*/ 15 h 40"/>
                <a:gd name="T24" fmla="*/ 56 w 56"/>
                <a:gd name="T25" fmla="*/ 7 h 40"/>
                <a:gd name="T26" fmla="*/ 53 w 56"/>
                <a:gd name="T27" fmla="*/ 5 h 40"/>
                <a:gd name="T28" fmla="*/ 49 w 56"/>
                <a:gd name="T29" fmla="*/ 3 h 40"/>
                <a:gd name="T30" fmla="*/ 46 w 56"/>
                <a:gd name="T31" fmla="*/ 2 h 40"/>
                <a:gd name="T32" fmla="*/ 43 w 56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40">
                  <a:moveTo>
                    <a:pt x="43" y="0"/>
                  </a:moveTo>
                  <a:lnTo>
                    <a:pt x="32" y="9"/>
                  </a:lnTo>
                  <a:lnTo>
                    <a:pt x="21" y="17"/>
                  </a:lnTo>
                  <a:lnTo>
                    <a:pt x="10" y="25"/>
                  </a:lnTo>
                  <a:lnTo>
                    <a:pt x="0" y="34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9" y="38"/>
                  </a:lnTo>
                  <a:lnTo>
                    <a:pt x="12" y="40"/>
                  </a:lnTo>
                  <a:lnTo>
                    <a:pt x="23" y="31"/>
                  </a:lnTo>
                  <a:lnTo>
                    <a:pt x="34" y="23"/>
                  </a:lnTo>
                  <a:lnTo>
                    <a:pt x="45" y="15"/>
                  </a:lnTo>
                  <a:lnTo>
                    <a:pt x="56" y="7"/>
                  </a:lnTo>
                  <a:lnTo>
                    <a:pt x="53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DF0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4" name="Freeform 1204"/>
            <p:cNvSpPr>
              <a:spLocks/>
            </p:cNvSpPr>
            <p:nvPr userDrawn="1"/>
          </p:nvSpPr>
          <p:spPr bwMode="auto">
            <a:xfrm>
              <a:off x="1706" y="1069"/>
              <a:ext cx="68" cy="45"/>
            </a:xfrm>
            <a:custGeom>
              <a:avLst/>
              <a:gdLst>
                <a:gd name="T0" fmla="*/ 40 w 53"/>
                <a:gd name="T1" fmla="*/ 0 h 40"/>
                <a:gd name="T2" fmla="*/ 30 w 53"/>
                <a:gd name="T3" fmla="*/ 9 h 40"/>
                <a:gd name="T4" fmla="*/ 20 w 53"/>
                <a:gd name="T5" fmla="*/ 17 h 40"/>
                <a:gd name="T6" fmla="*/ 10 w 53"/>
                <a:gd name="T7" fmla="*/ 26 h 40"/>
                <a:gd name="T8" fmla="*/ 0 w 53"/>
                <a:gd name="T9" fmla="*/ 35 h 40"/>
                <a:gd name="T10" fmla="*/ 3 w 53"/>
                <a:gd name="T11" fmla="*/ 36 h 40"/>
                <a:gd name="T12" fmla="*/ 6 w 53"/>
                <a:gd name="T13" fmla="*/ 37 h 40"/>
                <a:gd name="T14" fmla="*/ 9 w 53"/>
                <a:gd name="T15" fmla="*/ 39 h 40"/>
                <a:gd name="T16" fmla="*/ 12 w 53"/>
                <a:gd name="T17" fmla="*/ 40 h 40"/>
                <a:gd name="T18" fmla="*/ 22 w 53"/>
                <a:gd name="T19" fmla="*/ 31 h 40"/>
                <a:gd name="T20" fmla="*/ 33 w 53"/>
                <a:gd name="T21" fmla="*/ 23 h 40"/>
                <a:gd name="T22" fmla="*/ 43 w 53"/>
                <a:gd name="T23" fmla="*/ 14 h 40"/>
                <a:gd name="T24" fmla="*/ 53 w 53"/>
                <a:gd name="T25" fmla="*/ 6 h 40"/>
                <a:gd name="T26" fmla="*/ 50 w 53"/>
                <a:gd name="T27" fmla="*/ 4 h 40"/>
                <a:gd name="T28" fmla="*/ 47 w 53"/>
                <a:gd name="T29" fmla="*/ 3 h 40"/>
                <a:gd name="T30" fmla="*/ 43 w 53"/>
                <a:gd name="T31" fmla="*/ 1 h 40"/>
                <a:gd name="T32" fmla="*/ 40 w 53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40">
                  <a:moveTo>
                    <a:pt x="40" y="0"/>
                  </a:moveTo>
                  <a:lnTo>
                    <a:pt x="30" y="9"/>
                  </a:lnTo>
                  <a:lnTo>
                    <a:pt x="20" y="17"/>
                  </a:lnTo>
                  <a:lnTo>
                    <a:pt x="10" y="26"/>
                  </a:lnTo>
                  <a:lnTo>
                    <a:pt x="0" y="35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2" y="40"/>
                  </a:lnTo>
                  <a:lnTo>
                    <a:pt x="22" y="31"/>
                  </a:lnTo>
                  <a:lnTo>
                    <a:pt x="33" y="23"/>
                  </a:lnTo>
                  <a:lnTo>
                    <a:pt x="43" y="14"/>
                  </a:lnTo>
                  <a:lnTo>
                    <a:pt x="53" y="6"/>
                  </a:lnTo>
                  <a:lnTo>
                    <a:pt x="50" y="4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B0F0B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5" name="Freeform 1205"/>
            <p:cNvSpPr>
              <a:spLocks/>
            </p:cNvSpPr>
            <p:nvPr userDrawn="1"/>
          </p:nvSpPr>
          <p:spPr bwMode="auto">
            <a:xfrm>
              <a:off x="1702" y="1067"/>
              <a:ext cx="64" cy="46"/>
            </a:xfrm>
            <a:custGeom>
              <a:avLst/>
              <a:gdLst>
                <a:gd name="T0" fmla="*/ 36 w 50"/>
                <a:gd name="T1" fmla="*/ 0 h 41"/>
                <a:gd name="T2" fmla="*/ 27 w 50"/>
                <a:gd name="T3" fmla="*/ 9 h 41"/>
                <a:gd name="T4" fmla="*/ 18 w 50"/>
                <a:gd name="T5" fmla="*/ 18 h 41"/>
                <a:gd name="T6" fmla="*/ 9 w 50"/>
                <a:gd name="T7" fmla="*/ 27 h 41"/>
                <a:gd name="T8" fmla="*/ 0 w 50"/>
                <a:gd name="T9" fmla="*/ 36 h 41"/>
                <a:gd name="T10" fmla="*/ 3 w 50"/>
                <a:gd name="T11" fmla="*/ 37 h 41"/>
                <a:gd name="T12" fmla="*/ 6 w 50"/>
                <a:gd name="T13" fmla="*/ 38 h 41"/>
                <a:gd name="T14" fmla="*/ 9 w 50"/>
                <a:gd name="T15" fmla="*/ 39 h 41"/>
                <a:gd name="T16" fmla="*/ 12 w 50"/>
                <a:gd name="T17" fmla="*/ 41 h 41"/>
                <a:gd name="T18" fmla="*/ 21 w 50"/>
                <a:gd name="T19" fmla="*/ 31 h 41"/>
                <a:gd name="T20" fmla="*/ 31 w 50"/>
                <a:gd name="T21" fmla="*/ 23 h 41"/>
                <a:gd name="T22" fmla="*/ 41 w 50"/>
                <a:gd name="T23" fmla="*/ 14 h 41"/>
                <a:gd name="T24" fmla="*/ 50 w 50"/>
                <a:gd name="T25" fmla="*/ 5 h 41"/>
                <a:gd name="T26" fmla="*/ 47 w 50"/>
                <a:gd name="T27" fmla="*/ 3 h 41"/>
                <a:gd name="T28" fmla="*/ 43 w 50"/>
                <a:gd name="T29" fmla="*/ 2 h 41"/>
                <a:gd name="T30" fmla="*/ 40 w 50"/>
                <a:gd name="T31" fmla="*/ 1 h 41"/>
                <a:gd name="T32" fmla="*/ 36 w 50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1">
                  <a:moveTo>
                    <a:pt x="36" y="0"/>
                  </a:moveTo>
                  <a:lnTo>
                    <a:pt x="27" y="9"/>
                  </a:lnTo>
                  <a:lnTo>
                    <a:pt x="18" y="18"/>
                  </a:lnTo>
                  <a:lnTo>
                    <a:pt x="9" y="27"/>
                  </a:lnTo>
                  <a:lnTo>
                    <a:pt x="0" y="36"/>
                  </a:lnTo>
                  <a:lnTo>
                    <a:pt x="3" y="37"/>
                  </a:lnTo>
                  <a:lnTo>
                    <a:pt x="6" y="38"/>
                  </a:lnTo>
                  <a:lnTo>
                    <a:pt x="9" y="39"/>
                  </a:lnTo>
                  <a:lnTo>
                    <a:pt x="12" y="41"/>
                  </a:lnTo>
                  <a:lnTo>
                    <a:pt x="21" y="31"/>
                  </a:lnTo>
                  <a:lnTo>
                    <a:pt x="31" y="23"/>
                  </a:lnTo>
                  <a:lnTo>
                    <a:pt x="41" y="14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F3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6" name="Freeform 1206"/>
            <p:cNvSpPr>
              <a:spLocks/>
            </p:cNvSpPr>
            <p:nvPr userDrawn="1"/>
          </p:nvSpPr>
          <p:spPr bwMode="auto">
            <a:xfrm>
              <a:off x="1697" y="1064"/>
              <a:ext cx="60" cy="47"/>
            </a:xfrm>
            <a:custGeom>
              <a:avLst/>
              <a:gdLst>
                <a:gd name="T0" fmla="*/ 34 w 47"/>
                <a:gd name="T1" fmla="*/ 0 h 41"/>
                <a:gd name="T2" fmla="*/ 25 w 47"/>
                <a:gd name="T3" fmla="*/ 9 h 41"/>
                <a:gd name="T4" fmla="*/ 17 w 47"/>
                <a:gd name="T5" fmla="*/ 18 h 41"/>
                <a:gd name="T6" fmla="*/ 9 w 47"/>
                <a:gd name="T7" fmla="*/ 28 h 41"/>
                <a:gd name="T8" fmla="*/ 0 w 47"/>
                <a:gd name="T9" fmla="*/ 37 h 41"/>
                <a:gd name="T10" fmla="*/ 3 w 47"/>
                <a:gd name="T11" fmla="*/ 38 h 41"/>
                <a:gd name="T12" fmla="*/ 6 w 47"/>
                <a:gd name="T13" fmla="*/ 39 h 41"/>
                <a:gd name="T14" fmla="*/ 10 w 47"/>
                <a:gd name="T15" fmla="*/ 40 h 41"/>
                <a:gd name="T16" fmla="*/ 13 w 47"/>
                <a:gd name="T17" fmla="*/ 41 h 41"/>
                <a:gd name="T18" fmla="*/ 21 w 47"/>
                <a:gd name="T19" fmla="*/ 32 h 41"/>
                <a:gd name="T20" fmla="*/ 30 w 47"/>
                <a:gd name="T21" fmla="*/ 23 h 41"/>
                <a:gd name="T22" fmla="*/ 39 w 47"/>
                <a:gd name="T23" fmla="*/ 13 h 41"/>
                <a:gd name="T24" fmla="*/ 47 w 47"/>
                <a:gd name="T25" fmla="*/ 4 h 41"/>
                <a:gd name="T26" fmla="*/ 44 w 47"/>
                <a:gd name="T27" fmla="*/ 3 h 41"/>
                <a:gd name="T28" fmla="*/ 41 w 47"/>
                <a:gd name="T29" fmla="*/ 2 h 41"/>
                <a:gd name="T30" fmla="*/ 37 w 47"/>
                <a:gd name="T31" fmla="*/ 1 h 41"/>
                <a:gd name="T32" fmla="*/ 34 w 47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1">
                  <a:moveTo>
                    <a:pt x="34" y="0"/>
                  </a:moveTo>
                  <a:lnTo>
                    <a:pt x="25" y="9"/>
                  </a:lnTo>
                  <a:lnTo>
                    <a:pt x="17" y="18"/>
                  </a:lnTo>
                  <a:lnTo>
                    <a:pt x="9" y="28"/>
                  </a:lnTo>
                  <a:lnTo>
                    <a:pt x="0" y="37"/>
                  </a:lnTo>
                  <a:lnTo>
                    <a:pt x="3" y="38"/>
                  </a:lnTo>
                  <a:lnTo>
                    <a:pt x="6" y="39"/>
                  </a:lnTo>
                  <a:lnTo>
                    <a:pt x="10" y="40"/>
                  </a:lnTo>
                  <a:lnTo>
                    <a:pt x="13" y="41"/>
                  </a:lnTo>
                  <a:lnTo>
                    <a:pt x="21" y="32"/>
                  </a:lnTo>
                  <a:lnTo>
                    <a:pt x="30" y="23"/>
                  </a:lnTo>
                  <a:lnTo>
                    <a:pt x="39" y="13"/>
                  </a:lnTo>
                  <a:lnTo>
                    <a:pt x="47" y="4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7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AF3C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7" name="Freeform 1207"/>
            <p:cNvSpPr>
              <a:spLocks/>
            </p:cNvSpPr>
            <p:nvPr userDrawn="1"/>
          </p:nvSpPr>
          <p:spPr bwMode="auto">
            <a:xfrm>
              <a:off x="1693" y="1062"/>
              <a:ext cx="55" cy="47"/>
            </a:xfrm>
            <a:custGeom>
              <a:avLst/>
              <a:gdLst>
                <a:gd name="T0" fmla="*/ 29 w 43"/>
                <a:gd name="T1" fmla="*/ 0 h 42"/>
                <a:gd name="T2" fmla="*/ 22 w 43"/>
                <a:gd name="T3" fmla="*/ 9 h 42"/>
                <a:gd name="T4" fmla="*/ 15 w 43"/>
                <a:gd name="T5" fmla="*/ 19 h 42"/>
                <a:gd name="T6" fmla="*/ 7 w 43"/>
                <a:gd name="T7" fmla="*/ 28 h 42"/>
                <a:gd name="T8" fmla="*/ 0 w 43"/>
                <a:gd name="T9" fmla="*/ 38 h 42"/>
                <a:gd name="T10" fmla="*/ 3 w 43"/>
                <a:gd name="T11" fmla="*/ 39 h 42"/>
                <a:gd name="T12" fmla="*/ 6 w 43"/>
                <a:gd name="T13" fmla="*/ 40 h 42"/>
                <a:gd name="T14" fmla="*/ 9 w 43"/>
                <a:gd name="T15" fmla="*/ 41 h 42"/>
                <a:gd name="T16" fmla="*/ 12 w 43"/>
                <a:gd name="T17" fmla="*/ 42 h 42"/>
                <a:gd name="T18" fmla="*/ 20 w 43"/>
                <a:gd name="T19" fmla="*/ 32 h 42"/>
                <a:gd name="T20" fmla="*/ 28 w 43"/>
                <a:gd name="T21" fmla="*/ 23 h 42"/>
                <a:gd name="T22" fmla="*/ 35 w 43"/>
                <a:gd name="T23" fmla="*/ 13 h 42"/>
                <a:gd name="T24" fmla="*/ 43 w 43"/>
                <a:gd name="T25" fmla="*/ 4 h 42"/>
                <a:gd name="T26" fmla="*/ 40 w 43"/>
                <a:gd name="T27" fmla="*/ 3 h 42"/>
                <a:gd name="T28" fmla="*/ 36 w 43"/>
                <a:gd name="T29" fmla="*/ 2 h 42"/>
                <a:gd name="T30" fmla="*/ 33 w 43"/>
                <a:gd name="T31" fmla="*/ 1 h 42"/>
                <a:gd name="T32" fmla="*/ 29 w 43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2">
                  <a:moveTo>
                    <a:pt x="29" y="0"/>
                  </a:moveTo>
                  <a:lnTo>
                    <a:pt x="22" y="9"/>
                  </a:lnTo>
                  <a:lnTo>
                    <a:pt x="15" y="19"/>
                  </a:lnTo>
                  <a:lnTo>
                    <a:pt x="7" y="28"/>
                  </a:lnTo>
                  <a:lnTo>
                    <a:pt x="0" y="38"/>
                  </a:lnTo>
                  <a:lnTo>
                    <a:pt x="3" y="39"/>
                  </a:lnTo>
                  <a:lnTo>
                    <a:pt x="6" y="40"/>
                  </a:lnTo>
                  <a:lnTo>
                    <a:pt x="9" y="41"/>
                  </a:lnTo>
                  <a:lnTo>
                    <a:pt x="12" y="42"/>
                  </a:lnTo>
                  <a:lnTo>
                    <a:pt x="20" y="32"/>
                  </a:lnTo>
                  <a:lnTo>
                    <a:pt x="28" y="23"/>
                  </a:lnTo>
                  <a:lnTo>
                    <a:pt x="35" y="13"/>
                  </a:lnTo>
                  <a:lnTo>
                    <a:pt x="43" y="4"/>
                  </a:lnTo>
                  <a:lnTo>
                    <a:pt x="40" y="3"/>
                  </a:lnTo>
                  <a:lnTo>
                    <a:pt x="36" y="2"/>
                  </a:lnTo>
                  <a:lnTo>
                    <a:pt x="33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DF6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8" name="Freeform 1208"/>
            <p:cNvSpPr>
              <a:spLocks/>
            </p:cNvSpPr>
            <p:nvPr userDrawn="1"/>
          </p:nvSpPr>
          <p:spPr bwMode="auto">
            <a:xfrm>
              <a:off x="1688" y="1060"/>
              <a:ext cx="51" cy="48"/>
            </a:xfrm>
            <a:custGeom>
              <a:avLst/>
              <a:gdLst>
                <a:gd name="T0" fmla="*/ 26 w 40"/>
                <a:gd name="T1" fmla="*/ 0 h 43"/>
                <a:gd name="T2" fmla="*/ 19 w 40"/>
                <a:gd name="T3" fmla="*/ 10 h 43"/>
                <a:gd name="T4" fmla="*/ 13 w 40"/>
                <a:gd name="T5" fmla="*/ 20 h 43"/>
                <a:gd name="T6" fmla="*/ 6 w 40"/>
                <a:gd name="T7" fmla="*/ 30 h 43"/>
                <a:gd name="T8" fmla="*/ 0 w 40"/>
                <a:gd name="T9" fmla="*/ 40 h 43"/>
                <a:gd name="T10" fmla="*/ 3 w 40"/>
                <a:gd name="T11" fmla="*/ 40 h 43"/>
                <a:gd name="T12" fmla="*/ 6 w 40"/>
                <a:gd name="T13" fmla="*/ 41 h 43"/>
                <a:gd name="T14" fmla="*/ 9 w 40"/>
                <a:gd name="T15" fmla="*/ 41 h 43"/>
                <a:gd name="T16" fmla="*/ 12 w 40"/>
                <a:gd name="T17" fmla="*/ 43 h 43"/>
                <a:gd name="T18" fmla="*/ 19 w 40"/>
                <a:gd name="T19" fmla="*/ 33 h 43"/>
                <a:gd name="T20" fmla="*/ 26 w 40"/>
                <a:gd name="T21" fmla="*/ 23 h 43"/>
                <a:gd name="T22" fmla="*/ 33 w 40"/>
                <a:gd name="T23" fmla="*/ 13 h 43"/>
                <a:gd name="T24" fmla="*/ 40 w 40"/>
                <a:gd name="T25" fmla="*/ 4 h 43"/>
                <a:gd name="T26" fmla="*/ 36 w 40"/>
                <a:gd name="T27" fmla="*/ 3 h 43"/>
                <a:gd name="T28" fmla="*/ 33 w 40"/>
                <a:gd name="T29" fmla="*/ 2 h 43"/>
                <a:gd name="T30" fmla="*/ 29 w 40"/>
                <a:gd name="T31" fmla="*/ 1 h 43"/>
                <a:gd name="T32" fmla="*/ 26 w 40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3">
                  <a:moveTo>
                    <a:pt x="26" y="0"/>
                  </a:moveTo>
                  <a:lnTo>
                    <a:pt x="19" y="10"/>
                  </a:lnTo>
                  <a:lnTo>
                    <a:pt x="13" y="20"/>
                  </a:lnTo>
                  <a:lnTo>
                    <a:pt x="6" y="3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6" y="41"/>
                  </a:lnTo>
                  <a:lnTo>
                    <a:pt x="9" y="41"/>
                  </a:lnTo>
                  <a:lnTo>
                    <a:pt x="12" y="43"/>
                  </a:lnTo>
                  <a:lnTo>
                    <a:pt x="19" y="33"/>
                  </a:lnTo>
                  <a:lnTo>
                    <a:pt x="26" y="23"/>
                  </a:lnTo>
                  <a:lnTo>
                    <a:pt x="33" y="13"/>
                  </a:lnTo>
                  <a:lnTo>
                    <a:pt x="40" y="4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2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F6C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9" name="Freeform 1209"/>
            <p:cNvSpPr>
              <a:spLocks/>
            </p:cNvSpPr>
            <p:nvPr userDrawn="1"/>
          </p:nvSpPr>
          <p:spPr bwMode="auto">
            <a:xfrm>
              <a:off x="1682" y="1059"/>
              <a:ext cx="47" cy="47"/>
            </a:xfrm>
            <a:custGeom>
              <a:avLst/>
              <a:gdLst>
                <a:gd name="T0" fmla="*/ 22 w 36"/>
                <a:gd name="T1" fmla="*/ 0 h 42"/>
                <a:gd name="T2" fmla="*/ 16 w 36"/>
                <a:gd name="T3" fmla="*/ 10 h 42"/>
                <a:gd name="T4" fmla="*/ 11 w 36"/>
                <a:gd name="T5" fmla="*/ 20 h 42"/>
                <a:gd name="T6" fmla="*/ 5 w 36"/>
                <a:gd name="T7" fmla="*/ 30 h 42"/>
                <a:gd name="T8" fmla="*/ 0 w 36"/>
                <a:gd name="T9" fmla="*/ 40 h 42"/>
                <a:gd name="T10" fmla="*/ 3 w 36"/>
                <a:gd name="T11" fmla="*/ 40 h 42"/>
                <a:gd name="T12" fmla="*/ 6 w 36"/>
                <a:gd name="T13" fmla="*/ 41 h 42"/>
                <a:gd name="T14" fmla="*/ 9 w 36"/>
                <a:gd name="T15" fmla="*/ 42 h 42"/>
                <a:gd name="T16" fmla="*/ 12 w 36"/>
                <a:gd name="T17" fmla="*/ 42 h 42"/>
                <a:gd name="T18" fmla="*/ 18 w 36"/>
                <a:gd name="T19" fmla="*/ 32 h 42"/>
                <a:gd name="T20" fmla="*/ 24 w 36"/>
                <a:gd name="T21" fmla="*/ 22 h 42"/>
                <a:gd name="T22" fmla="*/ 30 w 36"/>
                <a:gd name="T23" fmla="*/ 12 h 42"/>
                <a:gd name="T24" fmla="*/ 36 w 36"/>
                <a:gd name="T25" fmla="*/ 3 h 42"/>
                <a:gd name="T26" fmla="*/ 32 w 36"/>
                <a:gd name="T27" fmla="*/ 2 h 42"/>
                <a:gd name="T28" fmla="*/ 29 w 36"/>
                <a:gd name="T29" fmla="*/ 1 h 42"/>
                <a:gd name="T30" fmla="*/ 25 w 36"/>
                <a:gd name="T31" fmla="*/ 1 h 42"/>
                <a:gd name="T32" fmla="*/ 22 w 36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2">
                  <a:moveTo>
                    <a:pt x="22" y="0"/>
                  </a:moveTo>
                  <a:lnTo>
                    <a:pt x="16" y="10"/>
                  </a:lnTo>
                  <a:lnTo>
                    <a:pt x="11" y="20"/>
                  </a:lnTo>
                  <a:lnTo>
                    <a:pt x="5" y="3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6" y="41"/>
                  </a:lnTo>
                  <a:lnTo>
                    <a:pt x="9" y="42"/>
                  </a:lnTo>
                  <a:lnTo>
                    <a:pt x="12" y="42"/>
                  </a:lnTo>
                  <a:lnTo>
                    <a:pt x="18" y="32"/>
                  </a:lnTo>
                  <a:lnTo>
                    <a:pt x="24" y="22"/>
                  </a:lnTo>
                  <a:lnTo>
                    <a:pt x="30" y="12"/>
                  </a:lnTo>
                  <a:lnTo>
                    <a:pt x="36" y="3"/>
                  </a:lnTo>
                  <a:lnTo>
                    <a:pt x="32" y="2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7C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0" name="Freeform 1210"/>
            <p:cNvSpPr>
              <a:spLocks/>
            </p:cNvSpPr>
            <p:nvPr userDrawn="1"/>
          </p:nvSpPr>
          <p:spPr bwMode="auto">
            <a:xfrm>
              <a:off x="1677" y="1057"/>
              <a:ext cx="42" cy="48"/>
            </a:xfrm>
            <a:custGeom>
              <a:avLst/>
              <a:gdLst>
                <a:gd name="T0" fmla="*/ 18 w 32"/>
                <a:gd name="T1" fmla="*/ 0 h 42"/>
                <a:gd name="T2" fmla="*/ 13 w 32"/>
                <a:gd name="T3" fmla="*/ 10 h 42"/>
                <a:gd name="T4" fmla="*/ 9 w 32"/>
                <a:gd name="T5" fmla="*/ 20 h 42"/>
                <a:gd name="T6" fmla="*/ 4 w 32"/>
                <a:gd name="T7" fmla="*/ 30 h 42"/>
                <a:gd name="T8" fmla="*/ 0 w 32"/>
                <a:gd name="T9" fmla="*/ 41 h 42"/>
                <a:gd name="T10" fmla="*/ 3 w 32"/>
                <a:gd name="T11" fmla="*/ 41 h 42"/>
                <a:gd name="T12" fmla="*/ 6 w 32"/>
                <a:gd name="T13" fmla="*/ 41 h 42"/>
                <a:gd name="T14" fmla="*/ 9 w 32"/>
                <a:gd name="T15" fmla="*/ 42 h 42"/>
                <a:gd name="T16" fmla="*/ 12 w 32"/>
                <a:gd name="T17" fmla="*/ 42 h 42"/>
                <a:gd name="T18" fmla="*/ 17 w 32"/>
                <a:gd name="T19" fmla="*/ 32 h 42"/>
                <a:gd name="T20" fmla="*/ 22 w 32"/>
                <a:gd name="T21" fmla="*/ 22 h 42"/>
                <a:gd name="T22" fmla="*/ 27 w 32"/>
                <a:gd name="T23" fmla="*/ 12 h 42"/>
                <a:gd name="T24" fmla="*/ 32 w 32"/>
                <a:gd name="T25" fmla="*/ 2 h 42"/>
                <a:gd name="T26" fmla="*/ 28 w 32"/>
                <a:gd name="T27" fmla="*/ 2 h 42"/>
                <a:gd name="T28" fmla="*/ 25 w 32"/>
                <a:gd name="T29" fmla="*/ 1 h 42"/>
                <a:gd name="T30" fmla="*/ 21 w 32"/>
                <a:gd name="T31" fmla="*/ 0 h 42"/>
                <a:gd name="T32" fmla="*/ 18 w 32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18" y="0"/>
                  </a:moveTo>
                  <a:lnTo>
                    <a:pt x="13" y="10"/>
                  </a:lnTo>
                  <a:lnTo>
                    <a:pt x="9" y="20"/>
                  </a:lnTo>
                  <a:lnTo>
                    <a:pt x="4" y="30"/>
                  </a:lnTo>
                  <a:lnTo>
                    <a:pt x="0" y="41"/>
                  </a:lnTo>
                  <a:lnTo>
                    <a:pt x="3" y="41"/>
                  </a:lnTo>
                  <a:lnTo>
                    <a:pt x="6" y="41"/>
                  </a:lnTo>
                  <a:lnTo>
                    <a:pt x="9" y="42"/>
                  </a:lnTo>
                  <a:lnTo>
                    <a:pt x="12" y="42"/>
                  </a:lnTo>
                  <a:lnTo>
                    <a:pt x="17" y="32"/>
                  </a:lnTo>
                  <a:lnTo>
                    <a:pt x="22" y="22"/>
                  </a:lnTo>
                  <a:lnTo>
                    <a:pt x="27" y="1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8ECC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1" name="Freeform 1211"/>
            <p:cNvSpPr>
              <a:spLocks/>
            </p:cNvSpPr>
            <p:nvPr userDrawn="1"/>
          </p:nvSpPr>
          <p:spPr bwMode="auto">
            <a:xfrm>
              <a:off x="1672" y="1056"/>
              <a:ext cx="36" cy="49"/>
            </a:xfrm>
            <a:custGeom>
              <a:avLst/>
              <a:gdLst>
                <a:gd name="T0" fmla="*/ 13 w 28"/>
                <a:gd name="T1" fmla="*/ 0 h 43"/>
                <a:gd name="T2" fmla="*/ 10 w 28"/>
                <a:gd name="T3" fmla="*/ 10 h 43"/>
                <a:gd name="T4" fmla="*/ 6 w 28"/>
                <a:gd name="T5" fmla="*/ 21 h 43"/>
                <a:gd name="T6" fmla="*/ 3 w 28"/>
                <a:gd name="T7" fmla="*/ 31 h 43"/>
                <a:gd name="T8" fmla="*/ 0 w 28"/>
                <a:gd name="T9" fmla="*/ 41 h 43"/>
                <a:gd name="T10" fmla="*/ 3 w 28"/>
                <a:gd name="T11" fmla="*/ 41 h 43"/>
                <a:gd name="T12" fmla="*/ 6 w 28"/>
                <a:gd name="T13" fmla="*/ 42 h 43"/>
                <a:gd name="T14" fmla="*/ 9 w 28"/>
                <a:gd name="T15" fmla="*/ 42 h 43"/>
                <a:gd name="T16" fmla="*/ 12 w 28"/>
                <a:gd name="T17" fmla="*/ 43 h 43"/>
                <a:gd name="T18" fmla="*/ 16 w 28"/>
                <a:gd name="T19" fmla="*/ 32 h 43"/>
                <a:gd name="T20" fmla="*/ 20 w 28"/>
                <a:gd name="T21" fmla="*/ 22 h 43"/>
                <a:gd name="T22" fmla="*/ 24 w 28"/>
                <a:gd name="T23" fmla="*/ 12 h 43"/>
                <a:gd name="T24" fmla="*/ 28 w 28"/>
                <a:gd name="T25" fmla="*/ 2 h 43"/>
                <a:gd name="T26" fmla="*/ 24 w 28"/>
                <a:gd name="T27" fmla="*/ 1 h 43"/>
                <a:gd name="T28" fmla="*/ 21 w 28"/>
                <a:gd name="T29" fmla="*/ 1 h 43"/>
                <a:gd name="T30" fmla="*/ 17 w 28"/>
                <a:gd name="T31" fmla="*/ 1 h 43"/>
                <a:gd name="T32" fmla="*/ 13 w 28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43">
                  <a:moveTo>
                    <a:pt x="13" y="0"/>
                  </a:moveTo>
                  <a:lnTo>
                    <a:pt x="10" y="10"/>
                  </a:lnTo>
                  <a:lnTo>
                    <a:pt x="6" y="21"/>
                  </a:lnTo>
                  <a:lnTo>
                    <a:pt x="3" y="31"/>
                  </a:lnTo>
                  <a:lnTo>
                    <a:pt x="0" y="41"/>
                  </a:lnTo>
                  <a:lnTo>
                    <a:pt x="3" y="41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2" y="43"/>
                  </a:lnTo>
                  <a:lnTo>
                    <a:pt x="16" y="32"/>
                  </a:lnTo>
                  <a:lnTo>
                    <a:pt x="20" y="22"/>
                  </a:lnTo>
                  <a:lnTo>
                    <a:pt x="24" y="12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7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E4C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2" name="Freeform 1212"/>
            <p:cNvSpPr>
              <a:spLocks/>
            </p:cNvSpPr>
            <p:nvPr userDrawn="1"/>
          </p:nvSpPr>
          <p:spPr bwMode="auto">
            <a:xfrm>
              <a:off x="1666" y="1056"/>
              <a:ext cx="31" cy="48"/>
            </a:xfrm>
            <a:custGeom>
              <a:avLst/>
              <a:gdLst>
                <a:gd name="T0" fmla="*/ 10 w 24"/>
                <a:gd name="T1" fmla="*/ 0 h 42"/>
                <a:gd name="T2" fmla="*/ 8 w 24"/>
                <a:gd name="T3" fmla="*/ 10 h 42"/>
                <a:gd name="T4" fmla="*/ 5 w 24"/>
                <a:gd name="T5" fmla="*/ 20 h 42"/>
                <a:gd name="T6" fmla="*/ 3 w 24"/>
                <a:gd name="T7" fmla="*/ 31 h 42"/>
                <a:gd name="T8" fmla="*/ 0 w 24"/>
                <a:gd name="T9" fmla="*/ 41 h 42"/>
                <a:gd name="T10" fmla="*/ 3 w 24"/>
                <a:gd name="T11" fmla="*/ 41 h 42"/>
                <a:gd name="T12" fmla="*/ 7 w 24"/>
                <a:gd name="T13" fmla="*/ 41 h 42"/>
                <a:gd name="T14" fmla="*/ 10 w 24"/>
                <a:gd name="T15" fmla="*/ 42 h 42"/>
                <a:gd name="T16" fmla="*/ 13 w 24"/>
                <a:gd name="T17" fmla="*/ 42 h 42"/>
                <a:gd name="T18" fmla="*/ 16 w 24"/>
                <a:gd name="T19" fmla="*/ 32 h 42"/>
                <a:gd name="T20" fmla="*/ 19 w 24"/>
                <a:gd name="T21" fmla="*/ 21 h 42"/>
                <a:gd name="T22" fmla="*/ 21 w 24"/>
                <a:gd name="T23" fmla="*/ 11 h 42"/>
                <a:gd name="T24" fmla="*/ 24 w 24"/>
                <a:gd name="T25" fmla="*/ 1 h 42"/>
                <a:gd name="T26" fmla="*/ 21 w 24"/>
                <a:gd name="T27" fmla="*/ 1 h 42"/>
                <a:gd name="T28" fmla="*/ 17 w 24"/>
                <a:gd name="T29" fmla="*/ 0 h 42"/>
                <a:gd name="T30" fmla="*/ 14 w 24"/>
                <a:gd name="T31" fmla="*/ 0 h 42"/>
                <a:gd name="T32" fmla="*/ 10 w 24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10" y="0"/>
                  </a:moveTo>
                  <a:lnTo>
                    <a:pt x="8" y="10"/>
                  </a:lnTo>
                  <a:lnTo>
                    <a:pt x="5" y="20"/>
                  </a:lnTo>
                  <a:lnTo>
                    <a:pt x="3" y="31"/>
                  </a:lnTo>
                  <a:lnTo>
                    <a:pt x="0" y="41"/>
                  </a:lnTo>
                  <a:lnTo>
                    <a:pt x="3" y="41"/>
                  </a:lnTo>
                  <a:lnTo>
                    <a:pt x="7" y="41"/>
                  </a:lnTo>
                  <a:lnTo>
                    <a:pt x="10" y="42"/>
                  </a:lnTo>
                  <a:lnTo>
                    <a:pt x="13" y="42"/>
                  </a:lnTo>
                  <a:lnTo>
                    <a:pt x="16" y="32"/>
                  </a:lnTo>
                  <a:lnTo>
                    <a:pt x="19" y="21"/>
                  </a:lnTo>
                  <a:lnTo>
                    <a:pt x="21" y="11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DA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3" name="Freeform 1213"/>
            <p:cNvSpPr>
              <a:spLocks/>
            </p:cNvSpPr>
            <p:nvPr userDrawn="1"/>
          </p:nvSpPr>
          <p:spPr bwMode="auto">
            <a:xfrm>
              <a:off x="1660" y="1056"/>
              <a:ext cx="26" cy="48"/>
            </a:xfrm>
            <a:custGeom>
              <a:avLst/>
              <a:gdLst>
                <a:gd name="T0" fmla="*/ 6 w 20"/>
                <a:gd name="T1" fmla="*/ 0 h 42"/>
                <a:gd name="T2" fmla="*/ 4 w 20"/>
                <a:gd name="T3" fmla="*/ 10 h 42"/>
                <a:gd name="T4" fmla="*/ 3 w 20"/>
                <a:gd name="T5" fmla="*/ 20 h 42"/>
                <a:gd name="T6" fmla="*/ 2 w 20"/>
                <a:gd name="T7" fmla="*/ 31 h 42"/>
                <a:gd name="T8" fmla="*/ 0 w 20"/>
                <a:gd name="T9" fmla="*/ 41 h 42"/>
                <a:gd name="T10" fmla="*/ 0 w 20"/>
                <a:gd name="T11" fmla="*/ 41 h 42"/>
                <a:gd name="T12" fmla="*/ 1 w 20"/>
                <a:gd name="T13" fmla="*/ 41 h 42"/>
                <a:gd name="T14" fmla="*/ 4 w 20"/>
                <a:gd name="T15" fmla="*/ 41 h 42"/>
                <a:gd name="T16" fmla="*/ 7 w 20"/>
                <a:gd name="T17" fmla="*/ 41 h 42"/>
                <a:gd name="T18" fmla="*/ 10 w 20"/>
                <a:gd name="T19" fmla="*/ 41 h 42"/>
                <a:gd name="T20" fmla="*/ 13 w 20"/>
                <a:gd name="T21" fmla="*/ 42 h 42"/>
                <a:gd name="T22" fmla="*/ 15 w 20"/>
                <a:gd name="T23" fmla="*/ 31 h 42"/>
                <a:gd name="T24" fmla="*/ 17 w 20"/>
                <a:gd name="T25" fmla="*/ 21 h 42"/>
                <a:gd name="T26" fmla="*/ 18 w 20"/>
                <a:gd name="T27" fmla="*/ 10 h 42"/>
                <a:gd name="T28" fmla="*/ 20 w 20"/>
                <a:gd name="T29" fmla="*/ 0 h 42"/>
                <a:gd name="T30" fmla="*/ 17 w 20"/>
                <a:gd name="T31" fmla="*/ 0 h 42"/>
                <a:gd name="T32" fmla="*/ 13 w 20"/>
                <a:gd name="T33" fmla="*/ 0 h 42"/>
                <a:gd name="T34" fmla="*/ 9 w 20"/>
                <a:gd name="T35" fmla="*/ 0 h 42"/>
                <a:gd name="T36" fmla="*/ 6 w 20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42">
                  <a:moveTo>
                    <a:pt x="6" y="0"/>
                  </a:moveTo>
                  <a:lnTo>
                    <a:pt x="4" y="10"/>
                  </a:lnTo>
                  <a:lnTo>
                    <a:pt x="3" y="20"/>
                  </a:lnTo>
                  <a:lnTo>
                    <a:pt x="2" y="3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1"/>
                  </a:lnTo>
                  <a:lnTo>
                    <a:pt x="4" y="41"/>
                  </a:lnTo>
                  <a:lnTo>
                    <a:pt x="7" y="41"/>
                  </a:lnTo>
                  <a:lnTo>
                    <a:pt x="10" y="41"/>
                  </a:lnTo>
                  <a:lnTo>
                    <a:pt x="13" y="42"/>
                  </a:lnTo>
                  <a:lnTo>
                    <a:pt x="15" y="31"/>
                  </a:lnTo>
                  <a:lnTo>
                    <a:pt x="17" y="21"/>
                  </a:lnTo>
                  <a:lnTo>
                    <a:pt x="18" y="1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6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4" name="Freeform 1214"/>
            <p:cNvSpPr>
              <a:spLocks/>
            </p:cNvSpPr>
            <p:nvPr userDrawn="1"/>
          </p:nvSpPr>
          <p:spPr bwMode="auto">
            <a:xfrm>
              <a:off x="1655" y="1056"/>
              <a:ext cx="21" cy="48"/>
            </a:xfrm>
            <a:custGeom>
              <a:avLst/>
              <a:gdLst>
                <a:gd name="T0" fmla="*/ 2 w 16"/>
                <a:gd name="T1" fmla="*/ 0 h 42"/>
                <a:gd name="T2" fmla="*/ 1 w 16"/>
                <a:gd name="T3" fmla="*/ 10 h 42"/>
                <a:gd name="T4" fmla="*/ 1 w 16"/>
                <a:gd name="T5" fmla="*/ 21 h 42"/>
                <a:gd name="T6" fmla="*/ 0 w 16"/>
                <a:gd name="T7" fmla="*/ 31 h 42"/>
                <a:gd name="T8" fmla="*/ 0 w 16"/>
                <a:gd name="T9" fmla="*/ 42 h 42"/>
                <a:gd name="T10" fmla="*/ 1 w 16"/>
                <a:gd name="T11" fmla="*/ 42 h 42"/>
                <a:gd name="T12" fmla="*/ 2 w 16"/>
                <a:gd name="T13" fmla="*/ 41 h 42"/>
                <a:gd name="T14" fmla="*/ 3 w 16"/>
                <a:gd name="T15" fmla="*/ 41 h 42"/>
                <a:gd name="T16" fmla="*/ 5 w 16"/>
                <a:gd name="T17" fmla="*/ 41 h 42"/>
                <a:gd name="T18" fmla="*/ 7 w 16"/>
                <a:gd name="T19" fmla="*/ 41 h 42"/>
                <a:gd name="T20" fmla="*/ 9 w 16"/>
                <a:gd name="T21" fmla="*/ 41 h 42"/>
                <a:gd name="T22" fmla="*/ 11 w 16"/>
                <a:gd name="T23" fmla="*/ 41 h 42"/>
                <a:gd name="T24" fmla="*/ 13 w 16"/>
                <a:gd name="T25" fmla="*/ 41 h 42"/>
                <a:gd name="T26" fmla="*/ 14 w 16"/>
                <a:gd name="T27" fmla="*/ 31 h 42"/>
                <a:gd name="T28" fmla="*/ 15 w 16"/>
                <a:gd name="T29" fmla="*/ 20 h 42"/>
                <a:gd name="T30" fmla="*/ 15 w 16"/>
                <a:gd name="T31" fmla="*/ 10 h 42"/>
                <a:gd name="T32" fmla="*/ 16 w 16"/>
                <a:gd name="T33" fmla="*/ 0 h 42"/>
                <a:gd name="T34" fmla="*/ 13 w 16"/>
                <a:gd name="T35" fmla="*/ 0 h 42"/>
                <a:gd name="T36" fmla="*/ 10 w 16"/>
                <a:gd name="T37" fmla="*/ 0 h 42"/>
                <a:gd name="T38" fmla="*/ 8 w 16"/>
                <a:gd name="T39" fmla="*/ 0 h 42"/>
                <a:gd name="T40" fmla="*/ 5 w 16"/>
                <a:gd name="T41" fmla="*/ 0 h 42"/>
                <a:gd name="T42" fmla="*/ 3 w 16"/>
                <a:gd name="T43" fmla="*/ 0 h 42"/>
                <a:gd name="T44" fmla="*/ 2 w 16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42">
                  <a:moveTo>
                    <a:pt x="2" y="0"/>
                  </a:moveTo>
                  <a:lnTo>
                    <a:pt x="1" y="10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42"/>
                  </a:lnTo>
                  <a:lnTo>
                    <a:pt x="2" y="41"/>
                  </a:lnTo>
                  <a:lnTo>
                    <a:pt x="3" y="41"/>
                  </a:lnTo>
                  <a:lnTo>
                    <a:pt x="5" y="41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11" y="41"/>
                  </a:lnTo>
                  <a:lnTo>
                    <a:pt x="13" y="41"/>
                  </a:lnTo>
                  <a:lnTo>
                    <a:pt x="14" y="31"/>
                  </a:lnTo>
                  <a:lnTo>
                    <a:pt x="15" y="20"/>
                  </a:lnTo>
                  <a:lnTo>
                    <a:pt x="15" y="1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DBE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5" name="Freeform 1215"/>
            <p:cNvSpPr>
              <a:spLocks/>
            </p:cNvSpPr>
            <p:nvPr userDrawn="1"/>
          </p:nvSpPr>
          <p:spPr bwMode="auto">
            <a:xfrm>
              <a:off x="1648" y="1056"/>
              <a:ext cx="19" cy="48"/>
            </a:xfrm>
            <a:custGeom>
              <a:avLst/>
              <a:gdLst>
                <a:gd name="T0" fmla="*/ 0 w 15"/>
                <a:gd name="T1" fmla="*/ 1 h 42"/>
                <a:gd name="T2" fmla="*/ 0 w 15"/>
                <a:gd name="T3" fmla="*/ 11 h 42"/>
                <a:gd name="T4" fmla="*/ 1 w 15"/>
                <a:gd name="T5" fmla="*/ 21 h 42"/>
                <a:gd name="T6" fmla="*/ 1 w 15"/>
                <a:gd name="T7" fmla="*/ 32 h 42"/>
                <a:gd name="T8" fmla="*/ 2 w 15"/>
                <a:gd name="T9" fmla="*/ 42 h 42"/>
                <a:gd name="T10" fmla="*/ 4 w 15"/>
                <a:gd name="T11" fmla="*/ 42 h 42"/>
                <a:gd name="T12" fmla="*/ 6 w 15"/>
                <a:gd name="T13" fmla="*/ 42 h 42"/>
                <a:gd name="T14" fmla="*/ 8 w 15"/>
                <a:gd name="T15" fmla="*/ 41 h 42"/>
                <a:gd name="T16" fmla="*/ 11 w 15"/>
                <a:gd name="T17" fmla="*/ 41 h 42"/>
                <a:gd name="T18" fmla="*/ 12 w 15"/>
                <a:gd name="T19" fmla="*/ 41 h 42"/>
                <a:gd name="T20" fmla="*/ 13 w 15"/>
                <a:gd name="T21" fmla="*/ 41 h 42"/>
                <a:gd name="T22" fmla="*/ 14 w 15"/>
                <a:gd name="T23" fmla="*/ 41 h 42"/>
                <a:gd name="T24" fmla="*/ 15 w 15"/>
                <a:gd name="T25" fmla="*/ 41 h 42"/>
                <a:gd name="T26" fmla="*/ 15 w 15"/>
                <a:gd name="T27" fmla="*/ 31 h 42"/>
                <a:gd name="T28" fmla="*/ 15 w 15"/>
                <a:gd name="T29" fmla="*/ 20 h 42"/>
                <a:gd name="T30" fmla="*/ 15 w 15"/>
                <a:gd name="T31" fmla="*/ 10 h 42"/>
                <a:gd name="T32" fmla="*/ 14 w 15"/>
                <a:gd name="T33" fmla="*/ 0 h 42"/>
                <a:gd name="T34" fmla="*/ 13 w 15"/>
                <a:gd name="T35" fmla="*/ 0 h 42"/>
                <a:gd name="T36" fmla="*/ 11 w 15"/>
                <a:gd name="T37" fmla="*/ 0 h 42"/>
                <a:gd name="T38" fmla="*/ 8 w 15"/>
                <a:gd name="T39" fmla="*/ 0 h 42"/>
                <a:gd name="T40" fmla="*/ 5 w 15"/>
                <a:gd name="T41" fmla="*/ 0 h 42"/>
                <a:gd name="T42" fmla="*/ 2 w 15"/>
                <a:gd name="T43" fmla="*/ 0 h 42"/>
                <a:gd name="T44" fmla="*/ 0 w 15"/>
                <a:gd name="T4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42">
                  <a:moveTo>
                    <a:pt x="0" y="1"/>
                  </a:moveTo>
                  <a:lnTo>
                    <a:pt x="0" y="11"/>
                  </a:lnTo>
                  <a:lnTo>
                    <a:pt x="1" y="21"/>
                  </a:lnTo>
                  <a:lnTo>
                    <a:pt x="1" y="3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4" y="41"/>
                  </a:lnTo>
                  <a:lnTo>
                    <a:pt x="15" y="41"/>
                  </a:lnTo>
                  <a:lnTo>
                    <a:pt x="15" y="31"/>
                  </a:lnTo>
                  <a:lnTo>
                    <a:pt x="15" y="20"/>
                  </a:lnTo>
                  <a:lnTo>
                    <a:pt x="15" y="1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FF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6" name="Freeform 1216"/>
            <p:cNvSpPr>
              <a:spLocks/>
            </p:cNvSpPr>
            <p:nvPr userDrawn="1"/>
          </p:nvSpPr>
          <p:spPr bwMode="auto">
            <a:xfrm>
              <a:off x="1637" y="1056"/>
              <a:ext cx="26" cy="49"/>
            </a:xfrm>
            <a:custGeom>
              <a:avLst/>
              <a:gdLst>
                <a:gd name="T0" fmla="*/ 0 w 20"/>
                <a:gd name="T1" fmla="*/ 2 h 43"/>
                <a:gd name="T2" fmla="*/ 2 w 20"/>
                <a:gd name="T3" fmla="*/ 11 h 43"/>
                <a:gd name="T4" fmla="*/ 3 w 20"/>
                <a:gd name="T5" fmla="*/ 22 h 43"/>
                <a:gd name="T6" fmla="*/ 5 w 20"/>
                <a:gd name="T7" fmla="*/ 32 h 43"/>
                <a:gd name="T8" fmla="*/ 6 w 20"/>
                <a:gd name="T9" fmla="*/ 43 h 43"/>
                <a:gd name="T10" fmla="*/ 9 w 20"/>
                <a:gd name="T11" fmla="*/ 42 h 43"/>
                <a:gd name="T12" fmla="*/ 12 w 20"/>
                <a:gd name="T13" fmla="*/ 42 h 43"/>
                <a:gd name="T14" fmla="*/ 15 w 20"/>
                <a:gd name="T15" fmla="*/ 41 h 43"/>
                <a:gd name="T16" fmla="*/ 19 w 20"/>
                <a:gd name="T17" fmla="*/ 41 h 43"/>
                <a:gd name="T18" fmla="*/ 19 w 20"/>
                <a:gd name="T19" fmla="*/ 41 h 43"/>
                <a:gd name="T20" fmla="*/ 20 w 20"/>
                <a:gd name="T21" fmla="*/ 41 h 43"/>
                <a:gd name="T22" fmla="*/ 18 w 20"/>
                <a:gd name="T23" fmla="*/ 31 h 43"/>
                <a:gd name="T24" fmla="*/ 17 w 20"/>
                <a:gd name="T25" fmla="*/ 21 h 43"/>
                <a:gd name="T26" fmla="*/ 16 w 20"/>
                <a:gd name="T27" fmla="*/ 10 h 43"/>
                <a:gd name="T28" fmla="*/ 15 w 20"/>
                <a:gd name="T29" fmla="*/ 0 h 43"/>
                <a:gd name="T30" fmla="*/ 11 w 20"/>
                <a:gd name="T31" fmla="*/ 0 h 43"/>
                <a:gd name="T32" fmla="*/ 7 w 20"/>
                <a:gd name="T33" fmla="*/ 1 h 43"/>
                <a:gd name="T34" fmla="*/ 4 w 20"/>
                <a:gd name="T35" fmla="*/ 1 h 43"/>
                <a:gd name="T36" fmla="*/ 0 w 20"/>
                <a:gd name="T3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43">
                  <a:moveTo>
                    <a:pt x="0" y="2"/>
                  </a:moveTo>
                  <a:lnTo>
                    <a:pt x="2" y="11"/>
                  </a:lnTo>
                  <a:lnTo>
                    <a:pt x="3" y="22"/>
                  </a:lnTo>
                  <a:lnTo>
                    <a:pt x="5" y="32"/>
                  </a:lnTo>
                  <a:lnTo>
                    <a:pt x="6" y="43"/>
                  </a:lnTo>
                  <a:lnTo>
                    <a:pt x="9" y="42"/>
                  </a:lnTo>
                  <a:lnTo>
                    <a:pt x="12" y="42"/>
                  </a:lnTo>
                  <a:lnTo>
                    <a:pt x="15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0" y="41"/>
                  </a:lnTo>
                  <a:lnTo>
                    <a:pt x="18" y="31"/>
                  </a:lnTo>
                  <a:lnTo>
                    <a:pt x="17" y="21"/>
                  </a:lnTo>
                  <a:lnTo>
                    <a:pt x="16" y="1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E5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7" name="Freeform 1217"/>
            <p:cNvSpPr>
              <a:spLocks/>
            </p:cNvSpPr>
            <p:nvPr userDrawn="1"/>
          </p:nvSpPr>
          <p:spPr bwMode="auto">
            <a:xfrm>
              <a:off x="1628" y="1057"/>
              <a:ext cx="30" cy="48"/>
            </a:xfrm>
            <a:custGeom>
              <a:avLst/>
              <a:gdLst>
                <a:gd name="T0" fmla="*/ 0 w 23"/>
                <a:gd name="T1" fmla="*/ 2 h 42"/>
                <a:gd name="T2" fmla="*/ 2 w 23"/>
                <a:gd name="T3" fmla="*/ 11 h 42"/>
                <a:gd name="T4" fmla="*/ 4 w 23"/>
                <a:gd name="T5" fmla="*/ 22 h 42"/>
                <a:gd name="T6" fmla="*/ 7 w 23"/>
                <a:gd name="T7" fmla="*/ 32 h 42"/>
                <a:gd name="T8" fmla="*/ 9 w 23"/>
                <a:gd name="T9" fmla="*/ 42 h 42"/>
                <a:gd name="T10" fmla="*/ 12 w 23"/>
                <a:gd name="T11" fmla="*/ 42 h 42"/>
                <a:gd name="T12" fmla="*/ 16 w 23"/>
                <a:gd name="T13" fmla="*/ 41 h 42"/>
                <a:gd name="T14" fmla="*/ 19 w 23"/>
                <a:gd name="T15" fmla="*/ 41 h 42"/>
                <a:gd name="T16" fmla="*/ 23 w 23"/>
                <a:gd name="T17" fmla="*/ 41 h 42"/>
                <a:gd name="T18" fmla="*/ 21 w 23"/>
                <a:gd name="T19" fmla="*/ 30 h 42"/>
                <a:gd name="T20" fmla="*/ 19 w 23"/>
                <a:gd name="T21" fmla="*/ 20 h 42"/>
                <a:gd name="T22" fmla="*/ 17 w 23"/>
                <a:gd name="T23" fmla="*/ 10 h 42"/>
                <a:gd name="T24" fmla="*/ 15 w 23"/>
                <a:gd name="T25" fmla="*/ 0 h 42"/>
                <a:gd name="T26" fmla="*/ 11 w 23"/>
                <a:gd name="T27" fmla="*/ 0 h 42"/>
                <a:gd name="T28" fmla="*/ 7 w 23"/>
                <a:gd name="T29" fmla="*/ 0 h 42"/>
                <a:gd name="T30" fmla="*/ 3 w 23"/>
                <a:gd name="T31" fmla="*/ 1 h 42"/>
                <a:gd name="T32" fmla="*/ 0 w 23"/>
                <a:gd name="T33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2">
                  <a:moveTo>
                    <a:pt x="0" y="2"/>
                  </a:moveTo>
                  <a:lnTo>
                    <a:pt x="2" y="11"/>
                  </a:lnTo>
                  <a:lnTo>
                    <a:pt x="4" y="22"/>
                  </a:lnTo>
                  <a:lnTo>
                    <a:pt x="7" y="32"/>
                  </a:lnTo>
                  <a:lnTo>
                    <a:pt x="9" y="42"/>
                  </a:lnTo>
                  <a:lnTo>
                    <a:pt x="12" y="42"/>
                  </a:lnTo>
                  <a:lnTo>
                    <a:pt x="16" y="41"/>
                  </a:lnTo>
                  <a:lnTo>
                    <a:pt x="19" y="41"/>
                  </a:lnTo>
                  <a:lnTo>
                    <a:pt x="23" y="41"/>
                  </a:lnTo>
                  <a:lnTo>
                    <a:pt x="21" y="30"/>
                  </a:lnTo>
                  <a:lnTo>
                    <a:pt x="19" y="20"/>
                  </a:lnTo>
                  <a:lnTo>
                    <a:pt x="17" y="1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FF4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8" name="Freeform 1218"/>
            <p:cNvSpPr>
              <a:spLocks/>
            </p:cNvSpPr>
            <p:nvPr userDrawn="1"/>
          </p:nvSpPr>
          <p:spPr bwMode="auto">
            <a:xfrm>
              <a:off x="1487" y="1122"/>
              <a:ext cx="95" cy="24"/>
            </a:xfrm>
            <a:custGeom>
              <a:avLst/>
              <a:gdLst>
                <a:gd name="T0" fmla="*/ 7 w 73"/>
                <a:gd name="T1" fmla="*/ 0 h 21"/>
                <a:gd name="T2" fmla="*/ 23 w 73"/>
                <a:gd name="T3" fmla="*/ 2 h 21"/>
                <a:gd name="T4" fmla="*/ 40 w 73"/>
                <a:gd name="T5" fmla="*/ 5 h 21"/>
                <a:gd name="T6" fmla="*/ 57 w 73"/>
                <a:gd name="T7" fmla="*/ 7 h 21"/>
                <a:gd name="T8" fmla="*/ 73 w 73"/>
                <a:gd name="T9" fmla="*/ 10 h 21"/>
                <a:gd name="T10" fmla="*/ 72 w 73"/>
                <a:gd name="T11" fmla="*/ 13 h 21"/>
                <a:gd name="T12" fmla="*/ 70 w 73"/>
                <a:gd name="T13" fmla="*/ 15 h 21"/>
                <a:gd name="T14" fmla="*/ 69 w 73"/>
                <a:gd name="T15" fmla="*/ 18 h 21"/>
                <a:gd name="T16" fmla="*/ 68 w 73"/>
                <a:gd name="T17" fmla="*/ 21 h 21"/>
                <a:gd name="T18" fmla="*/ 51 w 73"/>
                <a:gd name="T19" fmla="*/ 19 h 21"/>
                <a:gd name="T20" fmla="*/ 34 w 73"/>
                <a:gd name="T21" fmla="*/ 17 h 21"/>
                <a:gd name="T22" fmla="*/ 17 w 73"/>
                <a:gd name="T23" fmla="*/ 15 h 21"/>
                <a:gd name="T24" fmla="*/ 0 w 73"/>
                <a:gd name="T25" fmla="*/ 12 h 21"/>
                <a:gd name="T26" fmla="*/ 1 w 73"/>
                <a:gd name="T27" fmla="*/ 9 h 21"/>
                <a:gd name="T28" fmla="*/ 3 w 73"/>
                <a:gd name="T29" fmla="*/ 6 h 21"/>
                <a:gd name="T30" fmla="*/ 5 w 73"/>
                <a:gd name="T31" fmla="*/ 3 h 21"/>
                <a:gd name="T32" fmla="*/ 7 w 73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21">
                  <a:moveTo>
                    <a:pt x="7" y="0"/>
                  </a:moveTo>
                  <a:lnTo>
                    <a:pt x="23" y="2"/>
                  </a:lnTo>
                  <a:lnTo>
                    <a:pt x="40" y="5"/>
                  </a:lnTo>
                  <a:lnTo>
                    <a:pt x="57" y="7"/>
                  </a:lnTo>
                  <a:lnTo>
                    <a:pt x="73" y="10"/>
                  </a:lnTo>
                  <a:lnTo>
                    <a:pt x="72" y="13"/>
                  </a:lnTo>
                  <a:lnTo>
                    <a:pt x="70" y="15"/>
                  </a:lnTo>
                  <a:lnTo>
                    <a:pt x="69" y="18"/>
                  </a:lnTo>
                  <a:lnTo>
                    <a:pt x="68" y="21"/>
                  </a:lnTo>
                  <a:lnTo>
                    <a:pt x="51" y="19"/>
                  </a:lnTo>
                  <a:lnTo>
                    <a:pt x="34" y="17"/>
                  </a:lnTo>
                  <a:lnTo>
                    <a:pt x="17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3E9E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9" name="Freeform 1219"/>
            <p:cNvSpPr>
              <a:spLocks/>
            </p:cNvSpPr>
            <p:nvPr userDrawn="1"/>
          </p:nvSpPr>
          <p:spPr bwMode="auto">
            <a:xfrm>
              <a:off x="1490" y="1118"/>
              <a:ext cx="93" cy="25"/>
            </a:xfrm>
            <a:custGeom>
              <a:avLst/>
              <a:gdLst>
                <a:gd name="T0" fmla="*/ 7 w 72"/>
                <a:gd name="T1" fmla="*/ 0 h 22"/>
                <a:gd name="T2" fmla="*/ 23 w 72"/>
                <a:gd name="T3" fmla="*/ 2 h 22"/>
                <a:gd name="T4" fmla="*/ 40 w 72"/>
                <a:gd name="T5" fmla="*/ 6 h 22"/>
                <a:gd name="T6" fmla="*/ 56 w 72"/>
                <a:gd name="T7" fmla="*/ 8 h 22"/>
                <a:gd name="T8" fmla="*/ 72 w 72"/>
                <a:gd name="T9" fmla="*/ 12 h 22"/>
                <a:gd name="T10" fmla="*/ 70 w 72"/>
                <a:gd name="T11" fmla="*/ 14 h 22"/>
                <a:gd name="T12" fmla="*/ 69 w 72"/>
                <a:gd name="T13" fmla="*/ 17 h 22"/>
                <a:gd name="T14" fmla="*/ 67 w 72"/>
                <a:gd name="T15" fmla="*/ 20 h 22"/>
                <a:gd name="T16" fmla="*/ 67 w 72"/>
                <a:gd name="T17" fmla="*/ 22 h 22"/>
                <a:gd name="T18" fmla="*/ 50 w 72"/>
                <a:gd name="T19" fmla="*/ 20 h 22"/>
                <a:gd name="T20" fmla="*/ 33 w 72"/>
                <a:gd name="T21" fmla="*/ 17 h 22"/>
                <a:gd name="T22" fmla="*/ 16 w 72"/>
                <a:gd name="T23" fmla="*/ 14 h 22"/>
                <a:gd name="T24" fmla="*/ 0 w 72"/>
                <a:gd name="T25" fmla="*/ 12 h 22"/>
                <a:gd name="T26" fmla="*/ 1 w 72"/>
                <a:gd name="T27" fmla="*/ 8 h 22"/>
                <a:gd name="T28" fmla="*/ 3 w 72"/>
                <a:gd name="T29" fmla="*/ 5 h 22"/>
                <a:gd name="T30" fmla="*/ 5 w 72"/>
                <a:gd name="T31" fmla="*/ 2 h 22"/>
                <a:gd name="T32" fmla="*/ 7 w 72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22">
                  <a:moveTo>
                    <a:pt x="7" y="0"/>
                  </a:moveTo>
                  <a:lnTo>
                    <a:pt x="23" y="2"/>
                  </a:lnTo>
                  <a:lnTo>
                    <a:pt x="40" y="6"/>
                  </a:lnTo>
                  <a:lnTo>
                    <a:pt x="56" y="8"/>
                  </a:lnTo>
                  <a:lnTo>
                    <a:pt x="72" y="12"/>
                  </a:lnTo>
                  <a:lnTo>
                    <a:pt x="70" y="14"/>
                  </a:lnTo>
                  <a:lnTo>
                    <a:pt x="69" y="17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50" y="20"/>
                  </a:lnTo>
                  <a:lnTo>
                    <a:pt x="33" y="17"/>
                  </a:lnTo>
                  <a:lnTo>
                    <a:pt x="16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5EBD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0" name="Freeform 1220"/>
            <p:cNvSpPr>
              <a:spLocks/>
            </p:cNvSpPr>
            <p:nvPr userDrawn="1"/>
          </p:nvSpPr>
          <p:spPr bwMode="auto">
            <a:xfrm>
              <a:off x="1493" y="1114"/>
              <a:ext cx="93" cy="27"/>
            </a:xfrm>
            <a:custGeom>
              <a:avLst/>
              <a:gdLst>
                <a:gd name="T0" fmla="*/ 8 w 72"/>
                <a:gd name="T1" fmla="*/ 0 h 24"/>
                <a:gd name="T2" fmla="*/ 24 w 72"/>
                <a:gd name="T3" fmla="*/ 4 h 24"/>
                <a:gd name="T4" fmla="*/ 40 w 72"/>
                <a:gd name="T5" fmla="*/ 7 h 24"/>
                <a:gd name="T6" fmla="*/ 56 w 72"/>
                <a:gd name="T7" fmla="*/ 10 h 24"/>
                <a:gd name="T8" fmla="*/ 72 w 72"/>
                <a:gd name="T9" fmla="*/ 14 h 24"/>
                <a:gd name="T10" fmla="*/ 70 w 72"/>
                <a:gd name="T11" fmla="*/ 16 h 24"/>
                <a:gd name="T12" fmla="*/ 68 w 72"/>
                <a:gd name="T13" fmla="*/ 19 h 24"/>
                <a:gd name="T14" fmla="*/ 66 w 72"/>
                <a:gd name="T15" fmla="*/ 22 h 24"/>
                <a:gd name="T16" fmla="*/ 65 w 72"/>
                <a:gd name="T17" fmla="*/ 24 h 24"/>
                <a:gd name="T18" fmla="*/ 49 w 72"/>
                <a:gd name="T19" fmla="*/ 21 h 24"/>
                <a:gd name="T20" fmla="*/ 32 w 72"/>
                <a:gd name="T21" fmla="*/ 18 h 24"/>
                <a:gd name="T22" fmla="*/ 16 w 72"/>
                <a:gd name="T23" fmla="*/ 15 h 24"/>
                <a:gd name="T24" fmla="*/ 0 w 72"/>
                <a:gd name="T25" fmla="*/ 12 h 24"/>
                <a:gd name="T26" fmla="*/ 1 w 72"/>
                <a:gd name="T27" fmla="*/ 9 h 24"/>
                <a:gd name="T28" fmla="*/ 3 w 72"/>
                <a:gd name="T29" fmla="*/ 6 h 24"/>
                <a:gd name="T30" fmla="*/ 5 w 72"/>
                <a:gd name="T31" fmla="*/ 3 h 24"/>
                <a:gd name="T32" fmla="*/ 8 w 72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24">
                  <a:moveTo>
                    <a:pt x="8" y="0"/>
                  </a:moveTo>
                  <a:lnTo>
                    <a:pt x="24" y="4"/>
                  </a:lnTo>
                  <a:lnTo>
                    <a:pt x="40" y="7"/>
                  </a:lnTo>
                  <a:lnTo>
                    <a:pt x="56" y="10"/>
                  </a:lnTo>
                  <a:lnTo>
                    <a:pt x="72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6" y="22"/>
                  </a:lnTo>
                  <a:lnTo>
                    <a:pt x="65" y="24"/>
                  </a:lnTo>
                  <a:lnTo>
                    <a:pt x="49" y="21"/>
                  </a:lnTo>
                  <a:lnTo>
                    <a:pt x="32" y="18"/>
                  </a:lnTo>
                  <a:lnTo>
                    <a:pt x="16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9ECD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1" name="Freeform 1221"/>
            <p:cNvSpPr>
              <a:spLocks/>
            </p:cNvSpPr>
            <p:nvPr userDrawn="1"/>
          </p:nvSpPr>
          <p:spPr bwMode="auto">
            <a:xfrm>
              <a:off x="1495" y="1111"/>
              <a:ext cx="92" cy="28"/>
            </a:xfrm>
            <a:custGeom>
              <a:avLst/>
              <a:gdLst>
                <a:gd name="T0" fmla="*/ 9 w 71"/>
                <a:gd name="T1" fmla="*/ 0 h 25"/>
                <a:gd name="T2" fmla="*/ 24 w 71"/>
                <a:gd name="T3" fmla="*/ 4 h 25"/>
                <a:gd name="T4" fmla="*/ 40 w 71"/>
                <a:gd name="T5" fmla="*/ 8 h 25"/>
                <a:gd name="T6" fmla="*/ 56 w 71"/>
                <a:gd name="T7" fmla="*/ 11 h 25"/>
                <a:gd name="T8" fmla="*/ 71 w 71"/>
                <a:gd name="T9" fmla="*/ 15 h 25"/>
                <a:gd name="T10" fmla="*/ 69 w 71"/>
                <a:gd name="T11" fmla="*/ 18 h 25"/>
                <a:gd name="T12" fmla="*/ 67 w 71"/>
                <a:gd name="T13" fmla="*/ 20 h 25"/>
                <a:gd name="T14" fmla="*/ 66 w 71"/>
                <a:gd name="T15" fmla="*/ 23 h 25"/>
                <a:gd name="T16" fmla="*/ 64 w 71"/>
                <a:gd name="T17" fmla="*/ 25 h 25"/>
                <a:gd name="T18" fmla="*/ 48 w 71"/>
                <a:gd name="T19" fmla="*/ 21 h 25"/>
                <a:gd name="T20" fmla="*/ 32 w 71"/>
                <a:gd name="T21" fmla="*/ 18 h 25"/>
                <a:gd name="T22" fmla="*/ 16 w 71"/>
                <a:gd name="T23" fmla="*/ 14 h 25"/>
                <a:gd name="T24" fmla="*/ 0 w 71"/>
                <a:gd name="T25" fmla="*/ 11 h 25"/>
                <a:gd name="T26" fmla="*/ 2 w 71"/>
                <a:gd name="T27" fmla="*/ 8 h 25"/>
                <a:gd name="T28" fmla="*/ 4 w 71"/>
                <a:gd name="T29" fmla="*/ 5 h 25"/>
                <a:gd name="T30" fmla="*/ 6 w 71"/>
                <a:gd name="T31" fmla="*/ 2 h 25"/>
                <a:gd name="T32" fmla="*/ 9 w 71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25">
                  <a:moveTo>
                    <a:pt x="9" y="0"/>
                  </a:moveTo>
                  <a:lnTo>
                    <a:pt x="24" y="4"/>
                  </a:lnTo>
                  <a:lnTo>
                    <a:pt x="40" y="8"/>
                  </a:lnTo>
                  <a:lnTo>
                    <a:pt x="56" y="11"/>
                  </a:lnTo>
                  <a:lnTo>
                    <a:pt x="71" y="15"/>
                  </a:lnTo>
                  <a:lnTo>
                    <a:pt x="69" y="18"/>
                  </a:lnTo>
                  <a:lnTo>
                    <a:pt x="67" y="20"/>
                  </a:lnTo>
                  <a:lnTo>
                    <a:pt x="66" y="23"/>
                  </a:lnTo>
                  <a:lnTo>
                    <a:pt x="64" y="25"/>
                  </a:lnTo>
                  <a:lnTo>
                    <a:pt x="48" y="21"/>
                  </a:lnTo>
                  <a:lnTo>
                    <a:pt x="32" y="18"/>
                  </a:lnTo>
                  <a:lnTo>
                    <a:pt x="16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9ECD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2" name="Freeform 1222"/>
            <p:cNvSpPr>
              <a:spLocks/>
            </p:cNvSpPr>
            <p:nvPr userDrawn="1"/>
          </p:nvSpPr>
          <p:spPr bwMode="auto">
            <a:xfrm>
              <a:off x="1499" y="1106"/>
              <a:ext cx="90" cy="31"/>
            </a:xfrm>
            <a:custGeom>
              <a:avLst/>
              <a:gdLst>
                <a:gd name="T0" fmla="*/ 9 w 70"/>
                <a:gd name="T1" fmla="*/ 0 h 27"/>
                <a:gd name="T2" fmla="*/ 24 w 70"/>
                <a:gd name="T3" fmla="*/ 5 h 27"/>
                <a:gd name="T4" fmla="*/ 39 w 70"/>
                <a:gd name="T5" fmla="*/ 9 h 27"/>
                <a:gd name="T6" fmla="*/ 55 w 70"/>
                <a:gd name="T7" fmla="*/ 13 h 27"/>
                <a:gd name="T8" fmla="*/ 70 w 70"/>
                <a:gd name="T9" fmla="*/ 18 h 27"/>
                <a:gd name="T10" fmla="*/ 68 w 70"/>
                <a:gd name="T11" fmla="*/ 20 h 27"/>
                <a:gd name="T12" fmla="*/ 66 w 70"/>
                <a:gd name="T13" fmla="*/ 22 h 27"/>
                <a:gd name="T14" fmla="*/ 64 w 70"/>
                <a:gd name="T15" fmla="*/ 24 h 27"/>
                <a:gd name="T16" fmla="*/ 63 w 70"/>
                <a:gd name="T17" fmla="*/ 27 h 27"/>
                <a:gd name="T18" fmla="*/ 47 w 70"/>
                <a:gd name="T19" fmla="*/ 23 h 27"/>
                <a:gd name="T20" fmla="*/ 31 w 70"/>
                <a:gd name="T21" fmla="*/ 19 h 27"/>
                <a:gd name="T22" fmla="*/ 15 w 70"/>
                <a:gd name="T23" fmla="*/ 15 h 27"/>
                <a:gd name="T24" fmla="*/ 0 w 70"/>
                <a:gd name="T25" fmla="*/ 11 h 27"/>
                <a:gd name="T26" fmla="*/ 2 w 70"/>
                <a:gd name="T27" fmla="*/ 8 h 27"/>
                <a:gd name="T28" fmla="*/ 4 w 70"/>
                <a:gd name="T29" fmla="*/ 5 h 27"/>
                <a:gd name="T30" fmla="*/ 7 w 70"/>
                <a:gd name="T31" fmla="*/ 2 h 27"/>
                <a:gd name="T32" fmla="*/ 9 w 7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27">
                  <a:moveTo>
                    <a:pt x="9" y="0"/>
                  </a:moveTo>
                  <a:lnTo>
                    <a:pt x="24" y="5"/>
                  </a:lnTo>
                  <a:lnTo>
                    <a:pt x="39" y="9"/>
                  </a:lnTo>
                  <a:lnTo>
                    <a:pt x="55" y="13"/>
                  </a:lnTo>
                  <a:lnTo>
                    <a:pt x="70" y="18"/>
                  </a:lnTo>
                  <a:lnTo>
                    <a:pt x="68" y="20"/>
                  </a:lnTo>
                  <a:lnTo>
                    <a:pt x="66" y="22"/>
                  </a:lnTo>
                  <a:lnTo>
                    <a:pt x="64" y="24"/>
                  </a:lnTo>
                  <a:lnTo>
                    <a:pt x="63" y="27"/>
                  </a:lnTo>
                  <a:lnTo>
                    <a:pt x="47" y="23"/>
                  </a:lnTo>
                  <a:lnTo>
                    <a:pt x="31" y="19"/>
                  </a:lnTo>
                  <a:lnTo>
                    <a:pt x="15" y="15"/>
                  </a:lnTo>
                  <a:lnTo>
                    <a:pt x="0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BECC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3" name="Freeform 1223"/>
            <p:cNvSpPr>
              <a:spLocks/>
            </p:cNvSpPr>
            <p:nvPr userDrawn="1"/>
          </p:nvSpPr>
          <p:spPr bwMode="auto">
            <a:xfrm>
              <a:off x="1503" y="1102"/>
              <a:ext cx="89" cy="32"/>
            </a:xfrm>
            <a:custGeom>
              <a:avLst/>
              <a:gdLst>
                <a:gd name="T0" fmla="*/ 10 w 69"/>
                <a:gd name="T1" fmla="*/ 0 h 29"/>
                <a:gd name="T2" fmla="*/ 25 w 69"/>
                <a:gd name="T3" fmla="*/ 5 h 29"/>
                <a:gd name="T4" fmla="*/ 39 w 69"/>
                <a:gd name="T5" fmla="*/ 10 h 29"/>
                <a:gd name="T6" fmla="*/ 54 w 69"/>
                <a:gd name="T7" fmla="*/ 15 h 29"/>
                <a:gd name="T8" fmla="*/ 69 w 69"/>
                <a:gd name="T9" fmla="*/ 20 h 29"/>
                <a:gd name="T10" fmla="*/ 67 w 69"/>
                <a:gd name="T11" fmla="*/ 22 h 29"/>
                <a:gd name="T12" fmla="*/ 65 w 69"/>
                <a:gd name="T13" fmla="*/ 24 h 29"/>
                <a:gd name="T14" fmla="*/ 62 w 69"/>
                <a:gd name="T15" fmla="*/ 26 h 29"/>
                <a:gd name="T16" fmla="*/ 61 w 69"/>
                <a:gd name="T17" fmla="*/ 29 h 29"/>
                <a:gd name="T18" fmla="*/ 46 w 69"/>
                <a:gd name="T19" fmla="*/ 24 h 29"/>
                <a:gd name="T20" fmla="*/ 31 w 69"/>
                <a:gd name="T21" fmla="*/ 19 h 29"/>
                <a:gd name="T22" fmla="*/ 15 w 69"/>
                <a:gd name="T23" fmla="*/ 15 h 29"/>
                <a:gd name="T24" fmla="*/ 0 w 69"/>
                <a:gd name="T25" fmla="*/ 10 h 29"/>
                <a:gd name="T26" fmla="*/ 3 w 69"/>
                <a:gd name="T27" fmla="*/ 8 h 29"/>
                <a:gd name="T28" fmla="*/ 5 w 69"/>
                <a:gd name="T29" fmla="*/ 5 h 29"/>
                <a:gd name="T30" fmla="*/ 7 w 69"/>
                <a:gd name="T31" fmla="*/ 3 h 29"/>
                <a:gd name="T32" fmla="*/ 10 w 69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29">
                  <a:moveTo>
                    <a:pt x="10" y="0"/>
                  </a:moveTo>
                  <a:lnTo>
                    <a:pt x="25" y="5"/>
                  </a:lnTo>
                  <a:lnTo>
                    <a:pt x="39" y="10"/>
                  </a:lnTo>
                  <a:lnTo>
                    <a:pt x="54" y="15"/>
                  </a:lnTo>
                  <a:lnTo>
                    <a:pt x="69" y="20"/>
                  </a:lnTo>
                  <a:lnTo>
                    <a:pt x="67" y="22"/>
                  </a:lnTo>
                  <a:lnTo>
                    <a:pt x="65" y="24"/>
                  </a:lnTo>
                  <a:lnTo>
                    <a:pt x="62" y="26"/>
                  </a:lnTo>
                  <a:lnTo>
                    <a:pt x="61" y="29"/>
                  </a:lnTo>
                  <a:lnTo>
                    <a:pt x="46" y="24"/>
                  </a:lnTo>
                  <a:lnTo>
                    <a:pt x="31" y="19"/>
                  </a:lnTo>
                  <a:lnTo>
                    <a:pt x="15" y="15"/>
                  </a:lnTo>
                  <a:lnTo>
                    <a:pt x="0" y="10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DF0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4" name="Freeform 1224"/>
            <p:cNvSpPr>
              <a:spLocks/>
            </p:cNvSpPr>
            <p:nvPr userDrawn="1"/>
          </p:nvSpPr>
          <p:spPr bwMode="auto">
            <a:xfrm>
              <a:off x="1508" y="1098"/>
              <a:ext cx="87" cy="33"/>
            </a:xfrm>
            <a:custGeom>
              <a:avLst/>
              <a:gdLst>
                <a:gd name="T0" fmla="*/ 10 w 67"/>
                <a:gd name="T1" fmla="*/ 0 h 29"/>
                <a:gd name="T2" fmla="*/ 24 w 67"/>
                <a:gd name="T3" fmla="*/ 5 h 29"/>
                <a:gd name="T4" fmla="*/ 39 w 67"/>
                <a:gd name="T5" fmla="*/ 10 h 29"/>
                <a:gd name="T6" fmla="*/ 53 w 67"/>
                <a:gd name="T7" fmla="*/ 16 h 29"/>
                <a:gd name="T8" fmla="*/ 67 w 67"/>
                <a:gd name="T9" fmla="*/ 21 h 29"/>
                <a:gd name="T10" fmla="*/ 65 w 67"/>
                <a:gd name="T11" fmla="*/ 23 h 29"/>
                <a:gd name="T12" fmla="*/ 63 w 67"/>
                <a:gd name="T13" fmla="*/ 25 h 29"/>
                <a:gd name="T14" fmla="*/ 60 w 67"/>
                <a:gd name="T15" fmla="*/ 27 h 29"/>
                <a:gd name="T16" fmla="*/ 59 w 67"/>
                <a:gd name="T17" fmla="*/ 29 h 29"/>
                <a:gd name="T18" fmla="*/ 44 w 67"/>
                <a:gd name="T19" fmla="*/ 24 h 29"/>
                <a:gd name="T20" fmla="*/ 29 w 67"/>
                <a:gd name="T21" fmla="*/ 19 h 29"/>
                <a:gd name="T22" fmla="*/ 15 w 67"/>
                <a:gd name="T23" fmla="*/ 14 h 29"/>
                <a:gd name="T24" fmla="*/ 0 w 67"/>
                <a:gd name="T25" fmla="*/ 9 h 29"/>
                <a:gd name="T26" fmla="*/ 2 w 67"/>
                <a:gd name="T27" fmla="*/ 6 h 29"/>
                <a:gd name="T28" fmla="*/ 5 w 67"/>
                <a:gd name="T29" fmla="*/ 4 h 29"/>
                <a:gd name="T30" fmla="*/ 8 w 67"/>
                <a:gd name="T31" fmla="*/ 2 h 29"/>
                <a:gd name="T32" fmla="*/ 10 w 67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29">
                  <a:moveTo>
                    <a:pt x="10" y="0"/>
                  </a:moveTo>
                  <a:lnTo>
                    <a:pt x="24" y="5"/>
                  </a:lnTo>
                  <a:lnTo>
                    <a:pt x="39" y="10"/>
                  </a:lnTo>
                  <a:lnTo>
                    <a:pt x="53" y="16"/>
                  </a:lnTo>
                  <a:lnTo>
                    <a:pt x="67" y="21"/>
                  </a:lnTo>
                  <a:lnTo>
                    <a:pt x="65" y="23"/>
                  </a:lnTo>
                  <a:lnTo>
                    <a:pt x="63" y="25"/>
                  </a:lnTo>
                  <a:lnTo>
                    <a:pt x="60" y="27"/>
                  </a:lnTo>
                  <a:lnTo>
                    <a:pt x="59" y="29"/>
                  </a:lnTo>
                  <a:lnTo>
                    <a:pt x="44" y="24"/>
                  </a:lnTo>
                  <a:lnTo>
                    <a:pt x="29" y="19"/>
                  </a:lnTo>
                  <a:lnTo>
                    <a:pt x="15" y="14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0F0B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5" name="Freeform 1225"/>
            <p:cNvSpPr>
              <a:spLocks/>
            </p:cNvSpPr>
            <p:nvPr userDrawn="1"/>
          </p:nvSpPr>
          <p:spPr bwMode="auto">
            <a:xfrm>
              <a:off x="1515" y="1094"/>
              <a:ext cx="83" cy="35"/>
            </a:xfrm>
            <a:custGeom>
              <a:avLst/>
              <a:gdLst>
                <a:gd name="T0" fmla="*/ 10 w 65"/>
                <a:gd name="T1" fmla="*/ 0 h 31"/>
                <a:gd name="T2" fmla="*/ 24 w 65"/>
                <a:gd name="T3" fmla="*/ 6 h 31"/>
                <a:gd name="T4" fmla="*/ 37 w 65"/>
                <a:gd name="T5" fmla="*/ 11 h 31"/>
                <a:gd name="T6" fmla="*/ 51 w 65"/>
                <a:gd name="T7" fmla="*/ 17 h 31"/>
                <a:gd name="T8" fmla="*/ 65 w 65"/>
                <a:gd name="T9" fmla="*/ 23 h 31"/>
                <a:gd name="T10" fmla="*/ 62 w 65"/>
                <a:gd name="T11" fmla="*/ 25 h 31"/>
                <a:gd name="T12" fmla="*/ 60 w 65"/>
                <a:gd name="T13" fmla="*/ 27 h 31"/>
                <a:gd name="T14" fmla="*/ 58 w 65"/>
                <a:gd name="T15" fmla="*/ 29 h 31"/>
                <a:gd name="T16" fmla="*/ 56 w 65"/>
                <a:gd name="T17" fmla="*/ 31 h 31"/>
                <a:gd name="T18" fmla="*/ 42 w 65"/>
                <a:gd name="T19" fmla="*/ 25 h 31"/>
                <a:gd name="T20" fmla="*/ 28 w 65"/>
                <a:gd name="T21" fmla="*/ 20 h 31"/>
                <a:gd name="T22" fmla="*/ 14 w 65"/>
                <a:gd name="T23" fmla="*/ 14 h 31"/>
                <a:gd name="T24" fmla="*/ 0 w 65"/>
                <a:gd name="T25" fmla="*/ 9 h 31"/>
                <a:gd name="T26" fmla="*/ 2 w 65"/>
                <a:gd name="T27" fmla="*/ 6 h 31"/>
                <a:gd name="T28" fmla="*/ 5 w 65"/>
                <a:gd name="T29" fmla="*/ 4 h 31"/>
                <a:gd name="T30" fmla="*/ 7 w 65"/>
                <a:gd name="T31" fmla="*/ 2 h 31"/>
                <a:gd name="T32" fmla="*/ 10 w 65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1">
                  <a:moveTo>
                    <a:pt x="10" y="0"/>
                  </a:moveTo>
                  <a:lnTo>
                    <a:pt x="24" y="6"/>
                  </a:lnTo>
                  <a:lnTo>
                    <a:pt x="37" y="11"/>
                  </a:lnTo>
                  <a:lnTo>
                    <a:pt x="51" y="17"/>
                  </a:lnTo>
                  <a:lnTo>
                    <a:pt x="65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8" y="29"/>
                  </a:lnTo>
                  <a:lnTo>
                    <a:pt x="56" y="31"/>
                  </a:lnTo>
                  <a:lnTo>
                    <a:pt x="42" y="25"/>
                  </a:lnTo>
                  <a:lnTo>
                    <a:pt x="28" y="20"/>
                  </a:lnTo>
                  <a:lnTo>
                    <a:pt x="14" y="14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0F3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6" name="Freeform 1226"/>
            <p:cNvSpPr>
              <a:spLocks/>
            </p:cNvSpPr>
            <p:nvPr userDrawn="1"/>
          </p:nvSpPr>
          <p:spPr bwMode="auto">
            <a:xfrm>
              <a:off x="1521" y="1089"/>
              <a:ext cx="80" cy="37"/>
            </a:xfrm>
            <a:custGeom>
              <a:avLst/>
              <a:gdLst>
                <a:gd name="T0" fmla="*/ 10 w 62"/>
                <a:gd name="T1" fmla="*/ 0 h 33"/>
                <a:gd name="T2" fmla="*/ 23 w 62"/>
                <a:gd name="T3" fmla="*/ 6 h 33"/>
                <a:gd name="T4" fmla="*/ 36 w 62"/>
                <a:gd name="T5" fmla="*/ 13 h 33"/>
                <a:gd name="T6" fmla="*/ 49 w 62"/>
                <a:gd name="T7" fmla="*/ 19 h 33"/>
                <a:gd name="T8" fmla="*/ 62 w 62"/>
                <a:gd name="T9" fmla="*/ 26 h 33"/>
                <a:gd name="T10" fmla="*/ 60 w 62"/>
                <a:gd name="T11" fmla="*/ 27 h 33"/>
                <a:gd name="T12" fmla="*/ 57 w 62"/>
                <a:gd name="T13" fmla="*/ 29 h 33"/>
                <a:gd name="T14" fmla="*/ 55 w 62"/>
                <a:gd name="T15" fmla="*/ 31 h 33"/>
                <a:gd name="T16" fmla="*/ 53 w 62"/>
                <a:gd name="T17" fmla="*/ 33 h 33"/>
                <a:gd name="T18" fmla="*/ 40 w 62"/>
                <a:gd name="T19" fmla="*/ 26 h 33"/>
                <a:gd name="T20" fmla="*/ 26 w 62"/>
                <a:gd name="T21" fmla="*/ 20 h 33"/>
                <a:gd name="T22" fmla="*/ 13 w 62"/>
                <a:gd name="T23" fmla="*/ 14 h 33"/>
                <a:gd name="T24" fmla="*/ 0 w 62"/>
                <a:gd name="T25" fmla="*/ 8 h 33"/>
                <a:gd name="T26" fmla="*/ 2 w 62"/>
                <a:gd name="T27" fmla="*/ 6 h 33"/>
                <a:gd name="T28" fmla="*/ 5 w 62"/>
                <a:gd name="T29" fmla="*/ 4 h 33"/>
                <a:gd name="T30" fmla="*/ 7 w 62"/>
                <a:gd name="T31" fmla="*/ 2 h 33"/>
                <a:gd name="T32" fmla="*/ 10 w 62"/>
                <a:gd name="T3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33">
                  <a:moveTo>
                    <a:pt x="10" y="0"/>
                  </a:moveTo>
                  <a:lnTo>
                    <a:pt x="23" y="6"/>
                  </a:lnTo>
                  <a:lnTo>
                    <a:pt x="36" y="13"/>
                  </a:lnTo>
                  <a:lnTo>
                    <a:pt x="49" y="19"/>
                  </a:lnTo>
                  <a:lnTo>
                    <a:pt x="62" y="26"/>
                  </a:lnTo>
                  <a:lnTo>
                    <a:pt x="60" y="27"/>
                  </a:lnTo>
                  <a:lnTo>
                    <a:pt x="57" y="29"/>
                  </a:lnTo>
                  <a:lnTo>
                    <a:pt x="55" y="31"/>
                  </a:lnTo>
                  <a:lnTo>
                    <a:pt x="53" y="33"/>
                  </a:lnTo>
                  <a:lnTo>
                    <a:pt x="40" y="26"/>
                  </a:lnTo>
                  <a:lnTo>
                    <a:pt x="26" y="20"/>
                  </a:lnTo>
                  <a:lnTo>
                    <a:pt x="13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5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AF3C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7" name="Freeform 1227"/>
            <p:cNvSpPr>
              <a:spLocks/>
            </p:cNvSpPr>
            <p:nvPr userDrawn="1"/>
          </p:nvSpPr>
          <p:spPr bwMode="auto">
            <a:xfrm>
              <a:off x="1527" y="1086"/>
              <a:ext cx="78" cy="37"/>
            </a:xfrm>
            <a:custGeom>
              <a:avLst/>
              <a:gdLst>
                <a:gd name="T0" fmla="*/ 11 w 60"/>
                <a:gd name="T1" fmla="*/ 0 h 33"/>
                <a:gd name="T2" fmla="*/ 23 w 60"/>
                <a:gd name="T3" fmla="*/ 6 h 33"/>
                <a:gd name="T4" fmla="*/ 36 w 60"/>
                <a:gd name="T5" fmla="*/ 13 h 33"/>
                <a:gd name="T6" fmla="*/ 48 w 60"/>
                <a:gd name="T7" fmla="*/ 20 h 33"/>
                <a:gd name="T8" fmla="*/ 60 w 60"/>
                <a:gd name="T9" fmla="*/ 27 h 33"/>
                <a:gd name="T10" fmla="*/ 58 w 60"/>
                <a:gd name="T11" fmla="*/ 28 h 33"/>
                <a:gd name="T12" fmla="*/ 55 w 60"/>
                <a:gd name="T13" fmla="*/ 30 h 33"/>
                <a:gd name="T14" fmla="*/ 53 w 60"/>
                <a:gd name="T15" fmla="*/ 32 h 33"/>
                <a:gd name="T16" fmla="*/ 51 w 60"/>
                <a:gd name="T17" fmla="*/ 33 h 33"/>
                <a:gd name="T18" fmla="*/ 38 w 60"/>
                <a:gd name="T19" fmla="*/ 27 h 33"/>
                <a:gd name="T20" fmla="*/ 25 w 60"/>
                <a:gd name="T21" fmla="*/ 20 h 33"/>
                <a:gd name="T22" fmla="*/ 13 w 60"/>
                <a:gd name="T23" fmla="*/ 13 h 33"/>
                <a:gd name="T24" fmla="*/ 0 w 60"/>
                <a:gd name="T25" fmla="*/ 7 h 33"/>
                <a:gd name="T26" fmla="*/ 3 w 60"/>
                <a:gd name="T27" fmla="*/ 5 h 33"/>
                <a:gd name="T28" fmla="*/ 6 w 60"/>
                <a:gd name="T29" fmla="*/ 3 h 33"/>
                <a:gd name="T30" fmla="*/ 8 w 60"/>
                <a:gd name="T31" fmla="*/ 1 h 33"/>
                <a:gd name="T32" fmla="*/ 11 w 60"/>
                <a:gd name="T3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3">
                  <a:moveTo>
                    <a:pt x="11" y="0"/>
                  </a:moveTo>
                  <a:lnTo>
                    <a:pt x="23" y="6"/>
                  </a:lnTo>
                  <a:lnTo>
                    <a:pt x="36" y="13"/>
                  </a:lnTo>
                  <a:lnTo>
                    <a:pt x="48" y="20"/>
                  </a:lnTo>
                  <a:lnTo>
                    <a:pt x="60" y="27"/>
                  </a:lnTo>
                  <a:lnTo>
                    <a:pt x="58" y="28"/>
                  </a:lnTo>
                  <a:lnTo>
                    <a:pt x="55" y="30"/>
                  </a:lnTo>
                  <a:lnTo>
                    <a:pt x="53" y="32"/>
                  </a:lnTo>
                  <a:lnTo>
                    <a:pt x="51" y="33"/>
                  </a:lnTo>
                  <a:lnTo>
                    <a:pt x="38" y="27"/>
                  </a:lnTo>
                  <a:lnTo>
                    <a:pt x="25" y="20"/>
                  </a:lnTo>
                  <a:lnTo>
                    <a:pt x="13" y="13"/>
                  </a:lnTo>
                  <a:lnTo>
                    <a:pt x="0" y="7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DF6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8" name="Freeform 1228"/>
            <p:cNvSpPr>
              <a:spLocks/>
            </p:cNvSpPr>
            <p:nvPr userDrawn="1"/>
          </p:nvSpPr>
          <p:spPr bwMode="auto">
            <a:xfrm>
              <a:off x="1535" y="1081"/>
              <a:ext cx="75" cy="40"/>
            </a:xfrm>
            <a:custGeom>
              <a:avLst/>
              <a:gdLst>
                <a:gd name="T0" fmla="*/ 12 w 58"/>
                <a:gd name="T1" fmla="*/ 0 h 35"/>
                <a:gd name="T2" fmla="*/ 23 w 58"/>
                <a:gd name="T3" fmla="*/ 7 h 35"/>
                <a:gd name="T4" fmla="*/ 35 w 58"/>
                <a:gd name="T5" fmla="*/ 14 h 35"/>
                <a:gd name="T6" fmla="*/ 46 w 58"/>
                <a:gd name="T7" fmla="*/ 22 h 35"/>
                <a:gd name="T8" fmla="*/ 58 w 58"/>
                <a:gd name="T9" fmla="*/ 29 h 35"/>
                <a:gd name="T10" fmla="*/ 55 w 58"/>
                <a:gd name="T11" fmla="*/ 31 h 35"/>
                <a:gd name="T12" fmla="*/ 52 w 58"/>
                <a:gd name="T13" fmla="*/ 32 h 35"/>
                <a:gd name="T14" fmla="*/ 50 w 58"/>
                <a:gd name="T15" fmla="*/ 34 h 35"/>
                <a:gd name="T16" fmla="*/ 48 w 58"/>
                <a:gd name="T17" fmla="*/ 35 h 35"/>
                <a:gd name="T18" fmla="*/ 36 w 58"/>
                <a:gd name="T19" fmla="*/ 28 h 35"/>
                <a:gd name="T20" fmla="*/ 24 w 58"/>
                <a:gd name="T21" fmla="*/ 21 h 35"/>
                <a:gd name="T22" fmla="*/ 12 w 58"/>
                <a:gd name="T23" fmla="*/ 14 h 35"/>
                <a:gd name="T24" fmla="*/ 0 w 58"/>
                <a:gd name="T25" fmla="*/ 7 h 35"/>
                <a:gd name="T26" fmla="*/ 3 w 58"/>
                <a:gd name="T27" fmla="*/ 5 h 35"/>
                <a:gd name="T28" fmla="*/ 6 w 58"/>
                <a:gd name="T29" fmla="*/ 3 h 35"/>
                <a:gd name="T30" fmla="*/ 9 w 58"/>
                <a:gd name="T31" fmla="*/ 2 h 35"/>
                <a:gd name="T32" fmla="*/ 12 w 58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35">
                  <a:moveTo>
                    <a:pt x="12" y="0"/>
                  </a:moveTo>
                  <a:lnTo>
                    <a:pt x="23" y="7"/>
                  </a:lnTo>
                  <a:lnTo>
                    <a:pt x="35" y="14"/>
                  </a:lnTo>
                  <a:lnTo>
                    <a:pt x="46" y="22"/>
                  </a:lnTo>
                  <a:lnTo>
                    <a:pt x="58" y="29"/>
                  </a:lnTo>
                  <a:lnTo>
                    <a:pt x="55" y="31"/>
                  </a:lnTo>
                  <a:lnTo>
                    <a:pt x="52" y="32"/>
                  </a:lnTo>
                  <a:lnTo>
                    <a:pt x="50" y="34"/>
                  </a:lnTo>
                  <a:lnTo>
                    <a:pt x="48" y="35"/>
                  </a:lnTo>
                  <a:lnTo>
                    <a:pt x="36" y="28"/>
                  </a:lnTo>
                  <a:lnTo>
                    <a:pt x="24" y="21"/>
                  </a:lnTo>
                  <a:lnTo>
                    <a:pt x="12" y="14"/>
                  </a:lnTo>
                  <a:lnTo>
                    <a:pt x="0" y="7"/>
                  </a:lnTo>
                  <a:lnTo>
                    <a:pt x="3" y="5"/>
                  </a:lnTo>
                  <a:lnTo>
                    <a:pt x="6" y="3"/>
                  </a:lnTo>
                  <a:lnTo>
                    <a:pt x="9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7F6C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9" name="Freeform 1229"/>
            <p:cNvSpPr>
              <a:spLocks/>
            </p:cNvSpPr>
            <p:nvPr userDrawn="1"/>
          </p:nvSpPr>
          <p:spPr bwMode="auto">
            <a:xfrm>
              <a:off x="1544" y="1078"/>
              <a:ext cx="70" cy="40"/>
            </a:xfrm>
            <a:custGeom>
              <a:avLst/>
              <a:gdLst>
                <a:gd name="T0" fmla="*/ 12 w 54"/>
                <a:gd name="T1" fmla="*/ 0 h 36"/>
                <a:gd name="T2" fmla="*/ 22 w 54"/>
                <a:gd name="T3" fmla="*/ 7 h 36"/>
                <a:gd name="T4" fmla="*/ 33 w 54"/>
                <a:gd name="T5" fmla="*/ 15 h 36"/>
                <a:gd name="T6" fmla="*/ 43 w 54"/>
                <a:gd name="T7" fmla="*/ 23 h 36"/>
                <a:gd name="T8" fmla="*/ 54 w 54"/>
                <a:gd name="T9" fmla="*/ 30 h 36"/>
                <a:gd name="T10" fmla="*/ 51 w 54"/>
                <a:gd name="T11" fmla="*/ 32 h 36"/>
                <a:gd name="T12" fmla="*/ 49 w 54"/>
                <a:gd name="T13" fmla="*/ 33 h 36"/>
                <a:gd name="T14" fmla="*/ 46 w 54"/>
                <a:gd name="T15" fmla="*/ 34 h 36"/>
                <a:gd name="T16" fmla="*/ 44 w 54"/>
                <a:gd name="T17" fmla="*/ 36 h 36"/>
                <a:gd name="T18" fmla="*/ 32 w 54"/>
                <a:gd name="T19" fmla="*/ 28 h 36"/>
                <a:gd name="T20" fmla="*/ 21 w 54"/>
                <a:gd name="T21" fmla="*/ 21 h 36"/>
                <a:gd name="T22" fmla="*/ 10 w 54"/>
                <a:gd name="T23" fmla="*/ 13 h 36"/>
                <a:gd name="T24" fmla="*/ 0 w 54"/>
                <a:gd name="T25" fmla="*/ 6 h 36"/>
                <a:gd name="T26" fmla="*/ 2 w 54"/>
                <a:gd name="T27" fmla="*/ 4 h 36"/>
                <a:gd name="T28" fmla="*/ 5 w 54"/>
                <a:gd name="T29" fmla="*/ 3 h 36"/>
                <a:gd name="T30" fmla="*/ 8 w 54"/>
                <a:gd name="T31" fmla="*/ 1 h 36"/>
                <a:gd name="T32" fmla="*/ 12 w 54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36">
                  <a:moveTo>
                    <a:pt x="12" y="0"/>
                  </a:moveTo>
                  <a:lnTo>
                    <a:pt x="22" y="7"/>
                  </a:lnTo>
                  <a:lnTo>
                    <a:pt x="33" y="15"/>
                  </a:lnTo>
                  <a:lnTo>
                    <a:pt x="43" y="23"/>
                  </a:lnTo>
                  <a:lnTo>
                    <a:pt x="54" y="30"/>
                  </a:lnTo>
                  <a:lnTo>
                    <a:pt x="51" y="32"/>
                  </a:lnTo>
                  <a:lnTo>
                    <a:pt x="49" y="33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32" y="28"/>
                  </a:lnTo>
                  <a:lnTo>
                    <a:pt x="21" y="21"/>
                  </a:lnTo>
                  <a:lnTo>
                    <a:pt x="10" y="13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3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3F7C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0" name="Freeform 1230"/>
            <p:cNvSpPr>
              <a:spLocks/>
            </p:cNvSpPr>
            <p:nvPr userDrawn="1"/>
          </p:nvSpPr>
          <p:spPr bwMode="auto">
            <a:xfrm>
              <a:off x="1552" y="1074"/>
              <a:ext cx="67" cy="42"/>
            </a:xfrm>
            <a:custGeom>
              <a:avLst/>
              <a:gdLst>
                <a:gd name="T0" fmla="*/ 13 w 52"/>
                <a:gd name="T1" fmla="*/ 0 h 37"/>
                <a:gd name="T2" fmla="*/ 22 w 52"/>
                <a:gd name="T3" fmla="*/ 7 h 37"/>
                <a:gd name="T4" fmla="*/ 32 w 52"/>
                <a:gd name="T5" fmla="*/ 16 h 37"/>
                <a:gd name="T6" fmla="*/ 42 w 52"/>
                <a:gd name="T7" fmla="*/ 24 h 37"/>
                <a:gd name="T8" fmla="*/ 52 w 52"/>
                <a:gd name="T9" fmla="*/ 32 h 37"/>
                <a:gd name="T10" fmla="*/ 49 w 52"/>
                <a:gd name="T11" fmla="*/ 33 h 37"/>
                <a:gd name="T12" fmla="*/ 46 w 52"/>
                <a:gd name="T13" fmla="*/ 34 h 37"/>
                <a:gd name="T14" fmla="*/ 43 w 52"/>
                <a:gd name="T15" fmla="*/ 36 h 37"/>
                <a:gd name="T16" fmla="*/ 41 w 52"/>
                <a:gd name="T17" fmla="*/ 37 h 37"/>
                <a:gd name="T18" fmla="*/ 31 w 52"/>
                <a:gd name="T19" fmla="*/ 29 h 37"/>
                <a:gd name="T20" fmla="*/ 20 w 52"/>
                <a:gd name="T21" fmla="*/ 21 h 37"/>
                <a:gd name="T22" fmla="*/ 10 w 52"/>
                <a:gd name="T23" fmla="*/ 13 h 37"/>
                <a:gd name="T24" fmla="*/ 0 w 52"/>
                <a:gd name="T25" fmla="*/ 5 h 37"/>
                <a:gd name="T26" fmla="*/ 3 w 52"/>
                <a:gd name="T27" fmla="*/ 4 h 37"/>
                <a:gd name="T28" fmla="*/ 6 w 52"/>
                <a:gd name="T29" fmla="*/ 2 h 37"/>
                <a:gd name="T30" fmla="*/ 9 w 52"/>
                <a:gd name="T31" fmla="*/ 1 h 37"/>
                <a:gd name="T32" fmla="*/ 13 w 52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37">
                  <a:moveTo>
                    <a:pt x="13" y="0"/>
                  </a:moveTo>
                  <a:lnTo>
                    <a:pt x="22" y="7"/>
                  </a:lnTo>
                  <a:lnTo>
                    <a:pt x="32" y="16"/>
                  </a:lnTo>
                  <a:lnTo>
                    <a:pt x="42" y="24"/>
                  </a:lnTo>
                  <a:lnTo>
                    <a:pt x="52" y="32"/>
                  </a:lnTo>
                  <a:lnTo>
                    <a:pt x="49" y="33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1" y="37"/>
                  </a:lnTo>
                  <a:lnTo>
                    <a:pt x="31" y="29"/>
                  </a:lnTo>
                  <a:lnTo>
                    <a:pt x="20" y="21"/>
                  </a:lnTo>
                  <a:lnTo>
                    <a:pt x="10" y="13"/>
                  </a:lnTo>
                  <a:lnTo>
                    <a:pt x="0" y="5"/>
                  </a:lnTo>
                  <a:lnTo>
                    <a:pt x="3" y="4"/>
                  </a:lnTo>
                  <a:lnTo>
                    <a:pt x="6" y="2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ECC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1" name="Freeform 1231"/>
            <p:cNvSpPr>
              <a:spLocks/>
            </p:cNvSpPr>
            <p:nvPr userDrawn="1"/>
          </p:nvSpPr>
          <p:spPr bwMode="auto">
            <a:xfrm>
              <a:off x="1561" y="1070"/>
              <a:ext cx="63" cy="44"/>
            </a:xfrm>
            <a:custGeom>
              <a:avLst/>
              <a:gdLst>
                <a:gd name="T0" fmla="*/ 13 w 49"/>
                <a:gd name="T1" fmla="*/ 0 h 39"/>
                <a:gd name="T2" fmla="*/ 22 w 49"/>
                <a:gd name="T3" fmla="*/ 9 h 39"/>
                <a:gd name="T4" fmla="*/ 30 w 49"/>
                <a:gd name="T5" fmla="*/ 17 h 39"/>
                <a:gd name="T6" fmla="*/ 39 w 49"/>
                <a:gd name="T7" fmla="*/ 26 h 39"/>
                <a:gd name="T8" fmla="*/ 49 w 49"/>
                <a:gd name="T9" fmla="*/ 35 h 39"/>
                <a:gd name="T10" fmla="*/ 46 w 49"/>
                <a:gd name="T11" fmla="*/ 36 h 39"/>
                <a:gd name="T12" fmla="*/ 43 w 49"/>
                <a:gd name="T13" fmla="*/ 37 h 39"/>
                <a:gd name="T14" fmla="*/ 40 w 49"/>
                <a:gd name="T15" fmla="*/ 38 h 39"/>
                <a:gd name="T16" fmla="*/ 37 w 49"/>
                <a:gd name="T17" fmla="*/ 39 h 39"/>
                <a:gd name="T18" fmla="*/ 28 w 49"/>
                <a:gd name="T19" fmla="*/ 31 h 39"/>
                <a:gd name="T20" fmla="*/ 19 w 49"/>
                <a:gd name="T21" fmla="*/ 22 h 39"/>
                <a:gd name="T22" fmla="*/ 9 w 49"/>
                <a:gd name="T23" fmla="*/ 14 h 39"/>
                <a:gd name="T24" fmla="*/ 0 w 49"/>
                <a:gd name="T25" fmla="*/ 6 h 39"/>
                <a:gd name="T26" fmla="*/ 3 w 49"/>
                <a:gd name="T27" fmla="*/ 4 h 39"/>
                <a:gd name="T28" fmla="*/ 7 w 49"/>
                <a:gd name="T29" fmla="*/ 3 h 39"/>
                <a:gd name="T30" fmla="*/ 10 w 49"/>
                <a:gd name="T31" fmla="*/ 1 h 39"/>
                <a:gd name="T32" fmla="*/ 13 w 49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39">
                  <a:moveTo>
                    <a:pt x="13" y="0"/>
                  </a:moveTo>
                  <a:lnTo>
                    <a:pt x="22" y="9"/>
                  </a:lnTo>
                  <a:lnTo>
                    <a:pt x="30" y="17"/>
                  </a:lnTo>
                  <a:lnTo>
                    <a:pt x="39" y="26"/>
                  </a:lnTo>
                  <a:lnTo>
                    <a:pt x="49" y="35"/>
                  </a:lnTo>
                  <a:lnTo>
                    <a:pt x="46" y="36"/>
                  </a:lnTo>
                  <a:lnTo>
                    <a:pt x="43" y="37"/>
                  </a:lnTo>
                  <a:lnTo>
                    <a:pt x="40" y="38"/>
                  </a:lnTo>
                  <a:lnTo>
                    <a:pt x="37" y="39"/>
                  </a:lnTo>
                  <a:lnTo>
                    <a:pt x="28" y="31"/>
                  </a:lnTo>
                  <a:lnTo>
                    <a:pt x="19" y="22"/>
                  </a:lnTo>
                  <a:lnTo>
                    <a:pt x="9" y="14"/>
                  </a:lnTo>
                  <a:lnTo>
                    <a:pt x="0" y="6"/>
                  </a:lnTo>
                  <a:lnTo>
                    <a:pt x="3" y="4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E4C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2" name="Freeform 1232"/>
            <p:cNvSpPr>
              <a:spLocks/>
            </p:cNvSpPr>
            <p:nvPr userDrawn="1"/>
          </p:nvSpPr>
          <p:spPr bwMode="auto">
            <a:xfrm>
              <a:off x="1571" y="1068"/>
              <a:ext cx="58" cy="45"/>
            </a:xfrm>
            <a:custGeom>
              <a:avLst/>
              <a:gdLst>
                <a:gd name="T0" fmla="*/ 13 w 45"/>
                <a:gd name="T1" fmla="*/ 0 h 40"/>
                <a:gd name="T2" fmla="*/ 20 w 45"/>
                <a:gd name="T3" fmla="*/ 9 h 40"/>
                <a:gd name="T4" fmla="*/ 28 w 45"/>
                <a:gd name="T5" fmla="*/ 17 h 40"/>
                <a:gd name="T6" fmla="*/ 36 w 45"/>
                <a:gd name="T7" fmla="*/ 26 h 40"/>
                <a:gd name="T8" fmla="*/ 45 w 45"/>
                <a:gd name="T9" fmla="*/ 35 h 40"/>
                <a:gd name="T10" fmla="*/ 41 w 45"/>
                <a:gd name="T11" fmla="*/ 36 h 40"/>
                <a:gd name="T12" fmla="*/ 38 w 45"/>
                <a:gd name="T13" fmla="*/ 37 h 40"/>
                <a:gd name="T14" fmla="*/ 35 w 45"/>
                <a:gd name="T15" fmla="*/ 38 h 40"/>
                <a:gd name="T16" fmla="*/ 33 w 45"/>
                <a:gd name="T17" fmla="*/ 40 h 40"/>
                <a:gd name="T18" fmla="*/ 24 w 45"/>
                <a:gd name="T19" fmla="*/ 31 h 40"/>
                <a:gd name="T20" fmla="*/ 16 w 45"/>
                <a:gd name="T21" fmla="*/ 22 h 40"/>
                <a:gd name="T22" fmla="*/ 8 w 45"/>
                <a:gd name="T23" fmla="*/ 13 h 40"/>
                <a:gd name="T24" fmla="*/ 0 w 45"/>
                <a:gd name="T25" fmla="*/ 5 h 40"/>
                <a:gd name="T26" fmla="*/ 3 w 45"/>
                <a:gd name="T27" fmla="*/ 3 h 40"/>
                <a:gd name="T28" fmla="*/ 6 w 45"/>
                <a:gd name="T29" fmla="*/ 2 h 40"/>
                <a:gd name="T30" fmla="*/ 9 w 45"/>
                <a:gd name="T31" fmla="*/ 1 h 40"/>
                <a:gd name="T32" fmla="*/ 13 w 45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0">
                  <a:moveTo>
                    <a:pt x="13" y="0"/>
                  </a:moveTo>
                  <a:lnTo>
                    <a:pt x="20" y="9"/>
                  </a:lnTo>
                  <a:lnTo>
                    <a:pt x="28" y="17"/>
                  </a:lnTo>
                  <a:lnTo>
                    <a:pt x="36" y="26"/>
                  </a:lnTo>
                  <a:lnTo>
                    <a:pt x="45" y="35"/>
                  </a:lnTo>
                  <a:lnTo>
                    <a:pt x="41" y="36"/>
                  </a:lnTo>
                  <a:lnTo>
                    <a:pt x="38" y="37"/>
                  </a:lnTo>
                  <a:lnTo>
                    <a:pt x="35" y="38"/>
                  </a:lnTo>
                  <a:lnTo>
                    <a:pt x="33" y="40"/>
                  </a:lnTo>
                  <a:lnTo>
                    <a:pt x="24" y="31"/>
                  </a:lnTo>
                  <a:lnTo>
                    <a:pt x="16" y="22"/>
                  </a:lnTo>
                  <a:lnTo>
                    <a:pt x="8" y="13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DA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3" name="Freeform 1233"/>
            <p:cNvSpPr>
              <a:spLocks/>
            </p:cNvSpPr>
            <p:nvPr userDrawn="1"/>
          </p:nvSpPr>
          <p:spPr bwMode="auto">
            <a:xfrm>
              <a:off x="1580" y="1065"/>
              <a:ext cx="53" cy="46"/>
            </a:xfrm>
            <a:custGeom>
              <a:avLst/>
              <a:gdLst>
                <a:gd name="T0" fmla="*/ 13 w 41"/>
                <a:gd name="T1" fmla="*/ 0 h 40"/>
                <a:gd name="T2" fmla="*/ 20 w 41"/>
                <a:gd name="T3" fmla="*/ 9 h 40"/>
                <a:gd name="T4" fmla="*/ 27 w 41"/>
                <a:gd name="T5" fmla="*/ 18 h 40"/>
                <a:gd name="T6" fmla="*/ 34 w 41"/>
                <a:gd name="T7" fmla="*/ 27 h 40"/>
                <a:gd name="T8" fmla="*/ 41 w 41"/>
                <a:gd name="T9" fmla="*/ 36 h 40"/>
                <a:gd name="T10" fmla="*/ 38 w 41"/>
                <a:gd name="T11" fmla="*/ 37 h 40"/>
                <a:gd name="T12" fmla="*/ 35 w 41"/>
                <a:gd name="T13" fmla="*/ 38 h 40"/>
                <a:gd name="T14" fmla="*/ 32 w 41"/>
                <a:gd name="T15" fmla="*/ 39 h 40"/>
                <a:gd name="T16" fmla="*/ 29 w 41"/>
                <a:gd name="T17" fmla="*/ 40 h 40"/>
                <a:gd name="T18" fmla="*/ 22 w 41"/>
                <a:gd name="T19" fmla="*/ 31 h 40"/>
                <a:gd name="T20" fmla="*/ 14 w 41"/>
                <a:gd name="T21" fmla="*/ 22 h 40"/>
                <a:gd name="T22" fmla="*/ 7 w 41"/>
                <a:gd name="T23" fmla="*/ 13 h 40"/>
                <a:gd name="T24" fmla="*/ 0 w 41"/>
                <a:gd name="T25" fmla="*/ 4 h 40"/>
                <a:gd name="T26" fmla="*/ 3 w 41"/>
                <a:gd name="T27" fmla="*/ 3 h 40"/>
                <a:gd name="T28" fmla="*/ 7 w 41"/>
                <a:gd name="T29" fmla="*/ 1 h 40"/>
                <a:gd name="T30" fmla="*/ 10 w 41"/>
                <a:gd name="T31" fmla="*/ 1 h 40"/>
                <a:gd name="T32" fmla="*/ 13 w 4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0">
                  <a:moveTo>
                    <a:pt x="13" y="0"/>
                  </a:moveTo>
                  <a:lnTo>
                    <a:pt x="20" y="9"/>
                  </a:lnTo>
                  <a:lnTo>
                    <a:pt x="27" y="18"/>
                  </a:lnTo>
                  <a:lnTo>
                    <a:pt x="34" y="27"/>
                  </a:lnTo>
                  <a:lnTo>
                    <a:pt x="41" y="36"/>
                  </a:lnTo>
                  <a:lnTo>
                    <a:pt x="38" y="37"/>
                  </a:lnTo>
                  <a:lnTo>
                    <a:pt x="35" y="38"/>
                  </a:lnTo>
                  <a:lnTo>
                    <a:pt x="32" y="39"/>
                  </a:lnTo>
                  <a:lnTo>
                    <a:pt x="29" y="40"/>
                  </a:lnTo>
                  <a:lnTo>
                    <a:pt x="22" y="31"/>
                  </a:lnTo>
                  <a:lnTo>
                    <a:pt x="14" y="22"/>
                  </a:lnTo>
                  <a:lnTo>
                    <a:pt x="7" y="13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D6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4" name="Freeform 1234"/>
            <p:cNvSpPr>
              <a:spLocks/>
            </p:cNvSpPr>
            <p:nvPr userDrawn="1"/>
          </p:nvSpPr>
          <p:spPr bwMode="auto">
            <a:xfrm>
              <a:off x="1589" y="1063"/>
              <a:ext cx="50" cy="46"/>
            </a:xfrm>
            <a:custGeom>
              <a:avLst/>
              <a:gdLst>
                <a:gd name="T0" fmla="*/ 14 w 38"/>
                <a:gd name="T1" fmla="*/ 0 h 41"/>
                <a:gd name="T2" fmla="*/ 20 w 38"/>
                <a:gd name="T3" fmla="*/ 9 h 41"/>
                <a:gd name="T4" fmla="*/ 26 w 38"/>
                <a:gd name="T5" fmla="*/ 18 h 41"/>
                <a:gd name="T6" fmla="*/ 32 w 38"/>
                <a:gd name="T7" fmla="*/ 28 h 41"/>
                <a:gd name="T8" fmla="*/ 38 w 38"/>
                <a:gd name="T9" fmla="*/ 37 h 41"/>
                <a:gd name="T10" fmla="*/ 35 w 38"/>
                <a:gd name="T11" fmla="*/ 38 h 41"/>
                <a:gd name="T12" fmla="*/ 32 w 38"/>
                <a:gd name="T13" fmla="*/ 39 h 41"/>
                <a:gd name="T14" fmla="*/ 29 w 38"/>
                <a:gd name="T15" fmla="*/ 40 h 41"/>
                <a:gd name="T16" fmla="*/ 26 w 38"/>
                <a:gd name="T17" fmla="*/ 41 h 41"/>
                <a:gd name="T18" fmla="*/ 19 w 38"/>
                <a:gd name="T19" fmla="*/ 31 h 41"/>
                <a:gd name="T20" fmla="*/ 13 w 38"/>
                <a:gd name="T21" fmla="*/ 22 h 41"/>
                <a:gd name="T22" fmla="*/ 7 w 38"/>
                <a:gd name="T23" fmla="*/ 13 h 41"/>
                <a:gd name="T24" fmla="*/ 0 w 38"/>
                <a:gd name="T25" fmla="*/ 3 h 41"/>
                <a:gd name="T26" fmla="*/ 4 w 38"/>
                <a:gd name="T27" fmla="*/ 2 h 41"/>
                <a:gd name="T28" fmla="*/ 7 w 38"/>
                <a:gd name="T29" fmla="*/ 1 h 41"/>
                <a:gd name="T30" fmla="*/ 11 w 38"/>
                <a:gd name="T31" fmla="*/ 0 h 41"/>
                <a:gd name="T32" fmla="*/ 14 w 38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1">
                  <a:moveTo>
                    <a:pt x="14" y="0"/>
                  </a:moveTo>
                  <a:lnTo>
                    <a:pt x="20" y="9"/>
                  </a:lnTo>
                  <a:lnTo>
                    <a:pt x="26" y="18"/>
                  </a:lnTo>
                  <a:lnTo>
                    <a:pt x="32" y="28"/>
                  </a:lnTo>
                  <a:lnTo>
                    <a:pt x="38" y="37"/>
                  </a:lnTo>
                  <a:lnTo>
                    <a:pt x="35" y="38"/>
                  </a:lnTo>
                  <a:lnTo>
                    <a:pt x="32" y="39"/>
                  </a:lnTo>
                  <a:lnTo>
                    <a:pt x="29" y="40"/>
                  </a:lnTo>
                  <a:lnTo>
                    <a:pt x="26" y="41"/>
                  </a:lnTo>
                  <a:lnTo>
                    <a:pt x="19" y="31"/>
                  </a:lnTo>
                  <a:lnTo>
                    <a:pt x="13" y="22"/>
                  </a:lnTo>
                  <a:lnTo>
                    <a:pt x="7" y="13"/>
                  </a:lnTo>
                  <a:lnTo>
                    <a:pt x="0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DBE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5" name="Freeform 1235"/>
            <p:cNvSpPr>
              <a:spLocks/>
            </p:cNvSpPr>
            <p:nvPr userDrawn="1"/>
          </p:nvSpPr>
          <p:spPr bwMode="auto">
            <a:xfrm>
              <a:off x="1600" y="1061"/>
              <a:ext cx="44" cy="47"/>
            </a:xfrm>
            <a:custGeom>
              <a:avLst/>
              <a:gdLst>
                <a:gd name="T0" fmla="*/ 14 w 34"/>
                <a:gd name="T1" fmla="*/ 0 h 42"/>
                <a:gd name="T2" fmla="*/ 19 w 34"/>
                <a:gd name="T3" fmla="*/ 9 h 42"/>
                <a:gd name="T4" fmla="*/ 24 w 34"/>
                <a:gd name="T5" fmla="*/ 19 h 42"/>
                <a:gd name="T6" fmla="*/ 29 w 34"/>
                <a:gd name="T7" fmla="*/ 29 h 42"/>
                <a:gd name="T8" fmla="*/ 34 w 34"/>
                <a:gd name="T9" fmla="*/ 39 h 42"/>
                <a:gd name="T10" fmla="*/ 31 w 34"/>
                <a:gd name="T11" fmla="*/ 39 h 42"/>
                <a:gd name="T12" fmla="*/ 28 w 34"/>
                <a:gd name="T13" fmla="*/ 40 h 42"/>
                <a:gd name="T14" fmla="*/ 25 w 34"/>
                <a:gd name="T15" fmla="*/ 41 h 42"/>
                <a:gd name="T16" fmla="*/ 22 w 34"/>
                <a:gd name="T17" fmla="*/ 42 h 42"/>
                <a:gd name="T18" fmla="*/ 16 w 34"/>
                <a:gd name="T19" fmla="*/ 32 h 42"/>
                <a:gd name="T20" fmla="*/ 11 w 34"/>
                <a:gd name="T21" fmla="*/ 22 h 42"/>
                <a:gd name="T22" fmla="*/ 5 w 34"/>
                <a:gd name="T23" fmla="*/ 13 h 42"/>
                <a:gd name="T24" fmla="*/ 0 w 34"/>
                <a:gd name="T25" fmla="*/ 3 h 42"/>
                <a:gd name="T26" fmla="*/ 3 w 34"/>
                <a:gd name="T27" fmla="*/ 2 h 42"/>
                <a:gd name="T28" fmla="*/ 7 w 34"/>
                <a:gd name="T29" fmla="*/ 1 h 42"/>
                <a:gd name="T30" fmla="*/ 10 w 34"/>
                <a:gd name="T31" fmla="*/ 1 h 42"/>
                <a:gd name="T32" fmla="*/ 14 w 34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42">
                  <a:moveTo>
                    <a:pt x="14" y="0"/>
                  </a:moveTo>
                  <a:lnTo>
                    <a:pt x="19" y="9"/>
                  </a:lnTo>
                  <a:lnTo>
                    <a:pt x="24" y="19"/>
                  </a:lnTo>
                  <a:lnTo>
                    <a:pt x="29" y="29"/>
                  </a:lnTo>
                  <a:lnTo>
                    <a:pt x="34" y="39"/>
                  </a:lnTo>
                  <a:lnTo>
                    <a:pt x="31" y="39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2" y="42"/>
                  </a:lnTo>
                  <a:lnTo>
                    <a:pt x="16" y="32"/>
                  </a:lnTo>
                  <a:lnTo>
                    <a:pt x="11" y="22"/>
                  </a:lnTo>
                  <a:lnTo>
                    <a:pt x="5" y="13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DFF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6" name="Freeform 1236"/>
            <p:cNvSpPr>
              <a:spLocks/>
            </p:cNvSpPr>
            <p:nvPr userDrawn="1"/>
          </p:nvSpPr>
          <p:spPr bwMode="auto">
            <a:xfrm>
              <a:off x="1609" y="1060"/>
              <a:ext cx="40" cy="47"/>
            </a:xfrm>
            <a:custGeom>
              <a:avLst/>
              <a:gdLst>
                <a:gd name="T0" fmla="*/ 14 w 31"/>
                <a:gd name="T1" fmla="*/ 0 h 42"/>
                <a:gd name="T2" fmla="*/ 18 w 31"/>
                <a:gd name="T3" fmla="*/ 9 h 42"/>
                <a:gd name="T4" fmla="*/ 23 w 31"/>
                <a:gd name="T5" fmla="*/ 19 h 42"/>
                <a:gd name="T6" fmla="*/ 27 w 31"/>
                <a:gd name="T7" fmla="*/ 29 h 42"/>
                <a:gd name="T8" fmla="*/ 31 w 31"/>
                <a:gd name="T9" fmla="*/ 39 h 42"/>
                <a:gd name="T10" fmla="*/ 28 w 31"/>
                <a:gd name="T11" fmla="*/ 40 h 42"/>
                <a:gd name="T12" fmla="*/ 24 w 31"/>
                <a:gd name="T13" fmla="*/ 40 h 42"/>
                <a:gd name="T14" fmla="*/ 21 w 31"/>
                <a:gd name="T15" fmla="*/ 41 h 42"/>
                <a:gd name="T16" fmla="*/ 18 w 31"/>
                <a:gd name="T17" fmla="*/ 42 h 42"/>
                <a:gd name="T18" fmla="*/ 13 w 31"/>
                <a:gd name="T19" fmla="*/ 32 h 42"/>
                <a:gd name="T20" fmla="*/ 9 w 31"/>
                <a:gd name="T21" fmla="*/ 22 h 42"/>
                <a:gd name="T22" fmla="*/ 4 w 31"/>
                <a:gd name="T23" fmla="*/ 12 h 42"/>
                <a:gd name="T24" fmla="*/ 0 w 31"/>
                <a:gd name="T25" fmla="*/ 2 h 42"/>
                <a:gd name="T26" fmla="*/ 3 w 31"/>
                <a:gd name="T27" fmla="*/ 2 h 42"/>
                <a:gd name="T28" fmla="*/ 7 w 31"/>
                <a:gd name="T29" fmla="*/ 1 h 42"/>
                <a:gd name="T30" fmla="*/ 11 w 31"/>
                <a:gd name="T31" fmla="*/ 0 h 42"/>
                <a:gd name="T32" fmla="*/ 14 w 31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2">
                  <a:moveTo>
                    <a:pt x="14" y="0"/>
                  </a:moveTo>
                  <a:lnTo>
                    <a:pt x="18" y="9"/>
                  </a:lnTo>
                  <a:lnTo>
                    <a:pt x="23" y="19"/>
                  </a:lnTo>
                  <a:lnTo>
                    <a:pt x="27" y="29"/>
                  </a:lnTo>
                  <a:lnTo>
                    <a:pt x="31" y="39"/>
                  </a:lnTo>
                  <a:lnTo>
                    <a:pt x="28" y="40"/>
                  </a:lnTo>
                  <a:lnTo>
                    <a:pt x="24" y="40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3" y="32"/>
                  </a:lnTo>
                  <a:lnTo>
                    <a:pt x="9" y="22"/>
                  </a:lnTo>
                  <a:lnTo>
                    <a:pt x="4" y="1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9E5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7" name="Freeform 1237"/>
            <p:cNvSpPr>
              <a:spLocks/>
            </p:cNvSpPr>
            <p:nvPr userDrawn="1"/>
          </p:nvSpPr>
          <p:spPr bwMode="auto">
            <a:xfrm>
              <a:off x="1618" y="1059"/>
              <a:ext cx="36" cy="47"/>
            </a:xfrm>
            <a:custGeom>
              <a:avLst/>
              <a:gdLst>
                <a:gd name="T0" fmla="*/ 15 w 28"/>
                <a:gd name="T1" fmla="*/ 0 h 42"/>
                <a:gd name="T2" fmla="*/ 18 w 28"/>
                <a:gd name="T3" fmla="*/ 9 h 42"/>
                <a:gd name="T4" fmla="*/ 21 w 28"/>
                <a:gd name="T5" fmla="*/ 20 h 42"/>
                <a:gd name="T6" fmla="*/ 24 w 28"/>
                <a:gd name="T7" fmla="*/ 30 h 42"/>
                <a:gd name="T8" fmla="*/ 28 w 28"/>
                <a:gd name="T9" fmla="*/ 40 h 42"/>
                <a:gd name="T10" fmla="*/ 24 w 28"/>
                <a:gd name="T11" fmla="*/ 40 h 42"/>
                <a:gd name="T12" fmla="*/ 21 w 28"/>
                <a:gd name="T13" fmla="*/ 40 h 42"/>
                <a:gd name="T14" fmla="*/ 18 w 28"/>
                <a:gd name="T15" fmla="*/ 41 h 42"/>
                <a:gd name="T16" fmla="*/ 15 w 28"/>
                <a:gd name="T17" fmla="*/ 42 h 42"/>
                <a:gd name="T18" fmla="*/ 11 w 28"/>
                <a:gd name="T19" fmla="*/ 32 h 42"/>
                <a:gd name="T20" fmla="*/ 7 w 28"/>
                <a:gd name="T21" fmla="*/ 22 h 42"/>
                <a:gd name="T22" fmla="*/ 3 w 28"/>
                <a:gd name="T23" fmla="*/ 12 h 42"/>
                <a:gd name="T24" fmla="*/ 0 w 28"/>
                <a:gd name="T25" fmla="*/ 2 h 42"/>
                <a:gd name="T26" fmla="*/ 3 w 28"/>
                <a:gd name="T27" fmla="*/ 1 h 42"/>
                <a:gd name="T28" fmla="*/ 7 w 28"/>
                <a:gd name="T29" fmla="*/ 1 h 42"/>
                <a:gd name="T30" fmla="*/ 11 w 28"/>
                <a:gd name="T31" fmla="*/ 0 h 42"/>
                <a:gd name="T32" fmla="*/ 15 w 28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42">
                  <a:moveTo>
                    <a:pt x="15" y="0"/>
                  </a:moveTo>
                  <a:lnTo>
                    <a:pt x="18" y="9"/>
                  </a:lnTo>
                  <a:lnTo>
                    <a:pt x="21" y="20"/>
                  </a:lnTo>
                  <a:lnTo>
                    <a:pt x="24" y="30"/>
                  </a:lnTo>
                  <a:lnTo>
                    <a:pt x="28" y="40"/>
                  </a:lnTo>
                  <a:lnTo>
                    <a:pt x="24" y="40"/>
                  </a:lnTo>
                  <a:lnTo>
                    <a:pt x="21" y="40"/>
                  </a:lnTo>
                  <a:lnTo>
                    <a:pt x="18" y="41"/>
                  </a:lnTo>
                  <a:lnTo>
                    <a:pt x="15" y="42"/>
                  </a:lnTo>
                  <a:lnTo>
                    <a:pt x="11" y="32"/>
                  </a:lnTo>
                  <a:lnTo>
                    <a:pt x="7" y="22"/>
                  </a:lnTo>
                  <a:lnTo>
                    <a:pt x="3" y="12"/>
                  </a:lnTo>
                  <a:lnTo>
                    <a:pt x="0" y="2"/>
                  </a:lnTo>
                  <a:lnTo>
                    <a:pt x="3" y="1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FF4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8" name="Freeform 1238"/>
            <p:cNvSpPr>
              <a:spLocks/>
            </p:cNvSpPr>
            <p:nvPr userDrawn="1"/>
          </p:nvSpPr>
          <p:spPr bwMode="auto">
            <a:xfrm>
              <a:off x="1631" y="1059"/>
              <a:ext cx="18" cy="46"/>
            </a:xfrm>
            <a:custGeom>
              <a:avLst/>
              <a:gdLst>
                <a:gd name="T0" fmla="*/ 2 w 14"/>
                <a:gd name="T1" fmla="*/ 0 h 41"/>
                <a:gd name="T2" fmla="*/ 5 w 14"/>
                <a:gd name="T3" fmla="*/ 10 h 41"/>
                <a:gd name="T4" fmla="*/ 8 w 14"/>
                <a:gd name="T5" fmla="*/ 20 h 41"/>
                <a:gd name="T6" fmla="*/ 10 w 14"/>
                <a:gd name="T7" fmla="*/ 30 h 41"/>
                <a:gd name="T8" fmla="*/ 14 w 14"/>
                <a:gd name="T9" fmla="*/ 40 h 41"/>
                <a:gd name="T10" fmla="*/ 12 w 14"/>
                <a:gd name="T11" fmla="*/ 40 h 41"/>
                <a:gd name="T12" fmla="*/ 11 w 14"/>
                <a:gd name="T13" fmla="*/ 41 h 41"/>
                <a:gd name="T14" fmla="*/ 8 w 14"/>
                <a:gd name="T15" fmla="*/ 30 h 41"/>
                <a:gd name="T16" fmla="*/ 5 w 14"/>
                <a:gd name="T17" fmla="*/ 20 h 41"/>
                <a:gd name="T18" fmla="*/ 2 w 14"/>
                <a:gd name="T19" fmla="*/ 10 h 41"/>
                <a:gd name="T20" fmla="*/ 0 w 14"/>
                <a:gd name="T21" fmla="*/ 0 h 41"/>
                <a:gd name="T22" fmla="*/ 1 w 14"/>
                <a:gd name="T23" fmla="*/ 0 h 41"/>
                <a:gd name="T24" fmla="*/ 2 w 14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41">
                  <a:moveTo>
                    <a:pt x="2" y="0"/>
                  </a:moveTo>
                  <a:lnTo>
                    <a:pt x="5" y="10"/>
                  </a:lnTo>
                  <a:lnTo>
                    <a:pt x="8" y="20"/>
                  </a:lnTo>
                  <a:lnTo>
                    <a:pt x="10" y="3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1" y="41"/>
                  </a:lnTo>
                  <a:lnTo>
                    <a:pt x="8" y="30"/>
                  </a:lnTo>
                  <a:lnTo>
                    <a:pt x="5" y="2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9FF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9" name="Freeform 1239"/>
            <p:cNvSpPr>
              <a:spLocks/>
            </p:cNvSpPr>
            <p:nvPr userDrawn="1"/>
          </p:nvSpPr>
          <p:spPr bwMode="auto">
            <a:xfrm>
              <a:off x="1742" y="1154"/>
              <a:ext cx="95" cy="24"/>
            </a:xfrm>
            <a:custGeom>
              <a:avLst/>
              <a:gdLst>
                <a:gd name="T0" fmla="*/ 69 w 74"/>
                <a:gd name="T1" fmla="*/ 22 h 22"/>
                <a:gd name="T2" fmla="*/ 52 w 74"/>
                <a:gd name="T3" fmla="*/ 20 h 22"/>
                <a:gd name="T4" fmla="*/ 35 w 74"/>
                <a:gd name="T5" fmla="*/ 17 h 22"/>
                <a:gd name="T6" fmla="*/ 17 w 74"/>
                <a:gd name="T7" fmla="*/ 14 h 22"/>
                <a:gd name="T8" fmla="*/ 0 w 74"/>
                <a:gd name="T9" fmla="*/ 12 h 22"/>
                <a:gd name="T10" fmla="*/ 2 w 74"/>
                <a:gd name="T11" fmla="*/ 9 h 22"/>
                <a:gd name="T12" fmla="*/ 3 w 74"/>
                <a:gd name="T13" fmla="*/ 6 h 22"/>
                <a:gd name="T14" fmla="*/ 4 w 74"/>
                <a:gd name="T15" fmla="*/ 3 h 22"/>
                <a:gd name="T16" fmla="*/ 5 w 74"/>
                <a:gd name="T17" fmla="*/ 0 h 22"/>
                <a:gd name="T18" fmla="*/ 22 w 74"/>
                <a:gd name="T19" fmla="*/ 2 h 22"/>
                <a:gd name="T20" fmla="*/ 39 w 74"/>
                <a:gd name="T21" fmla="*/ 4 h 22"/>
                <a:gd name="T22" fmla="*/ 57 w 74"/>
                <a:gd name="T23" fmla="*/ 7 h 22"/>
                <a:gd name="T24" fmla="*/ 74 w 74"/>
                <a:gd name="T25" fmla="*/ 9 h 22"/>
                <a:gd name="T26" fmla="*/ 73 w 74"/>
                <a:gd name="T27" fmla="*/ 12 h 22"/>
                <a:gd name="T28" fmla="*/ 72 w 74"/>
                <a:gd name="T29" fmla="*/ 16 h 22"/>
                <a:gd name="T30" fmla="*/ 71 w 74"/>
                <a:gd name="T31" fmla="*/ 19 h 22"/>
                <a:gd name="T32" fmla="*/ 69 w 7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22">
                  <a:moveTo>
                    <a:pt x="69" y="22"/>
                  </a:moveTo>
                  <a:lnTo>
                    <a:pt x="52" y="20"/>
                  </a:lnTo>
                  <a:lnTo>
                    <a:pt x="35" y="17"/>
                  </a:lnTo>
                  <a:lnTo>
                    <a:pt x="17" y="14"/>
                  </a:lnTo>
                  <a:lnTo>
                    <a:pt x="0" y="12"/>
                  </a:lnTo>
                  <a:lnTo>
                    <a:pt x="2" y="9"/>
                  </a:lnTo>
                  <a:lnTo>
                    <a:pt x="3" y="6"/>
                  </a:lnTo>
                  <a:lnTo>
                    <a:pt x="4" y="3"/>
                  </a:lnTo>
                  <a:lnTo>
                    <a:pt x="5" y="0"/>
                  </a:lnTo>
                  <a:lnTo>
                    <a:pt x="22" y="2"/>
                  </a:lnTo>
                  <a:lnTo>
                    <a:pt x="39" y="4"/>
                  </a:lnTo>
                  <a:lnTo>
                    <a:pt x="57" y="7"/>
                  </a:lnTo>
                  <a:lnTo>
                    <a:pt x="74" y="9"/>
                  </a:lnTo>
                  <a:lnTo>
                    <a:pt x="73" y="12"/>
                  </a:lnTo>
                  <a:lnTo>
                    <a:pt x="72" y="16"/>
                  </a:lnTo>
                  <a:lnTo>
                    <a:pt x="71" y="19"/>
                  </a:lnTo>
                  <a:lnTo>
                    <a:pt x="69" y="22"/>
                  </a:lnTo>
                  <a:close/>
                </a:path>
              </a:pathLst>
            </a:custGeom>
            <a:solidFill>
              <a:srgbClr val="A3E9E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0" name="Freeform 1240"/>
            <p:cNvSpPr>
              <a:spLocks/>
            </p:cNvSpPr>
            <p:nvPr userDrawn="1"/>
          </p:nvSpPr>
          <p:spPr bwMode="auto">
            <a:xfrm>
              <a:off x="1740" y="1156"/>
              <a:ext cx="96" cy="27"/>
            </a:xfrm>
            <a:custGeom>
              <a:avLst/>
              <a:gdLst>
                <a:gd name="T0" fmla="*/ 69 w 74"/>
                <a:gd name="T1" fmla="*/ 24 h 24"/>
                <a:gd name="T2" fmla="*/ 51 w 74"/>
                <a:gd name="T3" fmla="*/ 20 h 24"/>
                <a:gd name="T4" fmla="*/ 34 w 74"/>
                <a:gd name="T5" fmla="*/ 17 h 24"/>
                <a:gd name="T6" fmla="*/ 17 w 74"/>
                <a:gd name="T7" fmla="*/ 14 h 24"/>
                <a:gd name="T8" fmla="*/ 0 w 74"/>
                <a:gd name="T9" fmla="*/ 11 h 24"/>
                <a:gd name="T10" fmla="*/ 2 w 74"/>
                <a:gd name="T11" fmla="*/ 8 h 24"/>
                <a:gd name="T12" fmla="*/ 3 w 74"/>
                <a:gd name="T13" fmla="*/ 6 h 24"/>
                <a:gd name="T14" fmla="*/ 4 w 74"/>
                <a:gd name="T15" fmla="*/ 3 h 24"/>
                <a:gd name="T16" fmla="*/ 5 w 74"/>
                <a:gd name="T17" fmla="*/ 0 h 24"/>
                <a:gd name="T18" fmla="*/ 23 w 74"/>
                <a:gd name="T19" fmla="*/ 3 h 24"/>
                <a:gd name="T20" fmla="*/ 40 w 74"/>
                <a:gd name="T21" fmla="*/ 5 h 24"/>
                <a:gd name="T22" fmla="*/ 57 w 74"/>
                <a:gd name="T23" fmla="*/ 8 h 24"/>
                <a:gd name="T24" fmla="*/ 74 w 74"/>
                <a:gd name="T25" fmla="*/ 11 h 24"/>
                <a:gd name="T26" fmla="*/ 73 w 74"/>
                <a:gd name="T27" fmla="*/ 14 h 24"/>
                <a:gd name="T28" fmla="*/ 72 w 74"/>
                <a:gd name="T29" fmla="*/ 17 h 24"/>
                <a:gd name="T30" fmla="*/ 70 w 74"/>
                <a:gd name="T31" fmla="*/ 20 h 24"/>
                <a:gd name="T32" fmla="*/ 69 w 74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24">
                  <a:moveTo>
                    <a:pt x="69" y="24"/>
                  </a:moveTo>
                  <a:lnTo>
                    <a:pt x="51" y="20"/>
                  </a:lnTo>
                  <a:lnTo>
                    <a:pt x="34" y="17"/>
                  </a:lnTo>
                  <a:lnTo>
                    <a:pt x="17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3"/>
                  </a:lnTo>
                  <a:lnTo>
                    <a:pt x="5" y="0"/>
                  </a:lnTo>
                  <a:lnTo>
                    <a:pt x="23" y="3"/>
                  </a:lnTo>
                  <a:lnTo>
                    <a:pt x="40" y="5"/>
                  </a:lnTo>
                  <a:lnTo>
                    <a:pt x="57" y="8"/>
                  </a:lnTo>
                  <a:lnTo>
                    <a:pt x="74" y="11"/>
                  </a:lnTo>
                  <a:lnTo>
                    <a:pt x="73" y="14"/>
                  </a:lnTo>
                  <a:lnTo>
                    <a:pt x="72" y="17"/>
                  </a:lnTo>
                  <a:lnTo>
                    <a:pt x="70" y="20"/>
                  </a:lnTo>
                  <a:lnTo>
                    <a:pt x="69" y="24"/>
                  </a:lnTo>
                  <a:close/>
                </a:path>
              </a:pathLst>
            </a:custGeom>
            <a:solidFill>
              <a:srgbClr val="A5EBD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1" name="Freeform 1241"/>
            <p:cNvSpPr>
              <a:spLocks/>
            </p:cNvSpPr>
            <p:nvPr userDrawn="1"/>
          </p:nvSpPr>
          <p:spPr bwMode="auto">
            <a:xfrm>
              <a:off x="1739" y="1158"/>
              <a:ext cx="96" cy="28"/>
            </a:xfrm>
            <a:custGeom>
              <a:avLst/>
              <a:gdLst>
                <a:gd name="T0" fmla="*/ 67 w 74"/>
                <a:gd name="T1" fmla="*/ 25 h 25"/>
                <a:gd name="T2" fmla="*/ 51 w 74"/>
                <a:gd name="T3" fmla="*/ 21 h 25"/>
                <a:gd name="T4" fmla="*/ 34 w 74"/>
                <a:gd name="T5" fmla="*/ 18 h 25"/>
                <a:gd name="T6" fmla="*/ 17 w 74"/>
                <a:gd name="T7" fmla="*/ 14 h 25"/>
                <a:gd name="T8" fmla="*/ 0 w 74"/>
                <a:gd name="T9" fmla="*/ 11 h 25"/>
                <a:gd name="T10" fmla="*/ 2 w 74"/>
                <a:gd name="T11" fmla="*/ 8 h 25"/>
                <a:gd name="T12" fmla="*/ 4 w 74"/>
                <a:gd name="T13" fmla="*/ 5 h 25"/>
                <a:gd name="T14" fmla="*/ 5 w 74"/>
                <a:gd name="T15" fmla="*/ 3 h 25"/>
                <a:gd name="T16" fmla="*/ 6 w 74"/>
                <a:gd name="T17" fmla="*/ 0 h 25"/>
                <a:gd name="T18" fmla="*/ 23 w 74"/>
                <a:gd name="T19" fmla="*/ 3 h 25"/>
                <a:gd name="T20" fmla="*/ 40 w 74"/>
                <a:gd name="T21" fmla="*/ 7 h 25"/>
                <a:gd name="T22" fmla="*/ 57 w 74"/>
                <a:gd name="T23" fmla="*/ 10 h 25"/>
                <a:gd name="T24" fmla="*/ 74 w 74"/>
                <a:gd name="T25" fmla="*/ 13 h 25"/>
                <a:gd name="T26" fmla="*/ 72 w 74"/>
                <a:gd name="T27" fmla="*/ 16 h 25"/>
                <a:gd name="T28" fmla="*/ 71 w 74"/>
                <a:gd name="T29" fmla="*/ 19 h 25"/>
                <a:gd name="T30" fmla="*/ 69 w 74"/>
                <a:gd name="T31" fmla="*/ 22 h 25"/>
                <a:gd name="T32" fmla="*/ 67 w 74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25">
                  <a:moveTo>
                    <a:pt x="67" y="25"/>
                  </a:moveTo>
                  <a:lnTo>
                    <a:pt x="51" y="21"/>
                  </a:lnTo>
                  <a:lnTo>
                    <a:pt x="34" y="18"/>
                  </a:lnTo>
                  <a:lnTo>
                    <a:pt x="17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5" y="3"/>
                  </a:lnTo>
                  <a:lnTo>
                    <a:pt x="6" y="0"/>
                  </a:lnTo>
                  <a:lnTo>
                    <a:pt x="23" y="3"/>
                  </a:lnTo>
                  <a:lnTo>
                    <a:pt x="40" y="7"/>
                  </a:lnTo>
                  <a:lnTo>
                    <a:pt x="57" y="10"/>
                  </a:lnTo>
                  <a:lnTo>
                    <a:pt x="74" y="13"/>
                  </a:lnTo>
                  <a:lnTo>
                    <a:pt x="72" y="16"/>
                  </a:lnTo>
                  <a:lnTo>
                    <a:pt x="71" y="19"/>
                  </a:lnTo>
                  <a:lnTo>
                    <a:pt x="69" y="22"/>
                  </a:lnTo>
                  <a:lnTo>
                    <a:pt x="67" y="25"/>
                  </a:lnTo>
                  <a:close/>
                </a:path>
              </a:pathLst>
            </a:custGeom>
            <a:solidFill>
              <a:srgbClr val="A9ECD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2" name="Freeform 1242"/>
            <p:cNvSpPr>
              <a:spLocks/>
            </p:cNvSpPr>
            <p:nvPr userDrawn="1"/>
          </p:nvSpPr>
          <p:spPr bwMode="auto">
            <a:xfrm>
              <a:off x="1738" y="1160"/>
              <a:ext cx="94" cy="31"/>
            </a:xfrm>
            <a:custGeom>
              <a:avLst/>
              <a:gdLst>
                <a:gd name="T0" fmla="*/ 66 w 73"/>
                <a:gd name="T1" fmla="*/ 27 h 27"/>
                <a:gd name="T2" fmla="*/ 49 w 73"/>
                <a:gd name="T3" fmla="*/ 23 h 27"/>
                <a:gd name="T4" fmla="*/ 33 w 73"/>
                <a:gd name="T5" fmla="*/ 19 h 27"/>
                <a:gd name="T6" fmla="*/ 16 w 73"/>
                <a:gd name="T7" fmla="*/ 14 h 27"/>
                <a:gd name="T8" fmla="*/ 0 w 73"/>
                <a:gd name="T9" fmla="*/ 10 h 27"/>
                <a:gd name="T10" fmla="*/ 1 w 73"/>
                <a:gd name="T11" fmla="*/ 8 h 27"/>
                <a:gd name="T12" fmla="*/ 3 w 73"/>
                <a:gd name="T13" fmla="*/ 5 h 27"/>
                <a:gd name="T14" fmla="*/ 5 w 73"/>
                <a:gd name="T15" fmla="*/ 3 h 27"/>
                <a:gd name="T16" fmla="*/ 6 w 73"/>
                <a:gd name="T17" fmla="*/ 0 h 27"/>
                <a:gd name="T18" fmla="*/ 23 w 73"/>
                <a:gd name="T19" fmla="*/ 4 h 27"/>
                <a:gd name="T20" fmla="*/ 39 w 73"/>
                <a:gd name="T21" fmla="*/ 8 h 27"/>
                <a:gd name="T22" fmla="*/ 56 w 73"/>
                <a:gd name="T23" fmla="*/ 12 h 27"/>
                <a:gd name="T24" fmla="*/ 73 w 73"/>
                <a:gd name="T25" fmla="*/ 15 h 27"/>
                <a:gd name="T26" fmla="*/ 71 w 73"/>
                <a:gd name="T27" fmla="*/ 18 h 27"/>
                <a:gd name="T28" fmla="*/ 70 w 73"/>
                <a:gd name="T29" fmla="*/ 21 h 27"/>
                <a:gd name="T30" fmla="*/ 68 w 73"/>
                <a:gd name="T31" fmla="*/ 24 h 27"/>
                <a:gd name="T32" fmla="*/ 66 w 73"/>
                <a:gd name="T3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27">
                  <a:moveTo>
                    <a:pt x="66" y="27"/>
                  </a:moveTo>
                  <a:lnTo>
                    <a:pt x="49" y="23"/>
                  </a:lnTo>
                  <a:lnTo>
                    <a:pt x="33" y="19"/>
                  </a:lnTo>
                  <a:lnTo>
                    <a:pt x="16" y="14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3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9" y="8"/>
                  </a:lnTo>
                  <a:lnTo>
                    <a:pt x="56" y="12"/>
                  </a:lnTo>
                  <a:lnTo>
                    <a:pt x="73" y="15"/>
                  </a:lnTo>
                  <a:lnTo>
                    <a:pt x="71" y="18"/>
                  </a:lnTo>
                  <a:lnTo>
                    <a:pt x="70" y="21"/>
                  </a:lnTo>
                  <a:lnTo>
                    <a:pt x="68" y="24"/>
                  </a:lnTo>
                  <a:lnTo>
                    <a:pt x="66" y="27"/>
                  </a:lnTo>
                  <a:close/>
                </a:path>
              </a:pathLst>
            </a:custGeom>
            <a:solidFill>
              <a:srgbClr val="A9ECD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3" name="Freeform 1243"/>
            <p:cNvSpPr>
              <a:spLocks/>
            </p:cNvSpPr>
            <p:nvPr userDrawn="1"/>
          </p:nvSpPr>
          <p:spPr bwMode="auto">
            <a:xfrm>
              <a:off x="1735" y="1163"/>
              <a:ext cx="95" cy="32"/>
            </a:xfrm>
            <a:custGeom>
              <a:avLst/>
              <a:gdLst>
                <a:gd name="T0" fmla="*/ 65 w 73"/>
                <a:gd name="T1" fmla="*/ 29 h 29"/>
                <a:gd name="T2" fmla="*/ 49 w 73"/>
                <a:gd name="T3" fmla="*/ 24 h 29"/>
                <a:gd name="T4" fmla="*/ 32 w 73"/>
                <a:gd name="T5" fmla="*/ 19 h 29"/>
                <a:gd name="T6" fmla="*/ 16 w 73"/>
                <a:gd name="T7" fmla="*/ 15 h 29"/>
                <a:gd name="T8" fmla="*/ 0 w 73"/>
                <a:gd name="T9" fmla="*/ 10 h 29"/>
                <a:gd name="T10" fmla="*/ 2 w 73"/>
                <a:gd name="T11" fmla="*/ 8 h 29"/>
                <a:gd name="T12" fmla="*/ 4 w 73"/>
                <a:gd name="T13" fmla="*/ 5 h 29"/>
                <a:gd name="T14" fmla="*/ 6 w 73"/>
                <a:gd name="T15" fmla="*/ 3 h 29"/>
                <a:gd name="T16" fmla="*/ 7 w 73"/>
                <a:gd name="T17" fmla="*/ 0 h 29"/>
                <a:gd name="T18" fmla="*/ 23 w 73"/>
                <a:gd name="T19" fmla="*/ 5 h 29"/>
                <a:gd name="T20" fmla="*/ 40 w 73"/>
                <a:gd name="T21" fmla="*/ 9 h 29"/>
                <a:gd name="T22" fmla="*/ 56 w 73"/>
                <a:gd name="T23" fmla="*/ 13 h 29"/>
                <a:gd name="T24" fmla="*/ 73 w 73"/>
                <a:gd name="T25" fmla="*/ 18 h 29"/>
                <a:gd name="T26" fmla="*/ 71 w 73"/>
                <a:gd name="T27" fmla="*/ 21 h 29"/>
                <a:gd name="T28" fmla="*/ 69 w 73"/>
                <a:gd name="T29" fmla="*/ 23 h 29"/>
                <a:gd name="T30" fmla="*/ 67 w 73"/>
                <a:gd name="T31" fmla="*/ 26 h 29"/>
                <a:gd name="T32" fmla="*/ 65 w 73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29">
                  <a:moveTo>
                    <a:pt x="65" y="29"/>
                  </a:moveTo>
                  <a:lnTo>
                    <a:pt x="49" y="24"/>
                  </a:lnTo>
                  <a:lnTo>
                    <a:pt x="32" y="19"/>
                  </a:lnTo>
                  <a:lnTo>
                    <a:pt x="16" y="15"/>
                  </a:lnTo>
                  <a:lnTo>
                    <a:pt x="0" y="10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0"/>
                  </a:lnTo>
                  <a:lnTo>
                    <a:pt x="23" y="5"/>
                  </a:lnTo>
                  <a:lnTo>
                    <a:pt x="40" y="9"/>
                  </a:lnTo>
                  <a:lnTo>
                    <a:pt x="56" y="13"/>
                  </a:lnTo>
                  <a:lnTo>
                    <a:pt x="73" y="18"/>
                  </a:lnTo>
                  <a:lnTo>
                    <a:pt x="71" y="21"/>
                  </a:lnTo>
                  <a:lnTo>
                    <a:pt x="69" y="23"/>
                  </a:lnTo>
                  <a:lnTo>
                    <a:pt x="67" y="26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ABECC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4" name="Freeform 1244"/>
            <p:cNvSpPr>
              <a:spLocks/>
            </p:cNvSpPr>
            <p:nvPr userDrawn="1"/>
          </p:nvSpPr>
          <p:spPr bwMode="auto">
            <a:xfrm>
              <a:off x="1733" y="1166"/>
              <a:ext cx="93" cy="34"/>
            </a:xfrm>
            <a:custGeom>
              <a:avLst/>
              <a:gdLst>
                <a:gd name="T0" fmla="*/ 64 w 72"/>
                <a:gd name="T1" fmla="*/ 30 h 30"/>
                <a:gd name="T2" fmla="*/ 48 w 72"/>
                <a:gd name="T3" fmla="*/ 25 h 30"/>
                <a:gd name="T4" fmla="*/ 32 w 72"/>
                <a:gd name="T5" fmla="*/ 19 h 30"/>
                <a:gd name="T6" fmla="*/ 16 w 72"/>
                <a:gd name="T7" fmla="*/ 14 h 30"/>
                <a:gd name="T8" fmla="*/ 0 w 72"/>
                <a:gd name="T9" fmla="*/ 9 h 30"/>
                <a:gd name="T10" fmla="*/ 2 w 72"/>
                <a:gd name="T11" fmla="*/ 7 h 30"/>
                <a:gd name="T12" fmla="*/ 4 w 72"/>
                <a:gd name="T13" fmla="*/ 4 h 30"/>
                <a:gd name="T14" fmla="*/ 6 w 72"/>
                <a:gd name="T15" fmla="*/ 2 h 30"/>
                <a:gd name="T16" fmla="*/ 8 w 72"/>
                <a:gd name="T17" fmla="*/ 0 h 30"/>
                <a:gd name="T18" fmla="*/ 24 w 72"/>
                <a:gd name="T19" fmla="*/ 5 h 30"/>
                <a:gd name="T20" fmla="*/ 39 w 72"/>
                <a:gd name="T21" fmla="*/ 9 h 30"/>
                <a:gd name="T22" fmla="*/ 56 w 72"/>
                <a:gd name="T23" fmla="*/ 14 h 30"/>
                <a:gd name="T24" fmla="*/ 72 w 72"/>
                <a:gd name="T25" fmla="*/ 19 h 30"/>
                <a:gd name="T26" fmla="*/ 70 w 72"/>
                <a:gd name="T27" fmla="*/ 22 h 30"/>
                <a:gd name="T28" fmla="*/ 68 w 72"/>
                <a:gd name="T29" fmla="*/ 25 h 30"/>
                <a:gd name="T30" fmla="*/ 66 w 72"/>
                <a:gd name="T31" fmla="*/ 27 h 30"/>
                <a:gd name="T32" fmla="*/ 64 w 72"/>
                <a:gd name="T3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30">
                  <a:moveTo>
                    <a:pt x="64" y="30"/>
                  </a:moveTo>
                  <a:lnTo>
                    <a:pt x="48" y="25"/>
                  </a:lnTo>
                  <a:lnTo>
                    <a:pt x="32" y="19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24" y="5"/>
                  </a:lnTo>
                  <a:lnTo>
                    <a:pt x="39" y="9"/>
                  </a:lnTo>
                  <a:lnTo>
                    <a:pt x="56" y="14"/>
                  </a:lnTo>
                  <a:lnTo>
                    <a:pt x="72" y="19"/>
                  </a:lnTo>
                  <a:lnTo>
                    <a:pt x="70" y="22"/>
                  </a:lnTo>
                  <a:lnTo>
                    <a:pt x="68" y="25"/>
                  </a:lnTo>
                  <a:lnTo>
                    <a:pt x="66" y="27"/>
                  </a:lnTo>
                  <a:lnTo>
                    <a:pt x="64" y="30"/>
                  </a:lnTo>
                  <a:close/>
                </a:path>
              </a:pathLst>
            </a:custGeom>
            <a:solidFill>
              <a:srgbClr val="ADF0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5" name="Freeform 1245"/>
            <p:cNvSpPr>
              <a:spLocks/>
            </p:cNvSpPr>
            <p:nvPr userDrawn="1"/>
          </p:nvSpPr>
          <p:spPr bwMode="auto">
            <a:xfrm>
              <a:off x="1730" y="1168"/>
              <a:ext cx="92" cy="36"/>
            </a:xfrm>
            <a:custGeom>
              <a:avLst/>
              <a:gdLst>
                <a:gd name="T0" fmla="*/ 61 w 71"/>
                <a:gd name="T1" fmla="*/ 32 h 32"/>
                <a:gd name="T2" fmla="*/ 46 w 71"/>
                <a:gd name="T3" fmla="*/ 26 h 32"/>
                <a:gd name="T4" fmla="*/ 31 w 71"/>
                <a:gd name="T5" fmla="*/ 20 h 32"/>
                <a:gd name="T6" fmla="*/ 15 w 71"/>
                <a:gd name="T7" fmla="*/ 14 h 32"/>
                <a:gd name="T8" fmla="*/ 0 w 71"/>
                <a:gd name="T9" fmla="*/ 9 h 32"/>
                <a:gd name="T10" fmla="*/ 2 w 71"/>
                <a:gd name="T11" fmla="*/ 7 h 32"/>
                <a:gd name="T12" fmla="*/ 4 w 71"/>
                <a:gd name="T13" fmla="*/ 5 h 32"/>
                <a:gd name="T14" fmla="*/ 6 w 71"/>
                <a:gd name="T15" fmla="*/ 2 h 32"/>
                <a:gd name="T16" fmla="*/ 8 w 71"/>
                <a:gd name="T17" fmla="*/ 0 h 32"/>
                <a:gd name="T18" fmla="*/ 24 w 71"/>
                <a:gd name="T19" fmla="*/ 6 h 32"/>
                <a:gd name="T20" fmla="*/ 39 w 71"/>
                <a:gd name="T21" fmla="*/ 11 h 32"/>
                <a:gd name="T22" fmla="*/ 55 w 71"/>
                <a:gd name="T23" fmla="*/ 17 h 32"/>
                <a:gd name="T24" fmla="*/ 71 w 71"/>
                <a:gd name="T25" fmla="*/ 22 h 32"/>
                <a:gd name="T26" fmla="*/ 68 w 71"/>
                <a:gd name="T27" fmla="*/ 25 h 32"/>
                <a:gd name="T28" fmla="*/ 66 w 71"/>
                <a:gd name="T29" fmla="*/ 27 h 32"/>
                <a:gd name="T30" fmla="*/ 64 w 71"/>
                <a:gd name="T31" fmla="*/ 30 h 32"/>
                <a:gd name="T32" fmla="*/ 61 w 71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32">
                  <a:moveTo>
                    <a:pt x="61" y="32"/>
                  </a:moveTo>
                  <a:lnTo>
                    <a:pt x="46" y="26"/>
                  </a:lnTo>
                  <a:lnTo>
                    <a:pt x="31" y="20"/>
                  </a:lnTo>
                  <a:lnTo>
                    <a:pt x="15" y="14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5"/>
                  </a:lnTo>
                  <a:lnTo>
                    <a:pt x="6" y="2"/>
                  </a:lnTo>
                  <a:lnTo>
                    <a:pt x="8" y="0"/>
                  </a:lnTo>
                  <a:lnTo>
                    <a:pt x="24" y="6"/>
                  </a:lnTo>
                  <a:lnTo>
                    <a:pt x="39" y="11"/>
                  </a:lnTo>
                  <a:lnTo>
                    <a:pt x="55" y="17"/>
                  </a:lnTo>
                  <a:lnTo>
                    <a:pt x="71" y="22"/>
                  </a:lnTo>
                  <a:lnTo>
                    <a:pt x="68" y="25"/>
                  </a:lnTo>
                  <a:lnTo>
                    <a:pt x="66" y="27"/>
                  </a:lnTo>
                  <a:lnTo>
                    <a:pt x="64" y="30"/>
                  </a:lnTo>
                  <a:lnTo>
                    <a:pt x="61" y="32"/>
                  </a:lnTo>
                  <a:close/>
                </a:path>
              </a:pathLst>
            </a:custGeom>
            <a:solidFill>
              <a:srgbClr val="B0F0B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6" name="Freeform 1246"/>
            <p:cNvSpPr>
              <a:spLocks/>
            </p:cNvSpPr>
            <p:nvPr userDrawn="1"/>
          </p:nvSpPr>
          <p:spPr bwMode="auto">
            <a:xfrm>
              <a:off x="1728" y="1172"/>
              <a:ext cx="89" cy="37"/>
            </a:xfrm>
            <a:custGeom>
              <a:avLst/>
              <a:gdLst>
                <a:gd name="T0" fmla="*/ 59 w 69"/>
                <a:gd name="T1" fmla="*/ 33 h 33"/>
                <a:gd name="T2" fmla="*/ 44 w 69"/>
                <a:gd name="T3" fmla="*/ 27 h 33"/>
                <a:gd name="T4" fmla="*/ 29 w 69"/>
                <a:gd name="T5" fmla="*/ 20 h 33"/>
                <a:gd name="T6" fmla="*/ 14 w 69"/>
                <a:gd name="T7" fmla="*/ 14 h 33"/>
                <a:gd name="T8" fmla="*/ 0 w 69"/>
                <a:gd name="T9" fmla="*/ 8 h 33"/>
                <a:gd name="T10" fmla="*/ 2 w 69"/>
                <a:gd name="T11" fmla="*/ 6 h 33"/>
                <a:gd name="T12" fmla="*/ 4 w 69"/>
                <a:gd name="T13" fmla="*/ 4 h 33"/>
                <a:gd name="T14" fmla="*/ 6 w 69"/>
                <a:gd name="T15" fmla="*/ 2 h 33"/>
                <a:gd name="T16" fmla="*/ 8 w 69"/>
                <a:gd name="T17" fmla="*/ 0 h 33"/>
                <a:gd name="T18" fmla="*/ 23 w 69"/>
                <a:gd name="T19" fmla="*/ 6 h 33"/>
                <a:gd name="T20" fmla="*/ 38 w 69"/>
                <a:gd name="T21" fmla="*/ 12 h 33"/>
                <a:gd name="T22" fmla="*/ 53 w 69"/>
                <a:gd name="T23" fmla="*/ 18 h 33"/>
                <a:gd name="T24" fmla="*/ 69 w 69"/>
                <a:gd name="T25" fmla="*/ 24 h 33"/>
                <a:gd name="T26" fmla="*/ 66 w 69"/>
                <a:gd name="T27" fmla="*/ 26 h 33"/>
                <a:gd name="T28" fmla="*/ 64 w 69"/>
                <a:gd name="T29" fmla="*/ 29 h 33"/>
                <a:gd name="T30" fmla="*/ 61 w 69"/>
                <a:gd name="T31" fmla="*/ 31 h 33"/>
                <a:gd name="T32" fmla="*/ 59 w 69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33">
                  <a:moveTo>
                    <a:pt x="59" y="33"/>
                  </a:moveTo>
                  <a:lnTo>
                    <a:pt x="44" y="27"/>
                  </a:lnTo>
                  <a:lnTo>
                    <a:pt x="29" y="20"/>
                  </a:lnTo>
                  <a:lnTo>
                    <a:pt x="14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23" y="6"/>
                  </a:lnTo>
                  <a:lnTo>
                    <a:pt x="38" y="12"/>
                  </a:lnTo>
                  <a:lnTo>
                    <a:pt x="53" y="18"/>
                  </a:lnTo>
                  <a:lnTo>
                    <a:pt x="69" y="24"/>
                  </a:lnTo>
                  <a:lnTo>
                    <a:pt x="66" y="26"/>
                  </a:lnTo>
                  <a:lnTo>
                    <a:pt x="64" y="29"/>
                  </a:lnTo>
                  <a:lnTo>
                    <a:pt x="61" y="31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C0F3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7" name="Freeform 1247"/>
            <p:cNvSpPr>
              <a:spLocks/>
            </p:cNvSpPr>
            <p:nvPr userDrawn="1"/>
          </p:nvSpPr>
          <p:spPr bwMode="auto">
            <a:xfrm>
              <a:off x="1724" y="1174"/>
              <a:ext cx="86" cy="41"/>
            </a:xfrm>
            <a:custGeom>
              <a:avLst/>
              <a:gdLst>
                <a:gd name="T0" fmla="*/ 57 w 67"/>
                <a:gd name="T1" fmla="*/ 36 h 36"/>
                <a:gd name="T2" fmla="*/ 42 w 67"/>
                <a:gd name="T3" fmla="*/ 29 h 36"/>
                <a:gd name="T4" fmla="*/ 28 w 67"/>
                <a:gd name="T5" fmla="*/ 21 h 36"/>
                <a:gd name="T6" fmla="*/ 14 w 67"/>
                <a:gd name="T7" fmla="*/ 15 h 36"/>
                <a:gd name="T8" fmla="*/ 0 w 67"/>
                <a:gd name="T9" fmla="*/ 8 h 36"/>
                <a:gd name="T10" fmla="*/ 2 w 67"/>
                <a:gd name="T11" fmla="*/ 6 h 36"/>
                <a:gd name="T12" fmla="*/ 5 w 67"/>
                <a:gd name="T13" fmla="*/ 4 h 36"/>
                <a:gd name="T14" fmla="*/ 7 w 67"/>
                <a:gd name="T15" fmla="*/ 2 h 36"/>
                <a:gd name="T16" fmla="*/ 9 w 67"/>
                <a:gd name="T17" fmla="*/ 0 h 36"/>
                <a:gd name="T18" fmla="*/ 23 w 67"/>
                <a:gd name="T19" fmla="*/ 7 h 36"/>
                <a:gd name="T20" fmla="*/ 38 w 67"/>
                <a:gd name="T21" fmla="*/ 13 h 36"/>
                <a:gd name="T22" fmla="*/ 52 w 67"/>
                <a:gd name="T23" fmla="*/ 20 h 36"/>
                <a:gd name="T24" fmla="*/ 67 w 67"/>
                <a:gd name="T25" fmla="*/ 27 h 36"/>
                <a:gd name="T26" fmla="*/ 64 w 67"/>
                <a:gd name="T27" fmla="*/ 29 h 36"/>
                <a:gd name="T28" fmla="*/ 62 w 67"/>
                <a:gd name="T29" fmla="*/ 31 h 36"/>
                <a:gd name="T30" fmla="*/ 59 w 67"/>
                <a:gd name="T31" fmla="*/ 33 h 36"/>
                <a:gd name="T32" fmla="*/ 57 w 67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36">
                  <a:moveTo>
                    <a:pt x="57" y="36"/>
                  </a:moveTo>
                  <a:lnTo>
                    <a:pt x="42" y="29"/>
                  </a:lnTo>
                  <a:lnTo>
                    <a:pt x="28" y="21"/>
                  </a:lnTo>
                  <a:lnTo>
                    <a:pt x="14" y="15"/>
                  </a:lnTo>
                  <a:lnTo>
                    <a:pt x="0" y="8"/>
                  </a:lnTo>
                  <a:lnTo>
                    <a:pt x="2" y="6"/>
                  </a:lnTo>
                  <a:lnTo>
                    <a:pt x="5" y="4"/>
                  </a:lnTo>
                  <a:lnTo>
                    <a:pt x="7" y="2"/>
                  </a:lnTo>
                  <a:lnTo>
                    <a:pt x="9" y="0"/>
                  </a:lnTo>
                  <a:lnTo>
                    <a:pt x="23" y="7"/>
                  </a:lnTo>
                  <a:lnTo>
                    <a:pt x="38" y="13"/>
                  </a:lnTo>
                  <a:lnTo>
                    <a:pt x="52" y="20"/>
                  </a:lnTo>
                  <a:lnTo>
                    <a:pt x="67" y="27"/>
                  </a:lnTo>
                  <a:lnTo>
                    <a:pt x="64" y="29"/>
                  </a:lnTo>
                  <a:lnTo>
                    <a:pt x="62" y="31"/>
                  </a:lnTo>
                  <a:lnTo>
                    <a:pt x="59" y="33"/>
                  </a:lnTo>
                  <a:lnTo>
                    <a:pt x="57" y="36"/>
                  </a:lnTo>
                  <a:close/>
                </a:path>
              </a:pathLst>
            </a:custGeom>
            <a:solidFill>
              <a:srgbClr val="CAF3C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8" name="Freeform 1248"/>
            <p:cNvSpPr>
              <a:spLocks/>
            </p:cNvSpPr>
            <p:nvPr userDrawn="1"/>
          </p:nvSpPr>
          <p:spPr bwMode="auto">
            <a:xfrm>
              <a:off x="1720" y="1176"/>
              <a:ext cx="84" cy="43"/>
            </a:xfrm>
            <a:custGeom>
              <a:avLst/>
              <a:gdLst>
                <a:gd name="T0" fmla="*/ 54 w 65"/>
                <a:gd name="T1" fmla="*/ 38 h 38"/>
                <a:gd name="T2" fmla="*/ 40 w 65"/>
                <a:gd name="T3" fmla="*/ 30 h 38"/>
                <a:gd name="T4" fmla="*/ 27 w 65"/>
                <a:gd name="T5" fmla="*/ 23 h 38"/>
                <a:gd name="T6" fmla="*/ 13 w 65"/>
                <a:gd name="T7" fmla="*/ 15 h 38"/>
                <a:gd name="T8" fmla="*/ 0 w 65"/>
                <a:gd name="T9" fmla="*/ 8 h 38"/>
                <a:gd name="T10" fmla="*/ 2 w 65"/>
                <a:gd name="T11" fmla="*/ 6 h 38"/>
                <a:gd name="T12" fmla="*/ 5 w 65"/>
                <a:gd name="T13" fmla="*/ 4 h 38"/>
                <a:gd name="T14" fmla="*/ 7 w 65"/>
                <a:gd name="T15" fmla="*/ 2 h 38"/>
                <a:gd name="T16" fmla="*/ 10 w 65"/>
                <a:gd name="T17" fmla="*/ 0 h 38"/>
                <a:gd name="T18" fmla="*/ 23 w 65"/>
                <a:gd name="T19" fmla="*/ 8 h 38"/>
                <a:gd name="T20" fmla="*/ 37 w 65"/>
                <a:gd name="T21" fmla="*/ 15 h 38"/>
                <a:gd name="T22" fmla="*/ 51 w 65"/>
                <a:gd name="T23" fmla="*/ 22 h 38"/>
                <a:gd name="T24" fmla="*/ 65 w 65"/>
                <a:gd name="T25" fmla="*/ 29 h 38"/>
                <a:gd name="T26" fmla="*/ 62 w 65"/>
                <a:gd name="T27" fmla="*/ 31 h 38"/>
                <a:gd name="T28" fmla="*/ 60 w 65"/>
                <a:gd name="T29" fmla="*/ 34 h 38"/>
                <a:gd name="T30" fmla="*/ 57 w 65"/>
                <a:gd name="T31" fmla="*/ 36 h 38"/>
                <a:gd name="T32" fmla="*/ 54 w 65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8">
                  <a:moveTo>
                    <a:pt x="54" y="38"/>
                  </a:moveTo>
                  <a:lnTo>
                    <a:pt x="40" y="30"/>
                  </a:lnTo>
                  <a:lnTo>
                    <a:pt x="27" y="23"/>
                  </a:lnTo>
                  <a:lnTo>
                    <a:pt x="13" y="15"/>
                  </a:lnTo>
                  <a:lnTo>
                    <a:pt x="0" y="8"/>
                  </a:lnTo>
                  <a:lnTo>
                    <a:pt x="2" y="6"/>
                  </a:lnTo>
                  <a:lnTo>
                    <a:pt x="5" y="4"/>
                  </a:lnTo>
                  <a:lnTo>
                    <a:pt x="7" y="2"/>
                  </a:lnTo>
                  <a:lnTo>
                    <a:pt x="10" y="0"/>
                  </a:lnTo>
                  <a:lnTo>
                    <a:pt x="23" y="8"/>
                  </a:lnTo>
                  <a:lnTo>
                    <a:pt x="37" y="15"/>
                  </a:lnTo>
                  <a:lnTo>
                    <a:pt x="51" y="22"/>
                  </a:lnTo>
                  <a:lnTo>
                    <a:pt x="65" y="29"/>
                  </a:lnTo>
                  <a:lnTo>
                    <a:pt x="62" y="31"/>
                  </a:lnTo>
                  <a:lnTo>
                    <a:pt x="60" y="34"/>
                  </a:lnTo>
                  <a:lnTo>
                    <a:pt x="57" y="36"/>
                  </a:lnTo>
                  <a:lnTo>
                    <a:pt x="54" y="38"/>
                  </a:lnTo>
                  <a:close/>
                </a:path>
              </a:pathLst>
            </a:custGeom>
            <a:solidFill>
              <a:srgbClr val="DDF6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9" name="Freeform 1249"/>
            <p:cNvSpPr>
              <a:spLocks/>
            </p:cNvSpPr>
            <p:nvPr userDrawn="1"/>
          </p:nvSpPr>
          <p:spPr bwMode="auto">
            <a:xfrm>
              <a:off x="1716" y="1180"/>
              <a:ext cx="80" cy="44"/>
            </a:xfrm>
            <a:custGeom>
              <a:avLst/>
              <a:gdLst>
                <a:gd name="T0" fmla="*/ 51 w 62"/>
                <a:gd name="T1" fmla="*/ 39 h 39"/>
                <a:gd name="T2" fmla="*/ 38 w 62"/>
                <a:gd name="T3" fmla="*/ 31 h 39"/>
                <a:gd name="T4" fmla="*/ 25 w 62"/>
                <a:gd name="T5" fmla="*/ 22 h 39"/>
                <a:gd name="T6" fmla="*/ 12 w 62"/>
                <a:gd name="T7" fmla="*/ 14 h 39"/>
                <a:gd name="T8" fmla="*/ 0 w 62"/>
                <a:gd name="T9" fmla="*/ 6 h 39"/>
                <a:gd name="T10" fmla="*/ 2 w 62"/>
                <a:gd name="T11" fmla="*/ 5 h 39"/>
                <a:gd name="T12" fmla="*/ 5 w 62"/>
                <a:gd name="T13" fmla="*/ 3 h 39"/>
                <a:gd name="T14" fmla="*/ 7 w 62"/>
                <a:gd name="T15" fmla="*/ 1 h 39"/>
                <a:gd name="T16" fmla="*/ 10 w 62"/>
                <a:gd name="T17" fmla="*/ 0 h 39"/>
                <a:gd name="T18" fmla="*/ 23 w 62"/>
                <a:gd name="T19" fmla="*/ 8 h 39"/>
                <a:gd name="T20" fmla="*/ 36 w 62"/>
                <a:gd name="T21" fmla="*/ 15 h 39"/>
                <a:gd name="T22" fmla="*/ 49 w 62"/>
                <a:gd name="T23" fmla="*/ 23 h 39"/>
                <a:gd name="T24" fmla="*/ 62 w 62"/>
                <a:gd name="T25" fmla="*/ 31 h 39"/>
                <a:gd name="T26" fmla="*/ 59 w 62"/>
                <a:gd name="T27" fmla="*/ 33 h 39"/>
                <a:gd name="T28" fmla="*/ 56 w 62"/>
                <a:gd name="T29" fmla="*/ 35 h 39"/>
                <a:gd name="T30" fmla="*/ 54 w 62"/>
                <a:gd name="T31" fmla="*/ 37 h 39"/>
                <a:gd name="T32" fmla="*/ 51 w 62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39">
                  <a:moveTo>
                    <a:pt x="51" y="39"/>
                  </a:moveTo>
                  <a:lnTo>
                    <a:pt x="38" y="31"/>
                  </a:lnTo>
                  <a:lnTo>
                    <a:pt x="25" y="22"/>
                  </a:lnTo>
                  <a:lnTo>
                    <a:pt x="12" y="14"/>
                  </a:lnTo>
                  <a:lnTo>
                    <a:pt x="0" y="6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23" y="8"/>
                  </a:lnTo>
                  <a:lnTo>
                    <a:pt x="36" y="15"/>
                  </a:lnTo>
                  <a:lnTo>
                    <a:pt x="49" y="23"/>
                  </a:lnTo>
                  <a:lnTo>
                    <a:pt x="62" y="31"/>
                  </a:lnTo>
                  <a:lnTo>
                    <a:pt x="59" y="33"/>
                  </a:lnTo>
                  <a:lnTo>
                    <a:pt x="56" y="35"/>
                  </a:lnTo>
                  <a:lnTo>
                    <a:pt x="54" y="37"/>
                  </a:lnTo>
                  <a:lnTo>
                    <a:pt x="51" y="39"/>
                  </a:lnTo>
                  <a:close/>
                </a:path>
              </a:pathLst>
            </a:custGeom>
            <a:solidFill>
              <a:srgbClr val="E7F6C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0" name="Freeform 1250"/>
            <p:cNvSpPr>
              <a:spLocks/>
            </p:cNvSpPr>
            <p:nvPr userDrawn="1"/>
          </p:nvSpPr>
          <p:spPr bwMode="auto">
            <a:xfrm>
              <a:off x="1711" y="1182"/>
              <a:ext cx="77" cy="46"/>
            </a:xfrm>
            <a:custGeom>
              <a:avLst/>
              <a:gdLst>
                <a:gd name="T0" fmla="*/ 48 w 60"/>
                <a:gd name="T1" fmla="*/ 41 h 41"/>
                <a:gd name="T2" fmla="*/ 36 w 60"/>
                <a:gd name="T3" fmla="*/ 32 h 41"/>
                <a:gd name="T4" fmla="*/ 24 w 60"/>
                <a:gd name="T5" fmla="*/ 23 h 41"/>
                <a:gd name="T6" fmla="*/ 12 w 60"/>
                <a:gd name="T7" fmla="*/ 15 h 41"/>
                <a:gd name="T8" fmla="*/ 0 w 60"/>
                <a:gd name="T9" fmla="*/ 6 h 41"/>
                <a:gd name="T10" fmla="*/ 3 w 60"/>
                <a:gd name="T11" fmla="*/ 5 h 41"/>
                <a:gd name="T12" fmla="*/ 6 w 60"/>
                <a:gd name="T13" fmla="*/ 3 h 41"/>
                <a:gd name="T14" fmla="*/ 8 w 60"/>
                <a:gd name="T15" fmla="*/ 2 h 41"/>
                <a:gd name="T16" fmla="*/ 11 w 60"/>
                <a:gd name="T17" fmla="*/ 0 h 41"/>
                <a:gd name="T18" fmla="*/ 23 w 60"/>
                <a:gd name="T19" fmla="*/ 8 h 41"/>
                <a:gd name="T20" fmla="*/ 35 w 60"/>
                <a:gd name="T21" fmla="*/ 17 h 41"/>
                <a:gd name="T22" fmla="*/ 47 w 60"/>
                <a:gd name="T23" fmla="*/ 25 h 41"/>
                <a:gd name="T24" fmla="*/ 60 w 60"/>
                <a:gd name="T25" fmla="*/ 34 h 41"/>
                <a:gd name="T26" fmla="*/ 57 w 60"/>
                <a:gd name="T27" fmla="*/ 35 h 41"/>
                <a:gd name="T28" fmla="*/ 54 w 60"/>
                <a:gd name="T29" fmla="*/ 37 h 41"/>
                <a:gd name="T30" fmla="*/ 51 w 60"/>
                <a:gd name="T31" fmla="*/ 39 h 41"/>
                <a:gd name="T32" fmla="*/ 48 w 60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41">
                  <a:moveTo>
                    <a:pt x="48" y="41"/>
                  </a:moveTo>
                  <a:lnTo>
                    <a:pt x="36" y="32"/>
                  </a:lnTo>
                  <a:lnTo>
                    <a:pt x="24" y="23"/>
                  </a:lnTo>
                  <a:lnTo>
                    <a:pt x="12" y="15"/>
                  </a:lnTo>
                  <a:lnTo>
                    <a:pt x="0" y="6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23" y="8"/>
                  </a:lnTo>
                  <a:lnTo>
                    <a:pt x="35" y="17"/>
                  </a:lnTo>
                  <a:lnTo>
                    <a:pt x="47" y="25"/>
                  </a:lnTo>
                  <a:lnTo>
                    <a:pt x="60" y="34"/>
                  </a:lnTo>
                  <a:lnTo>
                    <a:pt x="57" y="35"/>
                  </a:lnTo>
                  <a:lnTo>
                    <a:pt x="54" y="37"/>
                  </a:lnTo>
                  <a:lnTo>
                    <a:pt x="51" y="39"/>
                  </a:lnTo>
                  <a:lnTo>
                    <a:pt x="48" y="41"/>
                  </a:lnTo>
                  <a:close/>
                </a:path>
              </a:pathLst>
            </a:custGeom>
            <a:solidFill>
              <a:srgbClr val="F3F7C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1" name="Freeform 1251"/>
            <p:cNvSpPr>
              <a:spLocks/>
            </p:cNvSpPr>
            <p:nvPr userDrawn="1"/>
          </p:nvSpPr>
          <p:spPr bwMode="auto">
            <a:xfrm>
              <a:off x="1707" y="1184"/>
              <a:ext cx="72" cy="49"/>
            </a:xfrm>
            <a:custGeom>
              <a:avLst/>
              <a:gdLst>
                <a:gd name="T0" fmla="*/ 43 w 56"/>
                <a:gd name="T1" fmla="*/ 43 h 43"/>
                <a:gd name="T2" fmla="*/ 32 w 56"/>
                <a:gd name="T3" fmla="*/ 33 h 43"/>
                <a:gd name="T4" fmla="*/ 21 w 56"/>
                <a:gd name="T5" fmla="*/ 24 h 43"/>
                <a:gd name="T6" fmla="*/ 10 w 56"/>
                <a:gd name="T7" fmla="*/ 15 h 43"/>
                <a:gd name="T8" fmla="*/ 0 w 56"/>
                <a:gd name="T9" fmla="*/ 6 h 43"/>
                <a:gd name="T10" fmla="*/ 2 w 56"/>
                <a:gd name="T11" fmla="*/ 4 h 43"/>
                <a:gd name="T12" fmla="*/ 5 w 56"/>
                <a:gd name="T13" fmla="*/ 3 h 43"/>
                <a:gd name="T14" fmla="*/ 8 w 56"/>
                <a:gd name="T15" fmla="*/ 2 h 43"/>
                <a:gd name="T16" fmla="*/ 11 w 56"/>
                <a:gd name="T17" fmla="*/ 0 h 43"/>
                <a:gd name="T18" fmla="*/ 22 w 56"/>
                <a:gd name="T19" fmla="*/ 9 h 43"/>
                <a:gd name="T20" fmla="*/ 33 w 56"/>
                <a:gd name="T21" fmla="*/ 18 h 43"/>
                <a:gd name="T22" fmla="*/ 44 w 56"/>
                <a:gd name="T23" fmla="*/ 27 h 43"/>
                <a:gd name="T24" fmla="*/ 56 w 56"/>
                <a:gd name="T25" fmla="*/ 36 h 43"/>
                <a:gd name="T26" fmla="*/ 53 w 56"/>
                <a:gd name="T27" fmla="*/ 38 h 43"/>
                <a:gd name="T28" fmla="*/ 50 w 56"/>
                <a:gd name="T29" fmla="*/ 39 h 43"/>
                <a:gd name="T30" fmla="*/ 47 w 56"/>
                <a:gd name="T31" fmla="*/ 41 h 43"/>
                <a:gd name="T32" fmla="*/ 43 w 56"/>
                <a:gd name="T3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43">
                  <a:moveTo>
                    <a:pt x="43" y="43"/>
                  </a:moveTo>
                  <a:lnTo>
                    <a:pt x="32" y="33"/>
                  </a:lnTo>
                  <a:lnTo>
                    <a:pt x="21" y="24"/>
                  </a:lnTo>
                  <a:lnTo>
                    <a:pt x="10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22" y="9"/>
                  </a:lnTo>
                  <a:lnTo>
                    <a:pt x="33" y="18"/>
                  </a:lnTo>
                  <a:lnTo>
                    <a:pt x="44" y="27"/>
                  </a:lnTo>
                  <a:lnTo>
                    <a:pt x="56" y="36"/>
                  </a:lnTo>
                  <a:lnTo>
                    <a:pt x="53" y="38"/>
                  </a:lnTo>
                  <a:lnTo>
                    <a:pt x="50" y="39"/>
                  </a:lnTo>
                  <a:lnTo>
                    <a:pt x="47" y="41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8ECC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2" name="Freeform 1252"/>
            <p:cNvSpPr>
              <a:spLocks/>
            </p:cNvSpPr>
            <p:nvPr userDrawn="1"/>
          </p:nvSpPr>
          <p:spPr bwMode="auto">
            <a:xfrm>
              <a:off x="1702" y="1186"/>
              <a:ext cx="68" cy="50"/>
            </a:xfrm>
            <a:custGeom>
              <a:avLst/>
              <a:gdLst>
                <a:gd name="T0" fmla="*/ 40 w 53"/>
                <a:gd name="T1" fmla="*/ 44 h 44"/>
                <a:gd name="T2" fmla="*/ 29 w 53"/>
                <a:gd name="T3" fmla="*/ 34 h 44"/>
                <a:gd name="T4" fmla="*/ 19 w 53"/>
                <a:gd name="T5" fmla="*/ 24 h 44"/>
                <a:gd name="T6" fmla="*/ 9 w 53"/>
                <a:gd name="T7" fmla="*/ 15 h 44"/>
                <a:gd name="T8" fmla="*/ 0 w 53"/>
                <a:gd name="T9" fmla="*/ 5 h 44"/>
                <a:gd name="T10" fmla="*/ 2 w 53"/>
                <a:gd name="T11" fmla="*/ 4 h 44"/>
                <a:gd name="T12" fmla="*/ 6 w 53"/>
                <a:gd name="T13" fmla="*/ 3 h 44"/>
                <a:gd name="T14" fmla="*/ 8 w 53"/>
                <a:gd name="T15" fmla="*/ 2 h 44"/>
                <a:gd name="T16" fmla="*/ 11 w 53"/>
                <a:gd name="T17" fmla="*/ 0 h 44"/>
                <a:gd name="T18" fmla="*/ 21 w 53"/>
                <a:gd name="T19" fmla="*/ 10 h 44"/>
                <a:gd name="T20" fmla="*/ 32 w 53"/>
                <a:gd name="T21" fmla="*/ 19 h 44"/>
                <a:gd name="T22" fmla="*/ 42 w 53"/>
                <a:gd name="T23" fmla="*/ 28 h 44"/>
                <a:gd name="T24" fmla="*/ 53 w 53"/>
                <a:gd name="T25" fmla="*/ 38 h 44"/>
                <a:gd name="T26" fmla="*/ 49 w 53"/>
                <a:gd name="T27" fmla="*/ 39 h 44"/>
                <a:gd name="T28" fmla="*/ 46 w 53"/>
                <a:gd name="T29" fmla="*/ 41 h 44"/>
                <a:gd name="T30" fmla="*/ 43 w 53"/>
                <a:gd name="T31" fmla="*/ 43 h 44"/>
                <a:gd name="T32" fmla="*/ 40 w 53"/>
                <a:gd name="T3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44">
                  <a:moveTo>
                    <a:pt x="40" y="44"/>
                  </a:moveTo>
                  <a:lnTo>
                    <a:pt x="29" y="34"/>
                  </a:lnTo>
                  <a:lnTo>
                    <a:pt x="19" y="24"/>
                  </a:lnTo>
                  <a:lnTo>
                    <a:pt x="9" y="15"/>
                  </a:lnTo>
                  <a:lnTo>
                    <a:pt x="0" y="5"/>
                  </a:lnTo>
                  <a:lnTo>
                    <a:pt x="2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21" y="10"/>
                  </a:lnTo>
                  <a:lnTo>
                    <a:pt x="32" y="19"/>
                  </a:lnTo>
                  <a:lnTo>
                    <a:pt x="42" y="28"/>
                  </a:lnTo>
                  <a:lnTo>
                    <a:pt x="53" y="38"/>
                  </a:lnTo>
                  <a:lnTo>
                    <a:pt x="49" y="39"/>
                  </a:lnTo>
                  <a:lnTo>
                    <a:pt x="46" y="41"/>
                  </a:lnTo>
                  <a:lnTo>
                    <a:pt x="43" y="43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FEE4C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3" name="Freeform 1253"/>
            <p:cNvSpPr>
              <a:spLocks/>
            </p:cNvSpPr>
            <p:nvPr userDrawn="1"/>
          </p:nvSpPr>
          <p:spPr bwMode="auto">
            <a:xfrm>
              <a:off x="1697" y="1189"/>
              <a:ext cx="63" cy="50"/>
            </a:xfrm>
            <a:custGeom>
              <a:avLst/>
              <a:gdLst>
                <a:gd name="T0" fmla="*/ 36 w 49"/>
                <a:gd name="T1" fmla="*/ 45 h 45"/>
                <a:gd name="T2" fmla="*/ 26 w 49"/>
                <a:gd name="T3" fmla="*/ 35 h 45"/>
                <a:gd name="T4" fmla="*/ 17 w 49"/>
                <a:gd name="T5" fmla="*/ 25 h 45"/>
                <a:gd name="T6" fmla="*/ 8 w 49"/>
                <a:gd name="T7" fmla="*/ 14 h 45"/>
                <a:gd name="T8" fmla="*/ 0 w 49"/>
                <a:gd name="T9" fmla="*/ 5 h 45"/>
                <a:gd name="T10" fmla="*/ 3 w 49"/>
                <a:gd name="T11" fmla="*/ 4 h 45"/>
                <a:gd name="T12" fmla="*/ 6 w 49"/>
                <a:gd name="T13" fmla="*/ 2 h 45"/>
                <a:gd name="T14" fmla="*/ 9 w 49"/>
                <a:gd name="T15" fmla="*/ 1 h 45"/>
                <a:gd name="T16" fmla="*/ 12 w 49"/>
                <a:gd name="T17" fmla="*/ 0 h 45"/>
                <a:gd name="T18" fmla="*/ 21 w 49"/>
                <a:gd name="T19" fmla="*/ 10 h 45"/>
                <a:gd name="T20" fmla="*/ 30 w 49"/>
                <a:gd name="T21" fmla="*/ 20 h 45"/>
                <a:gd name="T22" fmla="*/ 39 w 49"/>
                <a:gd name="T23" fmla="*/ 29 h 45"/>
                <a:gd name="T24" fmla="*/ 49 w 49"/>
                <a:gd name="T25" fmla="*/ 40 h 45"/>
                <a:gd name="T26" fmla="*/ 46 w 49"/>
                <a:gd name="T27" fmla="*/ 41 h 45"/>
                <a:gd name="T28" fmla="*/ 43 w 49"/>
                <a:gd name="T29" fmla="*/ 42 h 45"/>
                <a:gd name="T30" fmla="*/ 39 w 49"/>
                <a:gd name="T31" fmla="*/ 44 h 45"/>
                <a:gd name="T32" fmla="*/ 36 w 49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45">
                  <a:moveTo>
                    <a:pt x="36" y="45"/>
                  </a:moveTo>
                  <a:lnTo>
                    <a:pt x="26" y="35"/>
                  </a:lnTo>
                  <a:lnTo>
                    <a:pt x="17" y="25"/>
                  </a:lnTo>
                  <a:lnTo>
                    <a:pt x="8" y="14"/>
                  </a:lnTo>
                  <a:lnTo>
                    <a:pt x="0" y="5"/>
                  </a:lnTo>
                  <a:lnTo>
                    <a:pt x="3" y="4"/>
                  </a:lnTo>
                  <a:lnTo>
                    <a:pt x="6" y="2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1" y="10"/>
                  </a:lnTo>
                  <a:lnTo>
                    <a:pt x="30" y="20"/>
                  </a:lnTo>
                  <a:lnTo>
                    <a:pt x="39" y="29"/>
                  </a:lnTo>
                  <a:lnTo>
                    <a:pt x="49" y="40"/>
                  </a:lnTo>
                  <a:lnTo>
                    <a:pt x="46" y="41"/>
                  </a:lnTo>
                  <a:lnTo>
                    <a:pt x="43" y="42"/>
                  </a:lnTo>
                  <a:lnTo>
                    <a:pt x="39" y="44"/>
                  </a:lnTo>
                  <a:lnTo>
                    <a:pt x="36" y="45"/>
                  </a:lnTo>
                  <a:close/>
                </a:path>
              </a:pathLst>
            </a:custGeom>
            <a:solidFill>
              <a:srgbClr val="FFDA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4" name="Freeform 1254"/>
            <p:cNvSpPr>
              <a:spLocks/>
            </p:cNvSpPr>
            <p:nvPr userDrawn="1"/>
          </p:nvSpPr>
          <p:spPr bwMode="auto">
            <a:xfrm>
              <a:off x="1691" y="1191"/>
              <a:ext cx="60" cy="52"/>
            </a:xfrm>
            <a:custGeom>
              <a:avLst/>
              <a:gdLst>
                <a:gd name="T0" fmla="*/ 31 w 46"/>
                <a:gd name="T1" fmla="*/ 46 h 46"/>
                <a:gd name="T2" fmla="*/ 23 w 46"/>
                <a:gd name="T3" fmla="*/ 35 h 46"/>
                <a:gd name="T4" fmla="*/ 15 w 46"/>
                <a:gd name="T5" fmla="*/ 24 h 46"/>
                <a:gd name="T6" fmla="*/ 7 w 46"/>
                <a:gd name="T7" fmla="*/ 14 h 46"/>
                <a:gd name="T8" fmla="*/ 0 w 46"/>
                <a:gd name="T9" fmla="*/ 4 h 46"/>
                <a:gd name="T10" fmla="*/ 0 w 46"/>
                <a:gd name="T11" fmla="*/ 4 h 46"/>
                <a:gd name="T12" fmla="*/ 0 w 46"/>
                <a:gd name="T13" fmla="*/ 4 h 46"/>
                <a:gd name="T14" fmla="*/ 3 w 46"/>
                <a:gd name="T15" fmla="*/ 3 h 46"/>
                <a:gd name="T16" fmla="*/ 6 w 46"/>
                <a:gd name="T17" fmla="*/ 2 h 46"/>
                <a:gd name="T18" fmla="*/ 9 w 46"/>
                <a:gd name="T19" fmla="*/ 1 h 46"/>
                <a:gd name="T20" fmla="*/ 12 w 46"/>
                <a:gd name="T21" fmla="*/ 0 h 46"/>
                <a:gd name="T22" fmla="*/ 20 w 46"/>
                <a:gd name="T23" fmla="*/ 10 h 46"/>
                <a:gd name="T24" fmla="*/ 28 w 46"/>
                <a:gd name="T25" fmla="*/ 20 h 46"/>
                <a:gd name="T26" fmla="*/ 37 w 46"/>
                <a:gd name="T27" fmla="*/ 31 h 46"/>
                <a:gd name="T28" fmla="*/ 46 w 46"/>
                <a:gd name="T29" fmla="*/ 41 h 46"/>
                <a:gd name="T30" fmla="*/ 42 w 46"/>
                <a:gd name="T31" fmla="*/ 42 h 46"/>
                <a:gd name="T32" fmla="*/ 39 w 46"/>
                <a:gd name="T33" fmla="*/ 43 h 46"/>
                <a:gd name="T34" fmla="*/ 35 w 46"/>
                <a:gd name="T35" fmla="*/ 45 h 46"/>
                <a:gd name="T36" fmla="*/ 31 w 46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46">
                  <a:moveTo>
                    <a:pt x="31" y="46"/>
                  </a:moveTo>
                  <a:lnTo>
                    <a:pt x="23" y="35"/>
                  </a:lnTo>
                  <a:lnTo>
                    <a:pt x="15" y="24"/>
                  </a:lnTo>
                  <a:lnTo>
                    <a:pt x="7" y="1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0" y="10"/>
                  </a:lnTo>
                  <a:lnTo>
                    <a:pt x="28" y="20"/>
                  </a:lnTo>
                  <a:lnTo>
                    <a:pt x="37" y="31"/>
                  </a:lnTo>
                  <a:lnTo>
                    <a:pt x="46" y="41"/>
                  </a:lnTo>
                  <a:lnTo>
                    <a:pt x="42" y="42"/>
                  </a:lnTo>
                  <a:lnTo>
                    <a:pt x="39" y="43"/>
                  </a:lnTo>
                  <a:lnTo>
                    <a:pt x="35" y="45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FFD6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5" name="Freeform 1255"/>
            <p:cNvSpPr>
              <a:spLocks/>
            </p:cNvSpPr>
            <p:nvPr userDrawn="1"/>
          </p:nvSpPr>
          <p:spPr bwMode="auto">
            <a:xfrm>
              <a:off x="1685" y="1192"/>
              <a:ext cx="55" cy="53"/>
            </a:xfrm>
            <a:custGeom>
              <a:avLst/>
              <a:gdLst>
                <a:gd name="T0" fmla="*/ 28 w 43"/>
                <a:gd name="T1" fmla="*/ 47 h 47"/>
                <a:gd name="T2" fmla="*/ 21 w 43"/>
                <a:gd name="T3" fmla="*/ 36 h 47"/>
                <a:gd name="T4" fmla="*/ 14 w 43"/>
                <a:gd name="T5" fmla="*/ 25 h 47"/>
                <a:gd name="T6" fmla="*/ 7 w 43"/>
                <a:gd name="T7" fmla="*/ 14 h 47"/>
                <a:gd name="T8" fmla="*/ 0 w 43"/>
                <a:gd name="T9" fmla="*/ 4 h 47"/>
                <a:gd name="T10" fmla="*/ 2 w 43"/>
                <a:gd name="T11" fmla="*/ 3 h 47"/>
                <a:gd name="T12" fmla="*/ 3 w 43"/>
                <a:gd name="T13" fmla="*/ 3 h 47"/>
                <a:gd name="T14" fmla="*/ 4 w 43"/>
                <a:gd name="T15" fmla="*/ 3 h 47"/>
                <a:gd name="T16" fmla="*/ 5 w 43"/>
                <a:gd name="T17" fmla="*/ 3 h 47"/>
                <a:gd name="T18" fmla="*/ 7 w 43"/>
                <a:gd name="T19" fmla="*/ 2 h 47"/>
                <a:gd name="T20" fmla="*/ 9 w 43"/>
                <a:gd name="T21" fmla="*/ 1 h 47"/>
                <a:gd name="T22" fmla="*/ 11 w 43"/>
                <a:gd name="T23" fmla="*/ 1 h 47"/>
                <a:gd name="T24" fmla="*/ 13 w 43"/>
                <a:gd name="T25" fmla="*/ 0 h 47"/>
                <a:gd name="T26" fmla="*/ 20 w 43"/>
                <a:gd name="T27" fmla="*/ 11 h 47"/>
                <a:gd name="T28" fmla="*/ 28 w 43"/>
                <a:gd name="T29" fmla="*/ 21 h 47"/>
                <a:gd name="T30" fmla="*/ 35 w 43"/>
                <a:gd name="T31" fmla="*/ 32 h 47"/>
                <a:gd name="T32" fmla="*/ 43 w 43"/>
                <a:gd name="T33" fmla="*/ 43 h 47"/>
                <a:gd name="T34" fmla="*/ 40 w 43"/>
                <a:gd name="T35" fmla="*/ 44 h 47"/>
                <a:gd name="T36" fmla="*/ 37 w 43"/>
                <a:gd name="T37" fmla="*/ 44 h 47"/>
                <a:gd name="T38" fmla="*/ 34 w 43"/>
                <a:gd name="T39" fmla="*/ 45 h 47"/>
                <a:gd name="T40" fmla="*/ 31 w 43"/>
                <a:gd name="T41" fmla="*/ 46 h 47"/>
                <a:gd name="T42" fmla="*/ 29 w 43"/>
                <a:gd name="T43" fmla="*/ 47 h 47"/>
                <a:gd name="T44" fmla="*/ 28 w 43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7">
                  <a:moveTo>
                    <a:pt x="28" y="47"/>
                  </a:moveTo>
                  <a:lnTo>
                    <a:pt x="21" y="36"/>
                  </a:lnTo>
                  <a:lnTo>
                    <a:pt x="14" y="25"/>
                  </a:lnTo>
                  <a:lnTo>
                    <a:pt x="7" y="14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20" y="11"/>
                  </a:lnTo>
                  <a:lnTo>
                    <a:pt x="28" y="21"/>
                  </a:lnTo>
                  <a:lnTo>
                    <a:pt x="35" y="32"/>
                  </a:lnTo>
                  <a:lnTo>
                    <a:pt x="43" y="43"/>
                  </a:lnTo>
                  <a:lnTo>
                    <a:pt x="40" y="44"/>
                  </a:lnTo>
                  <a:lnTo>
                    <a:pt x="37" y="44"/>
                  </a:lnTo>
                  <a:lnTo>
                    <a:pt x="34" y="45"/>
                  </a:lnTo>
                  <a:lnTo>
                    <a:pt x="31" y="46"/>
                  </a:lnTo>
                  <a:lnTo>
                    <a:pt x="29" y="47"/>
                  </a:lnTo>
                  <a:lnTo>
                    <a:pt x="28" y="47"/>
                  </a:lnTo>
                  <a:close/>
                </a:path>
              </a:pathLst>
            </a:custGeom>
            <a:solidFill>
              <a:srgbClr val="FFDBE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6" name="Freeform 1256"/>
            <p:cNvSpPr>
              <a:spLocks/>
            </p:cNvSpPr>
            <p:nvPr userDrawn="1"/>
          </p:nvSpPr>
          <p:spPr bwMode="auto">
            <a:xfrm>
              <a:off x="1680" y="1193"/>
              <a:ext cx="50" cy="54"/>
            </a:xfrm>
            <a:custGeom>
              <a:avLst/>
              <a:gdLst>
                <a:gd name="T0" fmla="*/ 24 w 39"/>
                <a:gd name="T1" fmla="*/ 48 h 48"/>
                <a:gd name="T2" fmla="*/ 18 w 39"/>
                <a:gd name="T3" fmla="*/ 37 h 48"/>
                <a:gd name="T4" fmla="*/ 12 w 39"/>
                <a:gd name="T5" fmla="*/ 26 h 48"/>
                <a:gd name="T6" fmla="*/ 6 w 39"/>
                <a:gd name="T7" fmla="*/ 15 h 48"/>
                <a:gd name="T8" fmla="*/ 0 w 39"/>
                <a:gd name="T9" fmla="*/ 4 h 48"/>
                <a:gd name="T10" fmla="*/ 3 w 39"/>
                <a:gd name="T11" fmla="*/ 3 h 48"/>
                <a:gd name="T12" fmla="*/ 5 w 39"/>
                <a:gd name="T13" fmla="*/ 3 h 48"/>
                <a:gd name="T14" fmla="*/ 7 w 39"/>
                <a:gd name="T15" fmla="*/ 2 h 48"/>
                <a:gd name="T16" fmla="*/ 9 w 39"/>
                <a:gd name="T17" fmla="*/ 2 h 48"/>
                <a:gd name="T18" fmla="*/ 10 w 39"/>
                <a:gd name="T19" fmla="*/ 1 h 48"/>
                <a:gd name="T20" fmla="*/ 11 w 39"/>
                <a:gd name="T21" fmla="*/ 1 h 48"/>
                <a:gd name="T22" fmla="*/ 12 w 39"/>
                <a:gd name="T23" fmla="*/ 1 h 48"/>
                <a:gd name="T24" fmla="*/ 14 w 39"/>
                <a:gd name="T25" fmla="*/ 0 h 48"/>
                <a:gd name="T26" fmla="*/ 20 w 39"/>
                <a:gd name="T27" fmla="*/ 11 h 48"/>
                <a:gd name="T28" fmla="*/ 26 w 39"/>
                <a:gd name="T29" fmla="*/ 22 h 48"/>
                <a:gd name="T30" fmla="*/ 32 w 39"/>
                <a:gd name="T31" fmla="*/ 33 h 48"/>
                <a:gd name="T32" fmla="*/ 39 w 39"/>
                <a:gd name="T33" fmla="*/ 44 h 48"/>
                <a:gd name="T34" fmla="*/ 38 w 39"/>
                <a:gd name="T35" fmla="*/ 45 h 48"/>
                <a:gd name="T36" fmla="*/ 37 w 39"/>
                <a:gd name="T37" fmla="*/ 45 h 48"/>
                <a:gd name="T38" fmla="*/ 36 w 39"/>
                <a:gd name="T39" fmla="*/ 45 h 48"/>
                <a:gd name="T40" fmla="*/ 35 w 39"/>
                <a:gd name="T41" fmla="*/ 45 h 48"/>
                <a:gd name="T42" fmla="*/ 32 w 39"/>
                <a:gd name="T43" fmla="*/ 46 h 48"/>
                <a:gd name="T44" fmla="*/ 29 w 39"/>
                <a:gd name="T45" fmla="*/ 47 h 48"/>
                <a:gd name="T46" fmla="*/ 26 w 39"/>
                <a:gd name="T47" fmla="*/ 47 h 48"/>
                <a:gd name="T48" fmla="*/ 24 w 39"/>
                <a:gd name="T4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8">
                  <a:moveTo>
                    <a:pt x="24" y="48"/>
                  </a:moveTo>
                  <a:lnTo>
                    <a:pt x="18" y="37"/>
                  </a:lnTo>
                  <a:lnTo>
                    <a:pt x="12" y="26"/>
                  </a:lnTo>
                  <a:lnTo>
                    <a:pt x="6" y="15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20" y="11"/>
                  </a:lnTo>
                  <a:lnTo>
                    <a:pt x="26" y="22"/>
                  </a:lnTo>
                  <a:lnTo>
                    <a:pt x="32" y="33"/>
                  </a:lnTo>
                  <a:lnTo>
                    <a:pt x="39" y="44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6" y="45"/>
                  </a:lnTo>
                  <a:lnTo>
                    <a:pt x="35" y="45"/>
                  </a:lnTo>
                  <a:lnTo>
                    <a:pt x="32" y="46"/>
                  </a:lnTo>
                  <a:lnTo>
                    <a:pt x="29" y="47"/>
                  </a:lnTo>
                  <a:lnTo>
                    <a:pt x="26" y="47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FFDFF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7" name="Freeform 1257"/>
            <p:cNvSpPr>
              <a:spLocks/>
            </p:cNvSpPr>
            <p:nvPr userDrawn="1"/>
          </p:nvSpPr>
          <p:spPr bwMode="auto">
            <a:xfrm>
              <a:off x="1675" y="1194"/>
              <a:ext cx="45" cy="56"/>
            </a:xfrm>
            <a:custGeom>
              <a:avLst/>
              <a:gdLst>
                <a:gd name="T0" fmla="*/ 19 w 35"/>
                <a:gd name="T1" fmla="*/ 49 h 49"/>
                <a:gd name="T2" fmla="*/ 14 w 35"/>
                <a:gd name="T3" fmla="*/ 37 h 49"/>
                <a:gd name="T4" fmla="*/ 10 w 35"/>
                <a:gd name="T5" fmla="*/ 26 h 49"/>
                <a:gd name="T6" fmla="*/ 5 w 35"/>
                <a:gd name="T7" fmla="*/ 14 h 49"/>
                <a:gd name="T8" fmla="*/ 0 w 35"/>
                <a:gd name="T9" fmla="*/ 3 h 49"/>
                <a:gd name="T10" fmla="*/ 3 w 35"/>
                <a:gd name="T11" fmla="*/ 3 h 49"/>
                <a:gd name="T12" fmla="*/ 7 w 35"/>
                <a:gd name="T13" fmla="*/ 2 h 49"/>
                <a:gd name="T14" fmla="*/ 10 w 35"/>
                <a:gd name="T15" fmla="*/ 1 h 49"/>
                <a:gd name="T16" fmla="*/ 13 w 35"/>
                <a:gd name="T17" fmla="*/ 1 h 49"/>
                <a:gd name="T18" fmla="*/ 14 w 35"/>
                <a:gd name="T19" fmla="*/ 1 h 49"/>
                <a:gd name="T20" fmla="*/ 14 w 35"/>
                <a:gd name="T21" fmla="*/ 0 h 49"/>
                <a:gd name="T22" fmla="*/ 19 w 35"/>
                <a:gd name="T23" fmla="*/ 11 h 49"/>
                <a:gd name="T24" fmla="*/ 24 w 35"/>
                <a:gd name="T25" fmla="*/ 23 h 49"/>
                <a:gd name="T26" fmla="*/ 30 w 35"/>
                <a:gd name="T27" fmla="*/ 34 h 49"/>
                <a:gd name="T28" fmla="*/ 35 w 35"/>
                <a:gd name="T29" fmla="*/ 45 h 49"/>
                <a:gd name="T30" fmla="*/ 31 w 35"/>
                <a:gd name="T31" fmla="*/ 46 h 49"/>
                <a:gd name="T32" fmla="*/ 27 w 35"/>
                <a:gd name="T33" fmla="*/ 47 h 49"/>
                <a:gd name="T34" fmla="*/ 23 w 35"/>
                <a:gd name="T35" fmla="*/ 48 h 49"/>
                <a:gd name="T36" fmla="*/ 19 w 35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9">
                  <a:moveTo>
                    <a:pt x="19" y="49"/>
                  </a:moveTo>
                  <a:lnTo>
                    <a:pt x="14" y="37"/>
                  </a:lnTo>
                  <a:lnTo>
                    <a:pt x="10" y="26"/>
                  </a:lnTo>
                  <a:lnTo>
                    <a:pt x="5" y="14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9" y="11"/>
                  </a:lnTo>
                  <a:lnTo>
                    <a:pt x="24" y="23"/>
                  </a:lnTo>
                  <a:lnTo>
                    <a:pt x="30" y="34"/>
                  </a:lnTo>
                  <a:lnTo>
                    <a:pt x="35" y="45"/>
                  </a:lnTo>
                  <a:lnTo>
                    <a:pt x="31" y="46"/>
                  </a:lnTo>
                  <a:lnTo>
                    <a:pt x="27" y="47"/>
                  </a:lnTo>
                  <a:lnTo>
                    <a:pt x="23" y="48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F9E5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8" name="Freeform 1258"/>
            <p:cNvSpPr>
              <a:spLocks/>
            </p:cNvSpPr>
            <p:nvPr userDrawn="1"/>
          </p:nvSpPr>
          <p:spPr bwMode="auto">
            <a:xfrm>
              <a:off x="1669" y="1195"/>
              <a:ext cx="42" cy="56"/>
            </a:xfrm>
            <a:custGeom>
              <a:avLst/>
              <a:gdLst>
                <a:gd name="T0" fmla="*/ 16 w 32"/>
                <a:gd name="T1" fmla="*/ 49 h 49"/>
                <a:gd name="T2" fmla="*/ 12 w 32"/>
                <a:gd name="T3" fmla="*/ 37 h 49"/>
                <a:gd name="T4" fmla="*/ 8 w 32"/>
                <a:gd name="T5" fmla="*/ 26 h 49"/>
                <a:gd name="T6" fmla="*/ 4 w 32"/>
                <a:gd name="T7" fmla="*/ 14 h 49"/>
                <a:gd name="T8" fmla="*/ 0 w 32"/>
                <a:gd name="T9" fmla="*/ 3 h 49"/>
                <a:gd name="T10" fmla="*/ 4 w 32"/>
                <a:gd name="T11" fmla="*/ 2 h 49"/>
                <a:gd name="T12" fmla="*/ 7 w 32"/>
                <a:gd name="T13" fmla="*/ 2 h 49"/>
                <a:gd name="T14" fmla="*/ 11 w 32"/>
                <a:gd name="T15" fmla="*/ 1 h 49"/>
                <a:gd name="T16" fmla="*/ 14 w 32"/>
                <a:gd name="T17" fmla="*/ 0 h 49"/>
                <a:gd name="T18" fmla="*/ 19 w 32"/>
                <a:gd name="T19" fmla="*/ 12 h 49"/>
                <a:gd name="T20" fmla="*/ 23 w 32"/>
                <a:gd name="T21" fmla="*/ 23 h 49"/>
                <a:gd name="T22" fmla="*/ 27 w 32"/>
                <a:gd name="T23" fmla="*/ 35 h 49"/>
                <a:gd name="T24" fmla="*/ 32 w 32"/>
                <a:gd name="T25" fmla="*/ 46 h 49"/>
                <a:gd name="T26" fmla="*/ 28 w 32"/>
                <a:gd name="T27" fmla="*/ 47 h 49"/>
                <a:gd name="T28" fmla="*/ 24 w 32"/>
                <a:gd name="T29" fmla="*/ 48 h 49"/>
                <a:gd name="T30" fmla="*/ 19 w 32"/>
                <a:gd name="T31" fmla="*/ 48 h 49"/>
                <a:gd name="T32" fmla="*/ 16 w 32"/>
                <a:gd name="T3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9">
                  <a:moveTo>
                    <a:pt x="16" y="49"/>
                  </a:moveTo>
                  <a:lnTo>
                    <a:pt x="12" y="37"/>
                  </a:lnTo>
                  <a:lnTo>
                    <a:pt x="8" y="26"/>
                  </a:lnTo>
                  <a:lnTo>
                    <a:pt x="4" y="14"/>
                  </a:lnTo>
                  <a:lnTo>
                    <a:pt x="0" y="3"/>
                  </a:lnTo>
                  <a:lnTo>
                    <a:pt x="4" y="2"/>
                  </a:lnTo>
                  <a:lnTo>
                    <a:pt x="7" y="2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9" y="12"/>
                  </a:lnTo>
                  <a:lnTo>
                    <a:pt x="23" y="23"/>
                  </a:lnTo>
                  <a:lnTo>
                    <a:pt x="27" y="35"/>
                  </a:lnTo>
                  <a:lnTo>
                    <a:pt x="32" y="46"/>
                  </a:lnTo>
                  <a:lnTo>
                    <a:pt x="28" y="47"/>
                  </a:lnTo>
                  <a:lnTo>
                    <a:pt x="24" y="48"/>
                  </a:lnTo>
                  <a:lnTo>
                    <a:pt x="19" y="4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EFF4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9" name="Freeform 1259"/>
            <p:cNvSpPr>
              <a:spLocks/>
            </p:cNvSpPr>
            <p:nvPr userDrawn="1"/>
          </p:nvSpPr>
          <p:spPr bwMode="auto">
            <a:xfrm>
              <a:off x="1504" y="1175"/>
              <a:ext cx="93" cy="45"/>
            </a:xfrm>
            <a:custGeom>
              <a:avLst/>
              <a:gdLst>
                <a:gd name="T0" fmla="*/ 12 w 72"/>
                <a:gd name="T1" fmla="*/ 40 h 40"/>
                <a:gd name="T2" fmla="*/ 27 w 72"/>
                <a:gd name="T3" fmla="*/ 32 h 40"/>
                <a:gd name="T4" fmla="*/ 42 w 72"/>
                <a:gd name="T5" fmla="*/ 24 h 40"/>
                <a:gd name="T6" fmla="*/ 57 w 72"/>
                <a:gd name="T7" fmla="*/ 17 h 40"/>
                <a:gd name="T8" fmla="*/ 72 w 72"/>
                <a:gd name="T9" fmla="*/ 9 h 40"/>
                <a:gd name="T10" fmla="*/ 69 w 72"/>
                <a:gd name="T11" fmla="*/ 7 h 40"/>
                <a:gd name="T12" fmla="*/ 66 w 72"/>
                <a:gd name="T13" fmla="*/ 5 h 40"/>
                <a:gd name="T14" fmla="*/ 63 w 72"/>
                <a:gd name="T15" fmla="*/ 2 h 40"/>
                <a:gd name="T16" fmla="*/ 61 w 72"/>
                <a:gd name="T17" fmla="*/ 0 h 40"/>
                <a:gd name="T18" fmla="*/ 46 w 72"/>
                <a:gd name="T19" fmla="*/ 7 h 40"/>
                <a:gd name="T20" fmla="*/ 31 w 72"/>
                <a:gd name="T21" fmla="*/ 14 h 40"/>
                <a:gd name="T22" fmla="*/ 16 w 72"/>
                <a:gd name="T23" fmla="*/ 22 h 40"/>
                <a:gd name="T24" fmla="*/ 0 w 72"/>
                <a:gd name="T25" fmla="*/ 29 h 40"/>
                <a:gd name="T26" fmla="*/ 3 w 72"/>
                <a:gd name="T27" fmla="*/ 32 h 40"/>
                <a:gd name="T28" fmla="*/ 6 w 72"/>
                <a:gd name="T29" fmla="*/ 34 h 40"/>
                <a:gd name="T30" fmla="*/ 9 w 72"/>
                <a:gd name="T31" fmla="*/ 37 h 40"/>
                <a:gd name="T32" fmla="*/ 12 w 72"/>
                <a:gd name="T3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40">
                  <a:moveTo>
                    <a:pt x="12" y="40"/>
                  </a:moveTo>
                  <a:lnTo>
                    <a:pt x="27" y="32"/>
                  </a:lnTo>
                  <a:lnTo>
                    <a:pt x="42" y="24"/>
                  </a:lnTo>
                  <a:lnTo>
                    <a:pt x="57" y="17"/>
                  </a:lnTo>
                  <a:lnTo>
                    <a:pt x="72" y="9"/>
                  </a:lnTo>
                  <a:lnTo>
                    <a:pt x="69" y="7"/>
                  </a:lnTo>
                  <a:lnTo>
                    <a:pt x="66" y="5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46" y="7"/>
                  </a:lnTo>
                  <a:lnTo>
                    <a:pt x="31" y="14"/>
                  </a:lnTo>
                  <a:lnTo>
                    <a:pt x="16" y="22"/>
                  </a:lnTo>
                  <a:lnTo>
                    <a:pt x="0" y="29"/>
                  </a:lnTo>
                  <a:lnTo>
                    <a:pt x="3" y="32"/>
                  </a:lnTo>
                  <a:lnTo>
                    <a:pt x="6" y="34"/>
                  </a:lnTo>
                  <a:lnTo>
                    <a:pt x="9" y="37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A3E9E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0" name="Freeform 1260"/>
            <p:cNvSpPr>
              <a:spLocks/>
            </p:cNvSpPr>
            <p:nvPr userDrawn="1"/>
          </p:nvSpPr>
          <p:spPr bwMode="auto">
            <a:xfrm>
              <a:off x="1509" y="1177"/>
              <a:ext cx="91" cy="47"/>
            </a:xfrm>
            <a:custGeom>
              <a:avLst/>
              <a:gdLst>
                <a:gd name="T0" fmla="*/ 12 w 70"/>
                <a:gd name="T1" fmla="*/ 41 h 41"/>
                <a:gd name="T2" fmla="*/ 27 w 70"/>
                <a:gd name="T3" fmla="*/ 32 h 41"/>
                <a:gd name="T4" fmla="*/ 41 w 70"/>
                <a:gd name="T5" fmla="*/ 24 h 41"/>
                <a:gd name="T6" fmla="*/ 55 w 70"/>
                <a:gd name="T7" fmla="*/ 16 h 41"/>
                <a:gd name="T8" fmla="*/ 70 w 70"/>
                <a:gd name="T9" fmla="*/ 8 h 41"/>
                <a:gd name="T10" fmla="*/ 67 w 70"/>
                <a:gd name="T11" fmla="*/ 6 h 41"/>
                <a:gd name="T12" fmla="*/ 64 w 70"/>
                <a:gd name="T13" fmla="*/ 4 h 41"/>
                <a:gd name="T14" fmla="*/ 61 w 70"/>
                <a:gd name="T15" fmla="*/ 2 h 41"/>
                <a:gd name="T16" fmla="*/ 59 w 70"/>
                <a:gd name="T17" fmla="*/ 0 h 41"/>
                <a:gd name="T18" fmla="*/ 44 w 70"/>
                <a:gd name="T19" fmla="*/ 7 h 41"/>
                <a:gd name="T20" fmla="*/ 29 w 70"/>
                <a:gd name="T21" fmla="*/ 15 h 41"/>
                <a:gd name="T22" fmla="*/ 14 w 70"/>
                <a:gd name="T23" fmla="*/ 22 h 41"/>
                <a:gd name="T24" fmla="*/ 0 w 70"/>
                <a:gd name="T25" fmla="*/ 30 h 41"/>
                <a:gd name="T26" fmla="*/ 2 w 70"/>
                <a:gd name="T27" fmla="*/ 33 h 41"/>
                <a:gd name="T28" fmla="*/ 5 w 70"/>
                <a:gd name="T29" fmla="*/ 35 h 41"/>
                <a:gd name="T30" fmla="*/ 8 w 70"/>
                <a:gd name="T31" fmla="*/ 38 h 41"/>
                <a:gd name="T32" fmla="*/ 12 w 70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41">
                  <a:moveTo>
                    <a:pt x="12" y="41"/>
                  </a:moveTo>
                  <a:lnTo>
                    <a:pt x="27" y="32"/>
                  </a:lnTo>
                  <a:lnTo>
                    <a:pt x="41" y="24"/>
                  </a:lnTo>
                  <a:lnTo>
                    <a:pt x="55" y="16"/>
                  </a:lnTo>
                  <a:lnTo>
                    <a:pt x="70" y="8"/>
                  </a:lnTo>
                  <a:lnTo>
                    <a:pt x="67" y="6"/>
                  </a:lnTo>
                  <a:lnTo>
                    <a:pt x="64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44" y="7"/>
                  </a:lnTo>
                  <a:lnTo>
                    <a:pt x="29" y="15"/>
                  </a:lnTo>
                  <a:lnTo>
                    <a:pt x="14" y="22"/>
                  </a:lnTo>
                  <a:lnTo>
                    <a:pt x="0" y="30"/>
                  </a:lnTo>
                  <a:lnTo>
                    <a:pt x="2" y="33"/>
                  </a:lnTo>
                  <a:lnTo>
                    <a:pt x="5" y="35"/>
                  </a:lnTo>
                  <a:lnTo>
                    <a:pt x="8" y="38"/>
                  </a:lnTo>
                  <a:lnTo>
                    <a:pt x="12" y="41"/>
                  </a:lnTo>
                  <a:close/>
                </a:path>
              </a:pathLst>
            </a:custGeom>
            <a:solidFill>
              <a:srgbClr val="A5EBD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1" name="Freeform 1261"/>
            <p:cNvSpPr>
              <a:spLocks/>
            </p:cNvSpPr>
            <p:nvPr userDrawn="1"/>
          </p:nvSpPr>
          <p:spPr bwMode="auto">
            <a:xfrm>
              <a:off x="1513" y="1178"/>
              <a:ext cx="89" cy="48"/>
            </a:xfrm>
            <a:custGeom>
              <a:avLst/>
              <a:gdLst>
                <a:gd name="T0" fmla="*/ 13 w 69"/>
                <a:gd name="T1" fmla="*/ 42 h 42"/>
                <a:gd name="T2" fmla="*/ 27 w 69"/>
                <a:gd name="T3" fmla="*/ 33 h 42"/>
                <a:gd name="T4" fmla="*/ 41 w 69"/>
                <a:gd name="T5" fmla="*/ 25 h 42"/>
                <a:gd name="T6" fmla="*/ 55 w 69"/>
                <a:gd name="T7" fmla="*/ 17 h 42"/>
                <a:gd name="T8" fmla="*/ 69 w 69"/>
                <a:gd name="T9" fmla="*/ 9 h 42"/>
                <a:gd name="T10" fmla="*/ 66 w 69"/>
                <a:gd name="T11" fmla="*/ 7 h 42"/>
                <a:gd name="T12" fmla="*/ 63 w 69"/>
                <a:gd name="T13" fmla="*/ 5 h 42"/>
                <a:gd name="T14" fmla="*/ 60 w 69"/>
                <a:gd name="T15" fmla="*/ 3 h 42"/>
                <a:gd name="T16" fmla="*/ 58 w 69"/>
                <a:gd name="T17" fmla="*/ 0 h 42"/>
                <a:gd name="T18" fmla="*/ 43 w 69"/>
                <a:gd name="T19" fmla="*/ 8 h 42"/>
                <a:gd name="T20" fmla="*/ 29 w 69"/>
                <a:gd name="T21" fmla="*/ 16 h 42"/>
                <a:gd name="T22" fmla="*/ 15 w 69"/>
                <a:gd name="T23" fmla="*/ 24 h 42"/>
                <a:gd name="T24" fmla="*/ 0 w 69"/>
                <a:gd name="T25" fmla="*/ 33 h 42"/>
                <a:gd name="T26" fmla="*/ 3 w 69"/>
                <a:gd name="T27" fmla="*/ 35 h 42"/>
                <a:gd name="T28" fmla="*/ 6 w 69"/>
                <a:gd name="T29" fmla="*/ 38 h 42"/>
                <a:gd name="T30" fmla="*/ 10 w 69"/>
                <a:gd name="T31" fmla="*/ 40 h 42"/>
                <a:gd name="T32" fmla="*/ 13 w 69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42">
                  <a:moveTo>
                    <a:pt x="13" y="42"/>
                  </a:moveTo>
                  <a:lnTo>
                    <a:pt x="27" y="33"/>
                  </a:lnTo>
                  <a:lnTo>
                    <a:pt x="41" y="25"/>
                  </a:lnTo>
                  <a:lnTo>
                    <a:pt x="55" y="17"/>
                  </a:lnTo>
                  <a:lnTo>
                    <a:pt x="69" y="9"/>
                  </a:lnTo>
                  <a:lnTo>
                    <a:pt x="66" y="7"/>
                  </a:lnTo>
                  <a:lnTo>
                    <a:pt x="63" y="5"/>
                  </a:lnTo>
                  <a:lnTo>
                    <a:pt x="60" y="3"/>
                  </a:lnTo>
                  <a:lnTo>
                    <a:pt x="58" y="0"/>
                  </a:lnTo>
                  <a:lnTo>
                    <a:pt x="43" y="8"/>
                  </a:lnTo>
                  <a:lnTo>
                    <a:pt x="29" y="16"/>
                  </a:lnTo>
                  <a:lnTo>
                    <a:pt x="15" y="24"/>
                  </a:lnTo>
                  <a:lnTo>
                    <a:pt x="0" y="33"/>
                  </a:lnTo>
                  <a:lnTo>
                    <a:pt x="3" y="35"/>
                  </a:lnTo>
                  <a:lnTo>
                    <a:pt x="6" y="38"/>
                  </a:lnTo>
                  <a:lnTo>
                    <a:pt x="10" y="40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A9ECD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2" name="Freeform 1262"/>
            <p:cNvSpPr>
              <a:spLocks/>
            </p:cNvSpPr>
            <p:nvPr userDrawn="1"/>
          </p:nvSpPr>
          <p:spPr bwMode="auto">
            <a:xfrm>
              <a:off x="1518" y="1181"/>
              <a:ext cx="87" cy="48"/>
            </a:xfrm>
            <a:custGeom>
              <a:avLst/>
              <a:gdLst>
                <a:gd name="T0" fmla="*/ 14 w 67"/>
                <a:gd name="T1" fmla="*/ 43 h 43"/>
                <a:gd name="T2" fmla="*/ 27 w 67"/>
                <a:gd name="T3" fmla="*/ 34 h 43"/>
                <a:gd name="T4" fmla="*/ 40 w 67"/>
                <a:gd name="T5" fmla="*/ 25 h 43"/>
                <a:gd name="T6" fmla="*/ 54 w 67"/>
                <a:gd name="T7" fmla="*/ 16 h 43"/>
                <a:gd name="T8" fmla="*/ 67 w 67"/>
                <a:gd name="T9" fmla="*/ 8 h 43"/>
                <a:gd name="T10" fmla="*/ 64 w 67"/>
                <a:gd name="T11" fmla="*/ 6 h 43"/>
                <a:gd name="T12" fmla="*/ 61 w 67"/>
                <a:gd name="T13" fmla="*/ 4 h 43"/>
                <a:gd name="T14" fmla="*/ 58 w 67"/>
                <a:gd name="T15" fmla="*/ 2 h 43"/>
                <a:gd name="T16" fmla="*/ 55 w 67"/>
                <a:gd name="T17" fmla="*/ 0 h 43"/>
                <a:gd name="T18" fmla="*/ 42 w 67"/>
                <a:gd name="T19" fmla="*/ 9 h 43"/>
                <a:gd name="T20" fmla="*/ 28 w 67"/>
                <a:gd name="T21" fmla="*/ 17 h 43"/>
                <a:gd name="T22" fmla="*/ 14 w 67"/>
                <a:gd name="T23" fmla="*/ 25 h 43"/>
                <a:gd name="T24" fmla="*/ 0 w 67"/>
                <a:gd name="T25" fmla="*/ 34 h 43"/>
                <a:gd name="T26" fmla="*/ 4 w 67"/>
                <a:gd name="T27" fmla="*/ 36 h 43"/>
                <a:gd name="T28" fmla="*/ 7 w 67"/>
                <a:gd name="T29" fmla="*/ 38 h 43"/>
                <a:gd name="T30" fmla="*/ 10 w 67"/>
                <a:gd name="T31" fmla="*/ 41 h 43"/>
                <a:gd name="T32" fmla="*/ 14 w 67"/>
                <a:gd name="T3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43">
                  <a:moveTo>
                    <a:pt x="14" y="43"/>
                  </a:moveTo>
                  <a:lnTo>
                    <a:pt x="27" y="34"/>
                  </a:lnTo>
                  <a:lnTo>
                    <a:pt x="40" y="25"/>
                  </a:lnTo>
                  <a:lnTo>
                    <a:pt x="54" y="16"/>
                  </a:lnTo>
                  <a:lnTo>
                    <a:pt x="67" y="8"/>
                  </a:lnTo>
                  <a:lnTo>
                    <a:pt x="64" y="6"/>
                  </a:lnTo>
                  <a:lnTo>
                    <a:pt x="61" y="4"/>
                  </a:lnTo>
                  <a:lnTo>
                    <a:pt x="58" y="2"/>
                  </a:lnTo>
                  <a:lnTo>
                    <a:pt x="55" y="0"/>
                  </a:lnTo>
                  <a:lnTo>
                    <a:pt x="42" y="9"/>
                  </a:lnTo>
                  <a:lnTo>
                    <a:pt x="28" y="17"/>
                  </a:lnTo>
                  <a:lnTo>
                    <a:pt x="14" y="25"/>
                  </a:lnTo>
                  <a:lnTo>
                    <a:pt x="0" y="34"/>
                  </a:lnTo>
                  <a:lnTo>
                    <a:pt x="4" y="36"/>
                  </a:lnTo>
                  <a:lnTo>
                    <a:pt x="7" y="38"/>
                  </a:lnTo>
                  <a:lnTo>
                    <a:pt x="10" y="41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A9ECD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3" name="Freeform 1263"/>
            <p:cNvSpPr>
              <a:spLocks/>
            </p:cNvSpPr>
            <p:nvPr userDrawn="1"/>
          </p:nvSpPr>
          <p:spPr bwMode="auto">
            <a:xfrm>
              <a:off x="1525" y="1183"/>
              <a:ext cx="84" cy="50"/>
            </a:xfrm>
            <a:custGeom>
              <a:avLst/>
              <a:gdLst>
                <a:gd name="T0" fmla="*/ 14 w 65"/>
                <a:gd name="T1" fmla="*/ 44 h 44"/>
                <a:gd name="T2" fmla="*/ 27 w 65"/>
                <a:gd name="T3" fmla="*/ 34 h 44"/>
                <a:gd name="T4" fmla="*/ 39 w 65"/>
                <a:gd name="T5" fmla="*/ 25 h 44"/>
                <a:gd name="T6" fmla="*/ 52 w 65"/>
                <a:gd name="T7" fmla="*/ 16 h 44"/>
                <a:gd name="T8" fmla="*/ 65 w 65"/>
                <a:gd name="T9" fmla="*/ 7 h 44"/>
                <a:gd name="T10" fmla="*/ 61 w 65"/>
                <a:gd name="T11" fmla="*/ 5 h 44"/>
                <a:gd name="T12" fmla="*/ 58 w 65"/>
                <a:gd name="T13" fmla="*/ 4 h 44"/>
                <a:gd name="T14" fmla="*/ 55 w 65"/>
                <a:gd name="T15" fmla="*/ 2 h 44"/>
                <a:gd name="T16" fmla="*/ 53 w 65"/>
                <a:gd name="T17" fmla="*/ 0 h 44"/>
                <a:gd name="T18" fmla="*/ 40 w 65"/>
                <a:gd name="T19" fmla="*/ 9 h 44"/>
                <a:gd name="T20" fmla="*/ 27 w 65"/>
                <a:gd name="T21" fmla="*/ 18 h 44"/>
                <a:gd name="T22" fmla="*/ 13 w 65"/>
                <a:gd name="T23" fmla="*/ 26 h 44"/>
                <a:gd name="T24" fmla="*/ 0 w 65"/>
                <a:gd name="T25" fmla="*/ 36 h 44"/>
                <a:gd name="T26" fmla="*/ 3 w 65"/>
                <a:gd name="T27" fmla="*/ 38 h 44"/>
                <a:gd name="T28" fmla="*/ 7 w 65"/>
                <a:gd name="T29" fmla="*/ 40 h 44"/>
                <a:gd name="T30" fmla="*/ 10 w 65"/>
                <a:gd name="T31" fmla="*/ 42 h 44"/>
                <a:gd name="T32" fmla="*/ 14 w 65"/>
                <a:gd name="T3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44">
                  <a:moveTo>
                    <a:pt x="14" y="44"/>
                  </a:moveTo>
                  <a:lnTo>
                    <a:pt x="27" y="34"/>
                  </a:lnTo>
                  <a:lnTo>
                    <a:pt x="39" y="25"/>
                  </a:lnTo>
                  <a:lnTo>
                    <a:pt x="52" y="16"/>
                  </a:lnTo>
                  <a:lnTo>
                    <a:pt x="65" y="7"/>
                  </a:lnTo>
                  <a:lnTo>
                    <a:pt x="61" y="5"/>
                  </a:lnTo>
                  <a:lnTo>
                    <a:pt x="58" y="4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40" y="9"/>
                  </a:lnTo>
                  <a:lnTo>
                    <a:pt x="27" y="18"/>
                  </a:lnTo>
                  <a:lnTo>
                    <a:pt x="13" y="26"/>
                  </a:lnTo>
                  <a:lnTo>
                    <a:pt x="0" y="36"/>
                  </a:lnTo>
                  <a:lnTo>
                    <a:pt x="3" y="38"/>
                  </a:lnTo>
                  <a:lnTo>
                    <a:pt x="7" y="40"/>
                  </a:lnTo>
                  <a:lnTo>
                    <a:pt x="10" y="42"/>
                  </a:lnTo>
                  <a:lnTo>
                    <a:pt x="14" y="44"/>
                  </a:lnTo>
                  <a:close/>
                </a:path>
              </a:pathLst>
            </a:custGeom>
            <a:solidFill>
              <a:srgbClr val="ABECC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4" name="Freeform 1264"/>
            <p:cNvSpPr>
              <a:spLocks/>
            </p:cNvSpPr>
            <p:nvPr userDrawn="1"/>
          </p:nvSpPr>
          <p:spPr bwMode="auto">
            <a:xfrm>
              <a:off x="1533" y="1185"/>
              <a:ext cx="78" cy="50"/>
            </a:xfrm>
            <a:custGeom>
              <a:avLst/>
              <a:gdLst>
                <a:gd name="T0" fmla="*/ 13 w 61"/>
                <a:gd name="T1" fmla="*/ 44 h 44"/>
                <a:gd name="T2" fmla="*/ 25 w 61"/>
                <a:gd name="T3" fmla="*/ 34 h 44"/>
                <a:gd name="T4" fmla="*/ 37 w 61"/>
                <a:gd name="T5" fmla="*/ 25 h 44"/>
                <a:gd name="T6" fmla="*/ 49 w 61"/>
                <a:gd name="T7" fmla="*/ 15 h 44"/>
                <a:gd name="T8" fmla="*/ 61 w 61"/>
                <a:gd name="T9" fmla="*/ 6 h 44"/>
                <a:gd name="T10" fmla="*/ 58 w 61"/>
                <a:gd name="T11" fmla="*/ 5 h 44"/>
                <a:gd name="T12" fmla="*/ 55 w 61"/>
                <a:gd name="T13" fmla="*/ 3 h 44"/>
                <a:gd name="T14" fmla="*/ 52 w 61"/>
                <a:gd name="T15" fmla="*/ 2 h 44"/>
                <a:gd name="T16" fmla="*/ 49 w 61"/>
                <a:gd name="T17" fmla="*/ 0 h 44"/>
                <a:gd name="T18" fmla="*/ 37 w 61"/>
                <a:gd name="T19" fmla="*/ 9 h 44"/>
                <a:gd name="T20" fmla="*/ 24 w 61"/>
                <a:gd name="T21" fmla="*/ 18 h 44"/>
                <a:gd name="T22" fmla="*/ 12 w 61"/>
                <a:gd name="T23" fmla="*/ 28 h 44"/>
                <a:gd name="T24" fmla="*/ 0 w 61"/>
                <a:gd name="T25" fmla="*/ 37 h 44"/>
                <a:gd name="T26" fmla="*/ 3 w 61"/>
                <a:gd name="T27" fmla="*/ 39 h 44"/>
                <a:gd name="T28" fmla="*/ 6 w 61"/>
                <a:gd name="T29" fmla="*/ 41 h 44"/>
                <a:gd name="T30" fmla="*/ 10 w 61"/>
                <a:gd name="T31" fmla="*/ 42 h 44"/>
                <a:gd name="T32" fmla="*/ 13 w 61"/>
                <a:gd name="T3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44">
                  <a:moveTo>
                    <a:pt x="13" y="44"/>
                  </a:moveTo>
                  <a:lnTo>
                    <a:pt x="25" y="34"/>
                  </a:lnTo>
                  <a:lnTo>
                    <a:pt x="37" y="25"/>
                  </a:lnTo>
                  <a:lnTo>
                    <a:pt x="49" y="15"/>
                  </a:lnTo>
                  <a:lnTo>
                    <a:pt x="61" y="6"/>
                  </a:lnTo>
                  <a:lnTo>
                    <a:pt x="58" y="5"/>
                  </a:lnTo>
                  <a:lnTo>
                    <a:pt x="55" y="3"/>
                  </a:lnTo>
                  <a:lnTo>
                    <a:pt x="52" y="2"/>
                  </a:lnTo>
                  <a:lnTo>
                    <a:pt x="49" y="0"/>
                  </a:lnTo>
                  <a:lnTo>
                    <a:pt x="37" y="9"/>
                  </a:lnTo>
                  <a:lnTo>
                    <a:pt x="24" y="18"/>
                  </a:lnTo>
                  <a:lnTo>
                    <a:pt x="12" y="28"/>
                  </a:lnTo>
                  <a:lnTo>
                    <a:pt x="0" y="37"/>
                  </a:lnTo>
                  <a:lnTo>
                    <a:pt x="3" y="39"/>
                  </a:lnTo>
                  <a:lnTo>
                    <a:pt x="6" y="41"/>
                  </a:lnTo>
                  <a:lnTo>
                    <a:pt x="10" y="42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rgbClr val="ADF0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5" name="Freeform 1265"/>
            <p:cNvSpPr>
              <a:spLocks/>
            </p:cNvSpPr>
            <p:nvPr userDrawn="1"/>
          </p:nvSpPr>
          <p:spPr bwMode="auto">
            <a:xfrm>
              <a:off x="1539" y="1187"/>
              <a:ext cx="76" cy="51"/>
            </a:xfrm>
            <a:custGeom>
              <a:avLst/>
              <a:gdLst>
                <a:gd name="T0" fmla="*/ 15 w 59"/>
                <a:gd name="T1" fmla="*/ 45 h 45"/>
                <a:gd name="T2" fmla="*/ 26 w 59"/>
                <a:gd name="T3" fmla="*/ 35 h 45"/>
                <a:gd name="T4" fmla="*/ 37 w 59"/>
                <a:gd name="T5" fmla="*/ 25 h 45"/>
                <a:gd name="T6" fmla="*/ 48 w 59"/>
                <a:gd name="T7" fmla="*/ 15 h 45"/>
                <a:gd name="T8" fmla="*/ 59 w 59"/>
                <a:gd name="T9" fmla="*/ 5 h 45"/>
                <a:gd name="T10" fmla="*/ 56 w 59"/>
                <a:gd name="T11" fmla="*/ 4 h 45"/>
                <a:gd name="T12" fmla="*/ 53 w 59"/>
                <a:gd name="T13" fmla="*/ 3 h 45"/>
                <a:gd name="T14" fmla="*/ 50 w 59"/>
                <a:gd name="T15" fmla="*/ 1 h 45"/>
                <a:gd name="T16" fmla="*/ 47 w 59"/>
                <a:gd name="T17" fmla="*/ 0 h 45"/>
                <a:gd name="T18" fmla="*/ 36 w 59"/>
                <a:gd name="T19" fmla="*/ 9 h 45"/>
                <a:gd name="T20" fmla="*/ 24 w 59"/>
                <a:gd name="T21" fmla="*/ 19 h 45"/>
                <a:gd name="T22" fmla="*/ 12 w 59"/>
                <a:gd name="T23" fmla="*/ 28 h 45"/>
                <a:gd name="T24" fmla="*/ 0 w 59"/>
                <a:gd name="T25" fmla="*/ 38 h 45"/>
                <a:gd name="T26" fmla="*/ 4 w 59"/>
                <a:gd name="T27" fmla="*/ 40 h 45"/>
                <a:gd name="T28" fmla="*/ 7 w 59"/>
                <a:gd name="T29" fmla="*/ 42 h 45"/>
                <a:gd name="T30" fmla="*/ 11 w 59"/>
                <a:gd name="T31" fmla="*/ 43 h 45"/>
                <a:gd name="T32" fmla="*/ 15 w 59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45">
                  <a:moveTo>
                    <a:pt x="15" y="45"/>
                  </a:moveTo>
                  <a:lnTo>
                    <a:pt x="26" y="35"/>
                  </a:lnTo>
                  <a:lnTo>
                    <a:pt x="37" y="25"/>
                  </a:lnTo>
                  <a:lnTo>
                    <a:pt x="48" y="15"/>
                  </a:lnTo>
                  <a:lnTo>
                    <a:pt x="59" y="5"/>
                  </a:lnTo>
                  <a:lnTo>
                    <a:pt x="56" y="4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7" y="0"/>
                  </a:lnTo>
                  <a:lnTo>
                    <a:pt x="36" y="9"/>
                  </a:lnTo>
                  <a:lnTo>
                    <a:pt x="24" y="19"/>
                  </a:lnTo>
                  <a:lnTo>
                    <a:pt x="12" y="2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7" y="42"/>
                  </a:lnTo>
                  <a:lnTo>
                    <a:pt x="11" y="43"/>
                  </a:lnTo>
                  <a:lnTo>
                    <a:pt x="15" y="45"/>
                  </a:lnTo>
                  <a:close/>
                </a:path>
              </a:pathLst>
            </a:custGeom>
            <a:solidFill>
              <a:srgbClr val="B0F0B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6" name="Freeform 1266"/>
            <p:cNvSpPr>
              <a:spLocks/>
            </p:cNvSpPr>
            <p:nvPr userDrawn="1"/>
          </p:nvSpPr>
          <p:spPr bwMode="auto">
            <a:xfrm>
              <a:off x="1548" y="1189"/>
              <a:ext cx="72" cy="53"/>
            </a:xfrm>
            <a:custGeom>
              <a:avLst/>
              <a:gdLst>
                <a:gd name="T0" fmla="*/ 14 w 56"/>
                <a:gd name="T1" fmla="*/ 47 h 47"/>
                <a:gd name="T2" fmla="*/ 25 w 56"/>
                <a:gd name="T3" fmla="*/ 36 h 47"/>
                <a:gd name="T4" fmla="*/ 35 w 56"/>
                <a:gd name="T5" fmla="*/ 26 h 47"/>
                <a:gd name="T6" fmla="*/ 45 w 56"/>
                <a:gd name="T7" fmla="*/ 15 h 47"/>
                <a:gd name="T8" fmla="*/ 56 w 56"/>
                <a:gd name="T9" fmla="*/ 5 h 47"/>
                <a:gd name="T10" fmla="*/ 52 w 56"/>
                <a:gd name="T11" fmla="*/ 4 h 47"/>
                <a:gd name="T12" fmla="*/ 49 w 56"/>
                <a:gd name="T13" fmla="*/ 3 h 47"/>
                <a:gd name="T14" fmla="*/ 46 w 56"/>
                <a:gd name="T15" fmla="*/ 2 h 47"/>
                <a:gd name="T16" fmla="*/ 43 w 56"/>
                <a:gd name="T17" fmla="*/ 0 h 47"/>
                <a:gd name="T18" fmla="*/ 32 w 56"/>
                <a:gd name="T19" fmla="*/ 10 h 47"/>
                <a:gd name="T20" fmla="*/ 22 w 56"/>
                <a:gd name="T21" fmla="*/ 20 h 47"/>
                <a:gd name="T22" fmla="*/ 11 w 56"/>
                <a:gd name="T23" fmla="*/ 30 h 47"/>
                <a:gd name="T24" fmla="*/ 0 w 56"/>
                <a:gd name="T25" fmla="*/ 41 h 47"/>
                <a:gd name="T26" fmla="*/ 3 w 56"/>
                <a:gd name="T27" fmla="*/ 42 h 47"/>
                <a:gd name="T28" fmla="*/ 7 w 56"/>
                <a:gd name="T29" fmla="*/ 44 h 47"/>
                <a:gd name="T30" fmla="*/ 10 w 56"/>
                <a:gd name="T31" fmla="*/ 45 h 47"/>
                <a:gd name="T32" fmla="*/ 14 w 56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47">
                  <a:moveTo>
                    <a:pt x="14" y="47"/>
                  </a:moveTo>
                  <a:lnTo>
                    <a:pt x="25" y="36"/>
                  </a:lnTo>
                  <a:lnTo>
                    <a:pt x="35" y="26"/>
                  </a:lnTo>
                  <a:lnTo>
                    <a:pt x="45" y="15"/>
                  </a:lnTo>
                  <a:lnTo>
                    <a:pt x="56" y="5"/>
                  </a:lnTo>
                  <a:lnTo>
                    <a:pt x="52" y="4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0"/>
                  </a:lnTo>
                  <a:lnTo>
                    <a:pt x="32" y="10"/>
                  </a:lnTo>
                  <a:lnTo>
                    <a:pt x="22" y="20"/>
                  </a:lnTo>
                  <a:lnTo>
                    <a:pt x="11" y="30"/>
                  </a:lnTo>
                  <a:lnTo>
                    <a:pt x="0" y="41"/>
                  </a:lnTo>
                  <a:lnTo>
                    <a:pt x="3" y="42"/>
                  </a:lnTo>
                  <a:lnTo>
                    <a:pt x="7" y="44"/>
                  </a:lnTo>
                  <a:lnTo>
                    <a:pt x="10" y="45"/>
                  </a:lnTo>
                  <a:lnTo>
                    <a:pt x="14" y="47"/>
                  </a:lnTo>
                  <a:close/>
                </a:path>
              </a:pathLst>
            </a:custGeom>
            <a:solidFill>
              <a:srgbClr val="C0F3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7" name="Freeform 1267"/>
            <p:cNvSpPr>
              <a:spLocks/>
            </p:cNvSpPr>
            <p:nvPr userDrawn="1"/>
          </p:nvSpPr>
          <p:spPr bwMode="auto">
            <a:xfrm>
              <a:off x="1557" y="1191"/>
              <a:ext cx="67" cy="53"/>
            </a:xfrm>
            <a:custGeom>
              <a:avLst/>
              <a:gdLst>
                <a:gd name="T0" fmla="*/ 15 w 52"/>
                <a:gd name="T1" fmla="*/ 47 h 47"/>
                <a:gd name="T2" fmla="*/ 24 w 52"/>
                <a:gd name="T3" fmla="*/ 36 h 47"/>
                <a:gd name="T4" fmla="*/ 33 w 52"/>
                <a:gd name="T5" fmla="*/ 25 h 47"/>
                <a:gd name="T6" fmla="*/ 43 w 52"/>
                <a:gd name="T7" fmla="*/ 15 h 47"/>
                <a:gd name="T8" fmla="*/ 52 w 52"/>
                <a:gd name="T9" fmla="*/ 4 h 47"/>
                <a:gd name="T10" fmla="*/ 49 w 52"/>
                <a:gd name="T11" fmla="*/ 3 h 47"/>
                <a:gd name="T12" fmla="*/ 46 w 52"/>
                <a:gd name="T13" fmla="*/ 2 h 47"/>
                <a:gd name="T14" fmla="*/ 43 w 52"/>
                <a:gd name="T15" fmla="*/ 1 h 47"/>
                <a:gd name="T16" fmla="*/ 40 w 52"/>
                <a:gd name="T17" fmla="*/ 0 h 47"/>
                <a:gd name="T18" fmla="*/ 30 w 52"/>
                <a:gd name="T19" fmla="*/ 10 h 47"/>
                <a:gd name="T20" fmla="*/ 20 w 52"/>
                <a:gd name="T21" fmla="*/ 21 h 47"/>
                <a:gd name="T22" fmla="*/ 10 w 52"/>
                <a:gd name="T23" fmla="*/ 31 h 47"/>
                <a:gd name="T24" fmla="*/ 0 w 52"/>
                <a:gd name="T25" fmla="*/ 42 h 47"/>
                <a:gd name="T26" fmla="*/ 3 w 52"/>
                <a:gd name="T27" fmla="*/ 43 h 47"/>
                <a:gd name="T28" fmla="*/ 7 w 52"/>
                <a:gd name="T29" fmla="*/ 44 h 47"/>
                <a:gd name="T30" fmla="*/ 11 w 52"/>
                <a:gd name="T31" fmla="*/ 46 h 47"/>
                <a:gd name="T32" fmla="*/ 15 w 52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7">
                  <a:moveTo>
                    <a:pt x="15" y="47"/>
                  </a:moveTo>
                  <a:lnTo>
                    <a:pt x="24" y="36"/>
                  </a:lnTo>
                  <a:lnTo>
                    <a:pt x="33" y="25"/>
                  </a:lnTo>
                  <a:lnTo>
                    <a:pt x="43" y="15"/>
                  </a:lnTo>
                  <a:lnTo>
                    <a:pt x="52" y="4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0" y="10"/>
                  </a:lnTo>
                  <a:lnTo>
                    <a:pt x="20" y="21"/>
                  </a:lnTo>
                  <a:lnTo>
                    <a:pt x="10" y="31"/>
                  </a:lnTo>
                  <a:lnTo>
                    <a:pt x="0" y="42"/>
                  </a:lnTo>
                  <a:lnTo>
                    <a:pt x="3" y="43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5" y="47"/>
                  </a:lnTo>
                  <a:close/>
                </a:path>
              </a:pathLst>
            </a:custGeom>
            <a:solidFill>
              <a:srgbClr val="CAF3C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8" name="Freeform 1268"/>
            <p:cNvSpPr>
              <a:spLocks/>
            </p:cNvSpPr>
            <p:nvPr userDrawn="1"/>
          </p:nvSpPr>
          <p:spPr bwMode="auto">
            <a:xfrm>
              <a:off x="1567" y="1193"/>
              <a:ext cx="62" cy="53"/>
            </a:xfrm>
            <a:custGeom>
              <a:avLst/>
              <a:gdLst>
                <a:gd name="T0" fmla="*/ 14 w 48"/>
                <a:gd name="T1" fmla="*/ 47 h 47"/>
                <a:gd name="T2" fmla="*/ 23 w 48"/>
                <a:gd name="T3" fmla="*/ 36 h 47"/>
                <a:gd name="T4" fmla="*/ 31 w 48"/>
                <a:gd name="T5" fmla="*/ 25 h 47"/>
                <a:gd name="T6" fmla="*/ 40 w 48"/>
                <a:gd name="T7" fmla="*/ 14 h 47"/>
                <a:gd name="T8" fmla="*/ 48 w 48"/>
                <a:gd name="T9" fmla="*/ 3 h 47"/>
                <a:gd name="T10" fmla="*/ 45 w 48"/>
                <a:gd name="T11" fmla="*/ 2 h 47"/>
                <a:gd name="T12" fmla="*/ 42 w 48"/>
                <a:gd name="T13" fmla="*/ 2 h 47"/>
                <a:gd name="T14" fmla="*/ 38 w 48"/>
                <a:gd name="T15" fmla="*/ 0 h 47"/>
                <a:gd name="T16" fmla="*/ 35 w 48"/>
                <a:gd name="T17" fmla="*/ 0 h 47"/>
                <a:gd name="T18" fmla="*/ 26 w 48"/>
                <a:gd name="T19" fmla="*/ 10 h 47"/>
                <a:gd name="T20" fmla="*/ 17 w 48"/>
                <a:gd name="T21" fmla="*/ 21 h 47"/>
                <a:gd name="T22" fmla="*/ 8 w 48"/>
                <a:gd name="T23" fmla="*/ 32 h 47"/>
                <a:gd name="T24" fmla="*/ 0 w 48"/>
                <a:gd name="T25" fmla="*/ 43 h 47"/>
                <a:gd name="T26" fmla="*/ 3 w 48"/>
                <a:gd name="T27" fmla="*/ 44 h 47"/>
                <a:gd name="T28" fmla="*/ 7 w 48"/>
                <a:gd name="T29" fmla="*/ 45 h 47"/>
                <a:gd name="T30" fmla="*/ 10 w 48"/>
                <a:gd name="T31" fmla="*/ 46 h 47"/>
                <a:gd name="T32" fmla="*/ 14 w 48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7">
                  <a:moveTo>
                    <a:pt x="14" y="47"/>
                  </a:moveTo>
                  <a:lnTo>
                    <a:pt x="23" y="36"/>
                  </a:lnTo>
                  <a:lnTo>
                    <a:pt x="31" y="25"/>
                  </a:lnTo>
                  <a:lnTo>
                    <a:pt x="40" y="14"/>
                  </a:lnTo>
                  <a:lnTo>
                    <a:pt x="48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26" y="10"/>
                  </a:lnTo>
                  <a:lnTo>
                    <a:pt x="17" y="21"/>
                  </a:lnTo>
                  <a:lnTo>
                    <a:pt x="8" y="32"/>
                  </a:lnTo>
                  <a:lnTo>
                    <a:pt x="0" y="43"/>
                  </a:lnTo>
                  <a:lnTo>
                    <a:pt x="3" y="44"/>
                  </a:lnTo>
                  <a:lnTo>
                    <a:pt x="7" y="45"/>
                  </a:lnTo>
                  <a:lnTo>
                    <a:pt x="10" y="46"/>
                  </a:lnTo>
                  <a:lnTo>
                    <a:pt x="14" y="47"/>
                  </a:lnTo>
                  <a:close/>
                </a:path>
              </a:pathLst>
            </a:custGeom>
            <a:solidFill>
              <a:srgbClr val="DDF6C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9" name="Freeform 1269"/>
            <p:cNvSpPr>
              <a:spLocks/>
            </p:cNvSpPr>
            <p:nvPr userDrawn="1"/>
          </p:nvSpPr>
          <p:spPr bwMode="auto">
            <a:xfrm>
              <a:off x="1578" y="1194"/>
              <a:ext cx="57" cy="54"/>
            </a:xfrm>
            <a:custGeom>
              <a:avLst/>
              <a:gdLst>
                <a:gd name="T0" fmla="*/ 15 w 44"/>
                <a:gd name="T1" fmla="*/ 48 h 48"/>
                <a:gd name="T2" fmla="*/ 22 w 44"/>
                <a:gd name="T3" fmla="*/ 36 h 48"/>
                <a:gd name="T4" fmla="*/ 29 w 44"/>
                <a:gd name="T5" fmla="*/ 25 h 48"/>
                <a:gd name="T6" fmla="*/ 37 w 44"/>
                <a:gd name="T7" fmla="*/ 14 h 48"/>
                <a:gd name="T8" fmla="*/ 44 w 44"/>
                <a:gd name="T9" fmla="*/ 3 h 48"/>
                <a:gd name="T10" fmla="*/ 41 w 44"/>
                <a:gd name="T11" fmla="*/ 2 h 48"/>
                <a:gd name="T12" fmla="*/ 37 w 44"/>
                <a:gd name="T13" fmla="*/ 1 h 48"/>
                <a:gd name="T14" fmla="*/ 34 w 44"/>
                <a:gd name="T15" fmla="*/ 1 h 48"/>
                <a:gd name="T16" fmla="*/ 31 w 44"/>
                <a:gd name="T17" fmla="*/ 0 h 48"/>
                <a:gd name="T18" fmla="*/ 23 w 44"/>
                <a:gd name="T19" fmla="*/ 11 h 48"/>
                <a:gd name="T20" fmla="*/ 15 w 44"/>
                <a:gd name="T21" fmla="*/ 22 h 48"/>
                <a:gd name="T22" fmla="*/ 7 w 44"/>
                <a:gd name="T23" fmla="*/ 33 h 48"/>
                <a:gd name="T24" fmla="*/ 0 w 44"/>
                <a:gd name="T25" fmla="*/ 44 h 48"/>
                <a:gd name="T26" fmla="*/ 3 w 44"/>
                <a:gd name="T27" fmla="*/ 45 h 48"/>
                <a:gd name="T28" fmla="*/ 7 w 44"/>
                <a:gd name="T29" fmla="*/ 46 h 48"/>
                <a:gd name="T30" fmla="*/ 11 w 44"/>
                <a:gd name="T31" fmla="*/ 47 h 48"/>
                <a:gd name="T32" fmla="*/ 15 w 44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8">
                  <a:moveTo>
                    <a:pt x="15" y="48"/>
                  </a:moveTo>
                  <a:lnTo>
                    <a:pt x="22" y="36"/>
                  </a:lnTo>
                  <a:lnTo>
                    <a:pt x="29" y="25"/>
                  </a:lnTo>
                  <a:lnTo>
                    <a:pt x="37" y="14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7" y="1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3" y="11"/>
                  </a:lnTo>
                  <a:lnTo>
                    <a:pt x="15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3" y="45"/>
                  </a:lnTo>
                  <a:lnTo>
                    <a:pt x="7" y="46"/>
                  </a:lnTo>
                  <a:lnTo>
                    <a:pt x="11" y="47"/>
                  </a:lnTo>
                  <a:lnTo>
                    <a:pt x="15" y="48"/>
                  </a:lnTo>
                  <a:close/>
                </a:path>
              </a:pathLst>
            </a:custGeom>
            <a:solidFill>
              <a:srgbClr val="E7F6C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0" name="Freeform 1270"/>
            <p:cNvSpPr>
              <a:spLocks/>
            </p:cNvSpPr>
            <p:nvPr userDrawn="1"/>
          </p:nvSpPr>
          <p:spPr bwMode="auto">
            <a:xfrm>
              <a:off x="1588" y="1195"/>
              <a:ext cx="52" cy="56"/>
            </a:xfrm>
            <a:custGeom>
              <a:avLst/>
              <a:gdLst>
                <a:gd name="T0" fmla="*/ 15 w 40"/>
                <a:gd name="T1" fmla="*/ 49 h 49"/>
                <a:gd name="T2" fmla="*/ 22 w 40"/>
                <a:gd name="T3" fmla="*/ 37 h 49"/>
                <a:gd name="T4" fmla="*/ 28 w 40"/>
                <a:gd name="T5" fmla="*/ 25 h 49"/>
                <a:gd name="T6" fmla="*/ 34 w 40"/>
                <a:gd name="T7" fmla="*/ 14 h 49"/>
                <a:gd name="T8" fmla="*/ 40 w 40"/>
                <a:gd name="T9" fmla="*/ 2 h 49"/>
                <a:gd name="T10" fmla="*/ 37 w 40"/>
                <a:gd name="T11" fmla="*/ 2 h 49"/>
                <a:gd name="T12" fmla="*/ 34 w 40"/>
                <a:gd name="T13" fmla="*/ 1 h 49"/>
                <a:gd name="T14" fmla="*/ 30 w 40"/>
                <a:gd name="T15" fmla="*/ 1 h 49"/>
                <a:gd name="T16" fmla="*/ 27 w 40"/>
                <a:gd name="T17" fmla="*/ 0 h 49"/>
                <a:gd name="T18" fmla="*/ 20 w 40"/>
                <a:gd name="T19" fmla="*/ 11 h 49"/>
                <a:gd name="T20" fmla="*/ 14 w 40"/>
                <a:gd name="T21" fmla="*/ 22 h 49"/>
                <a:gd name="T22" fmla="*/ 7 w 40"/>
                <a:gd name="T23" fmla="*/ 34 h 49"/>
                <a:gd name="T24" fmla="*/ 0 w 40"/>
                <a:gd name="T25" fmla="*/ 45 h 49"/>
                <a:gd name="T26" fmla="*/ 4 w 40"/>
                <a:gd name="T27" fmla="*/ 46 h 49"/>
                <a:gd name="T28" fmla="*/ 7 w 40"/>
                <a:gd name="T29" fmla="*/ 47 h 49"/>
                <a:gd name="T30" fmla="*/ 11 w 40"/>
                <a:gd name="T31" fmla="*/ 48 h 49"/>
                <a:gd name="T32" fmla="*/ 15 w 40"/>
                <a:gd name="T3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9">
                  <a:moveTo>
                    <a:pt x="15" y="49"/>
                  </a:moveTo>
                  <a:lnTo>
                    <a:pt x="22" y="37"/>
                  </a:lnTo>
                  <a:lnTo>
                    <a:pt x="28" y="25"/>
                  </a:lnTo>
                  <a:lnTo>
                    <a:pt x="34" y="14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0" y="11"/>
                  </a:lnTo>
                  <a:lnTo>
                    <a:pt x="14" y="22"/>
                  </a:lnTo>
                  <a:lnTo>
                    <a:pt x="7" y="34"/>
                  </a:lnTo>
                  <a:lnTo>
                    <a:pt x="0" y="45"/>
                  </a:lnTo>
                  <a:lnTo>
                    <a:pt x="4" y="46"/>
                  </a:lnTo>
                  <a:lnTo>
                    <a:pt x="7" y="47"/>
                  </a:lnTo>
                  <a:lnTo>
                    <a:pt x="11" y="48"/>
                  </a:lnTo>
                  <a:lnTo>
                    <a:pt x="15" y="49"/>
                  </a:lnTo>
                  <a:close/>
                </a:path>
              </a:pathLst>
            </a:custGeom>
            <a:solidFill>
              <a:srgbClr val="F3F7C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1" name="Freeform 1271"/>
            <p:cNvSpPr>
              <a:spLocks/>
            </p:cNvSpPr>
            <p:nvPr userDrawn="1"/>
          </p:nvSpPr>
          <p:spPr bwMode="auto">
            <a:xfrm>
              <a:off x="1600" y="1196"/>
              <a:ext cx="46" cy="56"/>
            </a:xfrm>
            <a:custGeom>
              <a:avLst/>
              <a:gdLst>
                <a:gd name="T0" fmla="*/ 15 w 36"/>
                <a:gd name="T1" fmla="*/ 49 h 49"/>
                <a:gd name="T2" fmla="*/ 20 w 36"/>
                <a:gd name="T3" fmla="*/ 37 h 49"/>
                <a:gd name="T4" fmla="*/ 25 w 36"/>
                <a:gd name="T5" fmla="*/ 25 h 49"/>
                <a:gd name="T6" fmla="*/ 31 w 36"/>
                <a:gd name="T7" fmla="*/ 13 h 49"/>
                <a:gd name="T8" fmla="*/ 36 w 36"/>
                <a:gd name="T9" fmla="*/ 2 h 49"/>
                <a:gd name="T10" fmla="*/ 32 w 36"/>
                <a:gd name="T11" fmla="*/ 1 h 49"/>
                <a:gd name="T12" fmla="*/ 29 w 36"/>
                <a:gd name="T13" fmla="*/ 1 h 49"/>
                <a:gd name="T14" fmla="*/ 26 w 36"/>
                <a:gd name="T15" fmla="*/ 1 h 49"/>
                <a:gd name="T16" fmla="*/ 23 w 36"/>
                <a:gd name="T17" fmla="*/ 0 h 49"/>
                <a:gd name="T18" fmla="*/ 17 w 36"/>
                <a:gd name="T19" fmla="*/ 11 h 49"/>
                <a:gd name="T20" fmla="*/ 11 w 36"/>
                <a:gd name="T21" fmla="*/ 23 h 49"/>
                <a:gd name="T22" fmla="*/ 5 w 36"/>
                <a:gd name="T23" fmla="*/ 34 h 49"/>
                <a:gd name="T24" fmla="*/ 0 w 36"/>
                <a:gd name="T25" fmla="*/ 46 h 49"/>
                <a:gd name="T26" fmla="*/ 4 w 36"/>
                <a:gd name="T27" fmla="*/ 47 h 49"/>
                <a:gd name="T28" fmla="*/ 7 w 36"/>
                <a:gd name="T29" fmla="*/ 48 h 49"/>
                <a:gd name="T30" fmla="*/ 11 w 36"/>
                <a:gd name="T31" fmla="*/ 48 h 49"/>
                <a:gd name="T32" fmla="*/ 15 w 36"/>
                <a:gd name="T3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9">
                  <a:moveTo>
                    <a:pt x="15" y="49"/>
                  </a:moveTo>
                  <a:lnTo>
                    <a:pt x="20" y="37"/>
                  </a:lnTo>
                  <a:lnTo>
                    <a:pt x="25" y="25"/>
                  </a:lnTo>
                  <a:lnTo>
                    <a:pt x="31" y="13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17" y="11"/>
                  </a:lnTo>
                  <a:lnTo>
                    <a:pt x="11" y="23"/>
                  </a:lnTo>
                  <a:lnTo>
                    <a:pt x="5" y="34"/>
                  </a:lnTo>
                  <a:lnTo>
                    <a:pt x="0" y="46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11" y="48"/>
                  </a:lnTo>
                  <a:lnTo>
                    <a:pt x="15" y="49"/>
                  </a:lnTo>
                  <a:close/>
                </a:path>
              </a:pathLst>
            </a:custGeom>
            <a:solidFill>
              <a:srgbClr val="F8ECC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2" name="Freeform 1272"/>
            <p:cNvSpPr>
              <a:spLocks/>
            </p:cNvSpPr>
            <p:nvPr userDrawn="1"/>
          </p:nvSpPr>
          <p:spPr bwMode="auto">
            <a:xfrm>
              <a:off x="1611" y="1198"/>
              <a:ext cx="40" cy="55"/>
            </a:xfrm>
            <a:custGeom>
              <a:avLst/>
              <a:gdLst>
                <a:gd name="T0" fmla="*/ 15 w 31"/>
                <a:gd name="T1" fmla="*/ 49 h 49"/>
                <a:gd name="T2" fmla="*/ 19 w 31"/>
                <a:gd name="T3" fmla="*/ 37 h 49"/>
                <a:gd name="T4" fmla="*/ 23 w 31"/>
                <a:gd name="T5" fmla="*/ 25 h 49"/>
                <a:gd name="T6" fmla="*/ 27 w 31"/>
                <a:gd name="T7" fmla="*/ 13 h 49"/>
                <a:gd name="T8" fmla="*/ 31 w 31"/>
                <a:gd name="T9" fmla="*/ 1 h 49"/>
                <a:gd name="T10" fmla="*/ 28 w 31"/>
                <a:gd name="T11" fmla="*/ 1 h 49"/>
                <a:gd name="T12" fmla="*/ 24 w 31"/>
                <a:gd name="T13" fmla="*/ 1 h 49"/>
                <a:gd name="T14" fmla="*/ 21 w 31"/>
                <a:gd name="T15" fmla="*/ 0 h 49"/>
                <a:gd name="T16" fmla="*/ 18 w 31"/>
                <a:gd name="T17" fmla="*/ 0 h 49"/>
                <a:gd name="T18" fmla="*/ 13 w 31"/>
                <a:gd name="T19" fmla="*/ 11 h 49"/>
                <a:gd name="T20" fmla="*/ 9 w 31"/>
                <a:gd name="T21" fmla="*/ 23 h 49"/>
                <a:gd name="T22" fmla="*/ 4 w 31"/>
                <a:gd name="T23" fmla="*/ 35 h 49"/>
                <a:gd name="T24" fmla="*/ 0 w 31"/>
                <a:gd name="T25" fmla="*/ 47 h 49"/>
                <a:gd name="T26" fmla="*/ 4 w 31"/>
                <a:gd name="T27" fmla="*/ 47 h 49"/>
                <a:gd name="T28" fmla="*/ 8 w 31"/>
                <a:gd name="T29" fmla="*/ 48 h 49"/>
                <a:gd name="T30" fmla="*/ 11 w 31"/>
                <a:gd name="T31" fmla="*/ 48 h 49"/>
                <a:gd name="T32" fmla="*/ 15 w 31"/>
                <a:gd name="T3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9">
                  <a:moveTo>
                    <a:pt x="15" y="49"/>
                  </a:moveTo>
                  <a:lnTo>
                    <a:pt x="19" y="37"/>
                  </a:lnTo>
                  <a:lnTo>
                    <a:pt x="23" y="25"/>
                  </a:lnTo>
                  <a:lnTo>
                    <a:pt x="27" y="13"/>
                  </a:lnTo>
                  <a:lnTo>
                    <a:pt x="31" y="1"/>
                  </a:lnTo>
                  <a:lnTo>
                    <a:pt x="28" y="1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11"/>
                  </a:lnTo>
                  <a:lnTo>
                    <a:pt x="9" y="23"/>
                  </a:lnTo>
                  <a:lnTo>
                    <a:pt x="4" y="35"/>
                  </a:lnTo>
                  <a:lnTo>
                    <a:pt x="0" y="47"/>
                  </a:lnTo>
                  <a:lnTo>
                    <a:pt x="4" y="47"/>
                  </a:lnTo>
                  <a:lnTo>
                    <a:pt x="8" y="48"/>
                  </a:lnTo>
                  <a:lnTo>
                    <a:pt x="11" y="48"/>
                  </a:lnTo>
                  <a:lnTo>
                    <a:pt x="15" y="49"/>
                  </a:lnTo>
                  <a:close/>
                </a:path>
              </a:pathLst>
            </a:custGeom>
            <a:solidFill>
              <a:srgbClr val="FEE4C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3" name="Freeform 1273"/>
            <p:cNvSpPr>
              <a:spLocks/>
            </p:cNvSpPr>
            <p:nvPr userDrawn="1"/>
          </p:nvSpPr>
          <p:spPr bwMode="auto">
            <a:xfrm>
              <a:off x="1623" y="1198"/>
              <a:ext cx="35" cy="55"/>
            </a:xfrm>
            <a:custGeom>
              <a:avLst/>
              <a:gdLst>
                <a:gd name="T0" fmla="*/ 16 w 27"/>
                <a:gd name="T1" fmla="*/ 49 h 49"/>
                <a:gd name="T2" fmla="*/ 18 w 27"/>
                <a:gd name="T3" fmla="*/ 37 h 49"/>
                <a:gd name="T4" fmla="*/ 21 w 27"/>
                <a:gd name="T5" fmla="*/ 25 h 49"/>
                <a:gd name="T6" fmla="*/ 24 w 27"/>
                <a:gd name="T7" fmla="*/ 13 h 49"/>
                <a:gd name="T8" fmla="*/ 27 w 27"/>
                <a:gd name="T9" fmla="*/ 1 h 49"/>
                <a:gd name="T10" fmla="*/ 23 w 27"/>
                <a:gd name="T11" fmla="*/ 1 h 49"/>
                <a:gd name="T12" fmla="*/ 20 w 27"/>
                <a:gd name="T13" fmla="*/ 1 h 49"/>
                <a:gd name="T14" fmla="*/ 16 w 27"/>
                <a:gd name="T15" fmla="*/ 1 h 49"/>
                <a:gd name="T16" fmla="*/ 13 w 27"/>
                <a:gd name="T17" fmla="*/ 0 h 49"/>
                <a:gd name="T18" fmla="*/ 10 w 27"/>
                <a:gd name="T19" fmla="*/ 12 h 49"/>
                <a:gd name="T20" fmla="*/ 6 w 27"/>
                <a:gd name="T21" fmla="*/ 24 h 49"/>
                <a:gd name="T22" fmla="*/ 3 w 27"/>
                <a:gd name="T23" fmla="*/ 36 h 49"/>
                <a:gd name="T24" fmla="*/ 0 w 27"/>
                <a:gd name="T25" fmla="*/ 48 h 49"/>
                <a:gd name="T26" fmla="*/ 4 w 27"/>
                <a:gd name="T27" fmla="*/ 48 h 49"/>
                <a:gd name="T28" fmla="*/ 8 w 27"/>
                <a:gd name="T29" fmla="*/ 49 h 49"/>
                <a:gd name="T30" fmla="*/ 12 w 27"/>
                <a:gd name="T31" fmla="*/ 49 h 49"/>
                <a:gd name="T32" fmla="*/ 16 w 27"/>
                <a:gd name="T3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9">
                  <a:moveTo>
                    <a:pt x="16" y="49"/>
                  </a:moveTo>
                  <a:lnTo>
                    <a:pt x="18" y="37"/>
                  </a:lnTo>
                  <a:lnTo>
                    <a:pt x="21" y="25"/>
                  </a:lnTo>
                  <a:lnTo>
                    <a:pt x="24" y="13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0" y="12"/>
                  </a:lnTo>
                  <a:lnTo>
                    <a:pt x="6" y="24"/>
                  </a:lnTo>
                  <a:lnTo>
                    <a:pt x="3" y="36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2" y="49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FFDA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4" name="Freeform 1274"/>
            <p:cNvSpPr>
              <a:spLocks/>
            </p:cNvSpPr>
            <p:nvPr userDrawn="1"/>
          </p:nvSpPr>
          <p:spPr bwMode="auto">
            <a:xfrm>
              <a:off x="1635" y="1199"/>
              <a:ext cx="28" cy="54"/>
            </a:xfrm>
            <a:custGeom>
              <a:avLst/>
              <a:gdLst>
                <a:gd name="T0" fmla="*/ 16 w 22"/>
                <a:gd name="T1" fmla="*/ 48 h 48"/>
                <a:gd name="T2" fmla="*/ 17 w 22"/>
                <a:gd name="T3" fmla="*/ 36 h 48"/>
                <a:gd name="T4" fmla="*/ 19 w 22"/>
                <a:gd name="T5" fmla="*/ 24 h 48"/>
                <a:gd name="T6" fmla="*/ 20 w 22"/>
                <a:gd name="T7" fmla="*/ 12 h 48"/>
                <a:gd name="T8" fmla="*/ 22 w 22"/>
                <a:gd name="T9" fmla="*/ 0 h 48"/>
                <a:gd name="T10" fmla="*/ 18 w 22"/>
                <a:gd name="T11" fmla="*/ 0 h 48"/>
                <a:gd name="T12" fmla="*/ 15 w 22"/>
                <a:gd name="T13" fmla="*/ 0 h 48"/>
                <a:gd name="T14" fmla="*/ 12 w 22"/>
                <a:gd name="T15" fmla="*/ 0 h 48"/>
                <a:gd name="T16" fmla="*/ 8 w 22"/>
                <a:gd name="T17" fmla="*/ 0 h 48"/>
                <a:gd name="T18" fmla="*/ 6 w 22"/>
                <a:gd name="T19" fmla="*/ 11 h 48"/>
                <a:gd name="T20" fmla="*/ 4 w 22"/>
                <a:gd name="T21" fmla="*/ 24 h 48"/>
                <a:gd name="T22" fmla="*/ 2 w 22"/>
                <a:gd name="T23" fmla="*/ 36 h 48"/>
                <a:gd name="T24" fmla="*/ 0 w 22"/>
                <a:gd name="T25" fmla="*/ 48 h 48"/>
                <a:gd name="T26" fmla="*/ 4 w 22"/>
                <a:gd name="T27" fmla="*/ 48 h 48"/>
                <a:gd name="T28" fmla="*/ 8 w 22"/>
                <a:gd name="T29" fmla="*/ 48 h 48"/>
                <a:gd name="T30" fmla="*/ 12 w 22"/>
                <a:gd name="T31" fmla="*/ 48 h 48"/>
                <a:gd name="T32" fmla="*/ 16 w 22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48">
                  <a:moveTo>
                    <a:pt x="16" y="48"/>
                  </a:moveTo>
                  <a:lnTo>
                    <a:pt x="17" y="36"/>
                  </a:lnTo>
                  <a:lnTo>
                    <a:pt x="19" y="24"/>
                  </a:lnTo>
                  <a:lnTo>
                    <a:pt x="20" y="1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11"/>
                  </a:lnTo>
                  <a:lnTo>
                    <a:pt x="4" y="24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12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FFD6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5" name="Freeform 1275"/>
            <p:cNvSpPr>
              <a:spLocks/>
            </p:cNvSpPr>
            <p:nvPr userDrawn="1"/>
          </p:nvSpPr>
          <p:spPr bwMode="auto">
            <a:xfrm>
              <a:off x="1646" y="1199"/>
              <a:ext cx="22" cy="54"/>
            </a:xfrm>
            <a:custGeom>
              <a:avLst/>
              <a:gdLst>
                <a:gd name="T0" fmla="*/ 16 w 17"/>
                <a:gd name="T1" fmla="*/ 48 h 48"/>
                <a:gd name="T2" fmla="*/ 16 w 17"/>
                <a:gd name="T3" fmla="*/ 36 h 48"/>
                <a:gd name="T4" fmla="*/ 16 w 17"/>
                <a:gd name="T5" fmla="*/ 24 h 48"/>
                <a:gd name="T6" fmla="*/ 17 w 17"/>
                <a:gd name="T7" fmla="*/ 11 h 48"/>
                <a:gd name="T8" fmla="*/ 17 w 17"/>
                <a:gd name="T9" fmla="*/ 0 h 48"/>
                <a:gd name="T10" fmla="*/ 14 w 17"/>
                <a:gd name="T11" fmla="*/ 0 h 48"/>
                <a:gd name="T12" fmla="*/ 10 w 17"/>
                <a:gd name="T13" fmla="*/ 0 h 48"/>
                <a:gd name="T14" fmla="*/ 7 w 17"/>
                <a:gd name="T15" fmla="*/ 0 h 48"/>
                <a:gd name="T16" fmla="*/ 4 w 17"/>
                <a:gd name="T17" fmla="*/ 0 h 48"/>
                <a:gd name="T18" fmla="*/ 3 w 17"/>
                <a:gd name="T19" fmla="*/ 12 h 48"/>
                <a:gd name="T20" fmla="*/ 2 w 17"/>
                <a:gd name="T21" fmla="*/ 24 h 48"/>
                <a:gd name="T22" fmla="*/ 1 w 17"/>
                <a:gd name="T23" fmla="*/ 36 h 48"/>
                <a:gd name="T24" fmla="*/ 0 w 17"/>
                <a:gd name="T25" fmla="*/ 48 h 48"/>
                <a:gd name="T26" fmla="*/ 4 w 17"/>
                <a:gd name="T27" fmla="*/ 48 h 48"/>
                <a:gd name="T28" fmla="*/ 8 w 17"/>
                <a:gd name="T29" fmla="*/ 48 h 48"/>
                <a:gd name="T30" fmla="*/ 12 w 17"/>
                <a:gd name="T31" fmla="*/ 48 h 48"/>
                <a:gd name="T32" fmla="*/ 16 w 17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48">
                  <a:moveTo>
                    <a:pt x="16" y="48"/>
                  </a:moveTo>
                  <a:lnTo>
                    <a:pt x="16" y="36"/>
                  </a:lnTo>
                  <a:lnTo>
                    <a:pt x="16" y="24"/>
                  </a:lnTo>
                  <a:lnTo>
                    <a:pt x="17" y="1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12"/>
                  </a:lnTo>
                  <a:lnTo>
                    <a:pt x="2" y="24"/>
                  </a:lnTo>
                  <a:lnTo>
                    <a:pt x="1" y="36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12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FFDBEB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6" name="Freeform 1276"/>
            <p:cNvSpPr>
              <a:spLocks/>
            </p:cNvSpPr>
            <p:nvPr userDrawn="1"/>
          </p:nvSpPr>
          <p:spPr bwMode="auto">
            <a:xfrm>
              <a:off x="1657" y="1198"/>
              <a:ext cx="20" cy="55"/>
            </a:xfrm>
            <a:custGeom>
              <a:avLst/>
              <a:gdLst>
                <a:gd name="T0" fmla="*/ 16 w 16"/>
                <a:gd name="T1" fmla="*/ 48 h 49"/>
                <a:gd name="T2" fmla="*/ 16 w 16"/>
                <a:gd name="T3" fmla="*/ 36 h 49"/>
                <a:gd name="T4" fmla="*/ 15 w 16"/>
                <a:gd name="T5" fmla="*/ 24 h 49"/>
                <a:gd name="T6" fmla="*/ 14 w 16"/>
                <a:gd name="T7" fmla="*/ 12 h 49"/>
                <a:gd name="T8" fmla="*/ 14 w 16"/>
                <a:gd name="T9" fmla="*/ 0 h 49"/>
                <a:gd name="T10" fmla="*/ 10 w 16"/>
                <a:gd name="T11" fmla="*/ 1 h 49"/>
                <a:gd name="T12" fmla="*/ 7 w 16"/>
                <a:gd name="T13" fmla="*/ 1 h 49"/>
                <a:gd name="T14" fmla="*/ 3 w 16"/>
                <a:gd name="T15" fmla="*/ 1 h 49"/>
                <a:gd name="T16" fmla="*/ 0 w 16"/>
                <a:gd name="T17" fmla="*/ 1 h 49"/>
                <a:gd name="T18" fmla="*/ 0 w 16"/>
                <a:gd name="T19" fmla="*/ 13 h 49"/>
                <a:gd name="T20" fmla="*/ 0 w 16"/>
                <a:gd name="T21" fmla="*/ 25 h 49"/>
                <a:gd name="T22" fmla="*/ 0 w 16"/>
                <a:gd name="T23" fmla="*/ 37 h 49"/>
                <a:gd name="T24" fmla="*/ 0 w 16"/>
                <a:gd name="T25" fmla="*/ 49 h 49"/>
                <a:gd name="T26" fmla="*/ 4 w 16"/>
                <a:gd name="T27" fmla="*/ 49 h 49"/>
                <a:gd name="T28" fmla="*/ 8 w 16"/>
                <a:gd name="T29" fmla="*/ 49 h 49"/>
                <a:gd name="T30" fmla="*/ 12 w 16"/>
                <a:gd name="T31" fmla="*/ 48 h 49"/>
                <a:gd name="T32" fmla="*/ 16 w 16"/>
                <a:gd name="T33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49">
                  <a:moveTo>
                    <a:pt x="16" y="48"/>
                  </a:moveTo>
                  <a:lnTo>
                    <a:pt x="16" y="36"/>
                  </a:lnTo>
                  <a:lnTo>
                    <a:pt x="15" y="24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7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4" y="49"/>
                  </a:lnTo>
                  <a:lnTo>
                    <a:pt x="8" y="49"/>
                  </a:lnTo>
                  <a:lnTo>
                    <a:pt x="12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FFDFF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7" name="Freeform 1277"/>
            <p:cNvSpPr>
              <a:spLocks/>
            </p:cNvSpPr>
            <p:nvPr userDrawn="1"/>
          </p:nvSpPr>
          <p:spPr bwMode="auto">
            <a:xfrm>
              <a:off x="1662" y="1198"/>
              <a:ext cx="27" cy="55"/>
            </a:xfrm>
            <a:custGeom>
              <a:avLst/>
              <a:gdLst>
                <a:gd name="T0" fmla="*/ 21 w 21"/>
                <a:gd name="T1" fmla="*/ 47 h 49"/>
                <a:gd name="T2" fmla="*/ 19 w 21"/>
                <a:gd name="T3" fmla="*/ 35 h 49"/>
                <a:gd name="T4" fmla="*/ 17 w 21"/>
                <a:gd name="T5" fmla="*/ 23 h 49"/>
                <a:gd name="T6" fmla="*/ 15 w 21"/>
                <a:gd name="T7" fmla="*/ 11 h 49"/>
                <a:gd name="T8" fmla="*/ 14 w 21"/>
                <a:gd name="T9" fmla="*/ 0 h 49"/>
                <a:gd name="T10" fmla="*/ 10 w 21"/>
                <a:gd name="T11" fmla="*/ 0 h 49"/>
                <a:gd name="T12" fmla="*/ 6 w 21"/>
                <a:gd name="T13" fmla="*/ 1 h 49"/>
                <a:gd name="T14" fmla="*/ 3 w 21"/>
                <a:gd name="T15" fmla="*/ 1 h 49"/>
                <a:gd name="T16" fmla="*/ 0 w 21"/>
                <a:gd name="T17" fmla="*/ 1 h 49"/>
                <a:gd name="T18" fmla="*/ 1 w 21"/>
                <a:gd name="T19" fmla="*/ 13 h 49"/>
                <a:gd name="T20" fmla="*/ 2 w 21"/>
                <a:gd name="T21" fmla="*/ 25 h 49"/>
                <a:gd name="T22" fmla="*/ 3 w 21"/>
                <a:gd name="T23" fmla="*/ 37 h 49"/>
                <a:gd name="T24" fmla="*/ 5 w 21"/>
                <a:gd name="T25" fmla="*/ 49 h 49"/>
                <a:gd name="T26" fmla="*/ 9 w 21"/>
                <a:gd name="T27" fmla="*/ 48 h 49"/>
                <a:gd name="T28" fmla="*/ 13 w 21"/>
                <a:gd name="T29" fmla="*/ 48 h 49"/>
                <a:gd name="T30" fmla="*/ 17 w 21"/>
                <a:gd name="T31" fmla="*/ 47 h 49"/>
                <a:gd name="T32" fmla="*/ 21 w 21"/>
                <a:gd name="T33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9">
                  <a:moveTo>
                    <a:pt x="21" y="47"/>
                  </a:moveTo>
                  <a:lnTo>
                    <a:pt x="19" y="35"/>
                  </a:lnTo>
                  <a:lnTo>
                    <a:pt x="17" y="23"/>
                  </a:lnTo>
                  <a:lnTo>
                    <a:pt x="15" y="1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1" y="13"/>
                  </a:lnTo>
                  <a:lnTo>
                    <a:pt x="2" y="25"/>
                  </a:lnTo>
                  <a:lnTo>
                    <a:pt x="3" y="37"/>
                  </a:lnTo>
                  <a:lnTo>
                    <a:pt x="5" y="49"/>
                  </a:lnTo>
                  <a:lnTo>
                    <a:pt x="9" y="48"/>
                  </a:lnTo>
                  <a:lnTo>
                    <a:pt x="13" y="48"/>
                  </a:lnTo>
                  <a:lnTo>
                    <a:pt x="17" y="47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F9E5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8" name="Freeform 1278"/>
            <p:cNvSpPr>
              <a:spLocks/>
            </p:cNvSpPr>
            <p:nvPr userDrawn="1"/>
          </p:nvSpPr>
          <p:spPr bwMode="auto">
            <a:xfrm>
              <a:off x="1666" y="1196"/>
              <a:ext cx="33" cy="56"/>
            </a:xfrm>
            <a:custGeom>
              <a:avLst/>
              <a:gdLst>
                <a:gd name="T0" fmla="*/ 26 w 26"/>
                <a:gd name="T1" fmla="*/ 47 h 49"/>
                <a:gd name="T2" fmla="*/ 23 w 26"/>
                <a:gd name="T3" fmla="*/ 35 h 49"/>
                <a:gd name="T4" fmla="*/ 20 w 26"/>
                <a:gd name="T5" fmla="*/ 23 h 49"/>
                <a:gd name="T6" fmla="*/ 17 w 26"/>
                <a:gd name="T7" fmla="*/ 11 h 49"/>
                <a:gd name="T8" fmla="*/ 14 w 26"/>
                <a:gd name="T9" fmla="*/ 0 h 49"/>
                <a:gd name="T10" fmla="*/ 11 w 26"/>
                <a:gd name="T11" fmla="*/ 1 h 49"/>
                <a:gd name="T12" fmla="*/ 7 w 26"/>
                <a:gd name="T13" fmla="*/ 1 h 49"/>
                <a:gd name="T14" fmla="*/ 4 w 26"/>
                <a:gd name="T15" fmla="*/ 2 h 49"/>
                <a:gd name="T16" fmla="*/ 0 w 26"/>
                <a:gd name="T17" fmla="*/ 2 h 49"/>
                <a:gd name="T18" fmla="*/ 2 w 26"/>
                <a:gd name="T19" fmla="*/ 13 h 49"/>
                <a:gd name="T20" fmla="*/ 5 w 26"/>
                <a:gd name="T21" fmla="*/ 25 h 49"/>
                <a:gd name="T22" fmla="*/ 7 w 26"/>
                <a:gd name="T23" fmla="*/ 37 h 49"/>
                <a:gd name="T24" fmla="*/ 9 w 26"/>
                <a:gd name="T25" fmla="*/ 49 h 49"/>
                <a:gd name="T26" fmla="*/ 13 w 26"/>
                <a:gd name="T27" fmla="*/ 49 h 49"/>
                <a:gd name="T28" fmla="*/ 17 w 26"/>
                <a:gd name="T29" fmla="*/ 48 h 49"/>
                <a:gd name="T30" fmla="*/ 22 w 26"/>
                <a:gd name="T31" fmla="*/ 48 h 49"/>
                <a:gd name="T32" fmla="*/ 26 w 26"/>
                <a:gd name="T33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49">
                  <a:moveTo>
                    <a:pt x="26" y="47"/>
                  </a:moveTo>
                  <a:lnTo>
                    <a:pt x="23" y="35"/>
                  </a:lnTo>
                  <a:lnTo>
                    <a:pt x="20" y="23"/>
                  </a:lnTo>
                  <a:lnTo>
                    <a:pt x="17" y="11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1"/>
                  </a:lnTo>
                  <a:lnTo>
                    <a:pt x="4" y="2"/>
                  </a:lnTo>
                  <a:lnTo>
                    <a:pt x="0" y="2"/>
                  </a:lnTo>
                  <a:lnTo>
                    <a:pt x="2" y="13"/>
                  </a:lnTo>
                  <a:lnTo>
                    <a:pt x="5" y="25"/>
                  </a:lnTo>
                  <a:lnTo>
                    <a:pt x="7" y="37"/>
                  </a:lnTo>
                  <a:lnTo>
                    <a:pt x="9" y="49"/>
                  </a:lnTo>
                  <a:lnTo>
                    <a:pt x="13" y="49"/>
                  </a:lnTo>
                  <a:lnTo>
                    <a:pt x="17" y="48"/>
                  </a:lnTo>
                  <a:lnTo>
                    <a:pt x="22" y="48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EFF4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9" name="Freeform 1279"/>
            <p:cNvSpPr>
              <a:spLocks/>
            </p:cNvSpPr>
            <p:nvPr userDrawn="1"/>
          </p:nvSpPr>
          <p:spPr bwMode="auto">
            <a:xfrm>
              <a:off x="1675" y="1198"/>
              <a:ext cx="20" cy="53"/>
            </a:xfrm>
            <a:custGeom>
              <a:avLst/>
              <a:gdLst>
                <a:gd name="T0" fmla="*/ 16 w 16"/>
                <a:gd name="T1" fmla="*/ 46 h 47"/>
                <a:gd name="T2" fmla="*/ 13 w 16"/>
                <a:gd name="T3" fmla="*/ 34 h 47"/>
                <a:gd name="T4" fmla="*/ 9 w 16"/>
                <a:gd name="T5" fmla="*/ 23 h 47"/>
                <a:gd name="T6" fmla="*/ 6 w 16"/>
                <a:gd name="T7" fmla="*/ 11 h 47"/>
                <a:gd name="T8" fmla="*/ 3 w 16"/>
                <a:gd name="T9" fmla="*/ 0 h 47"/>
                <a:gd name="T10" fmla="*/ 1 w 16"/>
                <a:gd name="T11" fmla="*/ 0 h 47"/>
                <a:gd name="T12" fmla="*/ 0 w 16"/>
                <a:gd name="T13" fmla="*/ 0 h 47"/>
                <a:gd name="T14" fmla="*/ 3 w 16"/>
                <a:gd name="T15" fmla="*/ 12 h 47"/>
                <a:gd name="T16" fmla="*/ 7 w 16"/>
                <a:gd name="T17" fmla="*/ 23 h 47"/>
                <a:gd name="T18" fmla="*/ 10 w 16"/>
                <a:gd name="T19" fmla="*/ 35 h 47"/>
                <a:gd name="T20" fmla="*/ 13 w 16"/>
                <a:gd name="T21" fmla="*/ 47 h 47"/>
                <a:gd name="T22" fmla="*/ 15 w 16"/>
                <a:gd name="T23" fmla="*/ 47 h 47"/>
                <a:gd name="T24" fmla="*/ 16 w 16"/>
                <a:gd name="T2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47">
                  <a:moveTo>
                    <a:pt x="16" y="46"/>
                  </a:moveTo>
                  <a:lnTo>
                    <a:pt x="13" y="34"/>
                  </a:lnTo>
                  <a:lnTo>
                    <a:pt x="9" y="23"/>
                  </a:lnTo>
                  <a:lnTo>
                    <a:pt x="6" y="1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12"/>
                  </a:lnTo>
                  <a:lnTo>
                    <a:pt x="7" y="23"/>
                  </a:lnTo>
                  <a:lnTo>
                    <a:pt x="10" y="35"/>
                  </a:lnTo>
                  <a:lnTo>
                    <a:pt x="13" y="47"/>
                  </a:lnTo>
                  <a:lnTo>
                    <a:pt x="15" y="47"/>
                  </a:lnTo>
                  <a:lnTo>
                    <a:pt x="16" y="46"/>
                  </a:lnTo>
                  <a:close/>
                </a:path>
              </a:pathLst>
            </a:custGeom>
            <a:solidFill>
              <a:srgbClr val="F9FF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0" name="Freeform 1280"/>
            <p:cNvSpPr>
              <a:spLocks/>
            </p:cNvSpPr>
            <p:nvPr userDrawn="1"/>
          </p:nvSpPr>
          <p:spPr bwMode="auto">
            <a:xfrm>
              <a:off x="1352" y="1138"/>
              <a:ext cx="281" cy="202"/>
            </a:xfrm>
            <a:custGeom>
              <a:avLst/>
              <a:gdLst>
                <a:gd name="T0" fmla="*/ 2 w 218"/>
                <a:gd name="T1" fmla="*/ 10 h 179"/>
                <a:gd name="T2" fmla="*/ 2 w 218"/>
                <a:gd name="T3" fmla="*/ 7 h 179"/>
                <a:gd name="T4" fmla="*/ 1 w 218"/>
                <a:gd name="T5" fmla="*/ 5 h 179"/>
                <a:gd name="T6" fmla="*/ 1 w 218"/>
                <a:gd name="T7" fmla="*/ 2 h 179"/>
                <a:gd name="T8" fmla="*/ 0 w 218"/>
                <a:gd name="T9" fmla="*/ 0 h 179"/>
                <a:gd name="T10" fmla="*/ 26 w 218"/>
                <a:gd name="T11" fmla="*/ 19 h 179"/>
                <a:gd name="T12" fmla="*/ 51 w 218"/>
                <a:gd name="T13" fmla="*/ 39 h 179"/>
                <a:gd name="T14" fmla="*/ 77 w 218"/>
                <a:gd name="T15" fmla="*/ 59 h 179"/>
                <a:gd name="T16" fmla="*/ 104 w 218"/>
                <a:gd name="T17" fmla="*/ 80 h 179"/>
                <a:gd name="T18" fmla="*/ 131 w 218"/>
                <a:gd name="T19" fmla="*/ 101 h 179"/>
                <a:gd name="T20" fmla="*/ 160 w 218"/>
                <a:gd name="T21" fmla="*/ 123 h 179"/>
                <a:gd name="T22" fmla="*/ 188 w 218"/>
                <a:gd name="T23" fmla="*/ 145 h 179"/>
                <a:gd name="T24" fmla="*/ 217 w 218"/>
                <a:gd name="T25" fmla="*/ 168 h 179"/>
                <a:gd name="T26" fmla="*/ 217 w 218"/>
                <a:gd name="T27" fmla="*/ 171 h 179"/>
                <a:gd name="T28" fmla="*/ 218 w 218"/>
                <a:gd name="T29" fmla="*/ 174 h 179"/>
                <a:gd name="T30" fmla="*/ 218 w 218"/>
                <a:gd name="T31" fmla="*/ 176 h 179"/>
                <a:gd name="T32" fmla="*/ 218 w 218"/>
                <a:gd name="T33" fmla="*/ 179 h 179"/>
                <a:gd name="T34" fmla="*/ 189 w 218"/>
                <a:gd name="T35" fmla="*/ 156 h 179"/>
                <a:gd name="T36" fmla="*/ 161 w 218"/>
                <a:gd name="T37" fmla="*/ 134 h 179"/>
                <a:gd name="T38" fmla="*/ 133 w 218"/>
                <a:gd name="T39" fmla="*/ 112 h 179"/>
                <a:gd name="T40" fmla="*/ 105 w 218"/>
                <a:gd name="T41" fmla="*/ 91 h 179"/>
                <a:gd name="T42" fmla="*/ 79 w 218"/>
                <a:gd name="T43" fmla="*/ 70 h 179"/>
                <a:gd name="T44" fmla="*/ 53 w 218"/>
                <a:gd name="T45" fmla="*/ 50 h 179"/>
                <a:gd name="T46" fmla="*/ 27 w 218"/>
                <a:gd name="T47" fmla="*/ 30 h 179"/>
                <a:gd name="T48" fmla="*/ 2 w 218"/>
                <a:gd name="T49" fmla="*/ 1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179">
                  <a:moveTo>
                    <a:pt x="2" y="10"/>
                  </a:moveTo>
                  <a:lnTo>
                    <a:pt x="2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26" y="19"/>
                  </a:lnTo>
                  <a:lnTo>
                    <a:pt x="51" y="39"/>
                  </a:lnTo>
                  <a:lnTo>
                    <a:pt x="77" y="59"/>
                  </a:lnTo>
                  <a:lnTo>
                    <a:pt x="104" y="80"/>
                  </a:lnTo>
                  <a:lnTo>
                    <a:pt x="131" y="101"/>
                  </a:lnTo>
                  <a:lnTo>
                    <a:pt x="160" y="123"/>
                  </a:lnTo>
                  <a:lnTo>
                    <a:pt x="188" y="145"/>
                  </a:lnTo>
                  <a:lnTo>
                    <a:pt x="217" y="168"/>
                  </a:lnTo>
                  <a:lnTo>
                    <a:pt x="217" y="171"/>
                  </a:lnTo>
                  <a:lnTo>
                    <a:pt x="218" y="174"/>
                  </a:lnTo>
                  <a:lnTo>
                    <a:pt x="218" y="176"/>
                  </a:lnTo>
                  <a:lnTo>
                    <a:pt x="218" y="179"/>
                  </a:lnTo>
                  <a:lnTo>
                    <a:pt x="189" y="156"/>
                  </a:lnTo>
                  <a:lnTo>
                    <a:pt x="161" y="134"/>
                  </a:lnTo>
                  <a:lnTo>
                    <a:pt x="133" y="112"/>
                  </a:lnTo>
                  <a:lnTo>
                    <a:pt x="105" y="91"/>
                  </a:lnTo>
                  <a:lnTo>
                    <a:pt x="79" y="70"/>
                  </a:lnTo>
                  <a:lnTo>
                    <a:pt x="53" y="50"/>
                  </a:lnTo>
                  <a:lnTo>
                    <a:pt x="27" y="3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CEF2E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1" name="Freeform 1281"/>
            <p:cNvSpPr>
              <a:spLocks/>
            </p:cNvSpPr>
            <p:nvPr userDrawn="1"/>
          </p:nvSpPr>
          <p:spPr bwMode="auto">
            <a:xfrm>
              <a:off x="1354" y="1139"/>
              <a:ext cx="279" cy="201"/>
            </a:xfrm>
            <a:custGeom>
              <a:avLst/>
              <a:gdLst>
                <a:gd name="T0" fmla="*/ 2 w 216"/>
                <a:gd name="T1" fmla="*/ 11 h 178"/>
                <a:gd name="T2" fmla="*/ 2 w 216"/>
                <a:gd name="T3" fmla="*/ 8 h 178"/>
                <a:gd name="T4" fmla="*/ 1 w 216"/>
                <a:gd name="T5" fmla="*/ 5 h 178"/>
                <a:gd name="T6" fmla="*/ 1 w 216"/>
                <a:gd name="T7" fmla="*/ 3 h 178"/>
                <a:gd name="T8" fmla="*/ 0 w 216"/>
                <a:gd name="T9" fmla="*/ 0 h 178"/>
                <a:gd name="T10" fmla="*/ 25 w 216"/>
                <a:gd name="T11" fmla="*/ 20 h 178"/>
                <a:gd name="T12" fmla="*/ 51 w 216"/>
                <a:gd name="T13" fmla="*/ 40 h 178"/>
                <a:gd name="T14" fmla="*/ 77 w 216"/>
                <a:gd name="T15" fmla="*/ 60 h 178"/>
                <a:gd name="T16" fmla="*/ 103 w 216"/>
                <a:gd name="T17" fmla="*/ 80 h 178"/>
                <a:gd name="T18" fmla="*/ 130 w 216"/>
                <a:gd name="T19" fmla="*/ 101 h 178"/>
                <a:gd name="T20" fmla="*/ 158 w 216"/>
                <a:gd name="T21" fmla="*/ 123 h 178"/>
                <a:gd name="T22" fmla="*/ 186 w 216"/>
                <a:gd name="T23" fmla="*/ 145 h 178"/>
                <a:gd name="T24" fmla="*/ 215 w 216"/>
                <a:gd name="T25" fmla="*/ 167 h 178"/>
                <a:gd name="T26" fmla="*/ 215 w 216"/>
                <a:gd name="T27" fmla="*/ 170 h 178"/>
                <a:gd name="T28" fmla="*/ 216 w 216"/>
                <a:gd name="T29" fmla="*/ 173 h 178"/>
                <a:gd name="T30" fmla="*/ 216 w 216"/>
                <a:gd name="T31" fmla="*/ 175 h 178"/>
                <a:gd name="T32" fmla="*/ 216 w 216"/>
                <a:gd name="T33" fmla="*/ 178 h 178"/>
                <a:gd name="T34" fmla="*/ 188 w 216"/>
                <a:gd name="T35" fmla="*/ 156 h 178"/>
                <a:gd name="T36" fmla="*/ 159 w 216"/>
                <a:gd name="T37" fmla="*/ 134 h 178"/>
                <a:gd name="T38" fmla="*/ 132 w 216"/>
                <a:gd name="T39" fmla="*/ 112 h 178"/>
                <a:gd name="T40" fmla="*/ 104 w 216"/>
                <a:gd name="T41" fmla="*/ 91 h 178"/>
                <a:gd name="T42" fmla="*/ 78 w 216"/>
                <a:gd name="T43" fmla="*/ 70 h 178"/>
                <a:gd name="T44" fmla="*/ 52 w 216"/>
                <a:gd name="T45" fmla="*/ 50 h 178"/>
                <a:gd name="T46" fmla="*/ 27 w 216"/>
                <a:gd name="T47" fmla="*/ 30 h 178"/>
                <a:gd name="T48" fmla="*/ 2 w 216"/>
                <a:gd name="T49" fmla="*/ 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6" h="178">
                  <a:moveTo>
                    <a:pt x="2" y="11"/>
                  </a:moveTo>
                  <a:lnTo>
                    <a:pt x="2" y="8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25" y="20"/>
                  </a:lnTo>
                  <a:lnTo>
                    <a:pt x="51" y="40"/>
                  </a:lnTo>
                  <a:lnTo>
                    <a:pt x="77" y="60"/>
                  </a:lnTo>
                  <a:lnTo>
                    <a:pt x="103" y="80"/>
                  </a:lnTo>
                  <a:lnTo>
                    <a:pt x="130" y="101"/>
                  </a:lnTo>
                  <a:lnTo>
                    <a:pt x="158" y="123"/>
                  </a:lnTo>
                  <a:lnTo>
                    <a:pt x="186" y="145"/>
                  </a:lnTo>
                  <a:lnTo>
                    <a:pt x="215" y="167"/>
                  </a:lnTo>
                  <a:lnTo>
                    <a:pt x="215" y="170"/>
                  </a:lnTo>
                  <a:lnTo>
                    <a:pt x="216" y="173"/>
                  </a:lnTo>
                  <a:lnTo>
                    <a:pt x="216" y="175"/>
                  </a:lnTo>
                  <a:lnTo>
                    <a:pt x="216" y="178"/>
                  </a:lnTo>
                  <a:lnTo>
                    <a:pt x="188" y="156"/>
                  </a:lnTo>
                  <a:lnTo>
                    <a:pt x="159" y="134"/>
                  </a:lnTo>
                  <a:lnTo>
                    <a:pt x="132" y="112"/>
                  </a:lnTo>
                  <a:lnTo>
                    <a:pt x="104" y="91"/>
                  </a:lnTo>
                  <a:lnTo>
                    <a:pt x="78" y="70"/>
                  </a:lnTo>
                  <a:lnTo>
                    <a:pt x="52" y="50"/>
                  </a:lnTo>
                  <a:lnTo>
                    <a:pt x="27" y="3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2" name="Freeform 1282"/>
            <p:cNvSpPr>
              <a:spLocks/>
            </p:cNvSpPr>
            <p:nvPr userDrawn="1"/>
          </p:nvSpPr>
          <p:spPr bwMode="auto">
            <a:xfrm>
              <a:off x="1357" y="1146"/>
              <a:ext cx="276" cy="192"/>
            </a:xfrm>
            <a:custGeom>
              <a:avLst/>
              <a:gdLst>
                <a:gd name="T0" fmla="*/ 0 w 214"/>
                <a:gd name="T1" fmla="*/ 3 h 170"/>
                <a:gd name="T2" fmla="*/ 0 w 214"/>
                <a:gd name="T3" fmla="*/ 2 h 170"/>
                <a:gd name="T4" fmla="*/ 1 w 214"/>
                <a:gd name="T5" fmla="*/ 2 h 170"/>
                <a:gd name="T6" fmla="*/ 2 w 214"/>
                <a:gd name="T7" fmla="*/ 1 h 170"/>
                <a:gd name="T8" fmla="*/ 4 w 214"/>
                <a:gd name="T9" fmla="*/ 0 h 170"/>
                <a:gd name="T10" fmla="*/ 5 w 214"/>
                <a:gd name="T11" fmla="*/ 0 h 170"/>
                <a:gd name="T12" fmla="*/ 29 w 214"/>
                <a:gd name="T13" fmla="*/ 18 h 170"/>
                <a:gd name="T14" fmla="*/ 54 w 214"/>
                <a:gd name="T15" fmla="*/ 37 h 170"/>
                <a:gd name="T16" fmla="*/ 79 w 214"/>
                <a:gd name="T17" fmla="*/ 56 h 170"/>
                <a:gd name="T18" fmla="*/ 104 w 214"/>
                <a:gd name="T19" fmla="*/ 76 h 170"/>
                <a:gd name="T20" fmla="*/ 130 w 214"/>
                <a:gd name="T21" fmla="*/ 97 h 170"/>
                <a:gd name="T22" fmla="*/ 157 w 214"/>
                <a:gd name="T23" fmla="*/ 117 h 170"/>
                <a:gd name="T24" fmla="*/ 184 w 214"/>
                <a:gd name="T25" fmla="*/ 138 h 170"/>
                <a:gd name="T26" fmla="*/ 212 w 214"/>
                <a:gd name="T27" fmla="*/ 160 h 170"/>
                <a:gd name="T28" fmla="*/ 212 w 214"/>
                <a:gd name="T29" fmla="*/ 162 h 170"/>
                <a:gd name="T30" fmla="*/ 213 w 214"/>
                <a:gd name="T31" fmla="*/ 165 h 170"/>
                <a:gd name="T32" fmla="*/ 214 w 214"/>
                <a:gd name="T33" fmla="*/ 168 h 170"/>
                <a:gd name="T34" fmla="*/ 214 w 214"/>
                <a:gd name="T35" fmla="*/ 170 h 170"/>
                <a:gd name="T36" fmla="*/ 185 w 214"/>
                <a:gd name="T37" fmla="*/ 147 h 170"/>
                <a:gd name="T38" fmla="*/ 157 w 214"/>
                <a:gd name="T39" fmla="*/ 126 h 170"/>
                <a:gd name="T40" fmla="*/ 129 w 214"/>
                <a:gd name="T41" fmla="*/ 104 h 170"/>
                <a:gd name="T42" fmla="*/ 102 w 214"/>
                <a:gd name="T43" fmla="*/ 83 h 170"/>
                <a:gd name="T44" fmla="*/ 76 w 214"/>
                <a:gd name="T45" fmla="*/ 62 h 170"/>
                <a:gd name="T46" fmla="*/ 50 w 214"/>
                <a:gd name="T47" fmla="*/ 42 h 170"/>
                <a:gd name="T48" fmla="*/ 25 w 214"/>
                <a:gd name="T49" fmla="*/ 22 h 170"/>
                <a:gd name="T50" fmla="*/ 0 w 214"/>
                <a:gd name="T51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170">
                  <a:moveTo>
                    <a:pt x="0" y="3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9" y="18"/>
                  </a:lnTo>
                  <a:lnTo>
                    <a:pt x="54" y="37"/>
                  </a:lnTo>
                  <a:lnTo>
                    <a:pt x="79" y="56"/>
                  </a:lnTo>
                  <a:lnTo>
                    <a:pt x="104" y="76"/>
                  </a:lnTo>
                  <a:lnTo>
                    <a:pt x="130" y="97"/>
                  </a:lnTo>
                  <a:lnTo>
                    <a:pt x="157" y="117"/>
                  </a:lnTo>
                  <a:lnTo>
                    <a:pt x="184" y="138"/>
                  </a:lnTo>
                  <a:lnTo>
                    <a:pt x="212" y="160"/>
                  </a:lnTo>
                  <a:lnTo>
                    <a:pt x="212" y="162"/>
                  </a:lnTo>
                  <a:lnTo>
                    <a:pt x="213" y="165"/>
                  </a:lnTo>
                  <a:lnTo>
                    <a:pt x="214" y="168"/>
                  </a:lnTo>
                  <a:lnTo>
                    <a:pt x="214" y="170"/>
                  </a:lnTo>
                  <a:lnTo>
                    <a:pt x="185" y="147"/>
                  </a:lnTo>
                  <a:lnTo>
                    <a:pt x="157" y="126"/>
                  </a:lnTo>
                  <a:lnTo>
                    <a:pt x="129" y="104"/>
                  </a:lnTo>
                  <a:lnTo>
                    <a:pt x="102" y="83"/>
                  </a:lnTo>
                  <a:lnTo>
                    <a:pt x="76" y="62"/>
                  </a:lnTo>
                  <a:lnTo>
                    <a:pt x="50" y="42"/>
                  </a:lnTo>
                  <a:lnTo>
                    <a:pt x="2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DD0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3" name="Freeform 1283"/>
            <p:cNvSpPr>
              <a:spLocks/>
            </p:cNvSpPr>
            <p:nvPr userDrawn="1"/>
          </p:nvSpPr>
          <p:spPr bwMode="auto">
            <a:xfrm>
              <a:off x="1632" y="1143"/>
              <a:ext cx="376" cy="205"/>
            </a:xfrm>
            <a:custGeom>
              <a:avLst/>
              <a:gdLst>
                <a:gd name="T0" fmla="*/ 23 w 291"/>
                <a:gd name="T1" fmla="*/ 181 h 181"/>
                <a:gd name="T2" fmla="*/ 17 w 291"/>
                <a:gd name="T3" fmla="*/ 176 h 181"/>
                <a:gd name="T4" fmla="*/ 12 w 291"/>
                <a:gd name="T5" fmla="*/ 172 h 181"/>
                <a:gd name="T6" fmla="*/ 6 w 291"/>
                <a:gd name="T7" fmla="*/ 167 h 181"/>
                <a:gd name="T8" fmla="*/ 0 w 291"/>
                <a:gd name="T9" fmla="*/ 163 h 181"/>
                <a:gd name="T10" fmla="*/ 36 w 291"/>
                <a:gd name="T11" fmla="*/ 141 h 181"/>
                <a:gd name="T12" fmla="*/ 71 w 291"/>
                <a:gd name="T13" fmla="*/ 120 h 181"/>
                <a:gd name="T14" fmla="*/ 105 w 291"/>
                <a:gd name="T15" fmla="*/ 98 h 181"/>
                <a:gd name="T16" fmla="*/ 140 w 291"/>
                <a:gd name="T17" fmla="*/ 78 h 181"/>
                <a:gd name="T18" fmla="*/ 172 w 291"/>
                <a:gd name="T19" fmla="*/ 58 h 181"/>
                <a:gd name="T20" fmla="*/ 204 w 291"/>
                <a:gd name="T21" fmla="*/ 38 h 181"/>
                <a:gd name="T22" fmla="*/ 236 w 291"/>
                <a:gd name="T23" fmla="*/ 19 h 181"/>
                <a:gd name="T24" fmla="*/ 267 w 291"/>
                <a:gd name="T25" fmla="*/ 0 h 181"/>
                <a:gd name="T26" fmla="*/ 273 w 291"/>
                <a:gd name="T27" fmla="*/ 4 h 181"/>
                <a:gd name="T28" fmla="*/ 279 w 291"/>
                <a:gd name="T29" fmla="*/ 7 h 181"/>
                <a:gd name="T30" fmla="*/ 285 w 291"/>
                <a:gd name="T31" fmla="*/ 11 h 181"/>
                <a:gd name="T32" fmla="*/ 291 w 291"/>
                <a:gd name="T33" fmla="*/ 15 h 181"/>
                <a:gd name="T34" fmla="*/ 259 w 291"/>
                <a:gd name="T35" fmla="*/ 34 h 181"/>
                <a:gd name="T36" fmla="*/ 228 w 291"/>
                <a:gd name="T37" fmla="*/ 54 h 181"/>
                <a:gd name="T38" fmla="*/ 195 w 291"/>
                <a:gd name="T39" fmla="*/ 74 h 181"/>
                <a:gd name="T40" fmla="*/ 163 w 291"/>
                <a:gd name="T41" fmla="*/ 94 h 181"/>
                <a:gd name="T42" fmla="*/ 129 w 291"/>
                <a:gd name="T43" fmla="*/ 115 h 181"/>
                <a:gd name="T44" fmla="*/ 94 w 291"/>
                <a:gd name="T45" fmla="*/ 137 h 181"/>
                <a:gd name="T46" fmla="*/ 59 w 291"/>
                <a:gd name="T47" fmla="*/ 159 h 181"/>
                <a:gd name="T48" fmla="*/ 23 w 291"/>
                <a:gd name="T4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" h="181">
                  <a:moveTo>
                    <a:pt x="23" y="181"/>
                  </a:moveTo>
                  <a:lnTo>
                    <a:pt x="17" y="176"/>
                  </a:lnTo>
                  <a:lnTo>
                    <a:pt x="12" y="172"/>
                  </a:lnTo>
                  <a:lnTo>
                    <a:pt x="6" y="167"/>
                  </a:lnTo>
                  <a:lnTo>
                    <a:pt x="0" y="163"/>
                  </a:lnTo>
                  <a:lnTo>
                    <a:pt x="36" y="141"/>
                  </a:lnTo>
                  <a:lnTo>
                    <a:pt x="71" y="120"/>
                  </a:lnTo>
                  <a:lnTo>
                    <a:pt x="105" y="98"/>
                  </a:lnTo>
                  <a:lnTo>
                    <a:pt x="140" y="78"/>
                  </a:lnTo>
                  <a:lnTo>
                    <a:pt x="172" y="58"/>
                  </a:lnTo>
                  <a:lnTo>
                    <a:pt x="204" y="38"/>
                  </a:lnTo>
                  <a:lnTo>
                    <a:pt x="236" y="19"/>
                  </a:lnTo>
                  <a:lnTo>
                    <a:pt x="267" y="0"/>
                  </a:lnTo>
                  <a:lnTo>
                    <a:pt x="273" y="4"/>
                  </a:lnTo>
                  <a:lnTo>
                    <a:pt x="279" y="7"/>
                  </a:lnTo>
                  <a:lnTo>
                    <a:pt x="285" y="11"/>
                  </a:lnTo>
                  <a:lnTo>
                    <a:pt x="291" y="15"/>
                  </a:lnTo>
                  <a:lnTo>
                    <a:pt x="259" y="34"/>
                  </a:lnTo>
                  <a:lnTo>
                    <a:pt x="228" y="54"/>
                  </a:lnTo>
                  <a:lnTo>
                    <a:pt x="195" y="74"/>
                  </a:lnTo>
                  <a:lnTo>
                    <a:pt x="163" y="94"/>
                  </a:lnTo>
                  <a:lnTo>
                    <a:pt x="129" y="115"/>
                  </a:lnTo>
                  <a:lnTo>
                    <a:pt x="94" y="137"/>
                  </a:lnTo>
                  <a:lnTo>
                    <a:pt x="59" y="159"/>
                  </a:lnTo>
                  <a:lnTo>
                    <a:pt x="23" y="181"/>
                  </a:lnTo>
                  <a:close/>
                </a:path>
              </a:pathLst>
            </a:custGeom>
            <a:solidFill>
              <a:srgbClr val="3B5C4D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4" name="Freeform 1284"/>
            <p:cNvSpPr>
              <a:spLocks/>
            </p:cNvSpPr>
            <p:nvPr userDrawn="1"/>
          </p:nvSpPr>
          <p:spPr bwMode="auto">
            <a:xfrm>
              <a:off x="1632" y="1327"/>
              <a:ext cx="30" cy="38"/>
            </a:xfrm>
            <a:custGeom>
              <a:avLst/>
              <a:gdLst>
                <a:gd name="T0" fmla="*/ 2 w 23"/>
                <a:gd name="T1" fmla="*/ 15 h 33"/>
                <a:gd name="T2" fmla="*/ 0 w 23"/>
                <a:gd name="T3" fmla="*/ 10 h 33"/>
                <a:gd name="T4" fmla="*/ 0 w 23"/>
                <a:gd name="T5" fmla="*/ 7 h 33"/>
                <a:gd name="T6" fmla="*/ 0 w 23"/>
                <a:gd name="T7" fmla="*/ 3 h 33"/>
                <a:gd name="T8" fmla="*/ 0 w 23"/>
                <a:gd name="T9" fmla="*/ 0 h 33"/>
                <a:gd name="T10" fmla="*/ 6 w 23"/>
                <a:gd name="T11" fmla="*/ 4 h 33"/>
                <a:gd name="T12" fmla="*/ 12 w 23"/>
                <a:gd name="T13" fmla="*/ 9 h 33"/>
                <a:gd name="T14" fmla="*/ 17 w 23"/>
                <a:gd name="T15" fmla="*/ 13 h 33"/>
                <a:gd name="T16" fmla="*/ 23 w 23"/>
                <a:gd name="T17" fmla="*/ 18 h 33"/>
                <a:gd name="T18" fmla="*/ 23 w 23"/>
                <a:gd name="T19" fmla="*/ 21 h 33"/>
                <a:gd name="T20" fmla="*/ 23 w 23"/>
                <a:gd name="T21" fmla="*/ 25 h 33"/>
                <a:gd name="T22" fmla="*/ 22 w 23"/>
                <a:gd name="T23" fmla="*/ 29 h 33"/>
                <a:gd name="T24" fmla="*/ 22 w 23"/>
                <a:gd name="T25" fmla="*/ 33 h 33"/>
                <a:gd name="T26" fmla="*/ 17 w 23"/>
                <a:gd name="T27" fmla="*/ 28 h 33"/>
                <a:gd name="T28" fmla="*/ 11 w 23"/>
                <a:gd name="T29" fmla="*/ 23 h 33"/>
                <a:gd name="T30" fmla="*/ 6 w 23"/>
                <a:gd name="T31" fmla="*/ 19 h 33"/>
                <a:gd name="T32" fmla="*/ 2 w 23"/>
                <a:gd name="T3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3">
                  <a:moveTo>
                    <a:pt x="2" y="15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9"/>
                  </a:lnTo>
                  <a:lnTo>
                    <a:pt x="17" y="13"/>
                  </a:lnTo>
                  <a:lnTo>
                    <a:pt x="23" y="18"/>
                  </a:lnTo>
                  <a:lnTo>
                    <a:pt x="23" y="21"/>
                  </a:lnTo>
                  <a:lnTo>
                    <a:pt x="23" y="25"/>
                  </a:lnTo>
                  <a:lnTo>
                    <a:pt x="22" y="29"/>
                  </a:lnTo>
                  <a:lnTo>
                    <a:pt x="22" y="33"/>
                  </a:lnTo>
                  <a:lnTo>
                    <a:pt x="17" y="28"/>
                  </a:lnTo>
                  <a:lnTo>
                    <a:pt x="11" y="23"/>
                  </a:lnTo>
                  <a:lnTo>
                    <a:pt x="6" y="19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5" name="Freeform 1285"/>
            <p:cNvSpPr>
              <a:spLocks/>
            </p:cNvSpPr>
            <p:nvPr userDrawn="1"/>
          </p:nvSpPr>
          <p:spPr bwMode="auto">
            <a:xfrm>
              <a:off x="1660" y="1160"/>
              <a:ext cx="349" cy="205"/>
            </a:xfrm>
            <a:custGeom>
              <a:avLst/>
              <a:gdLst>
                <a:gd name="T0" fmla="*/ 0 w 270"/>
                <a:gd name="T1" fmla="*/ 181 h 181"/>
                <a:gd name="T2" fmla="*/ 0 w 270"/>
                <a:gd name="T3" fmla="*/ 177 h 181"/>
                <a:gd name="T4" fmla="*/ 1 w 270"/>
                <a:gd name="T5" fmla="*/ 173 h 181"/>
                <a:gd name="T6" fmla="*/ 1 w 270"/>
                <a:gd name="T7" fmla="*/ 169 h 181"/>
                <a:gd name="T8" fmla="*/ 1 w 270"/>
                <a:gd name="T9" fmla="*/ 166 h 181"/>
                <a:gd name="T10" fmla="*/ 37 w 270"/>
                <a:gd name="T11" fmla="*/ 144 h 181"/>
                <a:gd name="T12" fmla="*/ 72 w 270"/>
                <a:gd name="T13" fmla="*/ 122 h 181"/>
                <a:gd name="T14" fmla="*/ 107 w 270"/>
                <a:gd name="T15" fmla="*/ 100 h 181"/>
                <a:gd name="T16" fmla="*/ 141 w 270"/>
                <a:gd name="T17" fmla="*/ 79 h 181"/>
                <a:gd name="T18" fmla="*/ 173 w 270"/>
                <a:gd name="T19" fmla="*/ 59 h 181"/>
                <a:gd name="T20" fmla="*/ 206 w 270"/>
                <a:gd name="T21" fmla="*/ 39 h 181"/>
                <a:gd name="T22" fmla="*/ 237 w 270"/>
                <a:gd name="T23" fmla="*/ 19 h 181"/>
                <a:gd name="T24" fmla="*/ 269 w 270"/>
                <a:gd name="T25" fmla="*/ 0 h 181"/>
                <a:gd name="T26" fmla="*/ 269 w 270"/>
                <a:gd name="T27" fmla="*/ 3 h 181"/>
                <a:gd name="T28" fmla="*/ 269 w 270"/>
                <a:gd name="T29" fmla="*/ 6 h 181"/>
                <a:gd name="T30" fmla="*/ 269 w 270"/>
                <a:gd name="T31" fmla="*/ 9 h 181"/>
                <a:gd name="T32" fmla="*/ 270 w 270"/>
                <a:gd name="T33" fmla="*/ 12 h 181"/>
                <a:gd name="T34" fmla="*/ 238 w 270"/>
                <a:gd name="T35" fmla="*/ 32 h 181"/>
                <a:gd name="T36" fmla="*/ 206 w 270"/>
                <a:gd name="T37" fmla="*/ 52 h 181"/>
                <a:gd name="T38" fmla="*/ 174 w 270"/>
                <a:gd name="T39" fmla="*/ 72 h 181"/>
                <a:gd name="T40" fmla="*/ 141 w 270"/>
                <a:gd name="T41" fmla="*/ 93 h 181"/>
                <a:gd name="T42" fmla="*/ 106 w 270"/>
                <a:gd name="T43" fmla="*/ 114 h 181"/>
                <a:gd name="T44" fmla="*/ 72 w 270"/>
                <a:gd name="T45" fmla="*/ 136 h 181"/>
                <a:gd name="T46" fmla="*/ 36 w 270"/>
                <a:gd name="T47" fmla="*/ 158 h 181"/>
                <a:gd name="T48" fmla="*/ 0 w 270"/>
                <a:gd name="T4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0" h="181">
                  <a:moveTo>
                    <a:pt x="0" y="181"/>
                  </a:moveTo>
                  <a:lnTo>
                    <a:pt x="0" y="177"/>
                  </a:lnTo>
                  <a:lnTo>
                    <a:pt x="1" y="173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37" y="144"/>
                  </a:lnTo>
                  <a:lnTo>
                    <a:pt x="72" y="122"/>
                  </a:lnTo>
                  <a:lnTo>
                    <a:pt x="107" y="100"/>
                  </a:lnTo>
                  <a:lnTo>
                    <a:pt x="141" y="79"/>
                  </a:lnTo>
                  <a:lnTo>
                    <a:pt x="173" y="59"/>
                  </a:lnTo>
                  <a:lnTo>
                    <a:pt x="206" y="39"/>
                  </a:lnTo>
                  <a:lnTo>
                    <a:pt x="237" y="19"/>
                  </a:lnTo>
                  <a:lnTo>
                    <a:pt x="269" y="0"/>
                  </a:lnTo>
                  <a:lnTo>
                    <a:pt x="269" y="3"/>
                  </a:lnTo>
                  <a:lnTo>
                    <a:pt x="269" y="6"/>
                  </a:lnTo>
                  <a:lnTo>
                    <a:pt x="269" y="9"/>
                  </a:lnTo>
                  <a:lnTo>
                    <a:pt x="270" y="12"/>
                  </a:lnTo>
                  <a:lnTo>
                    <a:pt x="238" y="32"/>
                  </a:lnTo>
                  <a:lnTo>
                    <a:pt x="206" y="52"/>
                  </a:lnTo>
                  <a:lnTo>
                    <a:pt x="174" y="72"/>
                  </a:lnTo>
                  <a:lnTo>
                    <a:pt x="141" y="93"/>
                  </a:lnTo>
                  <a:lnTo>
                    <a:pt x="106" y="114"/>
                  </a:lnTo>
                  <a:lnTo>
                    <a:pt x="72" y="136"/>
                  </a:lnTo>
                  <a:lnTo>
                    <a:pt x="36" y="158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25252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6" name="Freeform 1286"/>
            <p:cNvSpPr>
              <a:spLocks/>
            </p:cNvSpPr>
            <p:nvPr userDrawn="1"/>
          </p:nvSpPr>
          <p:spPr bwMode="auto">
            <a:xfrm>
              <a:off x="1699" y="1178"/>
              <a:ext cx="278" cy="164"/>
            </a:xfrm>
            <a:custGeom>
              <a:avLst/>
              <a:gdLst>
                <a:gd name="T0" fmla="*/ 0 w 215"/>
                <a:gd name="T1" fmla="*/ 145 h 145"/>
                <a:gd name="T2" fmla="*/ 0 w 215"/>
                <a:gd name="T3" fmla="*/ 142 h 145"/>
                <a:gd name="T4" fmla="*/ 0 w 215"/>
                <a:gd name="T5" fmla="*/ 139 h 145"/>
                <a:gd name="T6" fmla="*/ 0 w 215"/>
                <a:gd name="T7" fmla="*/ 136 h 145"/>
                <a:gd name="T8" fmla="*/ 0 w 215"/>
                <a:gd name="T9" fmla="*/ 133 h 145"/>
                <a:gd name="T10" fmla="*/ 28 w 215"/>
                <a:gd name="T11" fmla="*/ 116 h 145"/>
                <a:gd name="T12" fmla="*/ 56 w 215"/>
                <a:gd name="T13" fmla="*/ 98 h 145"/>
                <a:gd name="T14" fmla="*/ 84 w 215"/>
                <a:gd name="T15" fmla="*/ 81 h 145"/>
                <a:gd name="T16" fmla="*/ 111 w 215"/>
                <a:gd name="T17" fmla="*/ 64 h 145"/>
                <a:gd name="T18" fmla="*/ 137 w 215"/>
                <a:gd name="T19" fmla="*/ 48 h 145"/>
                <a:gd name="T20" fmla="*/ 163 w 215"/>
                <a:gd name="T21" fmla="*/ 32 h 145"/>
                <a:gd name="T22" fmla="*/ 189 w 215"/>
                <a:gd name="T23" fmla="*/ 16 h 145"/>
                <a:gd name="T24" fmla="*/ 214 w 215"/>
                <a:gd name="T25" fmla="*/ 0 h 145"/>
                <a:gd name="T26" fmla="*/ 214 w 215"/>
                <a:gd name="T27" fmla="*/ 3 h 145"/>
                <a:gd name="T28" fmla="*/ 214 w 215"/>
                <a:gd name="T29" fmla="*/ 5 h 145"/>
                <a:gd name="T30" fmla="*/ 215 w 215"/>
                <a:gd name="T31" fmla="*/ 8 h 145"/>
                <a:gd name="T32" fmla="*/ 215 w 215"/>
                <a:gd name="T33" fmla="*/ 11 h 145"/>
                <a:gd name="T34" fmla="*/ 189 w 215"/>
                <a:gd name="T35" fmla="*/ 26 h 145"/>
                <a:gd name="T36" fmla="*/ 163 w 215"/>
                <a:gd name="T37" fmla="*/ 42 h 145"/>
                <a:gd name="T38" fmla="*/ 137 w 215"/>
                <a:gd name="T39" fmla="*/ 59 h 145"/>
                <a:gd name="T40" fmla="*/ 111 w 215"/>
                <a:gd name="T41" fmla="*/ 75 h 145"/>
                <a:gd name="T42" fmla="*/ 83 w 215"/>
                <a:gd name="T43" fmla="*/ 92 h 145"/>
                <a:gd name="T44" fmla="*/ 56 w 215"/>
                <a:gd name="T45" fmla="*/ 110 h 145"/>
                <a:gd name="T46" fmla="*/ 28 w 215"/>
                <a:gd name="T47" fmla="*/ 127 h 145"/>
                <a:gd name="T48" fmla="*/ 0 w 215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" h="145">
                  <a:moveTo>
                    <a:pt x="0" y="145"/>
                  </a:moveTo>
                  <a:lnTo>
                    <a:pt x="0" y="142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0" y="133"/>
                  </a:lnTo>
                  <a:lnTo>
                    <a:pt x="28" y="116"/>
                  </a:lnTo>
                  <a:lnTo>
                    <a:pt x="56" y="98"/>
                  </a:lnTo>
                  <a:lnTo>
                    <a:pt x="84" y="81"/>
                  </a:lnTo>
                  <a:lnTo>
                    <a:pt x="111" y="64"/>
                  </a:lnTo>
                  <a:lnTo>
                    <a:pt x="137" y="48"/>
                  </a:lnTo>
                  <a:lnTo>
                    <a:pt x="163" y="32"/>
                  </a:lnTo>
                  <a:lnTo>
                    <a:pt x="189" y="16"/>
                  </a:lnTo>
                  <a:lnTo>
                    <a:pt x="214" y="0"/>
                  </a:lnTo>
                  <a:lnTo>
                    <a:pt x="214" y="3"/>
                  </a:lnTo>
                  <a:lnTo>
                    <a:pt x="214" y="5"/>
                  </a:lnTo>
                  <a:lnTo>
                    <a:pt x="215" y="8"/>
                  </a:lnTo>
                  <a:lnTo>
                    <a:pt x="215" y="11"/>
                  </a:lnTo>
                  <a:lnTo>
                    <a:pt x="189" y="26"/>
                  </a:lnTo>
                  <a:lnTo>
                    <a:pt x="163" y="42"/>
                  </a:lnTo>
                  <a:lnTo>
                    <a:pt x="137" y="59"/>
                  </a:lnTo>
                  <a:lnTo>
                    <a:pt x="111" y="75"/>
                  </a:lnTo>
                  <a:lnTo>
                    <a:pt x="83" y="92"/>
                  </a:lnTo>
                  <a:lnTo>
                    <a:pt x="56" y="110"/>
                  </a:lnTo>
                  <a:lnTo>
                    <a:pt x="28" y="127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FFFF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7" name="Freeform 1287"/>
            <p:cNvSpPr>
              <a:spLocks/>
            </p:cNvSpPr>
            <p:nvPr userDrawn="1"/>
          </p:nvSpPr>
          <p:spPr bwMode="auto">
            <a:xfrm>
              <a:off x="1703" y="1315"/>
              <a:ext cx="28" cy="23"/>
            </a:xfrm>
            <a:custGeom>
              <a:avLst/>
              <a:gdLst>
                <a:gd name="T0" fmla="*/ 0 w 22"/>
                <a:gd name="T1" fmla="*/ 14 h 20"/>
                <a:gd name="T2" fmla="*/ 0 w 22"/>
                <a:gd name="T3" fmla="*/ 15 h 20"/>
                <a:gd name="T4" fmla="*/ 0 w 22"/>
                <a:gd name="T5" fmla="*/ 17 h 20"/>
                <a:gd name="T6" fmla="*/ 0 w 22"/>
                <a:gd name="T7" fmla="*/ 19 h 20"/>
                <a:gd name="T8" fmla="*/ 0 w 22"/>
                <a:gd name="T9" fmla="*/ 20 h 20"/>
                <a:gd name="T10" fmla="*/ 6 w 22"/>
                <a:gd name="T11" fmla="*/ 16 h 20"/>
                <a:gd name="T12" fmla="*/ 11 w 22"/>
                <a:gd name="T13" fmla="*/ 13 h 20"/>
                <a:gd name="T14" fmla="*/ 17 w 22"/>
                <a:gd name="T15" fmla="*/ 9 h 20"/>
                <a:gd name="T16" fmla="*/ 22 w 22"/>
                <a:gd name="T17" fmla="*/ 5 h 20"/>
                <a:gd name="T18" fmla="*/ 22 w 22"/>
                <a:gd name="T19" fmla="*/ 4 h 20"/>
                <a:gd name="T20" fmla="*/ 22 w 22"/>
                <a:gd name="T21" fmla="*/ 3 h 20"/>
                <a:gd name="T22" fmla="*/ 22 w 22"/>
                <a:gd name="T23" fmla="*/ 1 h 20"/>
                <a:gd name="T24" fmla="*/ 22 w 22"/>
                <a:gd name="T25" fmla="*/ 0 h 20"/>
                <a:gd name="T26" fmla="*/ 17 w 22"/>
                <a:gd name="T27" fmla="*/ 3 h 20"/>
                <a:gd name="T28" fmla="*/ 11 w 22"/>
                <a:gd name="T29" fmla="*/ 7 h 20"/>
                <a:gd name="T30" fmla="*/ 6 w 22"/>
                <a:gd name="T31" fmla="*/ 10 h 20"/>
                <a:gd name="T32" fmla="*/ 0 w 22"/>
                <a:gd name="T3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0">
                  <a:moveTo>
                    <a:pt x="0" y="14"/>
                  </a:move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6" y="16"/>
                  </a:lnTo>
                  <a:lnTo>
                    <a:pt x="11" y="13"/>
                  </a:lnTo>
                  <a:lnTo>
                    <a:pt x="17" y="9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17" y="3"/>
                  </a:lnTo>
                  <a:lnTo>
                    <a:pt x="11" y="7"/>
                  </a:lnTo>
                  <a:lnTo>
                    <a:pt x="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989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8" name="Freeform 1288"/>
            <p:cNvSpPr>
              <a:spLocks/>
            </p:cNvSpPr>
            <p:nvPr userDrawn="1"/>
          </p:nvSpPr>
          <p:spPr bwMode="auto">
            <a:xfrm>
              <a:off x="1737" y="1191"/>
              <a:ext cx="226" cy="125"/>
            </a:xfrm>
            <a:custGeom>
              <a:avLst/>
              <a:gdLst>
                <a:gd name="T0" fmla="*/ 0 w 175"/>
                <a:gd name="T1" fmla="*/ 111 h 111"/>
                <a:gd name="T2" fmla="*/ 0 w 175"/>
                <a:gd name="T3" fmla="*/ 110 h 111"/>
                <a:gd name="T4" fmla="*/ 0 w 175"/>
                <a:gd name="T5" fmla="*/ 108 h 111"/>
                <a:gd name="T6" fmla="*/ 23 w 175"/>
                <a:gd name="T7" fmla="*/ 94 h 111"/>
                <a:gd name="T8" fmla="*/ 46 w 175"/>
                <a:gd name="T9" fmla="*/ 80 h 111"/>
                <a:gd name="T10" fmla="*/ 68 w 175"/>
                <a:gd name="T11" fmla="*/ 66 h 111"/>
                <a:gd name="T12" fmla="*/ 90 w 175"/>
                <a:gd name="T13" fmla="*/ 53 h 111"/>
                <a:gd name="T14" fmla="*/ 111 w 175"/>
                <a:gd name="T15" fmla="*/ 39 h 111"/>
                <a:gd name="T16" fmla="*/ 133 w 175"/>
                <a:gd name="T17" fmla="*/ 26 h 111"/>
                <a:gd name="T18" fmla="*/ 154 w 175"/>
                <a:gd name="T19" fmla="*/ 13 h 111"/>
                <a:gd name="T20" fmla="*/ 175 w 175"/>
                <a:gd name="T21" fmla="*/ 0 h 111"/>
                <a:gd name="T22" fmla="*/ 175 w 175"/>
                <a:gd name="T23" fmla="*/ 1 h 111"/>
                <a:gd name="T24" fmla="*/ 175 w 175"/>
                <a:gd name="T25" fmla="*/ 2 h 111"/>
                <a:gd name="T26" fmla="*/ 154 w 175"/>
                <a:gd name="T27" fmla="*/ 15 h 111"/>
                <a:gd name="T28" fmla="*/ 133 w 175"/>
                <a:gd name="T29" fmla="*/ 28 h 111"/>
                <a:gd name="T30" fmla="*/ 112 w 175"/>
                <a:gd name="T31" fmla="*/ 42 h 111"/>
                <a:gd name="T32" fmla="*/ 90 w 175"/>
                <a:gd name="T33" fmla="*/ 55 h 111"/>
                <a:gd name="T34" fmla="*/ 68 w 175"/>
                <a:gd name="T35" fmla="*/ 69 h 111"/>
                <a:gd name="T36" fmla="*/ 46 w 175"/>
                <a:gd name="T37" fmla="*/ 83 h 111"/>
                <a:gd name="T38" fmla="*/ 23 w 175"/>
                <a:gd name="T39" fmla="*/ 97 h 111"/>
                <a:gd name="T40" fmla="*/ 0 w 175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111">
                  <a:moveTo>
                    <a:pt x="0" y="111"/>
                  </a:moveTo>
                  <a:lnTo>
                    <a:pt x="0" y="110"/>
                  </a:lnTo>
                  <a:lnTo>
                    <a:pt x="0" y="108"/>
                  </a:lnTo>
                  <a:lnTo>
                    <a:pt x="23" y="94"/>
                  </a:lnTo>
                  <a:lnTo>
                    <a:pt x="46" y="80"/>
                  </a:lnTo>
                  <a:lnTo>
                    <a:pt x="68" y="66"/>
                  </a:lnTo>
                  <a:lnTo>
                    <a:pt x="90" y="53"/>
                  </a:lnTo>
                  <a:lnTo>
                    <a:pt x="111" y="39"/>
                  </a:lnTo>
                  <a:lnTo>
                    <a:pt x="133" y="26"/>
                  </a:lnTo>
                  <a:lnTo>
                    <a:pt x="154" y="13"/>
                  </a:lnTo>
                  <a:lnTo>
                    <a:pt x="175" y="0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54" y="15"/>
                  </a:lnTo>
                  <a:lnTo>
                    <a:pt x="133" y="28"/>
                  </a:lnTo>
                  <a:lnTo>
                    <a:pt x="112" y="42"/>
                  </a:lnTo>
                  <a:lnTo>
                    <a:pt x="90" y="55"/>
                  </a:lnTo>
                  <a:lnTo>
                    <a:pt x="68" y="69"/>
                  </a:lnTo>
                  <a:lnTo>
                    <a:pt x="46" y="83"/>
                  </a:lnTo>
                  <a:lnTo>
                    <a:pt x="23" y="97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A9DED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9" name="Freeform 1289"/>
            <p:cNvSpPr>
              <a:spLocks/>
            </p:cNvSpPr>
            <p:nvPr userDrawn="1"/>
          </p:nvSpPr>
          <p:spPr bwMode="auto">
            <a:xfrm>
              <a:off x="1639" y="1146"/>
              <a:ext cx="338" cy="181"/>
            </a:xfrm>
            <a:custGeom>
              <a:avLst/>
              <a:gdLst>
                <a:gd name="T0" fmla="*/ 2 w 262"/>
                <a:gd name="T1" fmla="*/ 161 h 161"/>
                <a:gd name="T2" fmla="*/ 1 w 262"/>
                <a:gd name="T3" fmla="*/ 160 h 161"/>
                <a:gd name="T4" fmla="*/ 0 w 262"/>
                <a:gd name="T5" fmla="*/ 160 h 161"/>
                <a:gd name="T6" fmla="*/ 34 w 262"/>
                <a:gd name="T7" fmla="*/ 138 h 161"/>
                <a:gd name="T8" fmla="*/ 68 w 262"/>
                <a:gd name="T9" fmla="*/ 118 h 161"/>
                <a:gd name="T10" fmla="*/ 102 w 262"/>
                <a:gd name="T11" fmla="*/ 97 h 161"/>
                <a:gd name="T12" fmla="*/ 136 w 262"/>
                <a:gd name="T13" fmla="*/ 77 h 161"/>
                <a:gd name="T14" fmla="*/ 167 w 262"/>
                <a:gd name="T15" fmla="*/ 57 h 161"/>
                <a:gd name="T16" fmla="*/ 199 w 262"/>
                <a:gd name="T17" fmla="*/ 38 h 161"/>
                <a:gd name="T18" fmla="*/ 230 w 262"/>
                <a:gd name="T19" fmla="*/ 19 h 161"/>
                <a:gd name="T20" fmla="*/ 260 w 262"/>
                <a:gd name="T21" fmla="*/ 0 h 161"/>
                <a:gd name="T22" fmla="*/ 261 w 262"/>
                <a:gd name="T23" fmla="*/ 1 h 161"/>
                <a:gd name="T24" fmla="*/ 262 w 262"/>
                <a:gd name="T25" fmla="*/ 2 h 161"/>
                <a:gd name="T26" fmla="*/ 232 w 262"/>
                <a:gd name="T27" fmla="*/ 20 h 161"/>
                <a:gd name="T28" fmla="*/ 201 w 262"/>
                <a:gd name="T29" fmla="*/ 39 h 161"/>
                <a:gd name="T30" fmla="*/ 169 w 262"/>
                <a:gd name="T31" fmla="*/ 58 h 161"/>
                <a:gd name="T32" fmla="*/ 138 w 262"/>
                <a:gd name="T33" fmla="*/ 78 h 161"/>
                <a:gd name="T34" fmla="*/ 104 w 262"/>
                <a:gd name="T35" fmla="*/ 98 h 161"/>
                <a:gd name="T36" fmla="*/ 71 w 262"/>
                <a:gd name="T37" fmla="*/ 119 h 161"/>
                <a:gd name="T38" fmla="*/ 36 w 262"/>
                <a:gd name="T39" fmla="*/ 140 h 161"/>
                <a:gd name="T40" fmla="*/ 2 w 262"/>
                <a:gd name="T4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161">
                  <a:moveTo>
                    <a:pt x="2" y="161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34" y="138"/>
                  </a:lnTo>
                  <a:lnTo>
                    <a:pt x="68" y="118"/>
                  </a:lnTo>
                  <a:lnTo>
                    <a:pt x="102" y="97"/>
                  </a:lnTo>
                  <a:lnTo>
                    <a:pt x="136" y="77"/>
                  </a:lnTo>
                  <a:lnTo>
                    <a:pt x="167" y="57"/>
                  </a:lnTo>
                  <a:lnTo>
                    <a:pt x="199" y="38"/>
                  </a:lnTo>
                  <a:lnTo>
                    <a:pt x="230" y="19"/>
                  </a:lnTo>
                  <a:lnTo>
                    <a:pt x="260" y="0"/>
                  </a:lnTo>
                  <a:lnTo>
                    <a:pt x="261" y="1"/>
                  </a:lnTo>
                  <a:lnTo>
                    <a:pt x="262" y="2"/>
                  </a:lnTo>
                  <a:lnTo>
                    <a:pt x="232" y="20"/>
                  </a:lnTo>
                  <a:lnTo>
                    <a:pt x="201" y="39"/>
                  </a:lnTo>
                  <a:lnTo>
                    <a:pt x="169" y="58"/>
                  </a:lnTo>
                  <a:lnTo>
                    <a:pt x="138" y="78"/>
                  </a:lnTo>
                  <a:lnTo>
                    <a:pt x="104" y="98"/>
                  </a:lnTo>
                  <a:lnTo>
                    <a:pt x="71" y="119"/>
                  </a:lnTo>
                  <a:lnTo>
                    <a:pt x="36" y="140"/>
                  </a:lnTo>
                  <a:lnTo>
                    <a:pt x="2" y="161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0" name="Freeform 1290"/>
            <p:cNvSpPr>
              <a:spLocks/>
            </p:cNvSpPr>
            <p:nvPr userDrawn="1"/>
          </p:nvSpPr>
          <p:spPr bwMode="auto">
            <a:xfrm>
              <a:off x="1640" y="1148"/>
              <a:ext cx="339" cy="182"/>
            </a:xfrm>
            <a:custGeom>
              <a:avLst/>
              <a:gdLst>
                <a:gd name="T0" fmla="*/ 2 w 263"/>
                <a:gd name="T1" fmla="*/ 161 h 161"/>
                <a:gd name="T2" fmla="*/ 1 w 263"/>
                <a:gd name="T3" fmla="*/ 160 h 161"/>
                <a:gd name="T4" fmla="*/ 0 w 263"/>
                <a:gd name="T5" fmla="*/ 159 h 161"/>
                <a:gd name="T6" fmla="*/ 35 w 263"/>
                <a:gd name="T7" fmla="*/ 138 h 161"/>
                <a:gd name="T8" fmla="*/ 69 w 263"/>
                <a:gd name="T9" fmla="*/ 117 h 161"/>
                <a:gd name="T10" fmla="*/ 103 w 263"/>
                <a:gd name="T11" fmla="*/ 96 h 161"/>
                <a:gd name="T12" fmla="*/ 136 w 263"/>
                <a:gd name="T13" fmla="*/ 76 h 161"/>
                <a:gd name="T14" fmla="*/ 168 w 263"/>
                <a:gd name="T15" fmla="*/ 56 h 161"/>
                <a:gd name="T16" fmla="*/ 199 w 263"/>
                <a:gd name="T17" fmla="*/ 37 h 161"/>
                <a:gd name="T18" fmla="*/ 230 w 263"/>
                <a:gd name="T19" fmla="*/ 18 h 161"/>
                <a:gd name="T20" fmla="*/ 261 w 263"/>
                <a:gd name="T21" fmla="*/ 0 h 161"/>
                <a:gd name="T22" fmla="*/ 262 w 263"/>
                <a:gd name="T23" fmla="*/ 0 h 161"/>
                <a:gd name="T24" fmla="*/ 263 w 263"/>
                <a:gd name="T25" fmla="*/ 1 h 161"/>
                <a:gd name="T26" fmla="*/ 232 w 263"/>
                <a:gd name="T27" fmla="*/ 20 h 161"/>
                <a:gd name="T28" fmla="*/ 201 w 263"/>
                <a:gd name="T29" fmla="*/ 39 h 161"/>
                <a:gd name="T30" fmla="*/ 170 w 263"/>
                <a:gd name="T31" fmla="*/ 58 h 161"/>
                <a:gd name="T32" fmla="*/ 138 w 263"/>
                <a:gd name="T33" fmla="*/ 77 h 161"/>
                <a:gd name="T34" fmla="*/ 105 w 263"/>
                <a:gd name="T35" fmla="*/ 98 h 161"/>
                <a:gd name="T36" fmla="*/ 71 w 263"/>
                <a:gd name="T37" fmla="*/ 118 h 161"/>
                <a:gd name="T38" fmla="*/ 37 w 263"/>
                <a:gd name="T39" fmla="*/ 139 h 161"/>
                <a:gd name="T40" fmla="*/ 2 w 263"/>
                <a:gd name="T4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161">
                  <a:moveTo>
                    <a:pt x="2" y="161"/>
                  </a:moveTo>
                  <a:lnTo>
                    <a:pt x="1" y="160"/>
                  </a:lnTo>
                  <a:lnTo>
                    <a:pt x="0" y="159"/>
                  </a:lnTo>
                  <a:lnTo>
                    <a:pt x="35" y="138"/>
                  </a:lnTo>
                  <a:lnTo>
                    <a:pt x="69" y="117"/>
                  </a:lnTo>
                  <a:lnTo>
                    <a:pt x="103" y="96"/>
                  </a:lnTo>
                  <a:lnTo>
                    <a:pt x="136" y="76"/>
                  </a:lnTo>
                  <a:lnTo>
                    <a:pt x="168" y="56"/>
                  </a:lnTo>
                  <a:lnTo>
                    <a:pt x="199" y="37"/>
                  </a:lnTo>
                  <a:lnTo>
                    <a:pt x="230" y="18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3" y="1"/>
                  </a:lnTo>
                  <a:lnTo>
                    <a:pt x="232" y="20"/>
                  </a:lnTo>
                  <a:lnTo>
                    <a:pt x="201" y="39"/>
                  </a:lnTo>
                  <a:lnTo>
                    <a:pt x="170" y="58"/>
                  </a:lnTo>
                  <a:lnTo>
                    <a:pt x="138" y="77"/>
                  </a:lnTo>
                  <a:lnTo>
                    <a:pt x="105" y="98"/>
                  </a:lnTo>
                  <a:lnTo>
                    <a:pt x="71" y="118"/>
                  </a:lnTo>
                  <a:lnTo>
                    <a:pt x="37" y="139"/>
                  </a:lnTo>
                  <a:lnTo>
                    <a:pt x="2" y="161"/>
                  </a:lnTo>
                  <a:close/>
                </a:path>
              </a:pathLst>
            </a:custGeom>
            <a:solidFill>
              <a:srgbClr val="25252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1" name="Freeform 1291"/>
            <p:cNvSpPr>
              <a:spLocks/>
            </p:cNvSpPr>
            <p:nvPr userDrawn="1"/>
          </p:nvSpPr>
          <p:spPr bwMode="auto">
            <a:xfrm>
              <a:off x="1649" y="1152"/>
              <a:ext cx="338" cy="183"/>
            </a:xfrm>
            <a:custGeom>
              <a:avLst/>
              <a:gdLst>
                <a:gd name="T0" fmla="*/ 2 w 262"/>
                <a:gd name="T1" fmla="*/ 162 h 162"/>
                <a:gd name="T2" fmla="*/ 1 w 262"/>
                <a:gd name="T3" fmla="*/ 161 h 162"/>
                <a:gd name="T4" fmla="*/ 0 w 262"/>
                <a:gd name="T5" fmla="*/ 160 h 162"/>
                <a:gd name="T6" fmla="*/ 34 w 262"/>
                <a:gd name="T7" fmla="*/ 138 h 162"/>
                <a:gd name="T8" fmla="*/ 68 w 262"/>
                <a:gd name="T9" fmla="*/ 117 h 162"/>
                <a:gd name="T10" fmla="*/ 102 w 262"/>
                <a:gd name="T11" fmla="*/ 97 h 162"/>
                <a:gd name="T12" fmla="*/ 136 w 262"/>
                <a:gd name="T13" fmla="*/ 76 h 162"/>
                <a:gd name="T14" fmla="*/ 167 w 262"/>
                <a:gd name="T15" fmla="*/ 56 h 162"/>
                <a:gd name="T16" fmla="*/ 199 w 262"/>
                <a:gd name="T17" fmla="*/ 37 h 162"/>
                <a:gd name="T18" fmla="*/ 229 w 262"/>
                <a:gd name="T19" fmla="*/ 18 h 162"/>
                <a:gd name="T20" fmla="*/ 260 w 262"/>
                <a:gd name="T21" fmla="*/ 0 h 162"/>
                <a:gd name="T22" fmla="*/ 261 w 262"/>
                <a:gd name="T23" fmla="*/ 0 h 162"/>
                <a:gd name="T24" fmla="*/ 262 w 262"/>
                <a:gd name="T25" fmla="*/ 1 h 162"/>
                <a:gd name="T26" fmla="*/ 232 w 262"/>
                <a:gd name="T27" fmla="*/ 20 h 162"/>
                <a:gd name="T28" fmla="*/ 201 w 262"/>
                <a:gd name="T29" fmla="*/ 39 h 162"/>
                <a:gd name="T30" fmla="*/ 169 w 262"/>
                <a:gd name="T31" fmla="*/ 58 h 162"/>
                <a:gd name="T32" fmla="*/ 138 w 262"/>
                <a:gd name="T33" fmla="*/ 78 h 162"/>
                <a:gd name="T34" fmla="*/ 104 w 262"/>
                <a:gd name="T35" fmla="*/ 98 h 162"/>
                <a:gd name="T36" fmla="*/ 70 w 262"/>
                <a:gd name="T37" fmla="*/ 119 h 162"/>
                <a:gd name="T38" fmla="*/ 36 w 262"/>
                <a:gd name="T39" fmla="*/ 140 h 162"/>
                <a:gd name="T40" fmla="*/ 2 w 262"/>
                <a:gd name="T4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" h="162">
                  <a:moveTo>
                    <a:pt x="2" y="162"/>
                  </a:moveTo>
                  <a:lnTo>
                    <a:pt x="1" y="161"/>
                  </a:lnTo>
                  <a:lnTo>
                    <a:pt x="0" y="160"/>
                  </a:lnTo>
                  <a:lnTo>
                    <a:pt x="34" y="138"/>
                  </a:lnTo>
                  <a:lnTo>
                    <a:pt x="68" y="117"/>
                  </a:lnTo>
                  <a:lnTo>
                    <a:pt x="102" y="97"/>
                  </a:lnTo>
                  <a:lnTo>
                    <a:pt x="136" y="76"/>
                  </a:lnTo>
                  <a:lnTo>
                    <a:pt x="167" y="56"/>
                  </a:lnTo>
                  <a:lnTo>
                    <a:pt x="199" y="37"/>
                  </a:lnTo>
                  <a:lnTo>
                    <a:pt x="229" y="18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2" y="1"/>
                  </a:lnTo>
                  <a:lnTo>
                    <a:pt x="232" y="20"/>
                  </a:lnTo>
                  <a:lnTo>
                    <a:pt x="201" y="39"/>
                  </a:lnTo>
                  <a:lnTo>
                    <a:pt x="169" y="58"/>
                  </a:lnTo>
                  <a:lnTo>
                    <a:pt x="138" y="78"/>
                  </a:lnTo>
                  <a:lnTo>
                    <a:pt x="104" y="98"/>
                  </a:lnTo>
                  <a:lnTo>
                    <a:pt x="70" y="119"/>
                  </a:lnTo>
                  <a:lnTo>
                    <a:pt x="36" y="140"/>
                  </a:lnTo>
                  <a:lnTo>
                    <a:pt x="2" y="162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2" name="Freeform 1292"/>
            <p:cNvSpPr>
              <a:spLocks/>
            </p:cNvSpPr>
            <p:nvPr userDrawn="1"/>
          </p:nvSpPr>
          <p:spPr bwMode="auto">
            <a:xfrm>
              <a:off x="1650" y="1154"/>
              <a:ext cx="340" cy="183"/>
            </a:xfrm>
            <a:custGeom>
              <a:avLst/>
              <a:gdLst>
                <a:gd name="T0" fmla="*/ 2 w 263"/>
                <a:gd name="T1" fmla="*/ 162 h 162"/>
                <a:gd name="T2" fmla="*/ 1 w 263"/>
                <a:gd name="T3" fmla="*/ 161 h 162"/>
                <a:gd name="T4" fmla="*/ 0 w 263"/>
                <a:gd name="T5" fmla="*/ 160 h 162"/>
                <a:gd name="T6" fmla="*/ 35 w 263"/>
                <a:gd name="T7" fmla="*/ 139 h 162"/>
                <a:gd name="T8" fmla="*/ 69 w 263"/>
                <a:gd name="T9" fmla="*/ 118 h 162"/>
                <a:gd name="T10" fmla="*/ 103 w 263"/>
                <a:gd name="T11" fmla="*/ 97 h 162"/>
                <a:gd name="T12" fmla="*/ 136 w 263"/>
                <a:gd name="T13" fmla="*/ 77 h 162"/>
                <a:gd name="T14" fmla="*/ 168 w 263"/>
                <a:gd name="T15" fmla="*/ 57 h 162"/>
                <a:gd name="T16" fmla="*/ 199 w 263"/>
                <a:gd name="T17" fmla="*/ 38 h 162"/>
                <a:gd name="T18" fmla="*/ 230 w 263"/>
                <a:gd name="T19" fmla="*/ 18 h 162"/>
                <a:gd name="T20" fmla="*/ 261 w 263"/>
                <a:gd name="T21" fmla="*/ 0 h 162"/>
                <a:gd name="T22" fmla="*/ 262 w 263"/>
                <a:gd name="T23" fmla="*/ 0 h 162"/>
                <a:gd name="T24" fmla="*/ 263 w 263"/>
                <a:gd name="T25" fmla="*/ 1 h 162"/>
                <a:gd name="T26" fmla="*/ 232 w 263"/>
                <a:gd name="T27" fmla="*/ 20 h 162"/>
                <a:gd name="T28" fmla="*/ 201 w 263"/>
                <a:gd name="T29" fmla="*/ 39 h 162"/>
                <a:gd name="T30" fmla="*/ 170 w 263"/>
                <a:gd name="T31" fmla="*/ 58 h 162"/>
                <a:gd name="T32" fmla="*/ 138 w 263"/>
                <a:gd name="T33" fmla="*/ 78 h 162"/>
                <a:gd name="T34" fmla="*/ 105 w 263"/>
                <a:gd name="T35" fmla="*/ 98 h 162"/>
                <a:gd name="T36" fmla="*/ 71 w 263"/>
                <a:gd name="T37" fmla="*/ 119 h 162"/>
                <a:gd name="T38" fmla="*/ 37 w 263"/>
                <a:gd name="T39" fmla="*/ 140 h 162"/>
                <a:gd name="T40" fmla="*/ 2 w 263"/>
                <a:gd name="T4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162">
                  <a:moveTo>
                    <a:pt x="2" y="162"/>
                  </a:moveTo>
                  <a:lnTo>
                    <a:pt x="1" y="161"/>
                  </a:lnTo>
                  <a:lnTo>
                    <a:pt x="0" y="160"/>
                  </a:lnTo>
                  <a:lnTo>
                    <a:pt x="35" y="139"/>
                  </a:lnTo>
                  <a:lnTo>
                    <a:pt x="69" y="118"/>
                  </a:lnTo>
                  <a:lnTo>
                    <a:pt x="103" y="97"/>
                  </a:lnTo>
                  <a:lnTo>
                    <a:pt x="136" y="77"/>
                  </a:lnTo>
                  <a:lnTo>
                    <a:pt x="168" y="57"/>
                  </a:lnTo>
                  <a:lnTo>
                    <a:pt x="199" y="38"/>
                  </a:lnTo>
                  <a:lnTo>
                    <a:pt x="230" y="18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3" y="1"/>
                  </a:lnTo>
                  <a:lnTo>
                    <a:pt x="232" y="20"/>
                  </a:lnTo>
                  <a:lnTo>
                    <a:pt x="201" y="39"/>
                  </a:lnTo>
                  <a:lnTo>
                    <a:pt x="170" y="58"/>
                  </a:lnTo>
                  <a:lnTo>
                    <a:pt x="138" y="78"/>
                  </a:lnTo>
                  <a:lnTo>
                    <a:pt x="105" y="98"/>
                  </a:lnTo>
                  <a:lnTo>
                    <a:pt x="71" y="119"/>
                  </a:lnTo>
                  <a:lnTo>
                    <a:pt x="37" y="140"/>
                  </a:lnTo>
                  <a:lnTo>
                    <a:pt x="2" y="162"/>
                  </a:lnTo>
                  <a:close/>
                </a:path>
              </a:pathLst>
            </a:custGeom>
            <a:solidFill>
              <a:srgbClr val="25252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3" name="Freeform 1293"/>
            <p:cNvSpPr>
              <a:spLocks/>
            </p:cNvSpPr>
            <p:nvPr userDrawn="1"/>
          </p:nvSpPr>
          <p:spPr bwMode="auto">
            <a:xfrm>
              <a:off x="1658" y="1158"/>
              <a:ext cx="339" cy="184"/>
            </a:xfrm>
            <a:custGeom>
              <a:avLst/>
              <a:gdLst>
                <a:gd name="T0" fmla="*/ 3 w 263"/>
                <a:gd name="T1" fmla="*/ 163 h 163"/>
                <a:gd name="T2" fmla="*/ 1 w 263"/>
                <a:gd name="T3" fmla="*/ 162 h 163"/>
                <a:gd name="T4" fmla="*/ 0 w 263"/>
                <a:gd name="T5" fmla="*/ 161 h 163"/>
                <a:gd name="T6" fmla="*/ 35 w 263"/>
                <a:gd name="T7" fmla="*/ 139 h 163"/>
                <a:gd name="T8" fmla="*/ 69 w 263"/>
                <a:gd name="T9" fmla="*/ 118 h 163"/>
                <a:gd name="T10" fmla="*/ 103 w 263"/>
                <a:gd name="T11" fmla="*/ 97 h 163"/>
                <a:gd name="T12" fmla="*/ 136 w 263"/>
                <a:gd name="T13" fmla="*/ 77 h 163"/>
                <a:gd name="T14" fmla="*/ 168 w 263"/>
                <a:gd name="T15" fmla="*/ 57 h 163"/>
                <a:gd name="T16" fmla="*/ 200 w 263"/>
                <a:gd name="T17" fmla="*/ 38 h 163"/>
                <a:gd name="T18" fmla="*/ 231 w 263"/>
                <a:gd name="T19" fmla="*/ 18 h 163"/>
                <a:gd name="T20" fmla="*/ 261 w 263"/>
                <a:gd name="T21" fmla="*/ 0 h 163"/>
                <a:gd name="T22" fmla="*/ 262 w 263"/>
                <a:gd name="T23" fmla="*/ 0 h 163"/>
                <a:gd name="T24" fmla="*/ 263 w 263"/>
                <a:gd name="T25" fmla="*/ 1 h 163"/>
                <a:gd name="T26" fmla="*/ 233 w 263"/>
                <a:gd name="T27" fmla="*/ 20 h 163"/>
                <a:gd name="T28" fmla="*/ 202 w 263"/>
                <a:gd name="T29" fmla="*/ 39 h 163"/>
                <a:gd name="T30" fmla="*/ 170 w 263"/>
                <a:gd name="T31" fmla="*/ 58 h 163"/>
                <a:gd name="T32" fmla="*/ 139 w 263"/>
                <a:gd name="T33" fmla="*/ 78 h 163"/>
                <a:gd name="T34" fmla="*/ 105 w 263"/>
                <a:gd name="T35" fmla="*/ 99 h 163"/>
                <a:gd name="T36" fmla="*/ 72 w 263"/>
                <a:gd name="T37" fmla="*/ 120 h 163"/>
                <a:gd name="T38" fmla="*/ 37 w 263"/>
                <a:gd name="T39" fmla="*/ 141 h 163"/>
                <a:gd name="T40" fmla="*/ 3 w 263"/>
                <a:gd name="T4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163">
                  <a:moveTo>
                    <a:pt x="3" y="163"/>
                  </a:moveTo>
                  <a:lnTo>
                    <a:pt x="1" y="162"/>
                  </a:lnTo>
                  <a:lnTo>
                    <a:pt x="0" y="161"/>
                  </a:lnTo>
                  <a:lnTo>
                    <a:pt x="35" y="139"/>
                  </a:lnTo>
                  <a:lnTo>
                    <a:pt x="69" y="118"/>
                  </a:lnTo>
                  <a:lnTo>
                    <a:pt x="103" y="97"/>
                  </a:lnTo>
                  <a:lnTo>
                    <a:pt x="136" y="77"/>
                  </a:lnTo>
                  <a:lnTo>
                    <a:pt x="168" y="57"/>
                  </a:lnTo>
                  <a:lnTo>
                    <a:pt x="200" y="38"/>
                  </a:lnTo>
                  <a:lnTo>
                    <a:pt x="231" y="18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3" y="1"/>
                  </a:lnTo>
                  <a:lnTo>
                    <a:pt x="233" y="20"/>
                  </a:lnTo>
                  <a:lnTo>
                    <a:pt x="202" y="39"/>
                  </a:lnTo>
                  <a:lnTo>
                    <a:pt x="170" y="58"/>
                  </a:lnTo>
                  <a:lnTo>
                    <a:pt x="139" y="78"/>
                  </a:lnTo>
                  <a:lnTo>
                    <a:pt x="105" y="99"/>
                  </a:lnTo>
                  <a:lnTo>
                    <a:pt x="72" y="120"/>
                  </a:lnTo>
                  <a:lnTo>
                    <a:pt x="37" y="141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71938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4" name="Freeform 1294"/>
            <p:cNvSpPr>
              <a:spLocks/>
            </p:cNvSpPr>
            <p:nvPr userDrawn="1"/>
          </p:nvSpPr>
          <p:spPr bwMode="auto">
            <a:xfrm>
              <a:off x="1660" y="1159"/>
              <a:ext cx="340" cy="184"/>
            </a:xfrm>
            <a:custGeom>
              <a:avLst/>
              <a:gdLst>
                <a:gd name="T0" fmla="*/ 2 w 263"/>
                <a:gd name="T1" fmla="*/ 163 h 163"/>
                <a:gd name="T2" fmla="*/ 1 w 263"/>
                <a:gd name="T3" fmla="*/ 162 h 163"/>
                <a:gd name="T4" fmla="*/ 0 w 263"/>
                <a:gd name="T5" fmla="*/ 162 h 163"/>
                <a:gd name="T6" fmla="*/ 35 w 263"/>
                <a:gd name="T7" fmla="*/ 140 h 163"/>
                <a:gd name="T8" fmla="*/ 69 w 263"/>
                <a:gd name="T9" fmla="*/ 119 h 163"/>
                <a:gd name="T10" fmla="*/ 103 w 263"/>
                <a:gd name="T11" fmla="*/ 98 h 163"/>
                <a:gd name="T12" fmla="*/ 136 w 263"/>
                <a:gd name="T13" fmla="*/ 77 h 163"/>
                <a:gd name="T14" fmla="*/ 168 w 263"/>
                <a:gd name="T15" fmla="*/ 57 h 163"/>
                <a:gd name="T16" fmla="*/ 199 w 263"/>
                <a:gd name="T17" fmla="*/ 38 h 163"/>
                <a:gd name="T18" fmla="*/ 230 w 263"/>
                <a:gd name="T19" fmla="*/ 19 h 163"/>
                <a:gd name="T20" fmla="*/ 261 w 263"/>
                <a:gd name="T21" fmla="*/ 0 h 163"/>
                <a:gd name="T22" fmla="*/ 262 w 263"/>
                <a:gd name="T23" fmla="*/ 1 h 163"/>
                <a:gd name="T24" fmla="*/ 263 w 263"/>
                <a:gd name="T25" fmla="*/ 1 h 163"/>
                <a:gd name="T26" fmla="*/ 232 w 263"/>
                <a:gd name="T27" fmla="*/ 20 h 163"/>
                <a:gd name="T28" fmla="*/ 201 w 263"/>
                <a:gd name="T29" fmla="*/ 39 h 163"/>
                <a:gd name="T30" fmla="*/ 170 w 263"/>
                <a:gd name="T31" fmla="*/ 59 h 163"/>
                <a:gd name="T32" fmla="*/ 138 w 263"/>
                <a:gd name="T33" fmla="*/ 79 h 163"/>
                <a:gd name="T34" fmla="*/ 105 w 263"/>
                <a:gd name="T35" fmla="*/ 99 h 163"/>
                <a:gd name="T36" fmla="*/ 71 w 263"/>
                <a:gd name="T37" fmla="*/ 120 h 163"/>
                <a:gd name="T38" fmla="*/ 37 w 263"/>
                <a:gd name="T39" fmla="*/ 141 h 163"/>
                <a:gd name="T40" fmla="*/ 2 w 263"/>
                <a:gd name="T4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163">
                  <a:moveTo>
                    <a:pt x="2" y="163"/>
                  </a:moveTo>
                  <a:lnTo>
                    <a:pt x="1" y="162"/>
                  </a:lnTo>
                  <a:lnTo>
                    <a:pt x="0" y="162"/>
                  </a:lnTo>
                  <a:lnTo>
                    <a:pt x="35" y="140"/>
                  </a:lnTo>
                  <a:lnTo>
                    <a:pt x="69" y="119"/>
                  </a:lnTo>
                  <a:lnTo>
                    <a:pt x="103" y="98"/>
                  </a:lnTo>
                  <a:lnTo>
                    <a:pt x="136" y="77"/>
                  </a:lnTo>
                  <a:lnTo>
                    <a:pt x="168" y="57"/>
                  </a:lnTo>
                  <a:lnTo>
                    <a:pt x="199" y="38"/>
                  </a:lnTo>
                  <a:lnTo>
                    <a:pt x="230" y="19"/>
                  </a:lnTo>
                  <a:lnTo>
                    <a:pt x="261" y="0"/>
                  </a:lnTo>
                  <a:lnTo>
                    <a:pt x="262" y="1"/>
                  </a:lnTo>
                  <a:lnTo>
                    <a:pt x="263" y="1"/>
                  </a:lnTo>
                  <a:lnTo>
                    <a:pt x="232" y="20"/>
                  </a:lnTo>
                  <a:lnTo>
                    <a:pt x="201" y="39"/>
                  </a:lnTo>
                  <a:lnTo>
                    <a:pt x="170" y="59"/>
                  </a:lnTo>
                  <a:lnTo>
                    <a:pt x="138" y="79"/>
                  </a:lnTo>
                  <a:lnTo>
                    <a:pt x="105" y="99"/>
                  </a:lnTo>
                  <a:lnTo>
                    <a:pt x="71" y="120"/>
                  </a:lnTo>
                  <a:lnTo>
                    <a:pt x="37" y="141"/>
                  </a:lnTo>
                  <a:lnTo>
                    <a:pt x="2" y="163"/>
                  </a:lnTo>
                  <a:close/>
                </a:path>
              </a:pathLst>
            </a:custGeom>
            <a:solidFill>
              <a:srgbClr val="25252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5" name="Freeform 1295"/>
            <p:cNvSpPr>
              <a:spLocks/>
            </p:cNvSpPr>
            <p:nvPr userDrawn="1"/>
          </p:nvSpPr>
          <p:spPr bwMode="auto">
            <a:xfrm>
              <a:off x="1342" y="942"/>
              <a:ext cx="522" cy="252"/>
            </a:xfrm>
            <a:custGeom>
              <a:avLst/>
              <a:gdLst>
                <a:gd name="T0" fmla="*/ 267 w 405"/>
                <a:gd name="T1" fmla="*/ 0 h 223"/>
                <a:gd name="T2" fmla="*/ 0 w 405"/>
                <a:gd name="T3" fmla="*/ 128 h 223"/>
                <a:gd name="T4" fmla="*/ 126 w 405"/>
                <a:gd name="T5" fmla="*/ 223 h 223"/>
                <a:gd name="T6" fmla="*/ 128 w 405"/>
                <a:gd name="T7" fmla="*/ 137 h 223"/>
                <a:gd name="T8" fmla="*/ 171 w 405"/>
                <a:gd name="T9" fmla="*/ 84 h 223"/>
                <a:gd name="T10" fmla="*/ 262 w 405"/>
                <a:gd name="T11" fmla="*/ 65 h 223"/>
                <a:gd name="T12" fmla="*/ 405 w 405"/>
                <a:gd name="T13" fmla="*/ 87 h 223"/>
                <a:gd name="T14" fmla="*/ 267 w 405"/>
                <a:gd name="T1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223">
                  <a:moveTo>
                    <a:pt x="267" y="0"/>
                  </a:moveTo>
                  <a:lnTo>
                    <a:pt x="0" y="128"/>
                  </a:lnTo>
                  <a:lnTo>
                    <a:pt x="126" y="223"/>
                  </a:lnTo>
                  <a:lnTo>
                    <a:pt x="128" y="137"/>
                  </a:lnTo>
                  <a:lnTo>
                    <a:pt x="171" y="84"/>
                  </a:lnTo>
                  <a:lnTo>
                    <a:pt x="262" y="65"/>
                  </a:lnTo>
                  <a:lnTo>
                    <a:pt x="405" y="8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4F6E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6" name="Freeform 1296"/>
            <p:cNvSpPr>
              <a:spLocks/>
            </p:cNvSpPr>
            <p:nvPr userDrawn="1"/>
          </p:nvSpPr>
          <p:spPr bwMode="auto">
            <a:xfrm>
              <a:off x="1342" y="955"/>
              <a:ext cx="512" cy="253"/>
            </a:xfrm>
            <a:custGeom>
              <a:avLst/>
              <a:gdLst>
                <a:gd name="T0" fmla="*/ 126 w 397"/>
                <a:gd name="T1" fmla="*/ 224 h 224"/>
                <a:gd name="T2" fmla="*/ 136 w 397"/>
                <a:gd name="T3" fmla="*/ 219 h 224"/>
                <a:gd name="T4" fmla="*/ 137 w 397"/>
                <a:gd name="T5" fmla="*/ 212 h 224"/>
                <a:gd name="T6" fmla="*/ 136 w 397"/>
                <a:gd name="T7" fmla="*/ 204 h 224"/>
                <a:gd name="T8" fmla="*/ 136 w 397"/>
                <a:gd name="T9" fmla="*/ 195 h 224"/>
                <a:gd name="T10" fmla="*/ 135 w 397"/>
                <a:gd name="T11" fmla="*/ 187 h 224"/>
                <a:gd name="T12" fmla="*/ 135 w 397"/>
                <a:gd name="T13" fmla="*/ 180 h 224"/>
                <a:gd name="T14" fmla="*/ 136 w 397"/>
                <a:gd name="T15" fmla="*/ 172 h 224"/>
                <a:gd name="T16" fmla="*/ 136 w 397"/>
                <a:gd name="T17" fmla="*/ 165 h 224"/>
                <a:gd name="T18" fmla="*/ 137 w 397"/>
                <a:gd name="T19" fmla="*/ 158 h 224"/>
                <a:gd name="T20" fmla="*/ 138 w 397"/>
                <a:gd name="T21" fmla="*/ 151 h 224"/>
                <a:gd name="T22" fmla="*/ 139 w 397"/>
                <a:gd name="T23" fmla="*/ 145 h 224"/>
                <a:gd name="T24" fmla="*/ 141 w 397"/>
                <a:gd name="T25" fmla="*/ 139 h 224"/>
                <a:gd name="T26" fmla="*/ 143 w 397"/>
                <a:gd name="T27" fmla="*/ 133 h 224"/>
                <a:gd name="T28" fmla="*/ 145 w 397"/>
                <a:gd name="T29" fmla="*/ 127 h 224"/>
                <a:gd name="T30" fmla="*/ 148 w 397"/>
                <a:gd name="T31" fmla="*/ 122 h 224"/>
                <a:gd name="T32" fmla="*/ 151 w 397"/>
                <a:gd name="T33" fmla="*/ 117 h 224"/>
                <a:gd name="T34" fmla="*/ 155 w 397"/>
                <a:gd name="T35" fmla="*/ 112 h 224"/>
                <a:gd name="T36" fmla="*/ 158 w 397"/>
                <a:gd name="T37" fmla="*/ 107 h 224"/>
                <a:gd name="T38" fmla="*/ 162 w 397"/>
                <a:gd name="T39" fmla="*/ 103 h 224"/>
                <a:gd name="T40" fmla="*/ 167 w 397"/>
                <a:gd name="T41" fmla="*/ 99 h 224"/>
                <a:gd name="T42" fmla="*/ 172 w 397"/>
                <a:gd name="T43" fmla="*/ 95 h 224"/>
                <a:gd name="T44" fmla="*/ 177 w 397"/>
                <a:gd name="T45" fmla="*/ 92 h 224"/>
                <a:gd name="T46" fmla="*/ 182 w 397"/>
                <a:gd name="T47" fmla="*/ 89 h 224"/>
                <a:gd name="T48" fmla="*/ 188 w 397"/>
                <a:gd name="T49" fmla="*/ 86 h 224"/>
                <a:gd name="T50" fmla="*/ 195 w 397"/>
                <a:gd name="T51" fmla="*/ 83 h 224"/>
                <a:gd name="T52" fmla="*/ 202 w 397"/>
                <a:gd name="T53" fmla="*/ 81 h 224"/>
                <a:gd name="T54" fmla="*/ 209 w 397"/>
                <a:gd name="T55" fmla="*/ 79 h 224"/>
                <a:gd name="T56" fmla="*/ 216 w 397"/>
                <a:gd name="T57" fmla="*/ 78 h 224"/>
                <a:gd name="T58" fmla="*/ 224 w 397"/>
                <a:gd name="T59" fmla="*/ 76 h 224"/>
                <a:gd name="T60" fmla="*/ 232 w 397"/>
                <a:gd name="T61" fmla="*/ 75 h 224"/>
                <a:gd name="T62" fmla="*/ 241 w 397"/>
                <a:gd name="T63" fmla="*/ 74 h 224"/>
                <a:gd name="T64" fmla="*/ 251 w 397"/>
                <a:gd name="T65" fmla="*/ 74 h 224"/>
                <a:gd name="T66" fmla="*/ 260 w 397"/>
                <a:gd name="T67" fmla="*/ 74 h 224"/>
                <a:gd name="T68" fmla="*/ 270 w 397"/>
                <a:gd name="T69" fmla="*/ 74 h 224"/>
                <a:gd name="T70" fmla="*/ 281 w 397"/>
                <a:gd name="T71" fmla="*/ 74 h 224"/>
                <a:gd name="T72" fmla="*/ 292 w 397"/>
                <a:gd name="T73" fmla="*/ 75 h 224"/>
                <a:gd name="T74" fmla="*/ 303 w 397"/>
                <a:gd name="T75" fmla="*/ 76 h 224"/>
                <a:gd name="T76" fmla="*/ 315 w 397"/>
                <a:gd name="T77" fmla="*/ 78 h 224"/>
                <a:gd name="T78" fmla="*/ 328 w 397"/>
                <a:gd name="T79" fmla="*/ 80 h 224"/>
                <a:gd name="T80" fmla="*/ 341 w 397"/>
                <a:gd name="T81" fmla="*/ 82 h 224"/>
                <a:gd name="T82" fmla="*/ 354 w 397"/>
                <a:gd name="T83" fmla="*/ 84 h 224"/>
                <a:gd name="T84" fmla="*/ 368 w 397"/>
                <a:gd name="T85" fmla="*/ 87 h 224"/>
                <a:gd name="T86" fmla="*/ 382 w 397"/>
                <a:gd name="T87" fmla="*/ 90 h 224"/>
                <a:gd name="T88" fmla="*/ 397 w 397"/>
                <a:gd name="T89" fmla="*/ 9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7" h="224">
                  <a:moveTo>
                    <a:pt x="268" y="0"/>
                  </a:moveTo>
                  <a:lnTo>
                    <a:pt x="0" y="129"/>
                  </a:lnTo>
                  <a:lnTo>
                    <a:pt x="126" y="224"/>
                  </a:lnTo>
                  <a:lnTo>
                    <a:pt x="128" y="222"/>
                  </a:lnTo>
                  <a:lnTo>
                    <a:pt x="132" y="221"/>
                  </a:lnTo>
                  <a:lnTo>
                    <a:pt x="136" y="219"/>
                  </a:lnTo>
                  <a:lnTo>
                    <a:pt x="138" y="218"/>
                  </a:lnTo>
                  <a:lnTo>
                    <a:pt x="138" y="215"/>
                  </a:lnTo>
                  <a:lnTo>
                    <a:pt x="137" y="212"/>
                  </a:lnTo>
                  <a:lnTo>
                    <a:pt x="137" y="209"/>
                  </a:lnTo>
                  <a:lnTo>
                    <a:pt x="137" y="206"/>
                  </a:lnTo>
                  <a:lnTo>
                    <a:pt x="136" y="204"/>
                  </a:lnTo>
                  <a:lnTo>
                    <a:pt x="136" y="201"/>
                  </a:lnTo>
                  <a:lnTo>
                    <a:pt x="136" y="198"/>
                  </a:lnTo>
                  <a:lnTo>
                    <a:pt x="136" y="195"/>
                  </a:lnTo>
                  <a:lnTo>
                    <a:pt x="136" y="193"/>
                  </a:lnTo>
                  <a:lnTo>
                    <a:pt x="136" y="190"/>
                  </a:lnTo>
                  <a:lnTo>
                    <a:pt x="135" y="187"/>
                  </a:lnTo>
                  <a:lnTo>
                    <a:pt x="135" y="185"/>
                  </a:lnTo>
                  <a:lnTo>
                    <a:pt x="135" y="182"/>
                  </a:lnTo>
                  <a:lnTo>
                    <a:pt x="135" y="180"/>
                  </a:lnTo>
                  <a:lnTo>
                    <a:pt x="135" y="177"/>
                  </a:lnTo>
                  <a:lnTo>
                    <a:pt x="136" y="175"/>
                  </a:lnTo>
                  <a:lnTo>
                    <a:pt x="136" y="172"/>
                  </a:lnTo>
                  <a:lnTo>
                    <a:pt x="136" y="170"/>
                  </a:lnTo>
                  <a:lnTo>
                    <a:pt x="136" y="167"/>
                  </a:lnTo>
                  <a:lnTo>
                    <a:pt x="136" y="165"/>
                  </a:lnTo>
                  <a:lnTo>
                    <a:pt x="136" y="163"/>
                  </a:lnTo>
                  <a:lnTo>
                    <a:pt x="137" y="160"/>
                  </a:lnTo>
                  <a:lnTo>
                    <a:pt x="137" y="158"/>
                  </a:lnTo>
                  <a:lnTo>
                    <a:pt x="137" y="156"/>
                  </a:lnTo>
                  <a:lnTo>
                    <a:pt x="138" y="153"/>
                  </a:lnTo>
                  <a:lnTo>
                    <a:pt x="138" y="151"/>
                  </a:lnTo>
                  <a:lnTo>
                    <a:pt x="138" y="149"/>
                  </a:lnTo>
                  <a:lnTo>
                    <a:pt x="139" y="147"/>
                  </a:lnTo>
                  <a:lnTo>
                    <a:pt x="139" y="145"/>
                  </a:lnTo>
                  <a:lnTo>
                    <a:pt x="140" y="143"/>
                  </a:lnTo>
                  <a:lnTo>
                    <a:pt x="140" y="141"/>
                  </a:lnTo>
                  <a:lnTo>
                    <a:pt x="141" y="139"/>
                  </a:lnTo>
                  <a:lnTo>
                    <a:pt x="142" y="136"/>
                  </a:lnTo>
                  <a:lnTo>
                    <a:pt x="142" y="135"/>
                  </a:lnTo>
                  <a:lnTo>
                    <a:pt x="143" y="133"/>
                  </a:lnTo>
                  <a:lnTo>
                    <a:pt x="144" y="131"/>
                  </a:lnTo>
                  <a:lnTo>
                    <a:pt x="145" y="129"/>
                  </a:lnTo>
                  <a:lnTo>
                    <a:pt x="145" y="127"/>
                  </a:lnTo>
                  <a:lnTo>
                    <a:pt x="146" y="125"/>
                  </a:lnTo>
                  <a:lnTo>
                    <a:pt x="147" y="124"/>
                  </a:lnTo>
                  <a:lnTo>
                    <a:pt x="148" y="122"/>
                  </a:lnTo>
                  <a:lnTo>
                    <a:pt x="149" y="120"/>
                  </a:lnTo>
                  <a:lnTo>
                    <a:pt x="150" y="118"/>
                  </a:lnTo>
                  <a:lnTo>
                    <a:pt x="151" y="117"/>
                  </a:lnTo>
                  <a:lnTo>
                    <a:pt x="152" y="115"/>
                  </a:lnTo>
                  <a:lnTo>
                    <a:pt x="153" y="113"/>
                  </a:lnTo>
                  <a:lnTo>
                    <a:pt x="155" y="112"/>
                  </a:lnTo>
                  <a:lnTo>
                    <a:pt x="156" y="110"/>
                  </a:lnTo>
                  <a:lnTo>
                    <a:pt x="157" y="109"/>
                  </a:lnTo>
                  <a:lnTo>
                    <a:pt x="158" y="107"/>
                  </a:lnTo>
                  <a:lnTo>
                    <a:pt x="159" y="106"/>
                  </a:lnTo>
                  <a:lnTo>
                    <a:pt x="161" y="104"/>
                  </a:lnTo>
                  <a:lnTo>
                    <a:pt x="162" y="103"/>
                  </a:lnTo>
                  <a:lnTo>
                    <a:pt x="164" y="102"/>
                  </a:lnTo>
                  <a:lnTo>
                    <a:pt x="165" y="100"/>
                  </a:lnTo>
                  <a:lnTo>
                    <a:pt x="167" y="99"/>
                  </a:lnTo>
                  <a:lnTo>
                    <a:pt x="168" y="98"/>
                  </a:lnTo>
                  <a:lnTo>
                    <a:pt x="170" y="96"/>
                  </a:lnTo>
                  <a:lnTo>
                    <a:pt x="172" y="95"/>
                  </a:lnTo>
                  <a:lnTo>
                    <a:pt x="173" y="94"/>
                  </a:lnTo>
                  <a:lnTo>
                    <a:pt x="175" y="93"/>
                  </a:lnTo>
                  <a:lnTo>
                    <a:pt x="177" y="92"/>
                  </a:lnTo>
                  <a:lnTo>
                    <a:pt x="179" y="91"/>
                  </a:lnTo>
                  <a:lnTo>
                    <a:pt x="180" y="90"/>
                  </a:lnTo>
                  <a:lnTo>
                    <a:pt x="182" y="89"/>
                  </a:lnTo>
                  <a:lnTo>
                    <a:pt x="184" y="88"/>
                  </a:lnTo>
                  <a:lnTo>
                    <a:pt x="186" y="87"/>
                  </a:lnTo>
                  <a:lnTo>
                    <a:pt x="188" y="86"/>
                  </a:lnTo>
                  <a:lnTo>
                    <a:pt x="190" y="85"/>
                  </a:lnTo>
                  <a:lnTo>
                    <a:pt x="192" y="84"/>
                  </a:lnTo>
                  <a:lnTo>
                    <a:pt x="195" y="83"/>
                  </a:lnTo>
                  <a:lnTo>
                    <a:pt x="197" y="83"/>
                  </a:lnTo>
                  <a:lnTo>
                    <a:pt x="199" y="82"/>
                  </a:lnTo>
                  <a:lnTo>
                    <a:pt x="202" y="81"/>
                  </a:lnTo>
                  <a:lnTo>
                    <a:pt x="204" y="80"/>
                  </a:lnTo>
                  <a:lnTo>
                    <a:pt x="206" y="80"/>
                  </a:lnTo>
                  <a:lnTo>
                    <a:pt x="209" y="79"/>
                  </a:lnTo>
                  <a:lnTo>
                    <a:pt x="211" y="79"/>
                  </a:lnTo>
                  <a:lnTo>
                    <a:pt x="214" y="78"/>
                  </a:lnTo>
                  <a:lnTo>
                    <a:pt x="216" y="78"/>
                  </a:lnTo>
                  <a:lnTo>
                    <a:pt x="219" y="77"/>
                  </a:lnTo>
                  <a:lnTo>
                    <a:pt x="221" y="77"/>
                  </a:lnTo>
                  <a:lnTo>
                    <a:pt x="224" y="76"/>
                  </a:lnTo>
                  <a:lnTo>
                    <a:pt x="227" y="76"/>
                  </a:lnTo>
                  <a:lnTo>
                    <a:pt x="230" y="75"/>
                  </a:lnTo>
                  <a:lnTo>
                    <a:pt x="232" y="75"/>
                  </a:lnTo>
                  <a:lnTo>
                    <a:pt x="235" y="75"/>
                  </a:lnTo>
                  <a:lnTo>
                    <a:pt x="238" y="75"/>
                  </a:lnTo>
                  <a:lnTo>
                    <a:pt x="241" y="74"/>
                  </a:lnTo>
                  <a:lnTo>
                    <a:pt x="244" y="74"/>
                  </a:lnTo>
                  <a:lnTo>
                    <a:pt x="247" y="74"/>
                  </a:lnTo>
                  <a:lnTo>
                    <a:pt x="251" y="74"/>
                  </a:lnTo>
                  <a:lnTo>
                    <a:pt x="254" y="74"/>
                  </a:lnTo>
                  <a:lnTo>
                    <a:pt x="257" y="74"/>
                  </a:lnTo>
                  <a:lnTo>
                    <a:pt x="260" y="74"/>
                  </a:lnTo>
                  <a:lnTo>
                    <a:pt x="264" y="74"/>
                  </a:lnTo>
                  <a:lnTo>
                    <a:pt x="267" y="74"/>
                  </a:lnTo>
                  <a:lnTo>
                    <a:pt x="270" y="74"/>
                  </a:lnTo>
                  <a:lnTo>
                    <a:pt x="274" y="74"/>
                  </a:lnTo>
                  <a:lnTo>
                    <a:pt x="277" y="74"/>
                  </a:lnTo>
                  <a:lnTo>
                    <a:pt x="281" y="74"/>
                  </a:lnTo>
                  <a:lnTo>
                    <a:pt x="284" y="75"/>
                  </a:lnTo>
                  <a:lnTo>
                    <a:pt x="288" y="75"/>
                  </a:lnTo>
                  <a:lnTo>
                    <a:pt x="292" y="75"/>
                  </a:lnTo>
                  <a:lnTo>
                    <a:pt x="295" y="76"/>
                  </a:lnTo>
                  <a:lnTo>
                    <a:pt x="299" y="76"/>
                  </a:lnTo>
                  <a:lnTo>
                    <a:pt x="303" y="76"/>
                  </a:lnTo>
                  <a:lnTo>
                    <a:pt x="307" y="77"/>
                  </a:lnTo>
                  <a:lnTo>
                    <a:pt x="311" y="77"/>
                  </a:lnTo>
                  <a:lnTo>
                    <a:pt x="315" y="78"/>
                  </a:lnTo>
                  <a:lnTo>
                    <a:pt x="319" y="79"/>
                  </a:lnTo>
                  <a:lnTo>
                    <a:pt x="324" y="79"/>
                  </a:lnTo>
                  <a:lnTo>
                    <a:pt x="328" y="80"/>
                  </a:lnTo>
                  <a:lnTo>
                    <a:pt x="332" y="80"/>
                  </a:lnTo>
                  <a:lnTo>
                    <a:pt x="336" y="81"/>
                  </a:lnTo>
                  <a:lnTo>
                    <a:pt x="341" y="82"/>
                  </a:lnTo>
                  <a:lnTo>
                    <a:pt x="345" y="83"/>
                  </a:lnTo>
                  <a:lnTo>
                    <a:pt x="349" y="83"/>
                  </a:lnTo>
                  <a:lnTo>
                    <a:pt x="354" y="84"/>
                  </a:lnTo>
                  <a:lnTo>
                    <a:pt x="359" y="85"/>
                  </a:lnTo>
                  <a:lnTo>
                    <a:pt x="363" y="86"/>
                  </a:lnTo>
                  <a:lnTo>
                    <a:pt x="368" y="87"/>
                  </a:lnTo>
                  <a:lnTo>
                    <a:pt x="372" y="88"/>
                  </a:lnTo>
                  <a:lnTo>
                    <a:pt x="377" y="89"/>
                  </a:lnTo>
                  <a:lnTo>
                    <a:pt x="382" y="90"/>
                  </a:lnTo>
                  <a:lnTo>
                    <a:pt x="387" y="91"/>
                  </a:lnTo>
                  <a:lnTo>
                    <a:pt x="392" y="92"/>
                  </a:lnTo>
                  <a:lnTo>
                    <a:pt x="397" y="94"/>
                  </a:lnTo>
                  <a:lnTo>
                    <a:pt x="396" y="8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949684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7" name="Freeform 1297"/>
            <p:cNvSpPr>
              <a:spLocks/>
            </p:cNvSpPr>
            <p:nvPr userDrawn="1"/>
          </p:nvSpPr>
          <p:spPr bwMode="auto">
            <a:xfrm>
              <a:off x="1342" y="942"/>
              <a:ext cx="522" cy="252"/>
            </a:xfrm>
            <a:custGeom>
              <a:avLst/>
              <a:gdLst>
                <a:gd name="T0" fmla="*/ 267 w 405"/>
                <a:gd name="T1" fmla="*/ 0 h 223"/>
                <a:gd name="T2" fmla="*/ 0 w 405"/>
                <a:gd name="T3" fmla="*/ 128 h 223"/>
                <a:gd name="T4" fmla="*/ 126 w 405"/>
                <a:gd name="T5" fmla="*/ 223 h 223"/>
                <a:gd name="T6" fmla="*/ 137 w 405"/>
                <a:gd name="T7" fmla="*/ 217 h 223"/>
                <a:gd name="T8" fmla="*/ 84 w 405"/>
                <a:gd name="T9" fmla="*/ 135 h 223"/>
                <a:gd name="T10" fmla="*/ 186 w 405"/>
                <a:gd name="T11" fmla="*/ 71 h 223"/>
                <a:gd name="T12" fmla="*/ 280 w 405"/>
                <a:gd name="T13" fmla="*/ 49 h 223"/>
                <a:gd name="T14" fmla="*/ 396 w 405"/>
                <a:gd name="T15" fmla="*/ 93 h 223"/>
                <a:gd name="T16" fmla="*/ 405 w 405"/>
                <a:gd name="T17" fmla="*/ 87 h 223"/>
                <a:gd name="T18" fmla="*/ 267 w 40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" h="223">
                  <a:moveTo>
                    <a:pt x="267" y="0"/>
                  </a:moveTo>
                  <a:lnTo>
                    <a:pt x="0" y="128"/>
                  </a:lnTo>
                  <a:lnTo>
                    <a:pt x="126" y="223"/>
                  </a:lnTo>
                  <a:lnTo>
                    <a:pt x="137" y="217"/>
                  </a:lnTo>
                  <a:lnTo>
                    <a:pt x="84" y="135"/>
                  </a:lnTo>
                  <a:lnTo>
                    <a:pt x="186" y="71"/>
                  </a:lnTo>
                  <a:lnTo>
                    <a:pt x="280" y="49"/>
                  </a:lnTo>
                  <a:lnTo>
                    <a:pt x="396" y="93"/>
                  </a:lnTo>
                  <a:lnTo>
                    <a:pt x="405" y="8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ACCB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8" name="Freeform 1298"/>
            <p:cNvSpPr>
              <a:spLocks/>
            </p:cNvSpPr>
            <p:nvPr userDrawn="1"/>
          </p:nvSpPr>
          <p:spPr bwMode="auto">
            <a:xfrm>
              <a:off x="1342" y="1087"/>
              <a:ext cx="176" cy="633"/>
            </a:xfrm>
            <a:custGeom>
              <a:avLst/>
              <a:gdLst>
                <a:gd name="T0" fmla="*/ 0 w 137"/>
                <a:gd name="T1" fmla="*/ 0 h 560"/>
                <a:gd name="T2" fmla="*/ 15 w 137"/>
                <a:gd name="T3" fmla="*/ 11 h 560"/>
                <a:gd name="T4" fmla="*/ 30 w 137"/>
                <a:gd name="T5" fmla="*/ 23 h 560"/>
                <a:gd name="T6" fmla="*/ 45 w 137"/>
                <a:gd name="T7" fmla="*/ 34 h 560"/>
                <a:gd name="T8" fmla="*/ 61 w 137"/>
                <a:gd name="T9" fmla="*/ 46 h 560"/>
                <a:gd name="T10" fmla="*/ 77 w 137"/>
                <a:gd name="T11" fmla="*/ 58 h 560"/>
                <a:gd name="T12" fmla="*/ 93 w 137"/>
                <a:gd name="T13" fmla="*/ 70 h 560"/>
                <a:gd name="T14" fmla="*/ 109 w 137"/>
                <a:gd name="T15" fmla="*/ 82 h 560"/>
                <a:gd name="T16" fmla="*/ 126 w 137"/>
                <a:gd name="T17" fmla="*/ 95 h 560"/>
                <a:gd name="T18" fmla="*/ 127 w 137"/>
                <a:gd name="T19" fmla="*/ 153 h 560"/>
                <a:gd name="T20" fmla="*/ 128 w 137"/>
                <a:gd name="T21" fmla="*/ 211 h 560"/>
                <a:gd name="T22" fmla="*/ 130 w 137"/>
                <a:gd name="T23" fmla="*/ 269 h 560"/>
                <a:gd name="T24" fmla="*/ 131 w 137"/>
                <a:gd name="T25" fmla="*/ 328 h 560"/>
                <a:gd name="T26" fmla="*/ 132 w 137"/>
                <a:gd name="T27" fmla="*/ 386 h 560"/>
                <a:gd name="T28" fmla="*/ 134 w 137"/>
                <a:gd name="T29" fmla="*/ 444 h 560"/>
                <a:gd name="T30" fmla="*/ 135 w 137"/>
                <a:gd name="T31" fmla="*/ 502 h 560"/>
                <a:gd name="T32" fmla="*/ 137 w 137"/>
                <a:gd name="T33" fmla="*/ 560 h 560"/>
                <a:gd name="T34" fmla="*/ 120 w 137"/>
                <a:gd name="T35" fmla="*/ 545 h 560"/>
                <a:gd name="T36" fmla="*/ 104 w 137"/>
                <a:gd name="T37" fmla="*/ 530 h 560"/>
                <a:gd name="T38" fmla="*/ 88 w 137"/>
                <a:gd name="T39" fmla="*/ 515 h 560"/>
                <a:gd name="T40" fmla="*/ 72 w 137"/>
                <a:gd name="T41" fmla="*/ 500 h 560"/>
                <a:gd name="T42" fmla="*/ 56 w 137"/>
                <a:gd name="T43" fmla="*/ 486 h 560"/>
                <a:gd name="T44" fmla="*/ 41 w 137"/>
                <a:gd name="T45" fmla="*/ 471 h 560"/>
                <a:gd name="T46" fmla="*/ 25 w 137"/>
                <a:gd name="T47" fmla="*/ 457 h 560"/>
                <a:gd name="T48" fmla="*/ 10 w 137"/>
                <a:gd name="T49" fmla="*/ 443 h 560"/>
                <a:gd name="T50" fmla="*/ 9 w 137"/>
                <a:gd name="T51" fmla="*/ 387 h 560"/>
                <a:gd name="T52" fmla="*/ 7 w 137"/>
                <a:gd name="T53" fmla="*/ 332 h 560"/>
                <a:gd name="T54" fmla="*/ 6 w 137"/>
                <a:gd name="T55" fmla="*/ 277 h 560"/>
                <a:gd name="T56" fmla="*/ 5 w 137"/>
                <a:gd name="T57" fmla="*/ 221 h 560"/>
                <a:gd name="T58" fmla="*/ 3 w 137"/>
                <a:gd name="T59" fmla="*/ 166 h 560"/>
                <a:gd name="T60" fmla="*/ 2 w 137"/>
                <a:gd name="T61" fmla="*/ 110 h 560"/>
                <a:gd name="T62" fmla="*/ 1 w 137"/>
                <a:gd name="T63" fmla="*/ 55 h 560"/>
                <a:gd name="T64" fmla="*/ 0 w 137"/>
                <a:gd name="T65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560">
                  <a:moveTo>
                    <a:pt x="0" y="0"/>
                  </a:moveTo>
                  <a:lnTo>
                    <a:pt x="15" y="11"/>
                  </a:lnTo>
                  <a:lnTo>
                    <a:pt x="30" y="23"/>
                  </a:lnTo>
                  <a:lnTo>
                    <a:pt x="45" y="34"/>
                  </a:lnTo>
                  <a:lnTo>
                    <a:pt x="61" y="46"/>
                  </a:lnTo>
                  <a:lnTo>
                    <a:pt x="77" y="58"/>
                  </a:lnTo>
                  <a:lnTo>
                    <a:pt x="93" y="70"/>
                  </a:lnTo>
                  <a:lnTo>
                    <a:pt x="109" y="82"/>
                  </a:lnTo>
                  <a:lnTo>
                    <a:pt x="126" y="95"/>
                  </a:lnTo>
                  <a:lnTo>
                    <a:pt x="127" y="153"/>
                  </a:lnTo>
                  <a:lnTo>
                    <a:pt x="128" y="211"/>
                  </a:lnTo>
                  <a:lnTo>
                    <a:pt x="130" y="269"/>
                  </a:lnTo>
                  <a:lnTo>
                    <a:pt x="131" y="328"/>
                  </a:lnTo>
                  <a:lnTo>
                    <a:pt x="132" y="386"/>
                  </a:lnTo>
                  <a:lnTo>
                    <a:pt x="134" y="444"/>
                  </a:lnTo>
                  <a:lnTo>
                    <a:pt x="135" y="502"/>
                  </a:lnTo>
                  <a:lnTo>
                    <a:pt x="137" y="560"/>
                  </a:lnTo>
                  <a:lnTo>
                    <a:pt x="120" y="545"/>
                  </a:lnTo>
                  <a:lnTo>
                    <a:pt x="104" y="530"/>
                  </a:lnTo>
                  <a:lnTo>
                    <a:pt x="88" y="515"/>
                  </a:lnTo>
                  <a:lnTo>
                    <a:pt x="72" y="500"/>
                  </a:lnTo>
                  <a:lnTo>
                    <a:pt x="56" y="486"/>
                  </a:lnTo>
                  <a:lnTo>
                    <a:pt x="41" y="471"/>
                  </a:lnTo>
                  <a:lnTo>
                    <a:pt x="25" y="457"/>
                  </a:lnTo>
                  <a:lnTo>
                    <a:pt x="10" y="443"/>
                  </a:lnTo>
                  <a:lnTo>
                    <a:pt x="9" y="387"/>
                  </a:lnTo>
                  <a:lnTo>
                    <a:pt x="7" y="332"/>
                  </a:lnTo>
                  <a:lnTo>
                    <a:pt x="6" y="277"/>
                  </a:lnTo>
                  <a:lnTo>
                    <a:pt x="5" y="221"/>
                  </a:lnTo>
                  <a:lnTo>
                    <a:pt x="3" y="166"/>
                  </a:lnTo>
                  <a:lnTo>
                    <a:pt x="2" y="110"/>
                  </a:lnTo>
                  <a:lnTo>
                    <a:pt x="1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E8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9" name="Freeform 1299"/>
            <p:cNvSpPr>
              <a:spLocks/>
            </p:cNvSpPr>
            <p:nvPr userDrawn="1"/>
          </p:nvSpPr>
          <p:spPr bwMode="auto">
            <a:xfrm>
              <a:off x="1345" y="1090"/>
              <a:ext cx="167" cy="620"/>
            </a:xfrm>
            <a:custGeom>
              <a:avLst/>
              <a:gdLst>
                <a:gd name="T0" fmla="*/ 0 w 129"/>
                <a:gd name="T1" fmla="*/ 0 h 549"/>
                <a:gd name="T2" fmla="*/ 14 w 129"/>
                <a:gd name="T3" fmla="*/ 10 h 549"/>
                <a:gd name="T4" fmla="*/ 29 w 129"/>
                <a:gd name="T5" fmla="*/ 21 h 549"/>
                <a:gd name="T6" fmla="*/ 43 w 129"/>
                <a:gd name="T7" fmla="*/ 32 h 549"/>
                <a:gd name="T8" fmla="*/ 58 w 129"/>
                <a:gd name="T9" fmla="*/ 43 h 549"/>
                <a:gd name="T10" fmla="*/ 73 w 129"/>
                <a:gd name="T11" fmla="*/ 54 h 549"/>
                <a:gd name="T12" fmla="*/ 88 w 129"/>
                <a:gd name="T13" fmla="*/ 66 h 549"/>
                <a:gd name="T14" fmla="*/ 103 w 129"/>
                <a:gd name="T15" fmla="*/ 77 h 549"/>
                <a:gd name="T16" fmla="*/ 118 w 129"/>
                <a:gd name="T17" fmla="*/ 89 h 549"/>
                <a:gd name="T18" fmla="*/ 119 w 129"/>
                <a:gd name="T19" fmla="*/ 146 h 549"/>
                <a:gd name="T20" fmla="*/ 121 w 129"/>
                <a:gd name="T21" fmla="*/ 204 h 549"/>
                <a:gd name="T22" fmla="*/ 122 w 129"/>
                <a:gd name="T23" fmla="*/ 261 h 549"/>
                <a:gd name="T24" fmla="*/ 124 w 129"/>
                <a:gd name="T25" fmla="*/ 319 h 549"/>
                <a:gd name="T26" fmla="*/ 125 w 129"/>
                <a:gd name="T27" fmla="*/ 376 h 549"/>
                <a:gd name="T28" fmla="*/ 126 w 129"/>
                <a:gd name="T29" fmla="*/ 434 h 549"/>
                <a:gd name="T30" fmla="*/ 128 w 129"/>
                <a:gd name="T31" fmla="*/ 491 h 549"/>
                <a:gd name="T32" fmla="*/ 129 w 129"/>
                <a:gd name="T33" fmla="*/ 549 h 549"/>
                <a:gd name="T34" fmla="*/ 114 w 129"/>
                <a:gd name="T35" fmla="*/ 535 h 549"/>
                <a:gd name="T36" fmla="*/ 99 w 129"/>
                <a:gd name="T37" fmla="*/ 521 h 549"/>
                <a:gd name="T38" fmla="*/ 84 w 129"/>
                <a:gd name="T39" fmla="*/ 507 h 549"/>
                <a:gd name="T40" fmla="*/ 69 w 129"/>
                <a:gd name="T41" fmla="*/ 493 h 549"/>
                <a:gd name="T42" fmla="*/ 54 w 129"/>
                <a:gd name="T43" fmla="*/ 479 h 549"/>
                <a:gd name="T44" fmla="*/ 39 w 129"/>
                <a:gd name="T45" fmla="*/ 466 h 549"/>
                <a:gd name="T46" fmla="*/ 25 w 129"/>
                <a:gd name="T47" fmla="*/ 452 h 549"/>
                <a:gd name="T48" fmla="*/ 11 w 129"/>
                <a:gd name="T49" fmla="*/ 439 h 549"/>
                <a:gd name="T50" fmla="*/ 9 w 129"/>
                <a:gd name="T51" fmla="*/ 384 h 549"/>
                <a:gd name="T52" fmla="*/ 8 w 129"/>
                <a:gd name="T53" fmla="*/ 329 h 549"/>
                <a:gd name="T54" fmla="*/ 7 w 129"/>
                <a:gd name="T55" fmla="*/ 274 h 549"/>
                <a:gd name="T56" fmla="*/ 6 w 129"/>
                <a:gd name="T57" fmla="*/ 219 h 549"/>
                <a:gd name="T58" fmla="*/ 4 w 129"/>
                <a:gd name="T59" fmla="*/ 164 h 549"/>
                <a:gd name="T60" fmla="*/ 3 w 129"/>
                <a:gd name="T61" fmla="*/ 109 h 549"/>
                <a:gd name="T62" fmla="*/ 2 w 129"/>
                <a:gd name="T63" fmla="*/ 54 h 549"/>
                <a:gd name="T64" fmla="*/ 0 w 129"/>
                <a:gd name="T65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549">
                  <a:moveTo>
                    <a:pt x="0" y="0"/>
                  </a:moveTo>
                  <a:lnTo>
                    <a:pt x="14" y="10"/>
                  </a:lnTo>
                  <a:lnTo>
                    <a:pt x="29" y="21"/>
                  </a:lnTo>
                  <a:lnTo>
                    <a:pt x="43" y="32"/>
                  </a:lnTo>
                  <a:lnTo>
                    <a:pt x="58" y="43"/>
                  </a:lnTo>
                  <a:lnTo>
                    <a:pt x="73" y="54"/>
                  </a:lnTo>
                  <a:lnTo>
                    <a:pt x="88" y="66"/>
                  </a:lnTo>
                  <a:lnTo>
                    <a:pt x="103" y="77"/>
                  </a:lnTo>
                  <a:lnTo>
                    <a:pt x="118" y="89"/>
                  </a:lnTo>
                  <a:lnTo>
                    <a:pt x="119" y="146"/>
                  </a:lnTo>
                  <a:lnTo>
                    <a:pt x="121" y="204"/>
                  </a:lnTo>
                  <a:lnTo>
                    <a:pt x="122" y="261"/>
                  </a:lnTo>
                  <a:lnTo>
                    <a:pt x="124" y="319"/>
                  </a:lnTo>
                  <a:lnTo>
                    <a:pt x="125" y="376"/>
                  </a:lnTo>
                  <a:lnTo>
                    <a:pt x="126" y="434"/>
                  </a:lnTo>
                  <a:lnTo>
                    <a:pt x="128" y="491"/>
                  </a:lnTo>
                  <a:lnTo>
                    <a:pt x="129" y="549"/>
                  </a:lnTo>
                  <a:lnTo>
                    <a:pt x="114" y="535"/>
                  </a:lnTo>
                  <a:lnTo>
                    <a:pt x="99" y="521"/>
                  </a:lnTo>
                  <a:lnTo>
                    <a:pt x="84" y="507"/>
                  </a:lnTo>
                  <a:lnTo>
                    <a:pt x="69" y="493"/>
                  </a:lnTo>
                  <a:lnTo>
                    <a:pt x="54" y="479"/>
                  </a:lnTo>
                  <a:lnTo>
                    <a:pt x="39" y="466"/>
                  </a:lnTo>
                  <a:lnTo>
                    <a:pt x="25" y="452"/>
                  </a:lnTo>
                  <a:lnTo>
                    <a:pt x="11" y="439"/>
                  </a:lnTo>
                  <a:lnTo>
                    <a:pt x="9" y="384"/>
                  </a:lnTo>
                  <a:lnTo>
                    <a:pt x="8" y="329"/>
                  </a:lnTo>
                  <a:lnTo>
                    <a:pt x="7" y="274"/>
                  </a:lnTo>
                  <a:lnTo>
                    <a:pt x="6" y="219"/>
                  </a:lnTo>
                  <a:lnTo>
                    <a:pt x="4" y="164"/>
                  </a:lnTo>
                  <a:lnTo>
                    <a:pt x="3" y="109"/>
                  </a:lnTo>
                  <a:lnTo>
                    <a:pt x="2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0" name="Freeform 1300"/>
            <p:cNvSpPr>
              <a:spLocks/>
            </p:cNvSpPr>
            <p:nvPr userDrawn="1"/>
          </p:nvSpPr>
          <p:spPr bwMode="auto">
            <a:xfrm>
              <a:off x="1378" y="1134"/>
              <a:ext cx="14" cy="460"/>
            </a:xfrm>
            <a:custGeom>
              <a:avLst/>
              <a:gdLst>
                <a:gd name="T0" fmla="*/ 2 w 11"/>
                <a:gd name="T1" fmla="*/ 1 h 407"/>
                <a:gd name="T2" fmla="*/ 1 w 11"/>
                <a:gd name="T3" fmla="*/ 0 h 407"/>
                <a:gd name="T4" fmla="*/ 0 w 11"/>
                <a:gd name="T5" fmla="*/ 0 h 407"/>
                <a:gd name="T6" fmla="*/ 1 w 11"/>
                <a:gd name="T7" fmla="*/ 50 h 407"/>
                <a:gd name="T8" fmla="*/ 2 w 11"/>
                <a:gd name="T9" fmla="*/ 101 h 407"/>
                <a:gd name="T10" fmla="*/ 3 w 11"/>
                <a:gd name="T11" fmla="*/ 152 h 407"/>
                <a:gd name="T12" fmla="*/ 4 w 11"/>
                <a:gd name="T13" fmla="*/ 203 h 407"/>
                <a:gd name="T14" fmla="*/ 5 w 11"/>
                <a:gd name="T15" fmla="*/ 253 h 407"/>
                <a:gd name="T16" fmla="*/ 7 w 11"/>
                <a:gd name="T17" fmla="*/ 304 h 407"/>
                <a:gd name="T18" fmla="*/ 8 w 11"/>
                <a:gd name="T19" fmla="*/ 355 h 407"/>
                <a:gd name="T20" fmla="*/ 9 w 11"/>
                <a:gd name="T21" fmla="*/ 406 h 407"/>
                <a:gd name="T22" fmla="*/ 10 w 11"/>
                <a:gd name="T23" fmla="*/ 407 h 407"/>
                <a:gd name="T24" fmla="*/ 11 w 11"/>
                <a:gd name="T25" fmla="*/ 407 h 407"/>
                <a:gd name="T26" fmla="*/ 10 w 11"/>
                <a:gd name="T27" fmla="*/ 357 h 407"/>
                <a:gd name="T28" fmla="*/ 9 w 11"/>
                <a:gd name="T29" fmla="*/ 306 h 407"/>
                <a:gd name="T30" fmla="*/ 7 w 11"/>
                <a:gd name="T31" fmla="*/ 255 h 407"/>
                <a:gd name="T32" fmla="*/ 6 w 11"/>
                <a:gd name="T33" fmla="*/ 204 h 407"/>
                <a:gd name="T34" fmla="*/ 5 w 11"/>
                <a:gd name="T35" fmla="*/ 153 h 407"/>
                <a:gd name="T36" fmla="*/ 4 w 11"/>
                <a:gd name="T37" fmla="*/ 103 h 407"/>
                <a:gd name="T38" fmla="*/ 3 w 11"/>
                <a:gd name="T39" fmla="*/ 52 h 407"/>
                <a:gd name="T40" fmla="*/ 2 w 11"/>
                <a:gd name="T41" fmla="*/ 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407">
                  <a:moveTo>
                    <a:pt x="2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50"/>
                  </a:lnTo>
                  <a:lnTo>
                    <a:pt x="2" y="101"/>
                  </a:lnTo>
                  <a:lnTo>
                    <a:pt x="3" y="152"/>
                  </a:lnTo>
                  <a:lnTo>
                    <a:pt x="4" y="203"/>
                  </a:lnTo>
                  <a:lnTo>
                    <a:pt x="5" y="253"/>
                  </a:lnTo>
                  <a:lnTo>
                    <a:pt x="7" y="304"/>
                  </a:lnTo>
                  <a:lnTo>
                    <a:pt x="8" y="355"/>
                  </a:lnTo>
                  <a:lnTo>
                    <a:pt x="9" y="406"/>
                  </a:lnTo>
                  <a:lnTo>
                    <a:pt x="10" y="407"/>
                  </a:lnTo>
                  <a:lnTo>
                    <a:pt x="11" y="407"/>
                  </a:lnTo>
                  <a:lnTo>
                    <a:pt x="10" y="357"/>
                  </a:lnTo>
                  <a:lnTo>
                    <a:pt x="9" y="306"/>
                  </a:lnTo>
                  <a:lnTo>
                    <a:pt x="7" y="255"/>
                  </a:lnTo>
                  <a:lnTo>
                    <a:pt x="6" y="204"/>
                  </a:lnTo>
                  <a:lnTo>
                    <a:pt x="5" y="153"/>
                  </a:lnTo>
                  <a:lnTo>
                    <a:pt x="4" y="103"/>
                  </a:lnTo>
                  <a:lnTo>
                    <a:pt x="3" y="5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EFFF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1" name="Freeform 1301"/>
            <p:cNvSpPr>
              <a:spLocks/>
            </p:cNvSpPr>
            <p:nvPr userDrawn="1"/>
          </p:nvSpPr>
          <p:spPr bwMode="auto">
            <a:xfrm>
              <a:off x="1374" y="1132"/>
              <a:ext cx="15" cy="461"/>
            </a:xfrm>
            <a:custGeom>
              <a:avLst/>
              <a:gdLst>
                <a:gd name="T0" fmla="*/ 0 w 12"/>
                <a:gd name="T1" fmla="*/ 0 h 408"/>
                <a:gd name="T2" fmla="*/ 2 w 12"/>
                <a:gd name="T3" fmla="*/ 1 h 408"/>
                <a:gd name="T4" fmla="*/ 3 w 12"/>
                <a:gd name="T5" fmla="*/ 2 h 408"/>
                <a:gd name="T6" fmla="*/ 4 w 12"/>
                <a:gd name="T7" fmla="*/ 52 h 408"/>
                <a:gd name="T8" fmla="*/ 5 w 12"/>
                <a:gd name="T9" fmla="*/ 103 h 408"/>
                <a:gd name="T10" fmla="*/ 6 w 12"/>
                <a:gd name="T11" fmla="*/ 154 h 408"/>
                <a:gd name="T12" fmla="*/ 7 w 12"/>
                <a:gd name="T13" fmla="*/ 205 h 408"/>
                <a:gd name="T14" fmla="*/ 8 w 12"/>
                <a:gd name="T15" fmla="*/ 255 h 408"/>
                <a:gd name="T16" fmla="*/ 10 w 12"/>
                <a:gd name="T17" fmla="*/ 306 h 408"/>
                <a:gd name="T18" fmla="*/ 11 w 12"/>
                <a:gd name="T19" fmla="*/ 357 h 408"/>
                <a:gd name="T20" fmla="*/ 12 w 12"/>
                <a:gd name="T21" fmla="*/ 408 h 408"/>
                <a:gd name="T22" fmla="*/ 11 w 12"/>
                <a:gd name="T23" fmla="*/ 407 h 408"/>
                <a:gd name="T24" fmla="*/ 10 w 12"/>
                <a:gd name="T25" fmla="*/ 406 h 408"/>
                <a:gd name="T26" fmla="*/ 9 w 12"/>
                <a:gd name="T27" fmla="*/ 355 h 408"/>
                <a:gd name="T28" fmla="*/ 8 w 12"/>
                <a:gd name="T29" fmla="*/ 304 h 408"/>
                <a:gd name="T30" fmla="*/ 6 w 12"/>
                <a:gd name="T31" fmla="*/ 254 h 408"/>
                <a:gd name="T32" fmla="*/ 5 w 12"/>
                <a:gd name="T33" fmla="*/ 203 h 408"/>
                <a:gd name="T34" fmla="*/ 4 w 12"/>
                <a:gd name="T35" fmla="*/ 152 h 408"/>
                <a:gd name="T36" fmla="*/ 3 w 12"/>
                <a:gd name="T37" fmla="*/ 101 h 408"/>
                <a:gd name="T38" fmla="*/ 2 w 12"/>
                <a:gd name="T39" fmla="*/ 51 h 408"/>
                <a:gd name="T40" fmla="*/ 0 w 12"/>
                <a:gd name="T4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08">
                  <a:moveTo>
                    <a:pt x="0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4" y="52"/>
                  </a:lnTo>
                  <a:lnTo>
                    <a:pt x="5" y="103"/>
                  </a:lnTo>
                  <a:lnTo>
                    <a:pt x="6" y="154"/>
                  </a:lnTo>
                  <a:lnTo>
                    <a:pt x="7" y="205"/>
                  </a:lnTo>
                  <a:lnTo>
                    <a:pt x="8" y="255"/>
                  </a:lnTo>
                  <a:lnTo>
                    <a:pt x="10" y="306"/>
                  </a:lnTo>
                  <a:lnTo>
                    <a:pt x="11" y="357"/>
                  </a:lnTo>
                  <a:lnTo>
                    <a:pt x="12" y="408"/>
                  </a:lnTo>
                  <a:lnTo>
                    <a:pt x="11" y="407"/>
                  </a:lnTo>
                  <a:lnTo>
                    <a:pt x="10" y="406"/>
                  </a:lnTo>
                  <a:lnTo>
                    <a:pt x="9" y="355"/>
                  </a:lnTo>
                  <a:lnTo>
                    <a:pt x="8" y="304"/>
                  </a:lnTo>
                  <a:lnTo>
                    <a:pt x="6" y="254"/>
                  </a:lnTo>
                  <a:lnTo>
                    <a:pt x="5" y="203"/>
                  </a:lnTo>
                  <a:lnTo>
                    <a:pt x="4" y="152"/>
                  </a:lnTo>
                  <a:lnTo>
                    <a:pt x="3" y="101"/>
                  </a:lnTo>
                  <a:lnTo>
                    <a:pt x="2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2A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2" name="Freeform 1302"/>
            <p:cNvSpPr>
              <a:spLocks/>
            </p:cNvSpPr>
            <p:nvPr userDrawn="1"/>
          </p:nvSpPr>
          <p:spPr bwMode="auto">
            <a:xfrm>
              <a:off x="1395" y="1146"/>
              <a:ext cx="15" cy="463"/>
            </a:xfrm>
            <a:custGeom>
              <a:avLst/>
              <a:gdLst>
                <a:gd name="T0" fmla="*/ 2 w 12"/>
                <a:gd name="T1" fmla="*/ 1 h 410"/>
                <a:gd name="T2" fmla="*/ 1 w 12"/>
                <a:gd name="T3" fmla="*/ 0 h 410"/>
                <a:gd name="T4" fmla="*/ 0 w 12"/>
                <a:gd name="T5" fmla="*/ 0 h 410"/>
                <a:gd name="T6" fmla="*/ 1 w 12"/>
                <a:gd name="T7" fmla="*/ 51 h 410"/>
                <a:gd name="T8" fmla="*/ 2 w 12"/>
                <a:gd name="T9" fmla="*/ 102 h 410"/>
                <a:gd name="T10" fmla="*/ 3 w 12"/>
                <a:gd name="T11" fmla="*/ 153 h 410"/>
                <a:gd name="T12" fmla="*/ 5 w 12"/>
                <a:gd name="T13" fmla="*/ 204 h 410"/>
                <a:gd name="T14" fmla="*/ 6 w 12"/>
                <a:gd name="T15" fmla="*/ 255 h 410"/>
                <a:gd name="T16" fmla="*/ 7 w 12"/>
                <a:gd name="T17" fmla="*/ 306 h 410"/>
                <a:gd name="T18" fmla="*/ 8 w 12"/>
                <a:gd name="T19" fmla="*/ 357 h 410"/>
                <a:gd name="T20" fmla="*/ 10 w 12"/>
                <a:gd name="T21" fmla="*/ 408 h 410"/>
                <a:gd name="T22" fmla="*/ 11 w 12"/>
                <a:gd name="T23" fmla="*/ 409 h 410"/>
                <a:gd name="T24" fmla="*/ 12 w 12"/>
                <a:gd name="T25" fmla="*/ 410 h 410"/>
                <a:gd name="T26" fmla="*/ 10 w 12"/>
                <a:gd name="T27" fmla="*/ 359 h 410"/>
                <a:gd name="T28" fmla="*/ 9 w 12"/>
                <a:gd name="T29" fmla="*/ 308 h 410"/>
                <a:gd name="T30" fmla="*/ 8 w 12"/>
                <a:gd name="T31" fmla="*/ 256 h 410"/>
                <a:gd name="T32" fmla="*/ 7 w 12"/>
                <a:gd name="T33" fmla="*/ 206 h 410"/>
                <a:gd name="T34" fmla="*/ 6 w 12"/>
                <a:gd name="T35" fmla="*/ 154 h 410"/>
                <a:gd name="T36" fmla="*/ 4 w 12"/>
                <a:gd name="T37" fmla="*/ 103 h 410"/>
                <a:gd name="T38" fmla="*/ 3 w 12"/>
                <a:gd name="T39" fmla="*/ 52 h 410"/>
                <a:gd name="T40" fmla="*/ 2 w 12"/>
                <a:gd name="T41" fmla="*/ 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0">
                  <a:moveTo>
                    <a:pt x="2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51"/>
                  </a:lnTo>
                  <a:lnTo>
                    <a:pt x="2" y="102"/>
                  </a:lnTo>
                  <a:lnTo>
                    <a:pt x="3" y="153"/>
                  </a:lnTo>
                  <a:lnTo>
                    <a:pt x="5" y="204"/>
                  </a:lnTo>
                  <a:lnTo>
                    <a:pt x="6" y="255"/>
                  </a:lnTo>
                  <a:lnTo>
                    <a:pt x="7" y="306"/>
                  </a:lnTo>
                  <a:lnTo>
                    <a:pt x="8" y="357"/>
                  </a:lnTo>
                  <a:lnTo>
                    <a:pt x="10" y="408"/>
                  </a:lnTo>
                  <a:lnTo>
                    <a:pt x="11" y="409"/>
                  </a:lnTo>
                  <a:lnTo>
                    <a:pt x="12" y="410"/>
                  </a:lnTo>
                  <a:lnTo>
                    <a:pt x="10" y="359"/>
                  </a:lnTo>
                  <a:lnTo>
                    <a:pt x="9" y="308"/>
                  </a:lnTo>
                  <a:lnTo>
                    <a:pt x="8" y="256"/>
                  </a:lnTo>
                  <a:lnTo>
                    <a:pt x="7" y="206"/>
                  </a:lnTo>
                  <a:lnTo>
                    <a:pt x="6" y="154"/>
                  </a:lnTo>
                  <a:lnTo>
                    <a:pt x="4" y="103"/>
                  </a:lnTo>
                  <a:lnTo>
                    <a:pt x="3" y="5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EFFF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3" name="Freeform 1303"/>
            <p:cNvSpPr>
              <a:spLocks/>
            </p:cNvSpPr>
            <p:nvPr userDrawn="1"/>
          </p:nvSpPr>
          <p:spPr bwMode="auto">
            <a:xfrm>
              <a:off x="1392" y="1143"/>
              <a:ext cx="15" cy="464"/>
            </a:xfrm>
            <a:custGeom>
              <a:avLst/>
              <a:gdLst>
                <a:gd name="T0" fmla="*/ 0 w 12"/>
                <a:gd name="T1" fmla="*/ 0 h 410"/>
                <a:gd name="T2" fmla="*/ 1 w 12"/>
                <a:gd name="T3" fmla="*/ 1 h 410"/>
                <a:gd name="T4" fmla="*/ 2 w 12"/>
                <a:gd name="T5" fmla="*/ 2 h 410"/>
                <a:gd name="T6" fmla="*/ 3 w 12"/>
                <a:gd name="T7" fmla="*/ 53 h 410"/>
                <a:gd name="T8" fmla="*/ 4 w 12"/>
                <a:gd name="T9" fmla="*/ 104 h 410"/>
                <a:gd name="T10" fmla="*/ 5 w 12"/>
                <a:gd name="T11" fmla="*/ 155 h 410"/>
                <a:gd name="T12" fmla="*/ 7 w 12"/>
                <a:gd name="T13" fmla="*/ 206 h 410"/>
                <a:gd name="T14" fmla="*/ 8 w 12"/>
                <a:gd name="T15" fmla="*/ 257 h 410"/>
                <a:gd name="T16" fmla="*/ 9 w 12"/>
                <a:gd name="T17" fmla="*/ 308 h 410"/>
                <a:gd name="T18" fmla="*/ 10 w 12"/>
                <a:gd name="T19" fmla="*/ 359 h 410"/>
                <a:gd name="T20" fmla="*/ 12 w 12"/>
                <a:gd name="T21" fmla="*/ 410 h 410"/>
                <a:gd name="T22" fmla="*/ 11 w 12"/>
                <a:gd name="T23" fmla="*/ 409 h 410"/>
                <a:gd name="T24" fmla="*/ 10 w 12"/>
                <a:gd name="T25" fmla="*/ 408 h 410"/>
                <a:gd name="T26" fmla="*/ 8 w 12"/>
                <a:gd name="T27" fmla="*/ 357 h 410"/>
                <a:gd name="T28" fmla="*/ 7 w 12"/>
                <a:gd name="T29" fmla="*/ 306 h 410"/>
                <a:gd name="T30" fmla="*/ 6 w 12"/>
                <a:gd name="T31" fmla="*/ 255 h 410"/>
                <a:gd name="T32" fmla="*/ 5 w 12"/>
                <a:gd name="T33" fmla="*/ 204 h 410"/>
                <a:gd name="T34" fmla="*/ 3 w 12"/>
                <a:gd name="T35" fmla="*/ 153 h 410"/>
                <a:gd name="T36" fmla="*/ 2 w 12"/>
                <a:gd name="T37" fmla="*/ 102 h 410"/>
                <a:gd name="T38" fmla="*/ 1 w 12"/>
                <a:gd name="T39" fmla="*/ 51 h 410"/>
                <a:gd name="T40" fmla="*/ 0 w 12"/>
                <a:gd name="T41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3" y="53"/>
                  </a:lnTo>
                  <a:lnTo>
                    <a:pt x="4" y="104"/>
                  </a:lnTo>
                  <a:lnTo>
                    <a:pt x="5" y="155"/>
                  </a:lnTo>
                  <a:lnTo>
                    <a:pt x="7" y="206"/>
                  </a:lnTo>
                  <a:lnTo>
                    <a:pt x="8" y="257"/>
                  </a:lnTo>
                  <a:lnTo>
                    <a:pt x="9" y="308"/>
                  </a:lnTo>
                  <a:lnTo>
                    <a:pt x="10" y="359"/>
                  </a:lnTo>
                  <a:lnTo>
                    <a:pt x="12" y="410"/>
                  </a:lnTo>
                  <a:lnTo>
                    <a:pt x="11" y="409"/>
                  </a:lnTo>
                  <a:lnTo>
                    <a:pt x="10" y="408"/>
                  </a:lnTo>
                  <a:lnTo>
                    <a:pt x="8" y="357"/>
                  </a:lnTo>
                  <a:lnTo>
                    <a:pt x="7" y="306"/>
                  </a:lnTo>
                  <a:lnTo>
                    <a:pt x="6" y="255"/>
                  </a:lnTo>
                  <a:lnTo>
                    <a:pt x="5" y="204"/>
                  </a:lnTo>
                  <a:lnTo>
                    <a:pt x="3" y="153"/>
                  </a:lnTo>
                  <a:lnTo>
                    <a:pt x="2" y="102"/>
                  </a:lnTo>
                  <a:lnTo>
                    <a:pt x="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2A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4" name="Freeform 1304"/>
            <p:cNvSpPr>
              <a:spLocks/>
            </p:cNvSpPr>
            <p:nvPr userDrawn="1"/>
          </p:nvSpPr>
          <p:spPr bwMode="auto">
            <a:xfrm>
              <a:off x="1413" y="1157"/>
              <a:ext cx="14" cy="466"/>
            </a:xfrm>
            <a:custGeom>
              <a:avLst/>
              <a:gdLst>
                <a:gd name="T0" fmla="*/ 2 w 11"/>
                <a:gd name="T1" fmla="*/ 2 h 413"/>
                <a:gd name="T2" fmla="*/ 1 w 11"/>
                <a:gd name="T3" fmla="*/ 1 h 413"/>
                <a:gd name="T4" fmla="*/ 0 w 11"/>
                <a:gd name="T5" fmla="*/ 0 h 413"/>
                <a:gd name="T6" fmla="*/ 1 w 11"/>
                <a:gd name="T7" fmla="*/ 51 h 413"/>
                <a:gd name="T8" fmla="*/ 2 w 11"/>
                <a:gd name="T9" fmla="*/ 103 h 413"/>
                <a:gd name="T10" fmla="*/ 3 w 11"/>
                <a:gd name="T11" fmla="*/ 154 h 413"/>
                <a:gd name="T12" fmla="*/ 5 w 11"/>
                <a:gd name="T13" fmla="*/ 205 h 413"/>
                <a:gd name="T14" fmla="*/ 6 w 11"/>
                <a:gd name="T15" fmla="*/ 257 h 413"/>
                <a:gd name="T16" fmla="*/ 7 w 11"/>
                <a:gd name="T17" fmla="*/ 308 h 413"/>
                <a:gd name="T18" fmla="*/ 8 w 11"/>
                <a:gd name="T19" fmla="*/ 359 h 413"/>
                <a:gd name="T20" fmla="*/ 9 w 11"/>
                <a:gd name="T21" fmla="*/ 411 h 413"/>
                <a:gd name="T22" fmla="*/ 10 w 11"/>
                <a:gd name="T23" fmla="*/ 412 h 413"/>
                <a:gd name="T24" fmla="*/ 11 w 11"/>
                <a:gd name="T25" fmla="*/ 413 h 413"/>
                <a:gd name="T26" fmla="*/ 10 w 11"/>
                <a:gd name="T27" fmla="*/ 361 h 413"/>
                <a:gd name="T28" fmla="*/ 9 w 11"/>
                <a:gd name="T29" fmla="*/ 310 h 413"/>
                <a:gd name="T30" fmla="*/ 8 w 11"/>
                <a:gd name="T31" fmla="*/ 258 h 413"/>
                <a:gd name="T32" fmla="*/ 7 w 11"/>
                <a:gd name="T33" fmla="*/ 207 h 413"/>
                <a:gd name="T34" fmla="*/ 5 w 11"/>
                <a:gd name="T35" fmla="*/ 156 h 413"/>
                <a:gd name="T36" fmla="*/ 4 w 11"/>
                <a:gd name="T37" fmla="*/ 104 h 413"/>
                <a:gd name="T38" fmla="*/ 3 w 11"/>
                <a:gd name="T39" fmla="*/ 53 h 413"/>
                <a:gd name="T40" fmla="*/ 2 w 11"/>
                <a:gd name="T41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413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51"/>
                  </a:lnTo>
                  <a:lnTo>
                    <a:pt x="2" y="103"/>
                  </a:lnTo>
                  <a:lnTo>
                    <a:pt x="3" y="154"/>
                  </a:lnTo>
                  <a:lnTo>
                    <a:pt x="5" y="205"/>
                  </a:lnTo>
                  <a:lnTo>
                    <a:pt x="6" y="257"/>
                  </a:lnTo>
                  <a:lnTo>
                    <a:pt x="7" y="308"/>
                  </a:lnTo>
                  <a:lnTo>
                    <a:pt x="8" y="359"/>
                  </a:lnTo>
                  <a:lnTo>
                    <a:pt x="9" y="411"/>
                  </a:lnTo>
                  <a:lnTo>
                    <a:pt x="10" y="412"/>
                  </a:lnTo>
                  <a:lnTo>
                    <a:pt x="11" y="413"/>
                  </a:lnTo>
                  <a:lnTo>
                    <a:pt x="10" y="361"/>
                  </a:lnTo>
                  <a:lnTo>
                    <a:pt x="9" y="310"/>
                  </a:lnTo>
                  <a:lnTo>
                    <a:pt x="8" y="258"/>
                  </a:lnTo>
                  <a:lnTo>
                    <a:pt x="7" y="207"/>
                  </a:lnTo>
                  <a:lnTo>
                    <a:pt x="5" y="156"/>
                  </a:lnTo>
                  <a:lnTo>
                    <a:pt x="4" y="104"/>
                  </a:lnTo>
                  <a:lnTo>
                    <a:pt x="3" y="5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EFFF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5" name="Freeform 1305"/>
            <p:cNvSpPr>
              <a:spLocks/>
            </p:cNvSpPr>
            <p:nvPr userDrawn="1"/>
          </p:nvSpPr>
          <p:spPr bwMode="auto">
            <a:xfrm>
              <a:off x="1409" y="1156"/>
              <a:ext cx="15" cy="465"/>
            </a:xfrm>
            <a:custGeom>
              <a:avLst/>
              <a:gdLst>
                <a:gd name="T0" fmla="*/ 0 w 12"/>
                <a:gd name="T1" fmla="*/ 0 h 412"/>
                <a:gd name="T2" fmla="*/ 2 w 12"/>
                <a:gd name="T3" fmla="*/ 0 h 412"/>
                <a:gd name="T4" fmla="*/ 3 w 12"/>
                <a:gd name="T5" fmla="*/ 1 h 412"/>
                <a:gd name="T6" fmla="*/ 4 w 12"/>
                <a:gd name="T7" fmla="*/ 52 h 412"/>
                <a:gd name="T8" fmla="*/ 5 w 12"/>
                <a:gd name="T9" fmla="*/ 104 h 412"/>
                <a:gd name="T10" fmla="*/ 6 w 12"/>
                <a:gd name="T11" fmla="*/ 155 h 412"/>
                <a:gd name="T12" fmla="*/ 8 w 12"/>
                <a:gd name="T13" fmla="*/ 206 h 412"/>
                <a:gd name="T14" fmla="*/ 9 w 12"/>
                <a:gd name="T15" fmla="*/ 258 h 412"/>
                <a:gd name="T16" fmla="*/ 10 w 12"/>
                <a:gd name="T17" fmla="*/ 309 h 412"/>
                <a:gd name="T18" fmla="*/ 11 w 12"/>
                <a:gd name="T19" fmla="*/ 360 h 412"/>
                <a:gd name="T20" fmla="*/ 12 w 12"/>
                <a:gd name="T21" fmla="*/ 412 h 412"/>
                <a:gd name="T22" fmla="*/ 11 w 12"/>
                <a:gd name="T23" fmla="*/ 411 h 412"/>
                <a:gd name="T24" fmla="*/ 10 w 12"/>
                <a:gd name="T25" fmla="*/ 410 h 412"/>
                <a:gd name="T26" fmla="*/ 9 w 12"/>
                <a:gd name="T27" fmla="*/ 358 h 412"/>
                <a:gd name="T28" fmla="*/ 8 w 12"/>
                <a:gd name="T29" fmla="*/ 307 h 412"/>
                <a:gd name="T30" fmla="*/ 6 w 12"/>
                <a:gd name="T31" fmla="*/ 256 h 412"/>
                <a:gd name="T32" fmla="*/ 5 w 12"/>
                <a:gd name="T33" fmla="*/ 205 h 412"/>
                <a:gd name="T34" fmla="*/ 4 w 12"/>
                <a:gd name="T35" fmla="*/ 153 h 412"/>
                <a:gd name="T36" fmla="*/ 3 w 12"/>
                <a:gd name="T37" fmla="*/ 102 h 412"/>
                <a:gd name="T38" fmla="*/ 2 w 12"/>
                <a:gd name="T39" fmla="*/ 51 h 412"/>
                <a:gd name="T40" fmla="*/ 0 w 12"/>
                <a:gd name="T4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2">
                  <a:moveTo>
                    <a:pt x="0" y="0"/>
                  </a:moveTo>
                  <a:lnTo>
                    <a:pt x="2" y="0"/>
                  </a:lnTo>
                  <a:lnTo>
                    <a:pt x="3" y="1"/>
                  </a:lnTo>
                  <a:lnTo>
                    <a:pt x="4" y="52"/>
                  </a:lnTo>
                  <a:lnTo>
                    <a:pt x="5" y="104"/>
                  </a:lnTo>
                  <a:lnTo>
                    <a:pt x="6" y="155"/>
                  </a:lnTo>
                  <a:lnTo>
                    <a:pt x="8" y="206"/>
                  </a:lnTo>
                  <a:lnTo>
                    <a:pt x="9" y="258"/>
                  </a:lnTo>
                  <a:lnTo>
                    <a:pt x="10" y="309"/>
                  </a:lnTo>
                  <a:lnTo>
                    <a:pt x="11" y="360"/>
                  </a:lnTo>
                  <a:lnTo>
                    <a:pt x="12" y="412"/>
                  </a:lnTo>
                  <a:lnTo>
                    <a:pt x="11" y="411"/>
                  </a:lnTo>
                  <a:lnTo>
                    <a:pt x="10" y="410"/>
                  </a:lnTo>
                  <a:lnTo>
                    <a:pt x="9" y="358"/>
                  </a:lnTo>
                  <a:lnTo>
                    <a:pt x="8" y="307"/>
                  </a:lnTo>
                  <a:lnTo>
                    <a:pt x="6" y="256"/>
                  </a:lnTo>
                  <a:lnTo>
                    <a:pt x="5" y="205"/>
                  </a:lnTo>
                  <a:lnTo>
                    <a:pt x="4" y="153"/>
                  </a:lnTo>
                  <a:lnTo>
                    <a:pt x="3" y="102"/>
                  </a:lnTo>
                  <a:lnTo>
                    <a:pt x="2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2A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6" name="Freeform 1306"/>
            <p:cNvSpPr>
              <a:spLocks/>
            </p:cNvSpPr>
            <p:nvPr userDrawn="1"/>
          </p:nvSpPr>
          <p:spPr bwMode="auto">
            <a:xfrm>
              <a:off x="1429" y="1169"/>
              <a:ext cx="16" cy="468"/>
            </a:xfrm>
            <a:custGeom>
              <a:avLst/>
              <a:gdLst>
                <a:gd name="T0" fmla="*/ 2 w 12"/>
                <a:gd name="T1" fmla="*/ 1 h 414"/>
                <a:gd name="T2" fmla="*/ 1 w 12"/>
                <a:gd name="T3" fmla="*/ 0 h 414"/>
                <a:gd name="T4" fmla="*/ 0 w 12"/>
                <a:gd name="T5" fmla="*/ 0 h 414"/>
                <a:gd name="T6" fmla="*/ 1 w 12"/>
                <a:gd name="T7" fmla="*/ 51 h 414"/>
                <a:gd name="T8" fmla="*/ 3 w 12"/>
                <a:gd name="T9" fmla="*/ 103 h 414"/>
                <a:gd name="T10" fmla="*/ 4 w 12"/>
                <a:gd name="T11" fmla="*/ 154 h 414"/>
                <a:gd name="T12" fmla="*/ 5 w 12"/>
                <a:gd name="T13" fmla="*/ 206 h 414"/>
                <a:gd name="T14" fmla="*/ 6 w 12"/>
                <a:gd name="T15" fmla="*/ 258 h 414"/>
                <a:gd name="T16" fmla="*/ 8 w 12"/>
                <a:gd name="T17" fmla="*/ 309 h 414"/>
                <a:gd name="T18" fmla="*/ 9 w 12"/>
                <a:gd name="T19" fmla="*/ 361 h 414"/>
                <a:gd name="T20" fmla="*/ 10 w 12"/>
                <a:gd name="T21" fmla="*/ 412 h 414"/>
                <a:gd name="T22" fmla="*/ 11 w 12"/>
                <a:gd name="T23" fmla="*/ 413 h 414"/>
                <a:gd name="T24" fmla="*/ 12 w 12"/>
                <a:gd name="T25" fmla="*/ 414 h 414"/>
                <a:gd name="T26" fmla="*/ 11 w 12"/>
                <a:gd name="T27" fmla="*/ 363 h 414"/>
                <a:gd name="T28" fmla="*/ 10 w 12"/>
                <a:gd name="T29" fmla="*/ 311 h 414"/>
                <a:gd name="T30" fmla="*/ 8 w 12"/>
                <a:gd name="T31" fmla="*/ 259 h 414"/>
                <a:gd name="T32" fmla="*/ 7 w 12"/>
                <a:gd name="T33" fmla="*/ 208 h 414"/>
                <a:gd name="T34" fmla="*/ 6 w 12"/>
                <a:gd name="T35" fmla="*/ 156 h 414"/>
                <a:gd name="T36" fmla="*/ 5 w 12"/>
                <a:gd name="T37" fmla="*/ 105 h 414"/>
                <a:gd name="T38" fmla="*/ 3 w 12"/>
                <a:gd name="T39" fmla="*/ 53 h 414"/>
                <a:gd name="T40" fmla="*/ 2 w 12"/>
                <a:gd name="T41" fmla="*/ 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4">
                  <a:moveTo>
                    <a:pt x="2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51"/>
                  </a:lnTo>
                  <a:lnTo>
                    <a:pt x="3" y="103"/>
                  </a:lnTo>
                  <a:lnTo>
                    <a:pt x="4" y="154"/>
                  </a:lnTo>
                  <a:lnTo>
                    <a:pt x="5" y="206"/>
                  </a:lnTo>
                  <a:lnTo>
                    <a:pt x="6" y="258"/>
                  </a:lnTo>
                  <a:lnTo>
                    <a:pt x="8" y="309"/>
                  </a:lnTo>
                  <a:lnTo>
                    <a:pt x="9" y="361"/>
                  </a:lnTo>
                  <a:lnTo>
                    <a:pt x="10" y="412"/>
                  </a:lnTo>
                  <a:lnTo>
                    <a:pt x="11" y="413"/>
                  </a:lnTo>
                  <a:lnTo>
                    <a:pt x="12" y="414"/>
                  </a:lnTo>
                  <a:lnTo>
                    <a:pt x="11" y="363"/>
                  </a:lnTo>
                  <a:lnTo>
                    <a:pt x="10" y="311"/>
                  </a:lnTo>
                  <a:lnTo>
                    <a:pt x="8" y="259"/>
                  </a:lnTo>
                  <a:lnTo>
                    <a:pt x="7" y="208"/>
                  </a:lnTo>
                  <a:lnTo>
                    <a:pt x="6" y="156"/>
                  </a:lnTo>
                  <a:lnTo>
                    <a:pt x="5" y="105"/>
                  </a:lnTo>
                  <a:lnTo>
                    <a:pt x="3" y="5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EFFF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7" name="Freeform 1307"/>
            <p:cNvSpPr>
              <a:spLocks/>
            </p:cNvSpPr>
            <p:nvPr userDrawn="1"/>
          </p:nvSpPr>
          <p:spPr bwMode="auto">
            <a:xfrm>
              <a:off x="1427" y="1167"/>
              <a:ext cx="15" cy="468"/>
            </a:xfrm>
            <a:custGeom>
              <a:avLst/>
              <a:gdLst>
                <a:gd name="T0" fmla="*/ 0 w 12"/>
                <a:gd name="T1" fmla="*/ 0 h 414"/>
                <a:gd name="T2" fmla="*/ 1 w 12"/>
                <a:gd name="T3" fmla="*/ 1 h 414"/>
                <a:gd name="T4" fmla="*/ 2 w 12"/>
                <a:gd name="T5" fmla="*/ 2 h 414"/>
                <a:gd name="T6" fmla="*/ 3 w 12"/>
                <a:gd name="T7" fmla="*/ 53 h 414"/>
                <a:gd name="T8" fmla="*/ 5 w 12"/>
                <a:gd name="T9" fmla="*/ 105 h 414"/>
                <a:gd name="T10" fmla="*/ 6 w 12"/>
                <a:gd name="T11" fmla="*/ 156 h 414"/>
                <a:gd name="T12" fmla="*/ 7 w 12"/>
                <a:gd name="T13" fmla="*/ 208 h 414"/>
                <a:gd name="T14" fmla="*/ 8 w 12"/>
                <a:gd name="T15" fmla="*/ 260 h 414"/>
                <a:gd name="T16" fmla="*/ 10 w 12"/>
                <a:gd name="T17" fmla="*/ 311 h 414"/>
                <a:gd name="T18" fmla="*/ 11 w 12"/>
                <a:gd name="T19" fmla="*/ 363 h 414"/>
                <a:gd name="T20" fmla="*/ 12 w 12"/>
                <a:gd name="T21" fmla="*/ 414 h 414"/>
                <a:gd name="T22" fmla="*/ 11 w 12"/>
                <a:gd name="T23" fmla="*/ 413 h 414"/>
                <a:gd name="T24" fmla="*/ 10 w 12"/>
                <a:gd name="T25" fmla="*/ 413 h 414"/>
                <a:gd name="T26" fmla="*/ 9 w 12"/>
                <a:gd name="T27" fmla="*/ 361 h 414"/>
                <a:gd name="T28" fmla="*/ 8 w 12"/>
                <a:gd name="T29" fmla="*/ 309 h 414"/>
                <a:gd name="T30" fmla="*/ 6 w 12"/>
                <a:gd name="T31" fmla="*/ 258 h 414"/>
                <a:gd name="T32" fmla="*/ 5 w 12"/>
                <a:gd name="T33" fmla="*/ 206 h 414"/>
                <a:gd name="T34" fmla="*/ 4 w 12"/>
                <a:gd name="T35" fmla="*/ 155 h 414"/>
                <a:gd name="T36" fmla="*/ 3 w 12"/>
                <a:gd name="T37" fmla="*/ 103 h 414"/>
                <a:gd name="T38" fmla="*/ 1 w 12"/>
                <a:gd name="T39" fmla="*/ 52 h 414"/>
                <a:gd name="T40" fmla="*/ 0 w 12"/>
                <a:gd name="T4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4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3" y="53"/>
                  </a:lnTo>
                  <a:lnTo>
                    <a:pt x="5" y="105"/>
                  </a:lnTo>
                  <a:lnTo>
                    <a:pt x="6" y="156"/>
                  </a:lnTo>
                  <a:lnTo>
                    <a:pt x="7" y="208"/>
                  </a:lnTo>
                  <a:lnTo>
                    <a:pt x="8" y="260"/>
                  </a:lnTo>
                  <a:lnTo>
                    <a:pt x="10" y="311"/>
                  </a:lnTo>
                  <a:lnTo>
                    <a:pt x="11" y="363"/>
                  </a:lnTo>
                  <a:lnTo>
                    <a:pt x="12" y="414"/>
                  </a:lnTo>
                  <a:lnTo>
                    <a:pt x="11" y="413"/>
                  </a:lnTo>
                  <a:lnTo>
                    <a:pt x="10" y="413"/>
                  </a:lnTo>
                  <a:lnTo>
                    <a:pt x="9" y="361"/>
                  </a:lnTo>
                  <a:lnTo>
                    <a:pt x="8" y="309"/>
                  </a:lnTo>
                  <a:lnTo>
                    <a:pt x="6" y="258"/>
                  </a:lnTo>
                  <a:lnTo>
                    <a:pt x="5" y="206"/>
                  </a:lnTo>
                  <a:lnTo>
                    <a:pt x="4" y="155"/>
                  </a:lnTo>
                  <a:lnTo>
                    <a:pt x="3" y="103"/>
                  </a:lnTo>
                  <a:lnTo>
                    <a:pt x="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2A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8" name="Freeform 1308"/>
            <p:cNvSpPr>
              <a:spLocks/>
            </p:cNvSpPr>
            <p:nvPr userDrawn="1"/>
          </p:nvSpPr>
          <p:spPr bwMode="auto">
            <a:xfrm>
              <a:off x="1447" y="1181"/>
              <a:ext cx="16" cy="471"/>
            </a:xfrm>
            <a:custGeom>
              <a:avLst/>
              <a:gdLst>
                <a:gd name="T0" fmla="*/ 2 w 12"/>
                <a:gd name="T1" fmla="*/ 2 h 417"/>
                <a:gd name="T2" fmla="*/ 1 w 12"/>
                <a:gd name="T3" fmla="*/ 1 h 417"/>
                <a:gd name="T4" fmla="*/ 0 w 12"/>
                <a:gd name="T5" fmla="*/ 0 h 417"/>
                <a:gd name="T6" fmla="*/ 1 w 12"/>
                <a:gd name="T7" fmla="*/ 52 h 417"/>
                <a:gd name="T8" fmla="*/ 3 w 12"/>
                <a:gd name="T9" fmla="*/ 104 h 417"/>
                <a:gd name="T10" fmla="*/ 4 w 12"/>
                <a:gd name="T11" fmla="*/ 156 h 417"/>
                <a:gd name="T12" fmla="*/ 5 w 12"/>
                <a:gd name="T13" fmla="*/ 208 h 417"/>
                <a:gd name="T14" fmla="*/ 6 w 12"/>
                <a:gd name="T15" fmla="*/ 259 h 417"/>
                <a:gd name="T16" fmla="*/ 8 w 12"/>
                <a:gd name="T17" fmla="*/ 311 h 417"/>
                <a:gd name="T18" fmla="*/ 9 w 12"/>
                <a:gd name="T19" fmla="*/ 363 h 417"/>
                <a:gd name="T20" fmla="*/ 10 w 12"/>
                <a:gd name="T21" fmla="*/ 415 h 417"/>
                <a:gd name="T22" fmla="*/ 11 w 12"/>
                <a:gd name="T23" fmla="*/ 416 h 417"/>
                <a:gd name="T24" fmla="*/ 12 w 12"/>
                <a:gd name="T25" fmla="*/ 417 h 417"/>
                <a:gd name="T26" fmla="*/ 11 w 12"/>
                <a:gd name="T27" fmla="*/ 365 h 417"/>
                <a:gd name="T28" fmla="*/ 10 w 12"/>
                <a:gd name="T29" fmla="*/ 313 h 417"/>
                <a:gd name="T30" fmla="*/ 8 w 12"/>
                <a:gd name="T31" fmla="*/ 261 h 417"/>
                <a:gd name="T32" fmla="*/ 7 w 12"/>
                <a:gd name="T33" fmla="*/ 210 h 417"/>
                <a:gd name="T34" fmla="*/ 6 w 12"/>
                <a:gd name="T35" fmla="*/ 158 h 417"/>
                <a:gd name="T36" fmla="*/ 5 w 12"/>
                <a:gd name="T37" fmla="*/ 106 h 417"/>
                <a:gd name="T38" fmla="*/ 3 w 12"/>
                <a:gd name="T39" fmla="*/ 54 h 417"/>
                <a:gd name="T40" fmla="*/ 2 w 12"/>
                <a:gd name="T41" fmla="*/ 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7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52"/>
                  </a:lnTo>
                  <a:lnTo>
                    <a:pt x="3" y="104"/>
                  </a:lnTo>
                  <a:lnTo>
                    <a:pt x="4" y="156"/>
                  </a:lnTo>
                  <a:lnTo>
                    <a:pt x="5" y="208"/>
                  </a:lnTo>
                  <a:lnTo>
                    <a:pt x="6" y="259"/>
                  </a:lnTo>
                  <a:lnTo>
                    <a:pt x="8" y="311"/>
                  </a:lnTo>
                  <a:lnTo>
                    <a:pt x="9" y="363"/>
                  </a:lnTo>
                  <a:lnTo>
                    <a:pt x="10" y="415"/>
                  </a:lnTo>
                  <a:lnTo>
                    <a:pt x="11" y="416"/>
                  </a:lnTo>
                  <a:lnTo>
                    <a:pt x="12" y="417"/>
                  </a:lnTo>
                  <a:lnTo>
                    <a:pt x="11" y="365"/>
                  </a:lnTo>
                  <a:lnTo>
                    <a:pt x="10" y="313"/>
                  </a:lnTo>
                  <a:lnTo>
                    <a:pt x="8" y="261"/>
                  </a:lnTo>
                  <a:lnTo>
                    <a:pt x="7" y="210"/>
                  </a:lnTo>
                  <a:lnTo>
                    <a:pt x="6" y="158"/>
                  </a:lnTo>
                  <a:lnTo>
                    <a:pt x="5" y="106"/>
                  </a:lnTo>
                  <a:lnTo>
                    <a:pt x="3" y="5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EFFF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9" name="Freeform 1309"/>
            <p:cNvSpPr>
              <a:spLocks/>
            </p:cNvSpPr>
            <p:nvPr userDrawn="1"/>
          </p:nvSpPr>
          <p:spPr bwMode="auto">
            <a:xfrm>
              <a:off x="1445" y="1180"/>
              <a:ext cx="15" cy="469"/>
            </a:xfrm>
            <a:custGeom>
              <a:avLst/>
              <a:gdLst>
                <a:gd name="T0" fmla="*/ 0 w 12"/>
                <a:gd name="T1" fmla="*/ 0 h 416"/>
                <a:gd name="T2" fmla="*/ 1 w 12"/>
                <a:gd name="T3" fmla="*/ 0 h 416"/>
                <a:gd name="T4" fmla="*/ 2 w 12"/>
                <a:gd name="T5" fmla="*/ 1 h 416"/>
                <a:gd name="T6" fmla="*/ 3 w 12"/>
                <a:gd name="T7" fmla="*/ 53 h 416"/>
                <a:gd name="T8" fmla="*/ 5 w 12"/>
                <a:gd name="T9" fmla="*/ 105 h 416"/>
                <a:gd name="T10" fmla="*/ 6 w 12"/>
                <a:gd name="T11" fmla="*/ 157 h 416"/>
                <a:gd name="T12" fmla="*/ 7 w 12"/>
                <a:gd name="T13" fmla="*/ 209 h 416"/>
                <a:gd name="T14" fmla="*/ 8 w 12"/>
                <a:gd name="T15" fmla="*/ 260 h 416"/>
                <a:gd name="T16" fmla="*/ 10 w 12"/>
                <a:gd name="T17" fmla="*/ 312 h 416"/>
                <a:gd name="T18" fmla="*/ 11 w 12"/>
                <a:gd name="T19" fmla="*/ 364 h 416"/>
                <a:gd name="T20" fmla="*/ 12 w 12"/>
                <a:gd name="T21" fmla="*/ 416 h 416"/>
                <a:gd name="T22" fmla="*/ 11 w 12"/>
                <a:gd name="T23" fmla="*/ 415 h 416"/>
                <a:gd name="T24" fmla="*/ 10 w 12"/>
                <a:gd name="T25" fmla="*/ 414 h 416"/>
                <a:gd name="T26" fmla="*/ 9 w 12"/>
                <a:gd name="T27" fmla="*/ 362 h 416"/>
                <a:gd name="T28" fmla="*/ 7 w 12"/>
                <a:gd name="T29" fmla="*/ 311 h 416"/>
                <a:gd name="T30" fmla="*/ 6 w 12"/>
                <a:gd name="T31" fmla="*/ 259 h 416"/>
                <a:gd name="T32" fmla="*/ 5 w 12"/>
                <a:gd name="T33" fmla="*/ 207 h 416"/>
                <a:gd name="T34" fmla="*/ 4 w 12"/>
                <a:gd name="T35" fmla="*/ 155 h 416"/>
                <a:gd name="T36" fmla="*/ 2 w 12"/>
                <a:gd name="T37" fmla="*/ 103 h 416"/>
                <a:gd name="T38" fmla="*/ 1 w 12"/>
                <a:gd name="T39" fmla="*/ 51 h 416"/>
                <a:gd name="T40" fmla="*/ 0 w 12"/>
                <a:gd name="T4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6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53"/>
                  </a:lnTo>
                  <a:lnTo>
                    <a:pt x="5" y="105"/>
                  </a:lnTo>
                  <a:lnTo>
                    <a:pt x="6" y="157"/>
                  </a:lnTo>
                  <a:lnTo>
                    <a:pt x="7" y="209"/>
                  </a:lnTo>
                  <a:lnTo>
                    <a:pt x="8" y="260"/>
                  </a:lnTo>
                  <a:lnTo>
                    <a:pt x="10" y="312"/>
                  </a:lnTo>
                  <a:lnTo>
                    <a:pt x="11" y="364"/>
                  </a:lnTo>
                  <a:lnTo>
                    <a:pt x="12" y="416"/>
                  </a:lnTo>
                  <a:lnTo>
                    <a:pt x="11" y="415"/>
                  </a:lnTo>
                  <a:lnTo>
                    <a:pt x="10" y="414"/>
                  </a:lnTo>
                  <a:lnTo>
                    <a:pt x="9" y="362"/>
                  </a:lnTo>
                  <a:lnTo>
                    <a:pt x="7" y="311"/>
                  </a:lnTo>
                  <a:lnTo>
                    <a:pt x="6" y="259"/>
                  </a:lnTo>
                  <a:lnTo>
                    <a:pt x="5" y="207"/>
                  </a:lnTo>
                  <a:lnTo>
                    <a:pt x="4" y="155"/>
                  </a:lnTo>
                  <a:lnTo>
                    <a:pt x="2" y="103"/>
                  </a:lnTo>
                  <a:lnTo>
                    <a:pt x="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2A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0" name="Freeform 1310"/>
            <p:cNvSpPr>
              <a:spLocks/>
            </p:cNvSpPr>
            <p:nvPr userDrawn="1"/>
          </p:nvSpPr>
          <p:spPr bwMode="auto">
            <a:xfrm>
              <a:off x="1466" y="1193"/>
              <a:ext cx="15" cy="473"/>
            </a:xfrm>
            <a:custGeom>
              <a:avLst/>
              <a:gdLst>
                <a:gd name="T0" fmla="*/ 2 w 12"/>
                <a:gd name="T1" fmla="*/ 2 h 419"/>
                <a:gd name="T2" fmla="*/ 1 w 12"/>
                <a:gd name="T3" fmla="*/ 1 h 419"/>
                <a:gd name="T4" fmla="*/ 0 w 12"/>
                <a:gd name="T5" fmla="*/ 0 h 419"/>
                <a:gd name="T6" fmla="*/ 1 w 12"/>
                <a:gd name="T7" fmla="*/ 52 h 419"/>
                <a:gd name="T8" fmla="*/ 3 w 12"/>
                <a:gd name="T9" fmla="*/ 104 h 419"/>
                <a:gd name="T10" fmla="*/ 4 w 12"/>
                <a:gd name="T11" fmla="*/ 156 h 419"/>
                <a:gd name="T12" fmla="*/ 5 w 12"/>
                <a:gd name="T13" fmla="*/ 209 h 419"/>
                <a:gd name="T14" fmla="*/ 6 w 12"/>
                <a:gd name="T15" fmla="*/ 261 h 419"/>
                <a:gd name="T16" fmla="*/ 8 w 12"/>
                <a:gd name="T17" fmla="*/ 313 h 419"/>
                <a:gd name="T18" fmla="*/ 9 w 12"/>
                <a:gd name="T19" fmla="*/ 365 h 419"/>
                <a:gd name="T20" fmla="*/ 10 w 12"/>
                <a:gd name="T21" fmla="*/ 417 h 419"/>
                <a:gd name="T22" fmla="*/ 11 w 12"/>
                <a:gd name="T23" fmla="*/ 418 h 419"/>
                <a:gd name="T24" fmla="*/ 12 w 12"/>
                <a:gd name="T25" fmla="*/ 419 h 419"/>
                <a:gd name="T26" fmla="*/ 11 w 12"/>
                <a:gd name="T27" fmla="*/ 367 h 419"/>
                <a:gd name="T28" fmla="*/ 10 w 12"/>
                <a:gd name="T29" fmla="*/ 315 h 419"/>
                <a:gd name="T30" fmla="*/ 8 w 12"/>
                <a:gd name="T31" fmla="*/ 262 h 419"/>
                <a:gd name="T32" fmla="*/ 7 w 12"/>
                <a:gd name="T33" fmla="*/ 210 h 419"/>
                <a:gd name="T34" fmla="*/ 6 w 12"/>
                <a:gd name="T35" fmla="*/ 158 h 419"/>
                <a:gd name="T36" fmla="*/ 5 w 12"/>
                <a:gd name="T37" fmla="*/ 106 h 419"/>
                <a:gd name="T38" fmla="*/ 3 w 12"/>
                <a:gd name="T39" fmla="*/ 54 h 419"/>
                <a:gd name="T40" fmla="*/ 2 w 12"/>
                <a:gd name="T41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9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52"/>
                  </a:lnTo>
                  <a:lnTo>
                    <a:pt x="3" y="104"/>
                  </a:lnTo>
                  <a:lnTo>
                    <a:pt x="4" y="156"/>
                  </a:lnTo>
                  <a:lnTo>
                    <a:pt x="5" y="209"/>
                  </a:lnTo>
                  <a:lnTo>
                    <a:pt x="6" y="261"/>
                  </a:lnTo>
                  <a:lnTo>
                    <a:pt x="8" y="313"/>
                  </a:lnTo>
                  <a:lnTo>
                    <a:pt x="9" y="365"/>
                  </a:lnTo>
                  <a:lnTo>
                    <a:pt x="10" y="417"/>
                  </a:lnTo>
                  <a:lnTo>
                    <a:pt x="11" y="418"/>
                  </a:lnTo>
                  <a:lnTo>
                    <a:pt x="12" y="419"/>
                  </a:lnTo>
                  <a:lnTo>
                    <a:pt x="11" y="367"/>
                  </a:lnTo>
                  <a:lnTo>
                    <a:pt x="10" y="315"/>
                  </a:lnTo>
                  <a:lnTo>
                    <a:pt x="8" y="262"/>
                  </a:lnTo>
                  <a:lnTo>
                    <a:pt x="7" y="210"/>
                  </a:lnTo>
                  <a:lnTo>
                    <a:pt x="6" y="158"/>
                  </a:lnTo>
                  <a:lnTo>
                    <a:pt x="5" y="106"/>
                  </a:lnTo>
                  <a:lnTo>
                    <a:pt x="3" y="5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EFFF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1" name="Freeform 1311"/>
            <p:cNvSpPr>
              <a:spLocks/>
            </p:cNvSpPr>
            <p:nvPr userDrawn="1"/>
          </p:nvSpPr>
          <p:spPr bwMode="auto">
            <a:xfrm>
              <a:off x="1463" y="1191"/>
              <a:ext cx="15" cy="473"/>
            </a:xfrm>
            <a:custGeom>
              <a:avLst/>
              <a:gdLst>
                <a:gd name="T0" fmla="*/ 0 w 12"/>
                <a:gd name="T1" fmla="*/ 0 h 419"/>
                <a:gd name="T2" fmla="*/ 1 w 12"/>
                <a:gd name="T3" fmla="*/ 1 h 419"/>
                <a:gd name="T4" fmla="*/ 2 w 12"/>
                <a:gd name="T5" fmla="*/ 2 h 419"/>
                <a:gd name="T6" fmla="*/ 3 w 12"/>
                <a:gd name="T7" fmla="*/ 54 h 419"/>
                <a:gd name="T8" fmla="*/ 5 w 12"/>
                <a:gd name="T9" fmla="*/ 106 h 419"/>
                <a:gd name="T10" fmla="*/ 6 w 12"/>
                <a:gd name="T11" fmla="*/ 158 h 419"/>
                <a:gd name="T12" fmla="*/ 7 w 12"/>
                <a:gd name="T13" fmla="*/ 211 h 419"/>
                <a:gd name="T14" fmla="*/ 8 w 12"/>
                <a:gd name="T15" fmla="*/ 263 h 419"/>
                <a:gd name="T16" fmla="*/ 10 w 12"/>
                <a:gd name="T17" fmla="*/ 315 h 419"/>
                <a:gd name="T18" fmla="*/ 11 w 12"/>
                <a:gd name="T19" fmla="*/ 367 h 419"/>
                <a:gd name="T20" fmla="*/ 12 w 12"/>
                <a:gd name="T21" fmla="*/ 419 h 419"/>
                <a:gd name="T22" fmla="*/ 11 w 12"/>
                <a:gd name="T23" fmla="*/ 418 h 419"/>
                <a:gd name="T24" fmla="*/ 10 w 12"/>
                <a:gd name="T25" fmla="*/ 417 h 419"/>
                <a:gd name="T26" fmla="*/ 9 w 12"/>
                <a:gd name="T27" fmla="*/ 365 h 419"/>
                <a:gd name="T28" fmla="*/ 8 w 12"/>
                <a:gd name="T29" fmla="*/ 313 h 419"/>
                <a:gd name="T30" fmla="*/ 6 w 12"/>
                <a:gd name="T31" fmla="*/ 261 h 419"/>
                <a:gd name="T32" fmla="*/ 5 w 12"/>
                <a:gd name="T33" fmla="*/ 209 h 419"/>
                <a:gd name="T34" fmla="*/ 4 w 12"/>
                <a:gd name="T35" fmla="*/ 157 h 419"/>
                <a:gd name="T36" fmla="*/ 3 w 12"/>
                <a:gd name="T37" fmla="*/ 105 h 419"/>
                <a:gd name="T38" fmla="*/ 1 w 12"/>
                <a:gd name="T39" fmla="*/ 52 h 419"/>
                <a:gd name="T40" fmla="*/ 0 w 12"/>
                <a:gd name="T4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419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3" y="54"/>
                  </a:lnTo>
                  <a:lnTo>
                    <a:pt x="5" y="106"/>
                  </a:lnTo>
                  <a:lnTo>
                    <a:pt x="6" y="158"/>
                  </a:lnTo>
                  <a:lnTo>
                    <a:pt x="7" y="211"/>
                  </a:lnTo>
                  <a:lnTo>
                    <a:pt x="8" y="263"/>
                  </a:lnTo>
                  <a:lnTo>
                    <a:pt x="10" y="315"/>
                  </a:lnTo>
                  <a:lnTo>
                    <a:pt x="11" y="367"/>
                  </a:lnTo>
                  <a:lnTo>
                    <a:pt x="12" y="419"/>
                  </a:lnTo>
                  <a:lnTo>
                    <a:pt x="11" y="418"/>
                  </a:lnTo>
                  <a:lnTo>
                    <a:pt x="10" y="417"/>
                  </a:lnTo>
                  <a:lnTo>
                    <a:pt x="9" y="365"/>
                  </a:lnTo>
                  <a:lnTo>
                    <a:pt x="8" y="313"/>
                  </a:lnTo>
                  <a:lnTo>
                    <a:pt x="6" y="261"/>
                  </a:lnTo>
                  <a:lnTo>
                    <a:pt x="5" y="209"/>
                  </a:lnTo>
                  <a:lnTo>
                    <a:pt x="4" y="157"/>
                  </a:lnTo>
                  <a:lnTo>
                    <a:pt x="3" y="105"/>
                  </a:lnTo>
                  <a:lnTo>
                    <a:pt x="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2A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2" name="Freeform 1312"/>
            <p:cNvSpPr>
              <a:spLocks/>
            </p:cNvSpPr>
            <p:nvPr userDrawn="1"/>
          </p:nvSpPr>
          <p:spPr bwMode="auto">
            <a:xfrm>
              <a:off x="1504" y="1187"/>
              <a:ext cx="30" cy="533"/>
            </a:xfrm>
            <a:custGeom>
              <a:avLst/>
              <a:gdLst>
                <a:gd name="T0" fmla="*/ 11 w 23"/>
                <a:gd name="T1" fmla="*/ 0 h 471"/>
                <a:gd name="T2" fmla="*/ 0 w 23"/>
                <a:gd name="T3" fmla="*/ 6 h 471"/>
                <a:gd name="T4" fmla="*/ 11 w 23"/>
                <a:gd name="T5" fmla="*/ 471 h 471"/>
                <a:gd name="T6" fmla="*/ 23 w 23"/>
                <a:gd name="T7" fmla="*/ 463 h 471"/>
                <a:gd name="T8" fmla="*/ 11 w 23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71">
                  <a:moveTo>
                    <a:pt x="11" y="0"/>
                  </a:moveTo>
                  <a:lnTo>
                    <a:pt x="0" y="6"/>
                  </a:lnTo>
                  <a:lnTo>
                    <a:pt x="11" y="471"/>
                  </a:lnTo>
                  <a:lnTo>
                    <a:pt x="23" y="46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3544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3" name="Freeform 1313"/>
            <p:cNvSpPr>
              <a:spLocks/>
            </p:cNvSpPr>
            <p:nvPr userDrawn="1"/>
          </p:nvSpPr>
          <p:spPr bwMode="auto">
            <a:xfrm>
              <a:off x="1342" y="945"/>
              <a:ext cx="520" cy="249"/>
            </a:xfrm>
            <a:custGeom>
              <a:avLst/>
              <a:gdLst>
                <a:gd name="T0" fmla="*/ 126 w 403"/>
                <a:gd name="T1" fmla="*/ 221 h 221"/>
                <a:gd name="T2" fmla="*/ 136 w 403"/>
                <a:gd name="T3" fmla="*/ 208 h 221"/>
                <a:gd name="T4" fmla="*/ 134 w 403"/>
                <a:gd name="T5" fmla="*/ 199 h 221"/>
                <a:gd name="T6" fmla="*/ 133 w 403"/>
                <a:gd name="T7" fmla="*/ 191 h 221"/>
                <a:gd name="T8" fmla="*/ 132 w 403"/>
                <a:gd name="T9" fmla="*/ 182 h 221"/>
                <a:gd name="T10" fmla="*/ 132 w 403"/>
                <a:gd name="T11" fmla="*/ 174 h 221"/>
                <a:gd name="T12" fmla="*/ 132 w 403"/>
                <a:gd name="T13" fmla="*/ 167 h 221"/>
                <a:gd name="T14" fmla="*/ 132 w 403"/>
                <a:gd name="T15" fmla="*/ 160 h 221"/>
                <a:gd name="T16" fmla="*/ 133 w 403"/>
                <a:gd name="T17" fmla="*/ 153 h 221"/>
                <a:gd name="T18" fmla="*/ 135 w 403"/>
                <a:gd name="T19" fmla="*/ 146 h 221"/>
                <a:gd name="T20" fmla="*/ 137 w 403"/>
                <a:gd name="T21" fmla="*/ 140 h 221"/>
                <a:gd name="T22" fmla="*/ 139 w 403"/>
                <a:gd name="T23" fmla="*/ 134 h 221"/>
                <a:gd name="T24" fmla="*/ 142 w 403"/>
                <a:gd name="T25" fmla="*/ 129 h 221"/>
                <a:gd name="T26" fmla="*/ 145 w 403"/>
                <a:gd name="T27" fmla="*/ 123 h 221"/>
                <a:gd name="T28" fmla="*/ 148 w 403"/>
                <a:gd name="T29" fmla="*/ 119 h 221"/>
                <a:gd name="T30" fmla="*/ 152 w 403"/>
                <a:gd name="T31" fmla="*/ 114 h 221"/>
                <a:gd name="T32" fmla="*/ 155 w 403"/>
                <a:gd name="T33" fmla="*/ 110 h 221"/>
                <a:gd name="T34" fmla="*/ 160 w 403"/>
                <a:gd name="T35" fmla="*/ 106 h 221"/>
                <a:gd name="T36" fmla="*/ 164 w 403"/>
                <a:gd name="T37" fmla="*/ 102 h 221"/>
                <a:gd name="T38" fmla="*/ 169 w 403"/>
                <a:gd name="T39" fmla="*/ 98 h 221"/>
                <a:gd name="T40" fmla="*/ 174 w 403"/>
                <a:gd name="T41" fmla="*/ 95 h 221"/>
                <a:gd name="T42" fmla="*/ 180 w 403"/>
                <a:gd name="T43" fmla="*/ 92 h 221"/>
                <a:gd name="T44" fmla="*/ 186 w 403"/>
                <a:gd name="T45" fmla="*/ 89 h 221"/>
                <a:gd name="T46" fmla="*/ 194 w 403"/>
                <a:gd name="T47" fmla="*/ 86 h 221"/>
                <a:gd name="T48" fmla="*/ 203 w 403"/>
                <a:gd name="T49" fmla="*/ 83 h 221"/>
                <a:gd name="T50" fmla="*/ 212 w 403"/>
                <a:gd name="T51" fmla="*/ 81 h 221"/>
                <a:gd name="T52" fmla="*/ 222 w 403"/>
                <a:gd name="T53" fmla="*/ 79 h 221"/>
                <a:gd name="T54" fmla="*/ 232 w 403"/>
                <a:gd name="T55" fmla="*/ 77 h 221"/>
                <a:gd name="T56" fmla="*/ 242 w 403"/>
                <a:gd name="T57" fmla="*/ 76 h 221"/>
                <a:gd name="T58" fmla="*/ 252 w 403"/>
                <a:gd name="T59" fmla="*/ 75 h 221"/>
                <a:gd name="T60" fmla="*/ 262 w 403"/>
                <a:gd name="T61" fmla="*/ 75 h 221"/>
                <a:gd name="T62" fmla="*/ 273 w 403"/>
                <a:gd name="T63" fmla="*/ 75 h 221"/>
                <a:gd name="T64" fmla="*/ 284 w 403"/>
                <a:gd name="T65" fmla="*/ 75 h 221"/>
                <a:gd name="T66" fmla="*/ 294 w 403"/>
                <a:gd name="T67" fmla="*/ 75 h 221"/>
                <a:gd name="T68" fmla="*/ 305 w 403"/>
                <a:gd name="T69" fmla="*/ 76 h 221"/>
                <a:gd name="T70" fmla="*/ 316 w 403"/>
                <a:gd name="T71" fmla="*/ 77 h 221"/>
                <a:gd name="T72" fmla="*/ 327 w 403"/>
                <a:gd name="T73" fmla="*/ 78 h 221"/>
                <a:gd name="T74" fmla="*/ 337 w 403"/>
                <a:gd name="T75" fmla="*/ 79 h 221"/>
                <a:gd name="T76" fmla="*/ 347 w 403"/>
                <a:gd name="T77" fmla="*/ 81 h 221"/>
                <a:gd name="T78" fmla="*/ 358 w 403"/>
                <a:gd name="T79" fmla="*/ 83 h 221"/>
                <a:gd name="T80" fmla="*/ 368 w 403"/>
                <a:gd name="T81" fmla="*/ 84 h 221"/>
                <a:gd name="T82" fmla="*/ 378 w 403"/>
                <a:gd name="T83" fmla="*/ 86 h 221"/>
                <a:gd name="T84" fmla="*/ 387 w 403"/>
                <a:gd name="T85" fmla="*/ 88 h 221"/>
                <a:gd name="T86" fmla="*/ 396 w 403"/>
                <a:gd name="T87" fmla="*/ 9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221">
                  <a:moveTo>
                    <a:pt x="267" y="0"/>
                  </a:moveTo>
                  <a:lnTo>
                    <a:pt x="0" y="127"/>
                  </a:lnTo>
                  <a:lnTo>
                    <a:pt x="126" y="221"/>
                  </a:lnTo>
                  <a:lnTo>
                    <a:pt x="137" y="215"/>
                  </a:lnTo>
                  <a:lnTo>
                    <a:pt x="136" y="212"/>
                  </a:lnTo>
                  <a:lnTo>
                    <a:pt x="136" y="208"/>
                  </a:lnTo>
                  <a:lnTo>
                    <a:pt x="135" y="205"/>
                  </a:lnTo>
                  <a:lnTo>
                    <a:pt x="135" y="202"/>
                  </a:lnTo>
                  <a:lnTo>
                    <a:pt x="134" y="199"/>
                  </a:lnTo>
                  <a:lnTo>
                    <a:pt x="133" y="196"/>
                  </a:lnTo>
                  <a:lnTo>
                    <a:pt x="133" y="193"/>
                  </a:lnTo>
                  <a:lnTo>
                    <a:pt x="133" y="191"/>
                  </a:lnTo>
                  <a:lnTo>
                    <a:pt x="132" y="188"/>
                  </a:lnTo>
                  <a:lnTo>
                    <a:pt x="132" y="185"/>
                  </a:lnTo>
                  <a:lnTo>
                    <a:pt x="132" y="182"/>
                  </a:lnTo>
                  <a:lnTo>
                    <a:pt x="132" y="180"/>
                  </a:lnTo>
                  <a:lnTo>
                    <a:pt x="132" y="177"/>
                  </a:lnTo>
                  <a:lnTo>
                    <a:pt x="132" y="174"/>
                  </a:lnTo>
                  <a:lnTo>
                    <a:pt x="132" y="172"/>
                  </a:lnTo>
                  <a:lnTo>
                    <a:pt x="132" y="169"/>
                  </a:lnTo>
                  <a:lnTo>
                    <a:pt x="132" y="167"/>
                  </a:lnTo>
                  <a:lnTo>
                    <a:pt x="132" y="164"/>
                  </a:lnTo>
                  <a:lnTo>
                    <a:pt x="132" y="162"/>
                  </a:lnTo>
                  <a:lnTo>
                    <a:pt x="132" y="160"/>
                  </a:lnTo>
                  <a:lnTo>
                    <a:pt x="133" y="157"/>
                  </a:lnTo>
                  <a:lnTo>
                    <a:pt x="133" y="155"/>
                  </a:lnTo>
                  <a:lnTo>
                    <a:pt x="133" y="153"/>
                  </a:lnTo>
                  <a:lnTo>
                    <a:pt x="134" y="151"/>
                  </a:lnTo>
                  <a:lnTo>
                    <a:pt x="135" y="148"/>
                  </a:lnTo>
                  <a:lnTo>
                    <a:pt x="135" y="146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7" y="140"/>
                  </a:lnTo>
                  <a:lnTo>
                    <a:pt x="137" y="138"/>
                  </a:lnTo>
                  <a:lnTo>
                    <a:pt x="138" y="136"/>
                  </a:lnTo>
                  <a:lnTo>
                    <a:pt x="139" y="134"/>
                  </a:lnTo>
                  <a:lnTo>
                    <a:pt x="140" y="132"/>
                  </a:lnTo>
                  <a:lnTo>
                    <a:pt x="141" y="130"/>
                  </a:lnTo>
                  <a:lnTo>
                    <a:pt x="142" y="129"/>
                  </a:lnTo>
                  <a:lnTo>
                    <a:pt x="143" y="127"/>
                  </a:lnTo>
                  <a:lnTo>
                    <a:pt x="144" y="125"/>
                  </a:lnTo>
                  <a:lnTo>
                    <a:pt x="145" y="123"/>
                  </a:lnTo>
                  <a:lnTo>
                    <a:pt x="146" y="122"/>
                  </a:lnTo>
                  <a:lnTo>
                    <a:pt x="147" y="120"/>
                  </a:lnTo>
                  <a:lnTo>
                    <a:pt x="148" y="119"/>
                  </a:lnTo>
                  <a:lnTo>
                    <a:pt x="149" y="117"/>
                  </a:lnTo>
                  <a:lnTo>
                    <a:pt x="150" y="115"/>
                  </a:lnTo>
                  <a:lnTo>
                    <a:pt x="152" y="114"/>
                  </a:lnTo>
                  <a:lnTo>
                    <a:pt x="153" y="112"/>
                  </a:lnTo>
                  <a:lnTo>
                    <a:pt x="154" y="111"/>
                  </a:lnTo>
                  <a:lnTo>
                    <a:pt x="155" y="110"/>
                  </a:lnTo>
                  <a:lnTo>
                    <a:pt x="157" y="108"/>
                  </a:lnTo>
                  <a:lnTo>
                    <a:pt x="158" y="107"/>
                  </a:lnTo>
                  <a:lnTo>
                    <a:pt x="160" y="106"/>
                  </a:lnTo>
                  <a:lnTo>
                    <a:pt x="161" y="104"/>
                  </a:lnTo>
                  <a:lnTo>
                    <a:pt x="163" y="103"/>
                  </a:lnTo>
                  <a:lnTo>
                    <a:pt x="164" y="102"/>
                  </a:lnTo>
                  <a:lnTo>
                    <a:pt x="166" y="101"/>
                  </a:lnTo>
                  <a:lnTo>
                    <a:pt x="168" y="100"/>
                  </a:lnTo>
                  <a:lnTo>
                    <a:pt x="169" y="98"/>
                  </a:lnTo>
                  <a:lnTo>
                    <a:pt x="171" y="97"/>
                  </a:lnTo>
                  <a:lnTo>
                    <a:pt x="172" y="96"/>
                  </a:lnTo>
                  <a:lnTo>
                    <a:pt x="174" y="95"/>
                  </a:lnTo>
                  <a:lnTo>
                    <a:pt x="176" y="94"/>
                  </a:lnTo>
                  <a:lnTo>
                    <a:pt x="178" y="93"/>
                  </a:lnTo>
                  <a:lnTo>
                    <a:pt x="180" y="92"/>
                  </a:lnTo>
                  <a:lnTo>
                    <a:pt x="181" y="91"/>
                  </a:lnTo>
                  <a:lnTo>
                    <a:pt x="183" y="91"/>
                  </a:lnTo>
                  <a:lnTo>
                    <a:pt x="186" y="89"/>
                  </a:lnTo>
                  <a:lnTo>
                    <a:pt x="189" y="88"/>
                  </a:lnTo>
                  <a:lnTo>
                    <a:pt x="191" y="87"/>
                  </a:lnTo>
                  <a:lnTo>
                    <a:pt x="194" y="86"/>
                  </a:lnTo>
                  <a:lnTo>
                    <a:pt x="197" y="85"/>
                  </a:lnTo>
                  <a:lnTo>
                    <a:pt x="200" y="84"/>
                  </a:lnTo>
                  <a:lnTo>
                    <a:pt x="203" y="83"/>
                  </a:lnTo>
                  <a:lnTo>
                    <a:pt x="206" y="82"/>
                  </a:lnTo>
                  <a:lnTo>
                    <a:pt x="209" y="81"/>
                  </a:lnTo>
                  <a:lnTo>
                    <a:pt x="212" y="81"/>
                  </a:lnTo>
                  <a:lnTo>
                    <a:pt x="216" y="80"/>
                  </a:lnTo>
                  <a:lnTo>
                    <a:pt x="219" y="79"/>
                  </a:lnTo>
                  <a:lnTo>
                    <a:pt x="222" y="79"/>
                  </a:lnTo>
                  <a:lnTo>
                    <a:pt x="225" y="78"/>
                  </a:lnTo>
                  <a:lnTo>
                    <a:pt x="228" y="77"/>
                  </a:lnTo>
                  <a:lnTo>
                    <a:pt x="232" y="77"/>
                  </a:lnTo>
                  <a:lnTo>
                    <a:pt x="235" y="77"/>
                  </a:lnTo>
                  <a:lnTo>
                    <a:pt x="238" y="76"/>
                  </a:lnTo>
                  <a:lnTo>
                    <a:pt x="242" y="76"/>
                  </a:lnTo>
                  <a:lnTo>
                    <a:pt x="245" y="76"/>
                  </a:lnTo>
                  <a:lnTo>
                    <a:pt x="249" y="75"/>
                  </a:lnTo>
                  <a:lnTo>
                    <a:pt x="252" y="75"/>
                  </a:lnTo>
                  <a:lnTo>
                    <a:pt x="255" y="75"/>
                  </a:lnTo>
                  <a:lnTo>
                    <a:pt x="259" y="75"/>
                  </a:lnTo>
                  <a:lnTo>
                    <a:pt x="262" y="75"/>
                  </a:lnTo>
                  <a:lnTo>
                    <a:pt x="266" y="75"/>
                  </a:lnTo>
                  <a:lnTo>
                    <a:pt x="270" y="75"/>
                  </a:lnTo>
                  <a:lnTo>
                    <a:pt x="273" y="75"/>
                  </a:lnTo>
                  <a:lnTo>
                    <a:pt x="277" y="75"/>
                  </a:lnTo>
                  <a:lnTo>
                    <a:pt x="280" y="75"/>
                  </a:lnTo>
                  <a:lnTo>
                    <a:pt x="284" y="75"/>
                  </a:lnTo>
                  <a:lnTo>
                    <a:pt x="287" y="75"/>
                  </a:lnTo>
                  <a:lnTo>
                    <a:pt x="291" y="75"/>
                  </a:lnTo>
                  <a:lnTo>
                    <a:pt x="294" y="75"/>
                  </a:lnTo>
                  <a:lnTo>
                    <a:pt x="298" y="75"/>
                  </a:lnTo>
                  <a:lnTo>
                    <a:pt x="302" y="75"/>
                  </a:lnTo>
                  <a:lnTo>
                    <a:pt x="305" y="76"/>
                  </a:lnTo>
                  <a:lnTo>
                    <a:pt x="309" y="76"/>
                  </a:lnTo>
                  <a:lnTo>
                    <a:pt x="312" y="76"/>
                  </a:lnTo>
                  <a:lnTo>
                    <a:pt x="316" y="77"/>
                  </a:lnTo>
                  <a:lnTo>
                    <a:pt x="319" y="77"/>
                  </a:lnTo>
                  <a:lnTo>
                    <a:pt x="323" y="77"/>
                  </a:lnTo>
                  <a:lnTo>
                    <a:pt x="327" y="78"/>
                  </a:lnTo>
                  <a:lnTo>
                    <a:pt x="330" y="78"/>
                  </a:lnTo>
                  <a:lnTo>
                    <a:pt x="334" y="79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0"/>
                  </a:lnTo>
                  <a:lnTo>
                    <a:pt x="347" y="81"/>
                  </a:lnTo>
                  <a:lnTo>
                    <a:pt x="351" y="81"/>
                  </a:lnTo>
                  <a:lnTo>
                    <a:pt x="354" y="82"/>
                  </a:lnTo>
                  <a:lnTo>
                    <a:pt x="358" y="83"/>
                  </a:lnTo>
                  <a:lnTo>
                    <a:pt x="361" y="83"/>
                  </a:lnTo>
                  <a:lnTo>
                    <a:pt x="365" y="84"/>
                  </a:lnTo>
                  <a:lnTo>
                    <a:pt x="368" y="84"/>
                  </a:lnTo>
                  <a:lnTo>
                    <a:pt x="371" y="85"/>
                  </a:lnTo>
                  <a:lnTo>
                    <a:pt x="374" y="86"/>
                  </a:lnTo>
                  <a:lnTo>
                    <a:pt x="378" y="86"/>
                  </a:lnTo>
                  <a:lnTo>
                    <a:pt x="381" y="87"/>
                  </a:lnTo>
                  <a:lnTo>
                    <a:pt x="384" y="88"/>
                  </a:lnTo>
                  <a:lnTo>
                    <a:pt x="387" y="88"/>
                  </a:lnTo>
                  <a:lnTo>
                    <a:pt x="390" y="89"/>
                  </a:lnTo>
                  <a:lnTo>
                    <a:pt x="393" y="90"/>
                  </a:lnTo>
                  <a:lnTo>
                    <a:pt x="396" y="91"/>
                  </a:lnTo>
                  <a:lnTo>
                    <a:pt x="403" y="8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9FBE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829" name="Group 1429"/>
          <p:cNvGrpSpPr>
            <a:grpSpLocks/>
          </p:cNvGrpSpPr>
          <p:nvPr userDrawn="1"/>
        </p:nvGrpSpPr>
        <p:grpSpPr bwMode="auto">
          <a:xfrm>
            <a:off x="1682750" y="1654175"/>
            <a:ext cx="2327275" cy="1157288"/>
            <a:chOff x="2836" y="106"/>
            <a:chExt cx="896" cy="549"/>
          </a:xfrm>
        </p:grpSpPr>
        <p:sp>
          <p:nvSpPr>
            <p:cNvPr id="359720" name="Freeform 1320"/>
            <p:cNvSpPr>
              <a:spLocks/>
            </p:cNvSpPr>
            <p:nvPr userDrawn="1"/>
          </p:nvSpPr>
          <p:spPr bwMode="auto">
            <a:xfrm>
              <a:off x="2837" y="107"/>
              <a:ext cx="895" cy="548"/>
            </a:xfrm>
            <a:custGeom>
              <a:avLst/>
              <a:gdLst>
                <a:gd name="T0" fmla="*/ 10 w 1790"/>
                <a:gd name="T1" fmla="*/ 118 h 1096"/>
                <a:gd name="T2" fmla="*/ 8 w 1790"/>
                <a:gd name="T3" fmla="*/ 150 h 1096"/>
                <a:gd name="T4" fmla="*/ 34 w 1790"/>
                <a:gd name="T5" fmla="*/ 182 h 1096"/>
                <a:gd name="T6" fmla="*/ 9 w 1790"/>
                <a:gd name="T7" fmla="*/ 178 h 1096"/>
                <a:gd name="T8" fmla="*/ 0 w 1790"/>
                <a:gd name="T9" fmla="*/ 286 h 1096"/>
                <a:gd name="T10" fmla="*/ 23 w 1790"/>
                <a:gd name="T11" fmla="*/ 318 h 1096"/>
                <a:gd name="T12" fmla="*/ 29 w 1790"/>
                <a:gd name="T13" fmla="*/ 409 h 1096"/>
                <a:gd name="T14" fmla="*/ 48 w 1790"/>
                <a:gd name="T15" fmla="*/ 484 h 1096"/>
                <a:gd name="T16" fmla="*/ 84 w 1790"/>
                <a:gd name="T17" fmla="*/ 521 h 1096"/>
                <a:gd name="T18" fmla="*/ 138 w 1790"/>
                <a:gd name="T19" fmla="*/ 526 h 1096"/>
                <a:gd name="T20" fmla="*/ 226 w 1790"/>
                <a:gd name="T21" fmla="*/ 654 h 1096"/>
                <a:gd name="T22" fmla="*/ 425 w 1790"/>
                <a:gd name="T23" fmla="*/ 859 h 1096"/>
                <a:gd name="T24" fmla="*/ 427 w 1790"/>
                <a:gd name="T25" fmla="*/ 890 h 1096"/>
                <a:gd name="T26" fmla="*/ 433 w 1790"/>
                <a:gd name="T27" fmla="*/ 915 h 1096"/>
                <a:gd name="T28" fmla="*/ 441 w 1790"/>
                <a:gd name="T29" fmla="*/ 935 h 1096"/>
                <a:gd name="T30" fmla="*/ 454 w 1790"/>
                <a:gd name="T31" fmla="*/ 950 h 1096"/>
                <a:gd name="T32" fmla="*/ 469 w 1790"/>
                <a:gd name="T33" fmla="*/ 960 h 1096"/>
                <a:gd name="T34" fmla="*/ 486 w 1790"/>
                <a:gd name="T35" fmla="*/ 967 h 1096"/>
                <a:gd name="T36" fmla="*/ 507 w 1790"/>
                <a:gd name="T37" fmla="*/ 972 h 1096"/>
                <a:gd name="T38" fmla="*/ 530 w 1790"/>
                <a:gd name="T39" fmla="*/ 975 h 1096"/>
                <a:gd name="T40" fmla="*/ 654 w 1790"/>
                <a:gd name="T41" fmla="*/ 1096 h 1096"/>
                <a:gd name="T42" fmla="*/ 1678 w 1790"/>
                <a:gd name="T43" fmla="*/ 791 h 1096"/>
                <a:gd name="T44" fmla="*/ 1736 w 1790"/>
                <a:gd name="T45" fmla="*/ 693 h 1096"/>
                <a:gd name="T46" fmla="*/ 1778 w 1790"/>
                <a:gd name="T47" fmla="*/ 665 h 1096"/>
                <a:gd name="T48" fmla="*/ 1790 w 1790"/>
                <a:gd name="T49" fmla="*/ 513 h 1096"/>
                <a:gd name="T50" fmla="*/ 1661 w 1790"/>
                <a:gd name="T51" fmla="*/ 438 h 1096"/>
                <a:gd name="T52" fmla="*/ 1744 w 1790"/>
                <a:gd name="T53" fmla="*/ 401 h 1096"/>
                <a:gd name="T54" fmla="*/ 1752 w 1790"/>
                <a:gd name="T55" fmla="*/ 384 h 1096"/>
                <a:gd name="T56" fmla="*/ 996 w 1790"/>
                <a:gd name="T57" fmla="*/ 52 h 1096"/>
                <a:gd name="T58" fmla="*/ 933 w 1790"/>
                <a:gd name="T59" fmla="*/ 0 h 1096"/>
                <a:gd name="T60" fmla="*/ 10 w 1790"/>
                <a:gd name="T61" fmla="*/ 118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0" h="1096">
                  <a:moveTo>
                    <a:pt x="10" y="118"/>
                  </a:moveTo>
                  <a:lnTo>
                    <a:pt x="8" y="150"/>
                  </a:lnTo>
                  <a:lnTo>
                    <a:pt x="34" y="182"/>
                  </a:lnTo>
                  <a:lnTo>
                    <a:pt x="9" y="178"/>
                  </a:lnTo>
                  <a:lnTo>
                    <a:pt x="0" y="286"/>
                  </a:lnTo>
                  <a:lnTo>
                    <a:pt x="23" y="318"/>
                  </a:lnTo>
                  <a:lnTo>
                    <a:pt x="29" y="409"/>
                  </a:lnTo>
                  <a:lnTo>
                    <a:pt x="48" y="484"/>
                  </a:lnTo>
                  <a:lnTo>
                    <a:pt x="84" y="521"/>
                  </a:lnTo>
                  <a:lnTo>
                    <a:pt x="138" y="526"/>
                  </a:lnTo>
                  <a:lnTo>
                    <a:pt x="226" y="654"/>
                  </a:lnTo>
                  <a:lnTo>
                    <a:pt x="425" y="859"/>
                  </a:lnTo>
                  <a:lnTo>
                    <a:pt x="427" y="890"/>
                  </a:lnTo>
                  <a:lnTo>
                    <a:pt x="433" y="915"/>
                  </a:lnTo>
                  <a:lnTo>
                    <a:pt x="441" y="935"/>
                  </a:lnTo>
                  <a:lnTo>
                    <a:pt x="454" y="950"/>
                  </a:lnTo>
                  <a:lnTo>
                    <a:pt x="469" y="960"/>
                  </a:lnTo>
                  <a:lnTo>
                    <a:pt x="486" y="967"/>
                  </a:lnTo>
                  <a:lnTo>
                    <a:pt x="507" y="972"/>
                  </a:lnTo>
                  <a:lnTo>
                    <a:pt x="530" y="975"/>
                  </a:lnTo>
                  <a:lnTo>
                    <a:pt x="654" y="1096"/>
                  </a:lnTo>
                  <a:lnTo>
                    <a:pt x="1678" y="791"/>
                  </a:lnTo>
                  <a:lnTo>
                    <a:pt x="1736" y="693"/>
                  </a:lnTo>
                  <a:lnTo>
                    <a:pt x="1778" y="665"/>
                  </a:lnTo>
                  <a:lnTo>
                    <a:pt x="1790" y="513"/>
                  </a:lnTo>
                  <a:lnTo>
                    <a:pt x="1661" y="438"/>
                  </a:lnTo>
                  <a:lnTo>
                    <a:pt x="1744" y="401"/>
                  </a:lnTo>
                  <a:lnTo>
                    <a:pt x="1752" y="384"/>
                  </a:lnTo>
                  <a:lnTo>
                    <a:pt x="996" y="52"/>
                  </a:lnTo>
                  <a:lnTo>
                    <a:pt x="933" y="0"/>
                  </a:lnTo>
                  <a:lnTo>
                    <a:pt x="10" y="118"/>
                  </a:lnTo>
                  <a:close/>
                </a:path>
              </a:pathLst>
            </a:custGeom>
            <a:solidFill>
              <a:srgbClr val="51442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1" name="Freeform 1321"/>
            <p:cNvSpPr>
              <a:spLocks/>
            </p:cNvSpPr>
            <p:nvPr userDrawn="1"/>
          </p:nvSpPr>
          <p:spPr bwMode="auto">
            <a:xfrm>
              <a:off x="3141" y="367"/>
              <a:ext cx="589" cy="156"/>
            </a:xfrm>
            <a:custGeom>
              <a:avLst/>
              <a:gdLst>
                <a:gd name="T0" fmla="*/ 45 w 1178"/>
                <a:gd name="T1" fmla="*/ 245 h 312"/>
                <a:gd name="T2" fmla="*/ 125 w 1178"/>
                <a:gd name="T3" fmla="*/ 235 h 312"/>
                <a:gd name="T4" fmla="*/ 202 w 1178"/>
                <a:gd name="T5" fmla="*/ 226 h 312"/>
                <a:gd name="T6" fmla="*/ 278 w 1178"/>
                <a:gd name="T7" fmla="*/ 215 h 312"/>
                <a:gd name="T8" fmla="*/ 353 w 1178"/>
                <a:gd name="T9" fmla="*/ 204 h 312"/>
                <a:gd name="T10" fmla="*/ 426 w 1178"/>
                <a:gd name="T11" fmla="*/ 192 h 312"/>
                <a:gd name="T12" fmla="*/ 499 w 1178"/>
                <a:gd name="T13" fmla="*/ 181 h 312"/>
                <a:gd name="T14" fmla="*/ 570 w 1178"/>
                <a:gd name="T15" fmla="*/ 167 h 312"/>
                <a:gd name="T16" fmla="*/ 642 w 1178"/>
                <a:gd name="T17" fmla="*/ 153 h 312"/>
                <a:gd name="T18" fmla="*/ 713 w 1178"/>
                <a:gd name="T19" fmla="*/ 138 h 312"/>
                <a:gd name="T20" fmla="*/ 784 w 1178"/>
                <a:gd name="T21" fmla="*/ 121 h 312"/>
                <a:gd name="T22" fmla="*/ 854 w 1178"/>
                <a:gd name="T23" fmla="*/ 104 h 312"/>
                <a:gd name="T24" fmla="*/ 925 w 1178"/>
                <a:gd name="T25" fmla="*/ 83 h 312"/>
                <a:gd name="T26" fmla="*/ 997 w 1178"/>
                <a:gd name="T27" fmla="*/ 62 h 312"/>
                <a:gd name="T28" fmla="*/ 1068 w 1178"/>
                <a:gd name="T29" fmla="*/ 39 h 312"/>
                <a:gd name="T30" fmla="*/ 1141 w 1178"/>
                <a:gd name="T31" fmla="*/ 14 h 312"/>
                <a:gd name="T32" fmla="*/ 1164 w 1178"/>
                <a:gd name="T33" fmla="*/ 54 h 312"/>
                <a:gd name="T34" fmla="*/ 1090 w 1178"/>
                <a:gd name="T35" fmla="*/ 78 h 312"/>
                <a:gd name="T36" fmla="*/ 1017 w 1178"/>
                <a:gd name="T37" fmla="*/ 101 h 312"/>
                <a:gd name="T38" fmla="*/ 946 w 1178"/>
                <a:gd name="T39" fmla="*/ 123 h 312"/>
                <a:gd name="T40" fmla="*/ 875 w 1178"/>
                <a:gd name="T41" fmla="*/ 144 h 312"/>
                <a:gd name="T42" fmla="*/ 803 w 1178"/>
                <a:gd name="T43" fmla="*/ 164 h 312"/>
                <a:gd name="T44" fmla="*/ 732 w 1178"/>
                <a:gd name="T45" fmla="*/ 182 h 312"/>
                <a:gd name="T46" fmla="*/ 660 w 1178"/>
                <a:gd name="T47" fmla="*/ 198 h 312"/>
                <a:gd name="T48" fmla="*/ 589 w 1178"/>
                <a:gd name="T49" fmla="*/ 214 h 312"/>
                <a:gd name="T50" fmla="*/ 517 w 1178"/>
                <a:gd name="T51" fmla="*/ 230 h 312"/>
                <a:gd name="T52" fmla="*/ 446 w 1178"/>
                <a:gd name="T53" fmla="*/ 244 h 312"/>
                <a:gd name="T54" fmla="*/ 373 w 1178"/>
                <a:gd name="T55" fmla="*/ 257 h 312"/>
                <a:gd name="T56" fmla="*/ 301 w 1178"/>
                <a:gd name="T57" fmla="*/ 270 h 312"/>
                <a:gd name="T58" fmla="*/ 227 w 1178"/>
                <a:gd name="T59" fmla="*/ 281 h 312"/>
                <a:gd name="T60" fmla="*/ 152 w 1178"/>
                <a:gd name="T61" fmla="*/ 293 h 312"/>
                <a:gd name="T62" fmla="*/ 77 w 1178"/>
                <a:gd name="T63" fmla="*/ 303 h 312"/>
                <a:gd name="T64" fmla="*/ 0 w 1178"/>
                <a:gd name="T6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8" h="312">
                  <a:moveTo>
                    <a:pt x="5" y="250"/>
                  </a:moveTo>
                  <a:lnTo>
                    <a:pt x="45" y="245"/>
                  </a:lnTo>
                  <a:lnTo>
                    <a:pt x="84" y="241"/>
                  </a:lnTo>
                  <a:lnTo>
                    <a:pt x="125" y="235"/>
                  </a:lnTo>
                  <a:lnTo>
                    <a:pt x="163" y="230"/>
                  </a:lnTo>
                  <a:lnTo>
                    <a:pt x="202" y="226"/>
                  </a:lnTo>
                  <a:lnTo>
                    <a:pt x="240" y="220"/>
                  </a:lnTo>
                  <a:lnTo>
                    <a:pt x="278" y="215"/>
                  </a:lnTo>
                  <a:lnTo>
                    <a:pt x="315" y="210"/>
                  </a:lnTo>
                  <a:lnTo>
                    <a:pt x="353" y="204"/>
                  </a:lnTo>
                  <a:lnTo>
                    <a:pt x="389" y="198"/>
                  </a:lnTo>
                  <a:lnTo>
                    <a:pt x="426" y="192"/>
                  </a:lnTo>
                  <a:lnTo>
                    <a:pt x="462" y="187"/>
                  </a:lnTo>
                  <a:lnTo>
                    <a:pt x="499" y="181"/>
                  </a:lnTo>
                  <a:lnTo>
                    <a:pt x="535" y="174"/>
                  </a:lnTo>
                  <a:lnTo>
                    <a:pt x="570" y="167"/>
                  </a:lnTo>
                  <a:lnTo>
                    <a:pt x="606" y="160"/>
                  </a:lnTo>
                  <a:lnTo>
                    <a:pt x="642" y="153"/>
                  </a:lnTo>
                  <a:lnTo>
                    <a:pt x="678" y="145"/>
                  </a:lnTo>
                  <a:lnTo>
                    <a:pt x="713" y="138"/>
                  </a:lnTo>
                  <a:lnTo>
                    <a:pt x="748" y="130"/>
                  </a:lnTo>
                  <a:lnTo>
                    <a:pt x="784" y="121"/>
                  </a:lnTo>
                  <a:lnTo>
                    <a:pt x="819" y="113"/>
                  </a:lnTo>
                  <a:lnTo>
                    <a:pt x="854" y="104"/>
                  </a:lnTo>
                  <a:lnTo>
                    <a:pt x="890" y="93"/>
                  </a:lnTo>
                  <a:lnTo>
                    <a:pt x="925" y="83"/>
                  </a:lnTo>
                  <a:lnTo>
                    <a:pt x="961" y="73"/>
                  </a:lnTo>
                  <a:lnTo>
                    <a:pt x="997" y="62"/>
                  </a:lnTo>
                  <a:lnTo>
                    <a:pt x="1032" y="51"/>
                  </a:lnTo>
                  <a:lnTo>
                    <a:pt x="1068" y="39"/>
                  </a:lnTo>
                  <a:lnTo>
                    <a:pt x="1105" y="26"/>
                  </a:lnTo>
                  <a:lnTo>
                    <a:pt x="1141" y="14"/>
                  </a:lnTo>
                  <a:lnTo>
                    <a:pt x="1178" y="0"/>
                  </a:lnTo>
                  <a:lnTo>
                    <a:pt x="1164" y="54"/>
                  </a:lnTo>
                  <a:lnTo>
                    <a:pt x="1127" y="67"/>
                  </a:lnTo>
                  <a:lnTo>
                    <a:pt x="1090" y="78"/>
                  </a:lnTo>
                  <a:lnTo>
                    <a:pt x="1054" y="90"/>
                  </a:lnTo>
                  <a:lnTo>
                    <a:pt x="1017" y="101"/>
                  </a:lnTo>
                  <a:lnTo>
                    <a:pt x="982" y="113"/>
                  </a:lnTo>
                  <a:lnTo>
                    <a:pt x="946" y="123"/>
                  </a:lnTo>
                  <a:lnTo>
                    <a:pt x="910" y="134"/>
                  </a:lnTo>
                  <a:lnTo>
                    <a:pt x="875" y="144"/>
                  </a:lnTo>
                  <a:lnTo>
                    <a:pt x="839" y="153"/>
                  </a:lnTo>
                  <a:lnTo>
                    <a:pt x="803" y="164"/>
                  </a:lnTo>
                  <a:lnTo>
                    <a:pt x="767" y="173"/>
                  </a:lnTo>
                  <a:lnTo>
                    <a:pt x="732" y="182"/>
                  </a:lnTo>
                  <a:lnTo>
                    <a:pt x="696" y="190"/>
                  </a:lnTo>
                  <a:lnTo>
                    <a:pt x="660" y="198"/>
                  </a:lnTo>
                  <a:lnTo>
                    <a:pt x="625" y="206"/>
                  </a:lnTo>
                  <a:lnTo>
                    <a:pt x="589" y="214"/>
                  </a:lnTo>
                  <a:lnTo>
                    <a:pt x="553" y="222"/>
                  </a:lnTo>
                  <a:lnTo>
                    <a:pt x="517" y="230"/>
                  </a:lnTo>
                  <a:lnTo>
                    <a:pt x="482" y="237"/>
                  </a:lnTo>
                  <a:lnTo>
                    <a:pt x="446" y="244"/>
                  </a:lnTo>
                  <a:lnTo>
                    <a:pt x="410" y="251"/>
                  </a:lnTo>
                  <a:lnTo>
                    <a:pt x="373" y="257"/>
                  </a:lnTo>
                  <a:lnTo>
                    <a:pt x="338" y="264"/>
                  </a:lnTo>
                  <a:lnTo>
                    <a:pt x="301" y="270"/>
                  </a:lnTo>
                  <a:lnTo>
                    <a:pt x="264" y="275"/>
                  </a:lnTo>
                  <a:lnTo>
                    <a:pt x="227" y="281"/>
                  </a:lnTo>
                  <a:lnTo>
                    <a:pt x="190" y="287"/>
                  </a:lnTo>
                  <a:lnTo>
                    <a:pt x="152" y="293"/>
                  </a:lnTo>
                  <a:lnTo>
                    <a:pt x="115" y="297"/>
                  </a:lnTo>
                  <a:lnTo>
                    <a:pt x="77" y="303"/>
                  </a:lnTo>
                  <a:lnTo>
                    <a:pt x="38" y="308"/>
                  </a:lnTo>
                  <a:lnTo>
                    <a:pt x="0" y="312"/>
                  </a:lnTo>
                  <a:lnTo>
                    <a:pt x="5" y="250"/>
                  </a:lnTo>
                  <a:close/>
                </a:path>
              </a:pathLst>
            </a:custGeom>
            <a:solidFill>
              <a:srgbClr val="AD7F5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2" name="Freeform 1322"/>
            <p:cNvSpPr>
              <a:spLocks/>
            </p:cNvSpPr>
            <p:nvPr userDrawn="1"/>
          </p:nvSpPr>
          <p:spPr bwMode="auto">
            <a:xfrm>
              <a:off x="3186" y="369"/>
              <a:ext cx="544" cy="142"/>
            </a:xfrm>
            <a:custGeom>
              <a:avLst/>
              <a:gdLst>
                <a:gd name="T0" fmla="*/ 37 w 1088"/>
                <a:gd name="T1" fmla="*/ 225 h 283"/>
                <a:gd name="T2" fmla="*/ 112 w 1088"/>
                <a:gd name="T3" fmla="*/ 216 h 283"/>
                <a:gd name="T4" fmla="*/ 184 w 1088"/>
                <a:gd name="T5" fmla="*/ 206 h 283"/>
                <a:gd name="T6" fmla="*/ 257 w 1088"/>
                <a:gd name="T7" fmla="*/ 195 h 283"/>
                <a:gd name="T8" fmla="*/ 328 w 1088"/>
                <a:gd name="T9" fmla="*/ 184 h 283"/>
                <a:gd name="T10" fmla="*/ 399 w 1088"/>
                <a:gd name="T11" fmla="*/ 172 h 283"/>
                <a:gd name="T12" fmla="*/ 468 w 1088"/>
                <a:gd name="T13" fmla="*/ 160 h 283"/>
                <a:gd name="T14" fmla="*/ 536 w 1088"/>
                <a:gd name="T15" fmla="*/ 147 h 283"/>
                <a:gd name="T16" fmla="*/ 601 w 1088"/>
                <a:gd name="T17" fmla="*/ 134 h 283"/>
                <a:gd name="T18" fmla="*/ 666 w 1088"/>
                <a:gd name="T19" fmla="*/ 121 h 283"/>
                <a:gd name="T20" fmla="*/ 730 w 1088"/>
                <a:gd name="T21" fmla="*/ 107 h 283"/>
                <a:gd name="T22" fmla="*/ 795 w 1088"/>
                <a:gd name="T23" fmla="*/ 91 h 283"/>
                <a:gd name="T24" fmla="*/ 858 w 1088"/>
                <a:gd name="T25" fmla="*/ 73 h 283"/>
                <a:gd name="T26" fmla="*/ 924 w 1088"/>
                <a:gd name="T27" fmla="*/ 54 h 283"/>
                <a:gd name="T28" fmla="*/ 988 w 1088"/>
                <a:gd name="T29" fmla="*/ 34 h 283"/>
                <a:gd name="T30" fmla="*/ 1054 w 1088"/>
                <a:gd name="T31" fmla="*/ 11 h 283"/>
                <a:gd name="T32" fmla="*/ 1083 w 1088"/>
                <a:gd name="T33" fmla="*/ 12 h 283"/>
                <a:gd name="T34" fmla="*/ 1071 w 1088"/>
                <a:gd name="T35" fmla="*/ 39 h 283"/>
                <a:gd name="T36" fmla="*/ 1031 w 1088"/>
                <a:gd name="T37" fmla="*/ 63 h 283"/>
                <a:gd name="T38" fmla="*/ 965 w 1088"/>
                <a:gd name="T39" fmla="*/ 85 h 283"/>
                <a:gd name="T40" fmla="*/ 900 w 1088"/>
                <a:gd name="T41" fmla="*/ 104 h 283"/>
                <a:gd name="T42" fmla="*/ 835 w 1088"/>
                <a:gd name="T43" fmla="*/ 124 h 283"/>
                <a:gd name="T44" fmla="*/ 770 w 1088"/>
                <a:gd name="T45" fmla="*/ 142 h 283"/>
                <a:gd name="T46" fmla="*/ 705 w 1088"/>
                <a:gd name="T47" fmla="*/ 159 h 283"/>
                <a:gd name="T48" fmla="*/ 641 w 1088"/>
                <a:gd name="T49" fmla="*/ 175 h 283"/>
                <a:gd name="T50" fmla="*/ 576 w 1088"/>
                <a:gd name="T51" fmla="*/ 190 h 283"/>
                <a:gd name="T52" fmla="*/ 511 w 1088"/>
                <a:gd name="T53" fmla="*/ 203 h 283"/>
                <a:gd name="T54" fmla="*/ 446 w 1088"/>
                <a:gd name="T55" fmla="*/ 216 h 283"/>
                <a:gd name="T56" fmla="*/ 381 w 1088"/>
                <a:gd name="T57" fmla="*/ 229 h 283"/>
                <a:gd name="T58" fmla="*/ 316 w 1088"/>
                <a:gd name="T59" fmla="*/ 240 h 283"/>
                <a:gd name="T60" fmla="*/ 249 w 1088"/>
                <a:gd name="T61" fmla="*/ 251 h 283"/>
                <a:gd name="T62" fmla="*/ 182 w 1088"/>
                <a:gd name="T63" fmla="*/ 261 h 283"/>
                <a:gd name="T64" fmla="*/ 114 w 1088"/>
                <a:gd name="T65" fmla="*/ 270 h 283"/>
                <a:gd name="T66" fmla="*/ 45 w 1088"/>
                <a:gd name="T67" fmla="*/ 278 h 283"/>
                <a:gd name="T68" fmla="*/ 8 w 1088"/>
                <a:gd name="T69" fmla="*/ 270 h 283"/>
                <a:gd name="T70" fmla="*/ 2 w 1088"/>
                <a:gd name="T71" fmla="*/ 24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8" h="283">
                  <a:moveTo>
                    <a:pt x="0" y="230"/>
                  </a:moveTo>
                  <a:lnTo>
                    <a:pt x="37" y="225"/>
                  </a:lnTo>
                  <a:lnTo>
                    <a:pt x="75" y="221"/>
                  </a:lnTo>
                  <a:lnTo>
                    <a:pt x="112" y="216"/>
                  </a:lnTo>
                  <a:lnTo>
                    <a:pt x="147" y="210"/>
                  </a:lnTo>
                  <a:lnTo>
                    <a:pt x="184" y="206"/>
                  </a:lnTo>
                  <a:lnTo>
                    <a:pt x="220" y="200"/>
                  </a:lnTo>
                  <a:lnTo>
                    <a:pt x="257" y="195"/>
                  </a:lnTo>
                  <a:lnTo>
                    <a:pt x="293" y="190"/>
                  </a:lnTo>
                  <a:lnTo>
                    <a:pt x="328" y="184"/>
                  </a:lnTo>
                  <a:lnTo>
                    <a:pt x="363" y="178"/>
                  </a:lnTo>
                  <a:lnTo>
                    <a:pt x="399" y="172"/>
                  </a:lnTo>
                  <a:lnTo>
                    <a:pt x="433" y="165"/>
                  </a:lnTo>
                  <a:lnTo>
                    <a:pt x="468" y="160"/>
                  </a:lnTo>
                  <a:lnTo>
                    <a:pt x="501" y="153"/>
                  </a:lnTo>
                  <a:lnTo>
                    <a:pt x="536" y="147"/>
                  </a:lnTo>
                  <a:lnTo>
                    <a:pt x="569" y="140"/>
                  </a:lnTo>
                  <a:lnTo>
                    <a:pt x="601" y="134"/>
                  </a:lnTo>
                  <a:lnTo>
                    <a:pt x="634" y="127"/>
                  </a:lnTo>
                  <a:lnTo>
                    <a:pt x="666" y="121"/>
                  </a:lnTo>
                  <a:lnTo>
                    <a:pt x="698" y="114"/>
                  </a:lnTo>
                  <a:lnTo>
                    <a:pt x="730" y="107"/>
                  </a:lnTo>
                  <a:lnTo>
                    <a:pt x="763" y="99"/>
                  </a:lnTo>
                  <a:lnTo>
                    <a:pt x="795" y="91"/>
                  </a:lnTo>
                  <a:lnTo>
                    <a:pt x="827" y="81"/>
                  </a:lnTo>
                  <a:lnTo>
                    <a:pt x="858" y="73"/>
                  </a:lnTo>
                  <a:lnTo>
                    <a:pt x="891" y="64"/>
                  </a:lnTo>
                  <a:lnTo>
                    <a:pt x="924" y="54"/>
                  </a:lnTo>
                  <a:lnTo>
                    <a:pt x="956" y="44"/>
                  </a:lnTo>
                  <a:lnTo>
                    <a:pt x="988" y="34"/>
                  </a:lnTo>
                  <a:lnTo>
                    <a:pt x="1022" y="23"/>
                  </a:lnTo>
                  <a:lnTo>
                    <a:pt x="1054" y="11"/>
                  </a:lnTo>
                  <a:lnTo>
                    <a:pt x="1088" y="0"/>
                  </a:lnTo>
                  <a:lnTo>
                    <a:pt x="1083" y="12"/>
                  </a:lnTo>
                  <a:lnTo>
                    <a:pt x="1077" y="25"/>
                  </a:lnTo>
                  <a:lnTo>
                    <a:pt x="1071" y="39"/>
                  </a:lnTo>
                  <a:lnTo>
                    <a:pt x="1065" y="51"/>
                  </a:lnTo>
                  <a:lnTo>
                    <a:pt x="1031" y="63"/>
                  </a:lnTo>
                  <a:lnTo>
                    <a:pt x="999" y="73"/>
                  </a:lnTo>
                  <a:lnTo>
                    <a:pt x="965" y="85"/>
                  </a:lnTo>
                  <a:lnTo>
                    <a:pt x="933" y="95"/>
                  </a:lnTo>
                  <a:lnTo>
                    <a:pt x="900" y="104"/>
                  </a:lnTo>
                  <a:lnTo>
                    <a:pt x="868" y="115"/>
                  </a:lnTo>
                  <a:lnTo>
                    <a:pt x="835" y="124"/>
                  </a:lnTo>
                  <a:lnTo>
                    <a:pt x="803" y="133"/>
                  </a:lnTo>
                  <a:lnTo>
                    <a:pt x="770" y="142"/>
                  </a:lnTo>
                  <a:lnTo>
                    <a:pt x="737" y="150"/>
                  </a:lnTo>
                  <a:lnTo>
                    <a:pt x="705" y="159"/>
                  </a:lnTo>
                  <a:lnTo>
                    <a:pt x="673" y="167"/>
                  </a:lnTo>
                  <a:lnTo>
                    <a:pt x="641" y="175"/>
                  </a:lnTo>
                  <a:lnTo>
                    <a:pt x="608" y="183"/>
                  </a:lnTo>
                  <a:lnTo>
                    <a:pt x="576" y="190"/>
                  </a:lnTo>
                  <a:lnTo>
                    <a:pt x="544" y="197"/>
                  </a:lnTo>
                  <a:lnTo>
                    <a:pt x="511" y="203"/>
                  </a:lnTo>
                  <a:lnTo>
                    <a:pt x="479" y="210"/>
                  </a:lnTo>
                  <a:lnTo>
                    <a:pt x="446" y="216"/>
                  </a:lnTo>
                  <a:lnTo>
                    <a:pt x="414" y="223"/>
                  </a:lnTo>
                  <a:lnTo>
                    <a:pt x="381" y="229"/>
                  </a:lnTo>
                  <a:lnTo>
                    <a:pt x="348" y="235"/>
                  </a:lnTo>
                  <a:lnTo>
                    <a:pt x="316" y="240"/>
                  </a:lnTo>
                  <a:lnTo>
                    <a:pt x="282" y="245"/>
                  </a:lnTo>
                  <a:lnTo>
                    <a:pt x="249" y="251"/>
                  </a:lnTo>
                  <a:lnTo>
                    <a:pt x="215" y="255"/>
                  </a:lnTo>
                  <a:lnTo>
                    <a:pt x="182" y="261"/>
                  </a:lnTo>
                  <a:lnTo>
                    <a:pt x="149" y="266"/>
                  </a:lnTo>
                  <a:lnTo>
                    <a:pt x="114" y="270"/>
                  </a:lnTo>
                  <a:lnTo>
                    <a:pt x="79" y="275"/>
                  </a:lnTo>
                  <a:lnTo>
                    <a:pt x="45" y="278"/>
                  </a:lnTo>
                  <a:lnTo>
                    <a:pt x="10" y="283"/>
                  </a:lnTo>
                  <a:lnTo>
                    <a:pt x="8" y="270"/>
                  </a:lnTo>
                  <a:lnTo>
                    <a:pt x="6" y="256"/>
                  </a:lnTo>
                  <a:lnTo>
                    <a:pt x="2" y="244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28763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3" name="Freeform 1323"/>
            <p:cNvSpPr>
              <a:spLocks/>
            </p:cNvSpPr>
            <p:nvPr userDrawn="1"/>
          </p:nvSpPr>
          <p:spPr bwMode="auto">
            <a:xfrm>
              <a:off x="3229" y="372"/>
              <a:ext cx="501" cy="127"/>
            </a:xfrm>
            <a:custGeom>
              <a:avLst/>
              <a:gdLst>
                <a:gd name="T0" fmla="*/ 35 w 1003"/>
                <a:gd name="T1" fmla="*/ 208 h 256"/>
                <a:gd name="T2" fmla="*/ 103 w 1003"/>
                <a:gd name="T3" fmla="*/ 197 h 256"/>
                <a:gd name="T4" fmla="*/ 172 w 1003"/>
                <a:gd name="T5" fmla="*/ 187 h 256"/>
                <a:gd name="T6" fmla="*/ 241 w 1003"/>
                <a:gd name="T7" fmla="*/ 176 h 256"/>
                <a:gd name="T8" fmla="*/ 309 w 1003"/>
                <a:gd name="T9" fmla="*/ 165 h 256"/>
                <a:gd name="T10" fmla="*/ 376 w 1003"/>
                <a:gd name="T11" fmla="*/ 152 h 256"/>
                <a:gd name="T12" fmla="*/ 441 w 1003"/>
                <a:gd name="T13" fmla="*/ 141 h 256"/>
                <a:gd name="T14" fmla="*/ 505 w 1003"/>
                <a:gd name="T15" fmla="*/ 128 h 256"/>
                <a:gd name="T16" fmla="*/ 565 w 1003"/>
                <a:gd name="T17" fmla="*/ 117 h 256"/>
                <a:gd name="T18" fmla="*/ 624 w 1003"/>
                <a:gd name="T19" fmla="*/ 105 h 256"/>
                <a:gd name="T20" fmla="*/ 681 w 1003"/>
                <a:gd name="T21" fmla="*/ 92 h 256"/>
                <a:gd name="T22" fmla="*/ 739 w 1003"/>
                <a:gd name="T23" fmla="*/ 79 h 256"/>
                <a:gd name="T24" fmla="*/ 797 w 1003"/>
                <a:gd name="T25" fmla="*/ 64 h 256"/>
                <a:gd name="T26" fmla="*/ 855 w 1003"/>
                <a:gd name="T27" fmla="*/ 47 h 256"/>
                <a:gd name="T28" fmla="*/ 914 w 1003"/>
                <a:gd name="T29" fmla="*/ 30 h 256"/>
                <a:gd name="T30" fmla="*/ 973 w 1003"/>
                <a:gd name="T31" fmla="*/ 11 h 256"/>
                <a:gd name="T32" fmla="*/ 997 w 1003"/>
                <a:gd name="T33" fmla="*/ 13 h 256"/>
                <a:gd name="T34" fmla="*/ 980 w 1003"/>
                <a:gd name="T35" fmla="*/ 38 h 256"/>
                <a:gd name="T36" fmla="*/ 940 w 1003"/>
                <a:gd name="T37" fmla="*/ 61 h 256"/>
                <a:gd name="T38" fmla="*/ 880 w 1003"/>
                <a:gd name="T39" fmla="*/ 80 h 256"/>
                <a:gd name="T40" fmla="*/ 822 w 1003"/>
                <a:gd name="T41" fmla="*/ 97 h 256"/>
                <a:gd name="T42" fmla="*/ 764 w 1003"/>
                <a:gd name="T43" fmla="*/ 114 h 256"/>
                <a:gd name="T44" fmla="*/ 705 w 1003"/>
                <a:gd name="T45" fmla="*/ 130 h 256"/>
                <a:gd name="T46" fmla="*/ 648 w 1003"/>
                <a:gd name="T47" fmla="*/ 145 h 256"/>
                <a:gd name="T48" fmla="*/ 590 w 1003"/>
                <a:gd name="T49" fmla="*/ 159 h 256"/>
                <a:gd name="T50" fmla="*/ 531 w 1003"/>
                <a:gd name="T51" fmla="*/ 173 h 256"/>
                <a:gd name="T52" fmla="*/ 474 w 1003"/>
                <a:gd name="T53" fmla="*/ 185 h 256"/>
                <a:gd name="T54" fmla="*/ 415 w 1003"/>
                <a:gd name="T55" fmla="*/ 196 h 256"/>
                <a:gd name="T56" fmla="*/ 357 w 1003"/>
                <a:gd name="T57" fmla="*/ 208 h 256"/>
                <a:gd name="T58" fmla="*/ 297 w 1003"/>
                <a:gd name="T59" fmla="*/ 218 h 256"/>
                <a:gd name="T60" fmla="*/ 239 w 1003"/>
                <a:gd name="T61" fmla="*/ 227 h 256"/>
                <a:gd name="T62" fmla="*/ 179 w 1003"/>
                <a:gd name="T63" fmla="*/ 236 h 256"/>
                <a:gd name="T64" fmla="*/ 118 w 1003"/>
                <a:gd name="T65" fmla="*/ 244 h 256"/>
                <a:gd name="T66" fmla="*/ 56 w 1003"/>
                <a:gd name="T67" fmla="*/ 252 h 256"/>
                <a:gd name="T68" fmla="*/ 19 w 1003"/>
                <a:gd name="T69" fmla="*/ 244 h 256"/>
                <a:gd name="T70" fmla="*/ 6 w 1003"/>
                <a:gd name="T71" fmla="*/ 22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3" h="256">
                  <a:moveTo>
                    <a:pt x="0" y="212"/>
                  </a:moveTo>
                  <a:lnTo>
                    <a:pt x="35" y="208"/>
                  </a:lnTo>
                  <a:lnTo>
                    <a:pt x="68" y="203"/>
                  </a:lnTo>
                  <a:lnTo>
                    <a:pt x="103" y="197"/>
                  </a:lnTo>
                  <a:lnTo>
                    <a:pt x="137" y="193"/>
                  </a:lnTo>
                  <a:lnTo>
                    <a:pt x="172" y="187"/>
                  </a:lnTo>
                  <a:lnTo>
                    <a:pt x="206" y="181"/>
                  </a:lnTo>
                  <a:lnTo>
                    <a:pt x="241" y="176"/>
                  </a:lnTo>
                  <a:lnTo>
                    <a:pt x="274" y="171"/>
                  </a:lnTo>
                  <a:lnTo>
                    <a:pt x="309" y="165"/>
                  </a:lnTo>
                  <a:lnTo>
                    <a:pt x="342" y="158"/>
                  </a:lnTo>
                  <a:lnTo>
                    <a:pt x="376" y="152"/>
                  </a:lnTo>
                  <a:lnTo>
                    <a:pt x="408" y="146"/>
                  </a:lnTo>
                  <a:lnTo>
                    <a:pt x="441" y="141"/>
                  </a:lnTo>
                  <a:lnTo>
                    <a:pt x="473" y="135"/>
                  </a:lnTo>
                  <a:lnTo>
                    <a:pt x="505" y="128"/>
                  </a:lnTo>
                  <a:lnTo>
                    <a:pt x="536" y="122"/>
                  </a:lnTo>
                  <a:lnTo>
                    <a:pt x="565" y="117"/>
                  </a:lnTo>
                  <a:lnTo>
                    <a:pt x="595" y="111"/>
                  </a:lnTo>
                  <a:lnTo>
                    <a:pt x="624" y="105"/>
                  </a:lnTo>
                  <a:lnTo>
                    <a:pt x="652" y="99"/>
                  </a:lnTo>
                  <a:lnTo>
                    <a:pt x="681" y="92"/>
                  </a:lnTo>
                  <a:lnTo>
                    <a:pt x="710" y="85"/>
                  </a:lnTo>
                  <a:lnTo>
                    <a:pt x="739" y="79"/>
                  </a:lnTo>
                  <a:lnTo>
                    <a:pt x="768" y="72"/>
                  </a:lnTo>
                  <a:lnTo>
                    <a:pt x="797" y="64"/>
                  </a:lnTo>
                  <a:lnTo>
                    <a:pt x="826" y="55"/>
                  </a:lnTo>
                  <a:lnTo>
                    <a:pt x="855" y="47"/>
                  </a:lnTo>
                  <a:lnTo>
                    <a:pt x="884" y="39"/>
                  </a:lnTo>
                  <a:lnTo>
                    <a:pt x="914" y="30"/>
                  </a:lnTo>
                  <a:lnTo>
                    <a:pt x="944" y="21"/>
                  </a:lnTo>
                  <a:lnTo>
                    <a:pt x="973" y="11"/>
                  </a:lnTo>
                  <a:lnTo>
                    <a:pt x="1003" y="0"/>
                  </a:lnTo>
                  <a:lnTo>
                    <a:pt x="997" y="13"/>
                  </a:lnTo>
                  <a:lnTo>
                    <a:pt x="989" y="26"/>
                  </a:lnTo>
                  <a:lnTo>
                    <a:pt x="980" y="38"/>
                  </a:lnTo>
                  <a:lnTo>
                    <a:pt x="970" y="51"/>
                  </a:lnTo>
                  <a:lnTo>
                    <a:pt x="940" y="61"/>
                  </a:lnTo>
                  <a:lnTo>
                    <a:pt x="910" y="70"/>
                  </a:lnTo>
                  <a:lnTo>
                    <a:pt x="880" y="80"/>
                  </a:lnTo>
                  <a:lnTo>
                    <a:pt x="852" y="89"/>
                  </a:lnTo>
                  <a:lnTo>
                    <a:pt x="822" y="97"/>
                  </a:lnTo>
                  <a:lnTo>
                    <a:pt x="793" y="106"/>
                  </a:lnTo>
                  <a:lnTo>
                    <a:pt x="764" y="114"/>
                  </a:lnTo>
                  <a:lnTo>
                    <a:pt x="735" y="122"/>
                  </a:lnTo>
                  <a:lnTo>
                    <a:pt x="705" y="130"/>
                  </a:lnTo>
                  <a:lnTo>
                    <a:pt x="677" y="138"/>
                  </a:lnTo>
                  <a:lnTo>
                    <a:pt x="648" y="145"/>
                  </a:lnTo>
                  <a:lnTo>
                    <a:pt x="619" y="152"/>
                  </a:lnTo>
                  <a:lnTo>
                    <a:pt x="590" y="159"/>
                  </a:lnTo>
                  <a:lnTo>
                    <a:pt x="561" y="166"/>
                  </a:lnTo>
                  <a:lnTo>
                    <a:pt x="531" y="173"/>
                  </a:lnTo>
                  <a:lnTo>
                    <a:pt x="503" y="179"/>
                  </a:lnTo>
                  <a:lnTo>
                    <a:pt x="474" y="185"/>
                  </a:lnTo>
                  <a:lnTo>
                    <a:pt x="445" y="191"/>
                  </a:lnTo>
                  <a:lnTo>
                    <a:pt x="415" y="196"/>
                  </a:lnTo>
                  <a:lnTo>
                    <a:pt x="386" y="202"/>
                  </a:lnTo>
                  <a:lnTo>
                    <a:pt x="357" y="208"/>
                  </a:lnTo>
                  <a:lnTo>
                    <a:pt x="327" y="212"/>
                  </a:lnTo>
                  <a:lnTo>
                    <a:pt x="297" y="218"/>
                  </a:lnTo>
                  <a:lnTo>
                    <a:pt x="269" y="223"/>
                  </a:lnTo>
                  <a:lnTo>
                    <a:pt x="239" y="227"/>
                  </a:lnTo>
                  <a:lnTo>
                    <a:pt x="209" y="232"/>
                  </a:lnTo>
                  <a:lnTo>
                    <a:pt x="179" y="236"/>
                  </a:lnTo>
                  <a:lnTo>
                    <a:pt x="148" y="240"/>
                  </a:lnTo>
                  <a:lnTo>
                    <a:pt x="118" y="244"/>
                  </a:lnTo>
                  <a:lnTo>
                    <a:pt x="87" y="248"/>
                  </a:lnTo>
                  <a:lnTo>
                    <a:pt x="56" y="252"/>
                  </a:lnTo>
                  <a:lnTo>
                    <a:pt x="24" y="256"/>
                  </a:lnTo>
                  <a:lnTo>
                    <a:pt x="19" y="244"/>
                  </a:lnTo>
                  <a:lnTo>
                    <a:pt x="13" y="234"/>
                  </a:lnTo>
                  <a:lnTo>
                    <a:pt x="6" y="223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B58C68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4" name="Freeform 1324"/>
            <p:cNvSpPr>
              <a:spLocks/>
            </p:cNvSpPr>
            <p:nvPr userDrawn="1"/>
          </p:nvSpPr>
          <p:spPr bwMode="auto">
            <a:xfrm>
              <a:off x="3272" y="374"/>
              <a:ext cx="458" cy="114"/>
            </a:xfrm>
            <a:custGeom>
              <a:avLst/>
              <a:gdLst>
                <a:gd name="T0" fmla="*/ 31 w 916"/>
                <a:gd name="T1" fmla="*/ 188 h 228"/>
                <a:gd name="T2" fmla="*/ 94 w 916"/>
                <a:gd name="T3" fmla="*/ 178 h 228"/>
                <a:gd name="T4" fmla="*/ 159 w 916"/>
                <a:gd name="T5" fmla="*/ 168 h 228"/>
                <a:gd name="T6" fmla="*/ 223 w 916"/>
                <a:gd name="T7" fmla="*/ 156 h 228"/>
                <a:gd name="T8" fmla="*/ 288 w 916"/>
                <a:gd name="T9" fmla="*/ 145 h 228"/>
                <a:gd name="T10" fmla="*/ 351 w 916"/>
                <a:gd name="T11" fmla="*/ 132 h 228"/>
                <a:gd name="T12" fmla="*/ 413 w 916"/>
                <a:gd name="T13" fmla="*/ 121 h 228"/>
                <a:gd name="T14" fmla="*/ 473 w 916"/>
                <a:gd name="T15" fmla="*/ 108 h 228"/>
                <a:gd name="T16" fmla="*/ 528 w 916"/>
                <a:gd name="T17" fmla="*/ 98 h 228"/>
                <a:gd name="T18" fmla="*/ 580 w 916"/>
                <a:gd name="T19" fmla="*/ 88 h 228"/>
                <a:gd name="T20" fmla="*/ 631 w 916"/>
                <a:gd name="T21" fmla="*/ 78 h 228"/>
                <a:gd name="T22" fmla="*/ 683 w 916"/>
                <a:gd name="T23" fmla="*/ 67 h 228"/>
                <a:gd name="T24" fmla="*/ 734 w 916"/>
                <a:gd name="T25" fmla="*/ 54 h 228"/>
                <a:gd name="T26" fmla="*/ 785 w 916"/>
                <a:gd name="T27" fmla="*/ 40 h 228"/>
                <a:gd name="T28" fmla="*/ 837 w 916"/>
                <a:gd name="T29" fmla="*/ 25 h 228"/>
                <a:gd name="T30" fmla="*/ 889 w 916"/>
                <a:gd name="T31" fmla="*/ 9 h 228"/>
                <a:gd name="T32" fmla="*/ 913 w 916"/>
                <a:gd name="T33" fmla="*/ 6 h 228"/>
                <a:gd name="T34" fmla="*/ 904 w 916"/>
                <a:gd name="T35" fmla="*/ 17 h 228"/>
                <a:gd name="T36" fmla="*/ 893 w 916"/>
                <a:gd name="T37" fmla="*/ 30 h 228"/>
                <a:gd name="T38" fmla="*/ 880 w 916"/>
                <a:gd name="T39" fmla="*/ 41 h 228"/>
                <a:gd name="T40" fmla="*/ 848 w 916"/>
                <a:gd name="T41" fmla="*/ 57 h 228"/>
                <a:gd name="T42" fmla="*/ 795 w 916"/>
                <a:gd name="T43" fmla="*/ 74 h 228"/>
                <a:gd name="T44" fmla="*/ 743 w 916"/>
                <a:gd name="T45" fmla="*/ 90 h 228"/>
                <a:gd name="T46" fmla="*/ 691 w 916"/>
                <a:gd name="T47" fmla="*/ 105 h 228"/>
                <a:gd name="T48" fmla="*/ 640 w 916"/>
                <a:gd name="T49" fmla="*/ 118 h 228"/>
                <a:gd name="T50" fmla="*/ 588 w 916"/>
                <a:gd name="T51" fmla="*/ 131 h 228"/>
                <a:gd name="T52" fmla="*/ 537 w 916"/>
                <a:gd name="T53" fmla="*/ 144 h 228"/>
                <a:gd name="T54" fmla="*/ 485 w 916"/>
                <a:gd name="T55" fmla="*/ 155 h 228"/>
                <a:gd name="T56" fmla="*/ 434 w 916"/>
                <a:gd name="T57" fmla="*/ 167 h 228"/>
                <a:gd name="T58" fmla="*/ 382 w 916"/>
                <a:gd name="T59" fmla="*/ 176 h 228"/>
                <a:gd name="T60" fmla="*/ 331 w 916"/>
                <a:gd name="T61" fmla="*/ 186 h 228"/>
                <a:gd name="T62" fmla="*/ 280 w 916"/>
                <a:gd name="T63" fmla="*/ 194 h 228"/>
                <a:gd name="T64" fmla="*/ 227 w 916"/>
                <a:gd name="T65" fmla="*/ 203 h 228"/>
                <a:gd name="T66" fmla="*/ 174 w 916"/>
                <a:gd name="T67" fmla="*/ 211 h 228"/>
                <a:gd name="T68" fmla="*/ 119 w 916"/>
                <a:gd name="T69" fmla="*/ 218 h 228"/>
                <a:gd name="T70" fmla="*/ 64 w 916"/>
                <a:gd name="T71" fmla="*/ 224 h 228"/>
                <a:gd name="T72" fmla="*/ 32 w 916"/>
                <a:gd name="T73" fmla="*/ 223 h 228"/>
                <a:gd name="T74" fmla="*/ 23 w 916"/>
                <a:gd name="T75" fmla="*/ 214 h 228"/>
                <a:gd name="T76" fmla="*/ 13 w 916"/>
                <a:gd name="T77" fmla="*/ 206 h 228"/>
                <a:gd name="T78" fmla="*/ 4 w 916"/>
                <a:gd name="T79" fmla="*/ 19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6" h="228">
                  <a:moveTo>
                    <a:pt x="0" y="192"/>
                  </a:moveTo>
                  <a:lnTo>
                    <a:pt x="31" y="188"/>
                  </a:lnTo>
                  <a:lnTo>
                    <a:pt x="62" y="183"/>
                  </a:lnTo>
                  <a:lnTo>
                    <a:pt x="94" y="178"/>
                  </a:lnTo>
                  <a:lnTo>
                    <a:pt x="126" y="174"/>
                  </a:lnTo>
                  <a:lnTo>
                    <a:pt x="159" y="168"/>
                  </a:lnTo>
                  <a:lnTo>
                    <a:pt x="191" y="162"/>
                  </a:lnTo>
                  <a:lnTo>
                    <a:pt x="223" y="156"/>
                  </a:lnTo>
                  <a:lnTo>
                    <a:pt x="255" y="151"/>
                  </a:lnTo>
                  <a:lnTo>
                    <a:pt x="288" y="145"/>
                  </a:lnTo>
                  <a:lnTo>
                    <a:pt x="320" y="139"/>
                  </a:lnTo>
                  <a:lnTo>
                    <a:pt x="351" y="132"/>
                  </a:lnTo>
                  <a:lnTo>
                    <a:pt x="382" y="127"/>
                  </a:lnTo>
                  <a:lnTo>
                    <a:pt x="413" y="121"/>
                  </a:lnTo>
                  <a:lnTo>
                    <a:pt x="443" y="114"/>
                  </a:lnTo>
                  <a:lnTo>
                    <a:pt x="473" y="108"/>
                  </a:lnTo>
                  <a:lnTo>
                    <a:pt x="502" y="102"/>
                  </a:lnTo>
                  <a:lnTo>
                    <a:pt x="528" y="98"/>
                  </a:lnTo>
                  <a:lnTo>
                    <a:pt x="554" y="93"/>
                  </a:lnTo>
                  <a:lnTo>
                    <a:pt x="580" y="88"/>
                  </a:lnTo>
                  <a:lnTo>
                    <a:pt x="606" y="84"/>
                  </a:lnTo>
                  <a:lnTo>
                    <a:pt x="631" y="78"/>
                  </a:lnTo>
                  <a:lnTo>
                    <a:pt x="657" y="72"/>
                  </a:lnTo>
                  <a:lnTo>
                    <a:pt x="683" y="67"/>
                  </a:lnTo>
                  <a:lnTo>
                    <a:pt x="708" y="61"/>
                  </a:lnTo>
                  <a:lnTo>
                    <a:pt x="734" y="54"/>
                  </a:lnTo>
                  <a:lnTo>
                    <a:pt x="760" y="47"/>
                  </a:lnTo>
                  <a:lnTo>
                    <a:pt x="785" y="40"/>
                  </a:lnTo>
                  <a:lnTo>
                    <a:pt x="811" y="33"/>
                  </a:lnTo>
                  <a:lnTo>
                    <a:pt x="837" y="25"/>
                  </a:lnTo>
                  <a:lnTo>
                    <a:pt x="864" y="17"/>
                  </a:lnTo>
                  <a:lnTo>
                    <a:pt x="889" y="9"/>
                  </a:lnTo>
                  <a:lnTo>
                    <a:pt x="916" y="0"/>
                  </a:lnTo>
                  <a:lnTo>
                    <a:pt x="913" y="6"/>
                  </a:lnTo>
                  <a:lnTo>
                    <a:pt x="909" y="11"/>
                  </a:lnTo>
                  <a:lnTo>
                    <a:pt x="904" y="17"/>
                  </a:lnTo>
                  <a:lnTo>
                    <a:pt x="898" y="23"/>
                  </a:lnTo>
                  <a:lnTo>
                    <a:pt x="893" y="30"/>
                  </a:lnTo>
                  <a:lnTo>
                    <a:pt x="887" y="35"/>
                  </a:lnTo>
                  <a:lnTo>
                    <a:pt x="880" y="41"/>
                  </a:lnTo>
                  <a:lnTo>
                    <a:pt x="874" y="48"/>
                  </a:lnTo>
                  <a:lnTo>
                    <a:pt x="848" y="57"/>
                  </a:lnTo>
                  <a:lnTo>
                    <a:pt x="821" y="65"/>
                  </a:lnTo>
                  <a:lnTo>
                    <a:pt x="795" y="74"/>
                  </a:lnTo>
                  <a:lnTo>
                    <a:pt x="769" y="82"/>
                  </a:lnTo>
                  <a:lnTo>
                    <a:pt x="743" y="90"/>
                  </a:lnTo>
                  <a:lnTo>
                    <a:pt x="717" y="97"/>
                  </a:lnTo>
                  <a:lnTo>
                    <a:pt x="691" y="105"/>
                  </a:lnTo>
                  <a:lnTo>
                    <a:pt x="666" y="112"/>
                  </a:lnTo>
                  <a:lnTo>
                    <a:pt x="640" y="118"/>
                  </a:lnTo>
                  <a:lnTo>
                    <a:pt x="614" y="125"/>
                  </a:lnTo>
                  <a:lnTo>
                    <a:pt x="588" y="131"/>
                  </a:lnTo>
                  <a:lnTo>
                    <a:pt x="563" y="138"/>
                  </a:lnTo>
                  <a:lnTo>
                    <a:pt x="537" y="144"/>
                  </a:lnTo>
                  <a:lnTo>
                    <a:pt x="511" y="150"/>
                  </a:lnTo>
                  <a:lnTo>
                    <a:pt x="485" y="155"/>
                  </a:lnTo>
                  <a:lnTo>
                    <a:pt x="459" y="161"/>
                  </a:lnTo>
                  <a:lnTo>
                    <a:pt x="434" y="167"/>
                  </a:lnTo>
                  <a:lnTo>
                    <a:pt x="409" y="171"/>
                  </a:lnTo>
                  <a:lnTo>
                    <a:pt x="382" y="176"/>
                  </a:lnTo>
                  <a:lnTo>
                    <a:pt x="357" y="181"/>
                  </a:lnTo>
                  <a:lnTo>
                    <a:pt x="331" y="186"/>
                  </a:lnTo>
                  <a:lnTo>
                    <a:pt x="305" y="190"/>
                  </a:lnTo>
                  <a:lnTo>
                    <a:pt x="280" y="194"/>
                  </a:lnTo>
                  <a:lnTo>
                    <a:pt x="253" y="199"/>
                  </a:lnTo>
                  <a:lnTo>
                    <a:pt x="227" y="203"/>
                  </a:lnTo>
                  <a:lnTo>
                    <a:pt x="200" y="207"/>
                  </a:lnTo>
                  <a:lnTo>
                    <a:pt x="174" y="211"/>
                  </a:lnTo>
                  <a:lnTo>
                    <a:pt x="147" y="214"/>
                  </a:lnTo>
                  <a:lnTo>
                    <a:pt x="119" y="218"/>
                  </a:lnTo>
                  <a:lnTo>
                    <a:pt x="92" y="221"/>
                  </a:lnTo>
                  <a:lnTo>
                    <a:pt x="64" y="224"/>
                  </a:lnTo>
                  <a:lnTo>
                    <a:pt x="36" y="228"/>
                  </a:lnTo>
                  <a:lnTo>
                    <a:pt x="32" y="223"/>
                  </a:lnTo>
                  <a:lnTo>
                    <a:pt x="27" y="219"/>
                  </a:lnTo>
                  <a:lnTo>
                    <a:pt x="23" y="214"/>
                  </a:lnTo>
                  <a:lnTo>
                    <a:pt x="18" y="209"/>
                  </a:lnTo>
                  <a:lnTo>
                    <a:pt x="13" y="206"/>
                  </a:lnTo>
                  <a:lnTo>
                    <a:pt x="9" y="201"/>
                  </a:lnTo>
                  <a:lnTo>
                    <a:pt x="4" y="197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BA9372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5" name="Freeform 1325"/>
            <p:cNvSpPr>
              <a:spLocks/>
            </p:cNvSpPr>
            <p:nvPr userDrawn="1"/>
          </p:nvSpPr>
          <p:spPr bwMode="auto">
            <a:xfrm>
              <a:off x="3314" y="376"/>
              <a:ext cx="416" cy="100"/>
            </a:xfrm>
            <a:custGeom>
              <a:avLst/>
              <a:gdLst>
                <a:gd name="T0" fmla="*/ 28 w 831"/>
                <a:gd name="T1" fmla="*/ 170 h 200"/>
                <a:gd name="T2" fmla="*/ 86 w 831"/>
                <a:gd name="T3" fmla="*/ 161 h 200"/>
                <a:gd name="T4" fmla="*/ 146 w 831"/>
                <a:gd name="T5" fmla="*/ 149 h 200"/>
                <a:gd name="T6" fmla="*/ 207 w 831"/>
                <a:gd name="T7" fmla="*/ 137 h 200"/>
                <a:gd name="T8" fmla="*/ 268 w 831"/>
                <a:gd name="T9" fmla="*/ 125 h 200"/>
                <a:gd name="T10" fmla="*/ 328 w 831"/>
                <a:gd name="T11" fmla="*/ 113 h 200"/>
                <a:gd name="T12" fmla="*/ 387 w 831"/>
                <a:gd name="T13" fmla="*/ 101 h 200"/>
                <a:gd name="T14" fmla="*/ 443 w 831"/>
                <a:gd name="T15" fmla="*/ 89 h 200"/>
                <a:gd name="T16" fmla="*/ 492 w 831"/>
                <a:gd name="T17" fmla="*/ 80 h 200"/>
                <a:gd name="T18" fmla="*/ 537 w 831"/>
                <a:gd name="T19" fmla="*/ 73 h 200"/>
                <a:gd name="T20" fmla="*/ 582 w 831"/>
                <a:gd name="T21" fmla="*/ 65 h 200"/>
                <a:gd name="T22" fmla="*/ 627 w 831"/>
                <a:gd name="T23" fmla="*/ 56 h 200"/>
                <a:gd name="T24" fmla="*/ 672 w 831"/>
                <a:gd name="T25" fmla="*/ 45 h 200"/>
                <a:gd name="T26" fmla="*/ 717 w 831"/>
                <a:gd name="T27" fmla="*/ 34 h 200"/>
                <a:gd name="T28" fmla="*/ 763 w 831"/>
                <a:gd name="T29" fmla="*/ 21 h 200"/>
                <a:gd name="T30" fmla="*/ 808 w 831"/>
                <a:gd name="T31" fmla="*/ 7 h 200"/>
                <a:gd name="T32" fmla="*/ 827 w 831"/>
                <a:gd name="T33" fmla="*/ 6 h 200"/>
                <a:gd name="T34" fmla="*/ 817 w 831"/>
                <a:gd name="T35" fmla="*/ 17 h 200"/>
                <a:gd name="T36" fmla="*/ 803 w 831"/>
                <a:gd name="T37" fmla="*/ 28 h 200"/>
                <a:gd name="T38" fmla="*/ 788 w 831"/>
                <a:gd name="T39" fmla="*/ 41 h 200"/>
                <a:gd name="T40" fmla="*/ 757 w 831"/>
                <a:gd name="T41" fmla="*/ 55 h 200"/>
                <a:gd name="T42" fmla="*/ 711 w 831"/>
                <a:gd name="T43" fmla="*/ 68 h 200"/>
                <a:gd name="T44" fmla="*/ 666 w 831"/>
                <a:gd name="T45" fmla="*/ 82 h 200"/>
                <a:gd name="T46" fmla="*/ 621 w 831"/>
                <a:gd name="T47" fmla="*/ 95 h 200"/>
                <a:gd name="T48" fmla="*/ 576 w 831"/>
                <a:gd name="T49" fmla="*/ 108 h 200"/>
                <a:gd name="T50" fmla="*/ 531 w 831"/>
                <a:gd name="T51" fmla="*/ 118 h 200"/>
                <a:gd name="T52" fmla="*/ 486 w 831"/>
                <a:gd name="T53" fmla="*/ 129 h 200"/>
                <a:gd name="T54" fmla="*/ 441 w 831"/>
                <a:gd name="T55" fmla="*/ 139 h 200"/>
                <a:gd name="T56" fmla="*/ 397 w 831"/>
                <a:gd name="T57" fmla="*/ 148 h 200"/>
                <a:gd name="T58" fmla="*/ 352 w 831"/>
                <a:gd name="T59" fmla="*/ 157 h 200"/>
                <a:gd name="T60" fmla="*/ 307 w 831"/>
                <a:gd name="T61" fmla="*/ 165 h 200"/>
                <a:gd name="T62" fmla="*/ 261 w 831"/>
                <a:gd name="T63" fmla="*/ 172 h 200"/>
                <a:gd name="T64" fmla="*/ 216 w 831"/>
                <a:gd name="T65" fmla="*/ 179 h 200"/>
                <a:gd name="T66" fmla="*/ 169 w 831"/>
                <a:gd name="T67" fmla="*/ 186 h 200"/>
                <a:gd name="T68" fmla="*/ 123 w 831"/>
                <a:gd name="T69" fmla="*/ 192 h 200"/>
                <a:gd name="T70" fmla="*/ 76 w 831"/>
                <a:gd name="T71" fmla="*/ 197 h 200"/>
                <a:gd name="T72" fmla="*/ 45 w 831"/>
                <a:gd name="T73" fmla="*/ 196 h 200"/>
                <a:gd name="T74" fmla="*/ 32 w 831"/>
                <a:gd name="T75" fmla="*/ 190 h 200"/>
                <a:gd name="T76" fmla="*/ 19 w 831"/>
                <a:gd name="T77" fmla="*/ 184 h 200"/>
                <a:gd name="T78" fmla="*/ 7 w 831"/>
                <a:gd name="T79" fmla="*/ 17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1" h="200">
                  <a:moveTo>
                    <a:pt x="0" y="174"/>
                  </a:moveTo>
                  <a:lnTo>
                    <a:pt x="28" y="170"/>
                  </a:lnTo>
                  <a:lnTo>
                    <a:pt x="56" y="165"/>
                  </a:lnTo>
                  <a:lnTo>
                    <a:pt x="86" y="161"/>
                  </a:lnTo>
                  <a:lnTo>
                    <a:pt x="116" y="155"/>
                  </a:lnTo>
                  <a:lnTo>
                    <a:pt x="146" y="149"/>
                  </a:lnTo>
                  <a:lnTo>
                    <a:pt x="176" y="143"/>
                  </a:lnTo>
                  <a:lnTo>
                    <a:pt x="207" y="137"/>
                  </a:lnTo>
                  <a:lnTo>
                    <a:pt x="237" y="132"/>
                  </a:lnTo>
                  <a:lnTo>
                    <a:pt x="268" y="125"/>
                  </a:lnTo>
                  <a:lnTo>
                    <a:pt x="298" y="119"/>
                  </a:lnTo>
                  <a:lnTo>
                    <a:pt x="328" y="113"/>
                  </a:lnTo>
                  <a:lnTo>
                    <a:pt x="358" y="106"/>
                  </a:lnTo>
                  <a:lnTo>
                    <a:pt x="387" y="101"/>
                  </a:lnTo>
                  <a:lnTo>
                    <a:pt x="416" y="95"/>
                  </a:lnTo>
                  <a:lnTo>
                    <a:pt x="443" y="89"/>
                  </a:lnTo>
                  <a:lnTo>
                    <a:pt x="470" y="83"/>
                  </a:lnTo>
                  <a:lnTo>
                    <a:pt x="492" y="80"/>
                  </a:lnTo>
                  <a:lnTo>
                    <a:pt x="515" y="76"/>
                  </a:lnTo>
                  <a:lnTo>
                    <a:pt x="537" y="73"/>
                  </a:lnTo>
                  <a:lnTo>
                    <a:pt x="560" y="68"/>
                  </a:lnTo>
                  <a:lnTo>
                    <a:pt x="582" y="65"/>
                  </a:lnTo>
                  <a:lnTo>
                    <a:pt x="605" y="60"/>
                  </a:lnTo>
                  <a:lnTo>
                    <a:pt x="627" y="56"/>
                  </a:lnTo>
                  <a:lnTo>
                    <a:pt x="650" y="50"/>
                  </a:lnTo>
                  <a:lnTo>
                    <a:pt x="672" y="45"/>
                  </a:lnTo>
                  <a:lnTo>
                    <a:pt x="695" y="40"/>
                  </a:lnTo>
                  <a:lnTo>
                    <a:pt x="717" y="34"/>
                  </a:lnTo>
                  <a:lnTo>
                    <a:pt x="740" y="28"/>
                  </a:lnTo>
                  <a:lnTo>
                    <a:pt x="763" y="21"/>
                  </a:lnTo>
                  <a:lnTo>
                    <a:pt x="784" y="15"/>
                  </a:lnTo>
                  <a:lnTo>
                    <a:pt x="808" y="7"/>
                  </a:lnTo>
                  <a:lnTo>
                    <a:pt x="831" y="0"/>
                  </a:lnTo>
                  <a:lnTo>
                    <a:pt x="827" y="6"/>
                  </a:lnTo>
                  <a:lnTo>
                    <a:pt x="823" y="11"/>
                  </a:lnTo>
                  <a:lnTo>
                    <a:pt x="817" y="17"/>
                  </a:lnTo>
                  <a:lnTo>
                    <a:pt x="810" y="22"/>
                  </a:lnTo>
                  <a:lnTo>
                    <a:pt x="803" y="28"/>
                  </a:lnTo>
                  <a:lnTo>
                    <a:pt x="795" y="35"/>
                  </a:lnTo>
                  <a:lnTo>
                    <a:pt x="788" y="41"/>
                  </a:lnTo>
                  <a:lnTo>
                    <a:pt x="780" y="46"/>
                  </a:lnTo>
                  <a:lnTo>
                    <a:pt x="757" y="55"/>
                  </a:lnTo>
                  <a:lnTo>
                    <a:pt x="734" y="61"/>
                  </a:lnTo>
                  <a:lnTo>
                    <a:pt x="711" y="68"/>
                  </a:lnTo>
                  <a:lnTo>
                    <a:pt x="689" y="75"/>
                  </a:lnTo>
                  <a:lnTo>
                    <a:pt x="666" y="82"/>
                  </a:lnTo>
                  <a:lnTo>
                    <a:pt x="643" y="89"/>
                  </a:lnTo>
                  <a:lnTo>
                    <a:pt x="621" y="95"/>
                  </a:lnTo>
                  <a:lnTo>
                    <a:pt x="598" y="102"/>
                  </a:lnTo>
                  <a:lnTo>
                    <a:pt x="576" y="108"/>
                  </a:lnTo>
                  <a:lnTo>
                    <a:pt x="554" y="113"/>
                  </a:lnTo>
                  <a:lnTo>
                    <a:pt x="531" y="118"/>
                  </a:lnTo>
                  <a:lnTo>
                    <a:pt x="509" y="124"/>
                  </a:lnTo>
                  <a:lnTo>
                    <a:pt x="486" y="129"/>
                  </a:lnTo>
                  <a:lnTo>
                    <a:pt x="464" y="134"/>
                  </a:lnTo>
                  <a:lnTo>
                    <a:pt x="441" y="139"/>
                  </a:lnTo>
                  <a:lnTo>
                    <a:pt x="419" y="143"/>
                  </a:lnTo>
                  <a:lnTo>
                    <a:pt x="397" y="148"/>
                  </a:lnTo>
                  <a:lnTo>
                    <a:pt x="374" y="152"/>
                  </a:lnTo>
                  <a:lnTo>
                    <a:pt x="352" y="157"/>
                  </a:lnTo>
                  <a:lnTo>
                    <a:pt x="329" y="161"/>
                  </a:lnTo>
                  <a:lnTo>
                    <a:pt x="307" y="165"/>
                  </a:lnTo>
                  <a:lnTo>
                    <a:pt x="284" y="169"/>
                  </a:lnTo>
                  <a:lnTo>
                    <a:pt x="261" y="172"/>
                  </a:lnTo>
                  <a:lnTo>
                    <a:pt x="240" y="176"/>
                  </a:lnTo>
                  <a:lnTo>
                    <a:pt x="216" y="179"/>
                  </a:lnTo>
                  <a:lnTo>
                    <a:pt x="193" y="182"/>
                  </a:lnTo>
                  <a:lnTo>
                    <a:pt x="169" y="186"/>
                  </a:lnTo>
                  <a:lnTo>
                    <a:pt x="146" y="188"/>
                  </a:lnTo>
                  <a:lnTo>
                    <a:pt x="123" y="192"/>
                  </a:lnTo>
                  <a:lnTo>
                    <a:pt x="99" y="194"/>
                  </a:lnTo>
                  <a:lnTo>
                    <a:pt x="76" y="197"/>
                  </a:lnTo>
                  <a:lnTo>
                    <a:pt x="52" y="200"/>
                  </a:lnTo>
                  <a:lnTo>
                    <a:pt x="45" y="196"/>
                  </a:lnTo>
                  <a:lnTo>
                    <a:pt x="39" y="194"/>
                  </a:lnTo>
                  <a:lnTo>
                    <a:pt x="32" y="190"/>
                  </a:lnTo>
                  <a:lnTo>
                    <a:pt x="26" y="187"/>
                  </a:lnTo>
                  <a:lnTo>
                    <a:pt x="19" y="184"/>
                  </a:lnTo>
                  <a:lnTo>
                    <a:pt x="13" y="180"/>
                  </a:lnTo>
                  <a:lnTo>
                    <a:pt x="7" y="17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BF9B7A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6" name="Freeform 1326"/>
            <p:cNvSpPr>
              <a:spLocks/>
            </p:cNvSpPr>
            <p:nvPr userDrawn="1"/>
          </p:nvSpPr>
          <p:spPr bwMode="auto">
            <a:xfrm>
              <a:off x="3357" y="378"/>
              <a:ext cx="373" cy="86"/>
            </a:xfrm>
            <a:custGeom>
              <a:avLst/>
              <a:gdLst>
                <a:gd name="T0" fmla="*/ 25 w 746"/>
                <a:gd name="T1" fmla="*/ 151 h 172"/>
                <a:gd name="T2" fmla="*/ 78 w 746"/>
                <a:gd name="T3" fmla="*/ 141 h 172"/>
                <a:gd name="T4" fmla="*/ 134 w 746"/>
                <a:gd name="T5" fmla="*/ 130 h 172"/>
                <a:gd name="T6" fmla="*/ 191 w 746"/>
                <a:gd name="T7" fmla="*/ 118 h 172"/>
                <a:gd name="T8" fmla="*/ 249 w 746"/>
                <a:gd name="T9" fmla="*/ 105 h 172"/>
                <a:gd name="T10" fmla="*/ 305 w 746"/>
                <a:gd name="T11" fmla="*/ 92 h 172"/>
                <a:gd name="T12" fmla="*/ 361 w 746"/>
                <a:gd name="T13" fmla="*/ 79 h 172"/>
                <a:gd name="T14" fmla="*/ 413 w 746"/>
                <a:gd name="T15" fmla="*/ 68 h 172"/>
                <a:gd name="T16" fmla="*/ 456 w 746"/>
                <a:gd name="T17" fmla="*/ 61 h 172"/>
                <a:gd name="T18" fmla="*/ 496 w 746"/>
                <a:gd name="T19" fmla="*/ 55 h 172"/>
                <a:gd name="T20" fmla="*/ 534 w 746"/>
                <a:gd name="T21" fmla="*/ 50 h 172"/>
                <a:gd name="T22" fmla="*/ 572 w 746"/>
                <a:gd name="T23" fmla="*/ 43 h 172"/>
                <a:gd name="T24" fmla="*/ 611 w 746"/>
                <a:gd name="T25" fmla="*/ 35 h 172"/>
                <a:gd name="T26" fmla="*/ 649 w 746"/>
                <a:gd name="T27" fmla="*/ 26 h 172"/>
                <a:gd name="T28" fmla="*/ 687 w 746"/>
                <a:gd name="T29" fmla="*/ 17 h 172"/>
                <a:gd name="T30" fmla="*/ 726 w 746"/>
                <a:gd name="T31" fmla="*/ 6 h 172"/>
                <a:gd name="T32" fmla="*/ 742 w 746"/>
                <a:gd name="T33" fmla="*/ 5 h 172"/>
                <a:gd name="T34" fmla="*/ 729 w 746"/>
                <a:gd name="T35" fmla="*/ 15 h 172"/>
                <a:gd name="T36" fmla="*/ 713 w 746"/>
                <a:gd name="T37" fmla="*/ 26 h 172"/>
                <a:gd name="T38" fmla="*/ 695 w 746"/>
                <a:gd name="T39" fmla="*/ 38 h 172"/>
                <a:gd name="T40" fmla="*/ 666 w 746"/>
                <a:gd name="T41" fmla="*/ 51 h 172"/>
                <a:gd name="T42" fmla="*/ 627 w 746"/>
                <a:gd name="T43" fmla="*/ 62 h 172"/>
                <a:gd name="T44" fmla="*/ 589 w 746"/>
                <a:gd name="T45" fmla="*/ 74 h 172"/>
                <a:gd name="T46" fmla="*/ 550 w 746"/>
                <a:gd name="T47" fmla="*/ 85 h 172"/>
                <a:gd name="T48" fmla="*/ 512 w 746"/>
                <a:gd name="T49" fmla="*/ 94 h 172"/>
                <a:gd name="T50" fmla="*/ 474 w 746"/>
                <a:gd name="T51" fmla="*/ 105 h 172"/>
                <a:gd name="T52" fmla="*/ 436 w 746"/>
                <a:gd name="T53" fmla="*/ 113 h 172"/>
                <a:gd name="T54" fmla="*/ 398 w 746"/>
                <a:gd name="T55" fmla="*/ 122 h 172"/>
                <a:gd name="T56" fmla="*/ 360 w 746"/>
                <a:gd name="T57" fmla="*/ 129 h 172"/>
                <a:gd name="T58" fmla="*/ 322 w 746"/>
                <a:gd name="T59" fmla="*/ 137 h 172"/>
                <a:gd name="T60" fmla="*/ 284 w 746"/>
                <a:gd name="T61" fmla="*/ 143 h 172"/>
                <a:gd name="T62" fmla="*/ 244 w 746"/>
                <a:gd name="T63" fmla="*/ 150 h 172"/>
                <a:gd name="T64" fmla="*/ 206 w 746"/>
                <a:gd name="T65" fmla="*/ 154 h 172"/>
                <a:gd name="T66" fmla="*/ 166 w 746"/>
                <a:gd name="T67" fmla="*/ 160 h 172"/>
                <a:gd name="T68" fmla="*/ 127 w 746"/>
                <a:gd name="T69" fmla="*/ 165 h 172"/>
                <a:gd name="T70" fmla="*/ 87 w 746"/>
                <a:gd name="T71" fmla="*/ 169 h 172"/>
                <a:gd name="T72" fmla="*/ 58 w 746"/>
                <a:gd name="T73" fmla="*/ 169 h 172"/>
                <a:gd name="T74" fmla="*/ 42 w 746"/>
                <a:gd name="T75" fmla="*/ 165 h 172"/>
                <a:gd name="T76" fmla="*/ 24 w 746"/>
                <a:gd name="T77" fmla="*/ 161 h 172"/>
                <a:gd name="T78" fmla="*/ 8 w 746"/>
                <a:gd name="T79" fmla="*/ 1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6" h="172">
                  <a:moveTo>
                    <a:pt x="0" y="154"/>
                  </a:moveTo>
                  <a:lnTo>
                    <a:pt x="25" y="151"/>
                  </a:lnTo>
                  <a:lnTo>
                    <a:pt x="52" y="146"/>
                  </a:lnTo>
                  <a:lnTo>
                    <a:pt x="78" y="141"/>
                  </a:lnTo>
                  <a:lnTo>
                    <a:pt x="106" y="136"/>
                  </a:lnTo>
                  <a:lnTo>
                    <a:pt x="134" y="130"/>
                  </a:lnTo>
                  <a:lnTo>
                    <a:pt x="163" y="124"/>
                  </a:lnTo>
                  <a:lnTo>
                    <a:pt x="191" y="118"/>
                  </a:lnTo>
                  <a:lnTo>
                    <a:pt x="220" y="112"/>
                  </a:lnTo>
                  <a:lnTo>
                    <a:pt x="249" y="105"/>
                  </a:lnTo>
                  <a:lnTo>
                    <a:pt x="278" y="99"/>
                  </a:lnTo>
                  <a:lnTo>
                    <a:pt x="305" y="92"/>
                  </a:lnTo>
                  <a:lnTo>
                    <a:pt x="333" y="86"/>
                  </a:lnTo>
                  <a:lnTo>
                    <a:pt x="361" y="79"/>
                  </a:lnTo>
                  <a:lnTo>
                    <a:pt x="387" y="74"/>
                  </a:lnTo>
                  <a:lnTo>
                    <a:pt x="413" y="68"/>
                  </a:lnTo>
                  <a:lnTo>
                    <a:pt x="437" y="63"/>
                  </a:lnTo>
                  <a:lnTo>
                    <a:pt x="456" y="61"/>
                  </a:lnTo>
                  <a:lnTo>
                    <a:pt x="476" y="59"/>
                  </a:lnTo>
                  <a:lnTo>
                    <a:pt x="496" y="55"/>
                  </a:lnTo>
                  <a:lnTo>
                    <a:pt x="514" y="53"/>
                  </a:lnTo>
                  <a:lnTo>
                    <a:pt x="534" y="50"/>
                  </a:lnTo>
                  <a:lnTo>
                    <a:pt x="553" y="46"/>
                  </a:lnTo>
                  <a:lnTo>
                    <a:pt x="572" y="43"/>
                  </a:lnTo>
                  <a:lnTo>
                    <a:pt x="591" y="39"/>
                  </a:lnTo>
                  <a:lnTo>
                    <a:pt x="611" y="35"/>
                  </a:lnTo>
                  <a:lnTo>
                    <a:pt x="629" y="31"/>
                  </a:lnTo>
                  <a:lnTo>
                    <a:pt x="649" y="26"/>
                  </a:lnTo>
                  <a:lnTo>
                    <a:pt x="668" y="22"/>
                  </a:lnTo>
                  <a:lnTo>
                    <a:pt x="687" y="17"/>
                  </a:lnTo>
                  <a:lnTo>
                    <a:pt x="706" y="12"/>
                  </a:lnTo>
                  <a:lnTo>
                    <a:pt x="726" y="6"/>
                  </a:lnTo>
                  <a:lnTo>
                    <a:pt x="746" y="0"/>
                  </a:lnTo>
                  <a:lnTo>
                    <a:pt x="742" y="5"/>
                  </a:lnTo>
                  <a:lnTo>
                    <a:pt x="736" y="10"/>
                  </a:lnTo>
                  <a:lnTo>
                    <a:pt x="729" y="15"/>
                  </a:lnTo>
                  <a:lnTo>
                    <a:pt x="721" y="21"/>
                  </a:lnTo>
                  <a:lnTo>
                    <a:pt x="713" y="26"/>
                  </a:lnTo>
                  <a:lnTo>
                    <a:pt x="704" y="32"/>
                  </a:lnTo>
                  <a:lnTo>
                    <a:pt x="695" y="38"/>
                  </a:lnTo>
                  <a:lnTo>
                    <a:pt x="686" y="44"/>
                  </a:lnTo>
                  <a:lnTo>
                    <a:pt x="666" y="51"/>
                  </a:lnTo>
                  <a:lnTo>
                    <a:pt x="646" y="56"/>
                  </a:lnTo>
                  <a:lnTo>
                    <a:pt x="627" y="62"/>
                  </a:lnTo>
                  <a:lnTo>
                    <a:pt x="607" y="68"/>
                  </a:lnTo>
                  <a:lnTo>
                    <a:pt x="589" y="74"/>
                  </a:lnTo>
                  <a:lnTo>
                    <a:pt x="569" y="79"/>
                  </a:lnTo>
                  <a:lnTo>
                    <a:pt x="550" y="85"/>
                  </a:lnTo>
                  <a:lnTo>
                    <a:pt x="531" y="90"/>
                  </a:lnTo>
                  <a:lnTo>
                    <a:pt x="512" y="94"/>
                  </a:lnTo>
                  <a:lnTo>
                    <a:pt x="493" y="100"/>
                  </a:lnTo>
                  <a:lnTo>
                    <a:pt x="474" y="105"/>
                  </a:lnTo>
                  <a:lnTo>
                    <a:pt x="454" y="109"/>
                  </a:lnTo>
                  <a:lnTo>
                    <a:pt x="436" y="113"/>
                  </a:lnTo>
                  <a:lnTo>
                    <a:pt x="416" y="118"/>
                  </a:lnTo>
                  <a:lnTo>
                    <a:pt x="398" y="122"/>
                  </a:lnTo>
                  <a:lnTo>
                    <a:pt x="378" y="126"/>
                  </a:lnTo>
                  <a:lnTo>
                    <a:pt x="360" y="129"/>
                  </a:lnTo>
                  <a:lnTo>
                    <a:pt x="340" y="132"/>
                  </a:lnTo>
                  <a:lnTo>
                    <a:pt x="322" y="137"/>
                  </a:lnTo>
                  <a:lnTo>
                    <a:pt x="302" y="139"/>
                  </a:lnTo>
                  <a:lnTo>
                    <a:pt x="284" y="143"/>
                  </a:lnTo>
                  <a:lnTo>
                    <a:pt x="264" y="146"/>
                  </a:lnTo>
                  <a:lnTo>
                    <a:pt x="244" y="150"/>
                  </a:lnTo>
                  <a:lnTo>
                    <a:pt x="226" y="152"/>
                  </a:lnTo>
                  <a:lnTo>
                    <a:pt x="206" y="154"/>
                  </a:lnTo>
                  <a:lnTo>
                    <a:pt x="187" y="158"/>
                  </a:lnTo>
                  <a:lnTo>
                    <a:pt x="166" y="160"/>
                  </a:lnTo>
                  <a:lnTo>
                    <a:pt x="146" y="162"/>
                  </a:lnTo>
                  <a:lnTo>
                    <a:pt x="127" y="165"/>
                  </a:lnTo>
                  <a:lnTo>
                    <a:pt x="106" y="167"/>
                  </a:lnTo>
                  <a:lnTo>
                    <a:pt x="87" y="169"/>
                  </a:lnTo>
                  <a:lnTo>
                    <a:pt x="66" y="172"/>
                  </a:lnTo>
                  <a:lnTo>
                    <a:pt x="58" y="169"/>
                  </a:lnTo>
                  <a:lnTo>
                    <a:pt x="50" y="167"/>
                  </a:lnTo>
                  <a:lnTo>
                    <a:pt x="42" y="165"/>
                  </a:lnTo>
                  <a:lnTo>
                    <a:pt x="34" y="162"/>
                  </a:lnTo>
                  <a:lnTo>
                    <a:pt x="24" y="161"/>
                  </a:lnTo>
                  <a:lnTo>
                    <a:pt x="16" y="159"/>
                  </a:lnTo>
                  <a:lnTo>
                    <a:pt x="8" y="157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C4A384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7" name="Freeform 1327"/>
            <p:cNvSpPr>
              <a:spLocks/>
            </p:cNvSpPr>
            <p:nvPr userDrawn="1"/>
          </p:nvSpPr>
          <p:spPr bwMode="auto">
            <a:xfrm>
              <a:off x="3400" y="381"/>
              <a:ext cx="330" cy="72"/>
            </a:xfrm>
            <a:custGeom>
              <a:avLst/>
              <a:gdLst>
                <a:gd name="T0" fmla="*/ 21 w 659"/>
                <a:gd name="T1" fmla="*/ 132 h 144"/>
                <a:gd name="T2" fmla="*/ 69 w 659"/>
                <a:gd name="T3" fmla="*/ 122 h 144"/>
                <a:gd name="T4" fmla="*/ 121 w 659"/>
                <a:gd name="T5" fmla="*/ 110 h 144"/>
                <a:gd name="T6" fmla="*/ 174 w 659"/>
                <a:gd name="T7" fmla="*/ 98 h 144"/>
                <a:gd name="T8" fmla="*/ 228 w 659"/>
                <a:gd name="T9" fmla="*/ 85 h 144"/>
                <a:gd name="T10" fmla="*/ 282 w 659"/>
                <a:gd name="T11" fmla="*/ 72 h 144"/>
                <a:gd name="T12" fmla="*/ 333 w 659"/>
                <a:gd name="T13" fmla="*/ 60 h 144"/>
                <a:gd name="T14" fmla="*/ 381 w 659"/>
                <a:gd name="T15" fmla="*/ 49 h 144"/>
                <a:gd name="T16" fmla="*/ 419 w 659"/>
                <a:gd name="T17" fmla="*/ 43 h 144"/>
                <a:gd name="T18" fmla="*/ 451 w 659"/>
                <a:gd name="T19" fmla="*/ 40 h 144"/>
                <a:gd name="T20" fmla="*/ 482 w 659"/>
                <a:gd name="T21" fmla="*/ 35 h 144"/>
                <a:gd name="T22" fmla="*/ 515 w 659"/>
                <a:gd name="T23" fmla="*/ 31 h 144"/>
                <a:gd name="T24" fmla="*/ 546 w 659"/>
                <a:gd name="T25" fmla="*/ 25 h 144"/>
                <a:gd name="T26" fmla="*/ 578 w 659"/>
                <a:gd name="T27" fmla="*/ 18 h 144"/>
                <a:gd name="T28" fmla="*/ 610 w 659"/>
                <a:gd name="T29" fmla="*/ 11 h 144"/>
                <a:gd name="T30" fmla="*/ 642 w 659"/>
                <a:gd name="T31" fmla="*/ 4 h 144"/>
                <a:gd name="T32" fmla="*/ 655 w 659"/>
                <a:gd name="T33" fmla="*/ 4 h 144"/>
                <a:gd name="T34" fmla="*/ 640 w 659"/>
                <a:gd name="T35" fmla="*/ 13 h 144"/>
                <a:gd name="T36" fmla="*/ 622 w 659"/>
                <a:gd name="T37" fmla="*/ 25 h 144"/>
                <a:gd name="T38" fmla="*/ 600 w 659"/>
                <a:gd name="T39" fmla="*/ 36 h 144"/>
                <a:gd name="T40" fmla="*/ 573 w 659"/>
                <a:gd name="T41" fmla="*/ 47 h 144"/>
                <a:gd name="T42" fmla="*/ 541 w 659"/>
                <a:gd name="T43" fmla="*/ 57 h 144"/>
                <a:gd name="T44" fmla="*/ 510 w 659"/>
                <a:gd name="T45" fmla="*/ 66 h 144"/>
                <a:gd name="T46" fmla="*/ 478 w 659"/>
                <a:gd name="T47" fmla="*/ 74 h 144"/>
                <a:gd name="T48" fmla="*/ 447 w 659"/>
                <a:gd name="T49" fmla="*/ 83 h 144"/>
                <a:gd name="T50" fmla="*/ 414 w 659"/>
                <a:gd name="T51" fmla="*/ 91 h 144"/>
                <a:gd name="T52" fmla="*/ 383 w 659"/>
                <a:gd name="T53" fmla="*/ 98 h 144"/>
                <a:gd name="T54" fmla="*/ 351 w 659"/>
                <a:gd name="T55" fmla="*/ 104 h 144"/>
                <a:gd name="T56" fmla="*/ 320 w 659"/>
                <a:gd name="T57" fmla="*/ 111 h 144"/>
                <a:gd name="T58" fmla="*/ 289 w 659"/>
                <a:gd name="T59" fmla="*/ 116 h 144"/>
                <a:gd name="T60" fmla="*/ 258 w 659"/>
                <a:gd name="T61" fmla="*/ 122 h 144"/>
                <a:gd name="T62" fmla="*/ 225 w 659"/>
                <a:gd name="T63" fmla="*/ 126 h 144"/>
                <a:gd name="T64" fmla="*/ 194 w 659"/>
                <a:gd name="T65" fmla="*/ 131 h 144"/>
                <a:gd name="T66" fmla="*/ 162 w 659"/>
                <a:gd name="T67" fmla="*/ 134 h 144"/>
                <a:gd name="T68" fmla="*/ 129 w 659"/>
                <a:gd name="T69" fmla="*/ 138 h 144"/>
                <a:gd name="T70" fmla="*/ 96 w 659"/>
                <a:gd name="T71" fmla="*/ 141 h 144"/>
                <a:gd name="T72" fmla="*/ 69 w 659"/>
                <a:gd name="T73" fmla="*/ 142 h 144"/>
                <a:gd name="T74" fmla="*/ 49 w 659"/>
                <a:gd name="T75" fmla="*/ 140 h 144"/>
                <a:gd name="T76" fmla="*/ 29 w 659"/>
                <a:gd name="T77" fmla="*/ 138 h 144"/>
                <a:gd name="T78" fmla="*/ 10 w 659"/>
                <a:gd name="T79" fmla="*/ 13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9" h="144">
                  <a:moveTo>
                    <a:pt x="0" y="136"/>
                  </a:moveTo>
                  <a:lnTo>
                    <a:pt x="21" y="132"/>
                  </a:lnTo>
                  <a:lnTo>
                    <a:pt x="44" y="127"/>
                  </a:lnTo>
                  <a:lnTo>
                    <a:pt x="69" y="122"/>
                  </a:lnTo>
                  <a:lnTo>
                    <a:pt x="94" y="116"/>
                  </a:lnTo>
                  <a:lnTo>
                    <a:pt x="121" y="110"/>
                  </a:lnTo>
                  <a:lnTo>
                    <a:pt x="147" y="104"/>
                  </a:lnTo>
                  <a:lnTo>
                    <a:pt x="174" y="98"/>
                  </a:lnTo>
                  <a:lnTo>
                    <a:pt x="201" y="92"/>
                  </a:lnTo>
                  <a:lnTo>
                    <a:pt x="228" y="85"/>
                  </a:lnTo>
                  <a:lnTo>
                    <a:pt x="255" y="78"/>
                  </a:lnTo>
                  <a:lnTo>
                    <a:pt x="282" y="72"/>
                  </a:lnTo>
                  <a:lnTo>
                    <a:pt x="307" y="65"/>
                  </a:lnTo>
                  <a:lnTo>
                    <a:pt x="333" y="60"/>
                  </a:lnTo>
                  <a:lnTo>
                    <a:pt x="358" y="54"/>
                  </a:lnTo>
                  <a:lnTo>
                    <a:pt x="381" y="49"/>
                  </a:lnTo>
                  <a:lnTo>
                    <a:pt x="403" y="45"/>
                  </a:lnTo>
                  <a:lnTo>
                    <a:pt x="419" y="43"/>
                  </a:lnTo>
                  <a:lnTo>
                    <a:pt x="435" y="41"/>
                  </a:lnTo>
                  <a:lnTo>
                    <a:pt x="451" y="40"/>
                  </a:lnTo>
                  <a:lnTo>
                    <a:pt x="466" y="38"/>
                  </a:lnTo>
                  <a:lnTo>
                    <a:pt x="482" y="35"/>
                  </a:lnTo>
                  <a:lnTo>
                    <a:pt x="498" y="33"/>
                  </a:lnTo>
                  <a:lnTo>
                    <a:pt x="515" y="31"/>
                  </a:lnTo>
                  <a:lnTo>
                    <a:pt x="531" y="27"/>
                  </a:lnTo>
                  <a:lnTo>
                    <a:pt x="546" y="25"/>
                  </a:lnTo>
                  <a:lnTo>
                    <a:pt x="562" y="21"/>
                  </a:lnTo>
                  <a:lnTo>
                    <a:pt x="578" y="18"/>
                  </a:lnTo>
                  <a:lnTo>
                    <a:pt x="594" y="16"/>
                  </a:lnTo>
                  <a:lnTo>
                    <a:pt x="610" y="11"/>
                  </a:lnTo>
                  <a:lnTo>
                    <a:pt x="626" y="8"/>
                  </a:lnTo>
                  <a:lnTo>
                    <a:pt x="642" y="4"/>
                  </a:lnTo>
                  <a:lnTo>
                    <a:pt x="659" y="0"/>
                  </a:lnTo>
                  <a:lnTo>
                    <a:pt x="655" y="4"/>
                  </a:lnTo>
                  <a:lnTo>
                    <a:pt x="648" y="9"/>
                  </a:lnTo>
                  <a:lnTo>
                    <a:pt x="640" y="13"/>
                  </a:lnTo>
                  <a:lnTo>
                    <a:pt x="631" y="19"/>
                  </a:lnTo>
                  <a:lnTo>
                    <a:pt x="622" y="25"/>
                  </a:lnTo>
                  <a:lnTo>
                    <a:pt x="610" y="31"/>
                  </a:lnTo>
                  <a:lnTo>
                    <a:pt x="600" y="36"/>
                  </a:lnTo>
                  <a:lnTo>
                    <a:pt x="589" y="42"/>
                  </a:lnTo>
                  <a:lnTo>
                    <a:pt x="573" y="47"/>
                  </a:lnTo>
                  <a:lnTo>
                    <a:pt x="557" y="53"/>
                  </a:lnTo>
                  <a:lnTo>
                    <a:pt x="541" y="57"/>
                  </a:lnTo>
                  <a:lnTo>
                    <a:pt x="526" y="62"/>
                  </a:lnTo>
                  <a:lnTo>
                    <a:pt x="510" y="66"/>
                  </a:lnTo>
                  <a:lnTo>
                    <a:pt x="494" y="71"/>
                  </a:lnTo>
                  <a:lnTo>
                    <a:pt x="478" y="74"/>
                  </a:lnTo>
                  <a:lnTo>
                    <a:pt x="463" y="79"/>
                  </a:lnTo>
                  <a:lnTo>
                    <a:pt x="447" y="83"/>
                  </a:lnTo>
                  <a:lnTo>
                    <a:pt x="430" y="87"/>
                  </a:lnTo>
                  <a:lnTo>
                    <a:pt x="414" y="91"/>
                  </a:lnTo>
                  <a:lnTo>
                    <a:pt x="398" y="94"/>
                  </a:lnTo>
                  <a:lnTo>
                    <a:pt x="383" y="98"/>
                  </a:lnTo>
                  <a:lnTo>
                    <a:pt x="367" y="101"/>
                  </a:lnTo>
                  <a:lnTo>
                    <a:pt x="351" y="104"/>
                  </a:lnTo>
                  <a:lnTo>
                    <a:pt x="335" y="108"/>
                  </a:lnTo>
                  <a:lnTo>
                    <a:pt x="320" y="111"/>
                  </a:lnTo>
                  <a:lnTo>
                    <a:pt x="304" y="114"/>
                  </a:lnTo>
                  <a:lnTo>
                    <a:pt x="289" y="116"/>
                  </a:lnTo>
                  <a:lnTo>
                    <a:pt x="273" y="119"/>
                  </a:lnTo>
                  <a:lnTo>
                    <a:pt x="258" y="122"/>
                  </a:lnTo>
                  <a:lnTo>
                    <a:pt x="241" y="124"/>
                  </a:lnTo>
                  <a:lnTo>
                    <a:pt x="225" y="126"/>
                  </a:lnTo>
                  <a:lnTo>
                    <a:pt x="210" y="129"/>
                  </a:lnTo>
                  <a:lnTo>
                    <a:pt x="194" y="131"/>
                  </a:lnTo>
                  <a:lnTo>
                    <a:pt x="178" y="132"/>
                  </a:lnTo>
                  <a:lnTo>
                    <a:pt x="162" y="134"/>
                  </a:lnTo>
                  <a:lnTo>
                    <a:pt x="146" y="137"/>
                  </a:lnTo>
                  <a:lnTo>
                    <a:pt x="129" y="138"/>
                  </a:lnTo>
                  <a:lnTo>
                    <a:pt x="112" y="140"/>
                  </a:lnTo>
                  <a:lnTo>
                    <a:pt x="96" y="141"/>
                  </a:lnTo>
                  <a:lnTo>
                    <a:pt x="79" y="144"/>
                  </a:lnTo>
                  <a:lnTo>
                    <a:pt x="69" y="142"/>
                  </a:lnTo>
                  <a:lnTo>
                    <a:pt x="59" y="141"/>
                  </a:lnTo>
                  <a:lnTo>
                    <a:pt x="49" y="140"/>
                  </a:lnTo>
                  <a:lnTo>
                    <a:pt x="40" y="139"/>
                  </a:lnTo>
                  <a:lnTo>
                    <a:pt x="29" y="138"/>
                  </a:lnTo>
                  <a:lnTo>
                    <a:pt x="19" y="138"/>
                  </a:lnTo>
                  <a:lnTo>
                    <a:pt x="10" y="13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C4A58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8" name="Freeform 1328"/>
            <p:cNvSpPr>
              <a:spLocks/>
            </p:cNvSpPr>
            <p:nvPr userDrawn="1"/>
          </p:nvSpPr>
          <p:spPr bwMode="auto">
            <a:xfrm>
              <a:off x="3443" y="383"/>
              <a:ext cx="287" cy="58"/>
            </a:xfrm>
            <a:custGeom>
              <a:avLst/>
              <a:gdLst>
                <a:gd name="T0" fmla="*/ 18 w 574"/>
                <a:gd name="T1" fmla="*/ 113 h 117"/>
                <a:gd name="T2" fmla="*/ 61 w 574"/>
                <a:gd name="T3" fmla="*/ 104 h 117"/>
                <a:gd name="T4" fmla="*/ 108 w 574"/>
                <a:gd name="T5" fmla="*/ 92 h 117"/>
                <a:gd name="T6" fmla="*/ 158 w 574"/>
                <a:gd name="T7" fmla="*/ 79 h 117"/>
                <a:gd name="T8" fmla="*/ 208 w 574"/>
                <a:gd name="T9" fmla="*/ 66 h 117"/>
                <a:gd name="T10" fmla="*/ 259 w 574"/>
                <a:gd name="T11" fmla="*/ 52 h 117"/>
                <a:gd name="T12" fmla="*/ 306 w 574"/>
                <a:gd name="T13" fmla="*/ 41 h 117"/>
                <a:gd name="T14" fmla="*/ 350 w 574"/>
                <a:gd name="T15" fmla="*/ 30 h 117"/>
                <a:gd name="T16" fmla="*/ 382 w 574"/>
                <a:gd name="T17" fmla="*/ 24 h 117"/>
                <a:gd name="T18" fmla="*/ 409 w 574"/>
                <a:gd name="T19" fmla="*/ 23 h 117"/>
                <a:gd name="T20" fmla="*/ 434 w 574"/>
                <a:gd name="T21" fmla="*/ 21 h 117"/>
                <a:gd name="T22" fmla="*/ 460 w 574"/>
                <a:gd name="T23" fmla="*/ 19 h 117"/>
                <a:gd name="T24" fmla="*/ 485 w 574"/>
                <a:gd name="T25" fmla="*/ 15 h 117"/>
                <a:gd name="T26" fmla="*/ 510 w 574"/>
                <a:gd name="T27" fmla="*/ 12 h 117"/>
                <a:gd name="T28" fmla="*/ 536 w 574"/>
                <a:gd name="T29" fmla="*/ 8 h 117"/>
                <a:gd name="T30" fmla="*/ 561 w 574"/>
                <a:gd name="T31" fmla="*/ 3 h 117"/>
                <a:gd name="T32" fmla="*/ 569 w 574"/>
                <a:gd name="T33" fmla="*/ 5 h 117"/>
                <a:gd name="T34" fmla="*/ 554 w 574"/>
                <a:gd name="T35" fmla="*/ 14 h 117"/>
                <a:gd name="T36" fmla="*/ 531 w 574"/>
                <a:gd name="T37" fmla="*/ 24 h 117"/>
                <a:gd name="T38" fmla="*/ 507 w 574"/>
                <a:gd name="T39" fmla="*/ 35 h 117"/>
                <a:gd name="T40" fmla="*/ 483 w 574"/>
                <a:gd name="T41" fmla="*/ 44 h 117"/>
                <a:gd name="T42" fmla="*/ 457 w 574"/>
                <a:gd name="T43" fmla="*/ 52 h 117"/>
                <a:gd name="T44" fmla="*/ 432 w 574"/>
                <a:gd name="T45" fmla="*/ 59 h 117"/>
                <a:gd name="T46" fmla="*/ 407 w 574"/>
                <a:gd name="T47" fmla="*/ 66 h 117"/>
                <a:gd name="T48" fmla="*/ 381 w 574"/>
                <a:gd name="T49" fmla="*/ 72 h 117"/>
                <a:gd name="T50" fmla="*/ 357 w 574"/>
                <a:gd name="T51" fmla="*/ 77 h 117"/>
                <a:gd name="T52" fmla="*/ 332 w 574"/>
                <a:gd name="T53" fmla="*/ 83 h 117"/>
                <a:gd name="T54" fmla="*/ 307 w 574"/>
                <a:gd name="T55" fmla="*/ 88 h 117"/>
                <a:gd name="T56" fmla="*/ 282 w 574"/>
                <a:gd name="T57" fmla="*/ 92 h 117"/>
                <a:gd name="T58" fmla="*/ 258 w 574"/>
                <a:gd name="T59" fmla="*/ 96 h 117"/>
                <a:gd name="T60" fmla="*/ 233 w 574"/>
                <a:gd name="T61" fmla="*/ 100 h 117"/>
                <a:gd name="T62" fmla="*/ 208 w 574"/>
                <a:gd name="T63" fmla="*/ 103 h 117"/>
                <a:gd name="T64" fmla="*/ 183 w 574"/>
                <a:gd name="T65" fmla="*/ 106 h 117"/>
                <a:gd name="T66" fmla="*/ 158 w 574"/>
                <a:gd name="T67" fmla="*/ 110 h 117"/>
                <a:gd name="T68" fmla="*/ 132 w 574"/>
                <a:gd name="T69" fmla="*/ 112 h 117"/>
                <a:gd name="T70" fmla="*/ 106 w 574"/>
                <a:gd name="T71" fmla="*/ 114 h 117"/>
                <a:gd name="T72" fmla="*/ 82 w 574"/>
                <a:gd name="T73" fmla="*/ 115 h 117"/>
                <a:gd name="T74" fmla="*/ 59 w 574"/>
                <a:gd name="T75" fmla="*/ 117 h 117"/>
                <a:gd name="T76" fmla="*/ 34 w 574"/>
                <a:gd name="T77" fmla="*/ 117 h 117"/>
                <a:gd name="T78" fmla="*/ 11 w 574"/>
                <a:gd name="T7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4" h="117">
                  <a:moveTo>
                    <a:pt x="0" y="117"/>
                  </a:moveTo>
                  <a:lnTo>
                    <a:pt x="18" y="113"/>
                  </a:lnTo>
                  <a:lnTo>
                    <a:pt x="39" y="109"/>
                  </a:lnTo>
                  <a:lnTo>
                    <a:pt x="61" y="104"/>
                  </a:lnTo>
                  <a:lnTo>
                    <a:pt x="84" y="98"/>
                  </a:lnTo>
                  <a:lnTo>
                    <a:pt x="108" y="92"/>
                  </a:lnTo>
                  <a:lnTo>
                    <a:pt x="133" y="85"/>
                  </a:lnTo>
                  <a:lnTo>
                    <a:pt x="158" y="79"/>
                  </a:lnTo>
                  <a:lnTo>
                    <a:pt x="183" y="73"/>
                  </a:lnTo>
                  <a:lnTo>
                    <a:pt x="208" y="66"/>
                  </a:lnTo>
                  <a:lnTo>
                    <a:pt x="234" y="59"/>
                  </a:lnTo>
                  <a:lnTo>
                    <a:pt x="259" y="52"/>
                  </a:lnTo>
                  <a:lnTo>
                    <a:pt x="283" y="46"/>
                  </a:lnTo>
                  <a:lnTo>
                    <a:pt x="306" y="41"/>
                  </a:lnTo>
                  <a:lnTo>
                    <a:pt x="329" y="35"/>
                  </a:lnTo>
                  <a:lnTo>
                    <a:pt x="350" y="30"/>
                  </a:lnTo>
                  <a:lnTo>
                    <a:pt x="370" y="26"/>
                  </a:lnTo>
                  <a:lnTo>
                    <a:pt x="382" y="24"/>
                  </a:lnTo>
                  <a:lnTo>
                    <a:pt x="395" y="24"/>
                  </a:lnTo>
                  <a:lnTo>
                    <a:pt x="409" y="23"/>
                  </a:lnTo>
                  <a:lnTo>
                    <a:pt x="421" y="22"/>
                  </a:lnTo>
                  <a:lnTo>
                    <a:pt x="434" y="21"/>
                  </a:lnTo>
                  <a:lnTo>
                    <a:pt x="447" y="20"/>
                  </a:lnTo>
                  <a:lnTo>
                    <a:pt x="460" y="19"/>
                  </a:lnTo>
                  <a:lnTo>
                    <a:pt x="472" y="17"/>
                  </a:lnTo>
                  <a:lnTo>
                    <a:pt x="485" y="15"/>
                  </a:lnTo>
                  <a:lnTo>
                    <a:pt x="498" y="14"/>
                  </a:lnTo>
                  <a:lnTo>
                    <a:pt x="510" y="12"/>
                  </a:lnTo>
                  <a:lnTo>
                    <a:pt x="523" y="9"/>
                  </a:lnTo>
                  <a:lnTo>
                    <a:pt x="536" y="8"/>
                  </a:lnTo>
                  <a:lnTo>
                    <a:pt x="548" y="6"/>
                  </a:lnTo>
                  <a:lnTo>
                    <a:pt x="561" y="3"/>
                  </a:lnTo>
                  <a:lnTo>
                    <a:pt x="574" y="0"/>
                  </a:lnTo>
                  <a:lnTo>
                    <a:pt x="569" y="5"/>
                  </a:lnTo>
                  <a:lnTo>
                    <a:pt x="563" y="8"/>
                  </a:lnTo>
                  <a:lnTo>
                    <a:pt x="554" y="14"/>
                  </a:lnTo>
                  <a:lnTo>
                    <a:pt x="544" y="19"/>
                  </a:lnTo>
                  <a:lnTo>
                    <a:pt x="531" y="24"/>
                  </a:lnTo>
                  <a:lnTo>
                    <a:pt x="519" y="29"/>
                  </a:lnTo>
                  <a:lnTo>
                    <a:pt x="507" y="35"/>
                  </a:lnTo>
                  <a:lnTo>
                    <a:pt x="495" y="41"/>
                  </a:lnTo>
                  <a:lnTo>
                    <a:pt x="483" y="44"/>
                  </a:lnTo>
                  <a:lnTo>
                    <a:pt x="470" y="49"/>
                  </a:lnTo>
                  <a:lnTo>
                    <a:pt x="457" y="52"/>
                  </a:lnTo>
                  <a:lnTo>
                    <a:pt x="445" y="56"/>
                  </a:lnTo>
                  <a:lnTo>
                    <a:pt x="432" y="59"/>
                  </a:lnTo>
                  <a:lnTo>
                    <a:pt x="419" y="62"/>
                  </a:lnTo>
                  <a:lnTo>
                    <a:pt x="407" y="66"/>
                  </a:lnTo>
                  <a:lnTo>
                    <a:pt x="394" y="68"/>
                  </a:lnTo>
                  <a:lnTo>
                    <a:pt x="381" y="72"/>
                  </a:lnTo>
                  <a:lnTo>
                    <a:pt x="370" y="75"/>
                  </a:lnTo>
                  <a:lnTo>
                    <a:pt x="357" y="77"/>
                  </a:lnTo>
                  <a:lnTo>
                    <a:pt x="344" y="80"/>
                  </a:lnTo>
                  <a:lnTo>
                    <a:pt x="332" y="83"/>
                  </a:lnTo>
                  <a:lnTo>
                    <a:pt x="320" y="85"/>
                  </a:lnTo>
                  <a:lnTo>
                    <a:pt x="307" y="88"/>
                  </a:lnTo>
                  <a:lnTo>
                    <a:pt x="295" y="90"/>
                  </a:lnTo>
                  <a:lnTo>
                    <a:pt x="282" y="92"/>
                  </a:lnTo>
                  <a:lnTo>
                    <a:pt x="271" y="95"/>
                  </a:lnTo>
                  <a:lnTo>
                    <a:pt x="258" y="96"/>
                  </a:lnTo>
                  <a:lnTo>
                    <a:pt x="245" y="98"/>
                  </a:lnTo>
                  <a:lnTo>
                    <a:pt x="233" y="100"/>
                  </a:lnTo>
                  <a:lnTo>
                    <a:pt x="221" y="102"/>
                  </a:lnTo>
                  <a:lnTo>
                    <a:pt x="208" y="103"/>
                  </a:lnTo>
                  <a:lnTo>
                    <a:pt x="196" y="105"/>
                  </a:lnTo>
                  <a:lnTo>
                    <a:pt x="183" y="106"/>
                  </a:lnTo>
                  <a:lnTo>
                    <a:pt x="170" y="107"/>
                  </a:lnTo>
                  <a:lnTo>
                    <a:pt x="158" y="110"/>
                  </a:lnTo>
                  <a:lnTo>
                    <a:pt x="145" y="111"/>
                  </a:lnTo>
                  <a:lnTo>
                    <a:pt x="132" y="112"/>
                  </a:lnTo>
                  <a:lnTo>
                    <a:pt x="120" y="113"/>
                  </a:lnTo>
                  <a:lnTo>
                    <a:pt x="106" y="114"/>
                  </a:lnTo>
                  <a:lnTo>
                    <a:pt x="93" y="115"/>
                  </a:lnTo>
                  <a:lnTo>
                    <a:pt x="82" y="115"/>
                  </a:lnTo>
                  <a:lnTo>
                    <a:pt x="70" y="117"/>
                  </a:lnTo>
                  <a:lnTo>
                    <a:pt x="59" y="117"/>
                  </a:lnTo>
                  <a:lnTo>
                    <a:pt x="47" y="117"/>
                  </a:lnTo>
                  <a:lnTo>
                    <a:pt x="34" y="117"/>
                  </a:lnTo>
                  <a:lnTo>
                    <a:pt x="23" y="117"/>
                  </a:lnTo>
                  <a:lnTo>
                    <a:pt x="11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C9AD93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9" name="Freeform 1329"/>
            <p:cNvSpPr>
              <a:spLocks/>
            </p:cNvSpPr>
            <p:nvPr userDrawn="1"/>
          </p:nvSpPr>
          <p:spPr bwMode="auto">
            <a:xfrm>
              <a:off x="3486" y="385"/>
              <a:ext cx="244" cy="49"/>
            </a:xfrm>
            <a:custGeom>
              <a:avLst/>
              <a:gdLst>
                <a:gd name="T0" fmla="*/ 0 w 489"/>
                <a:gd name="T1" fmla="*/ 98 h 98"/>
                <a:gd name="T2" fmla="*/ 16 w 489"/>
                <a:gd name="T3" fmla="*/ 94 h 98"/>
                <a:gd name="T4" fmla="*/ 33 w 489"/>
                <a:gd name="T5" fmla="*/ 90 h 98"/>
                <a:gd name="T6" fmla="*/ 53 w 489"/>
                <a:gd name="T7" fmla="*/ 85 h 98"/>
                <a:gd name="T8" fmla="*/ 74 w 489"/>
                <a:gd name="T9" fmla="*/ 79 h 98"/>
                <a:gd name="T10" fmla="*/ 96 w 489"/>
                <a:gd name="T11" fmla="*/ 72 h 98"/>
                <a:gd name="T12" fmla="*/ 119 w 489"/>
                <a:gd name="T13" fmla="*/ 67 h 98"/>
                <a:gd name="T14" fmla="*/ 142 w 489"/>
                <a:gd name="T15" fmla="*/ 60 h 98"/>
                <a:gd name="T16" fmla="*/ 166 w 489"/>
                <a:gd name="T17" fmla="*/ 53 h 98"/>
                <a:gd name="T18" fmla="*/ 189 w 489"/>
                <a:gd name="T19" fmla="*/ 46 h 98"/>
                <a:gd name="T20" fmla="*/ 213 w 489"/>
                <a:gd name="T21" fmla="*/ 39 h 98"/>
                <a:gd name="T22" fmla="*/ 236 w 489"/>
                <a:gd name="T23" fmla="*/ 32 h 98"/>
                <a:gd name="T24" fmla="*/ 258 w 489"/>
                <a:gd name="T25" fmla="*/ 26 h 98"/>
                <a:gd name="T26" fmla="*/ 280 w 489"/>
                <a:gd name="T27" fmla="*/ 19 h 98"/>
                <a:gd name="T28" fmla="*/ 301 w 489"/>
                <a:gd name="T29" fmla="*/ 15 h 98"/>
                <a:gd name="T30" fmla="*/ 320 w 489"/>
                <a:gd name="T31" fmla="*/ 10 h 98"/>
                <a:gd name="T32" fmla="*/ 338 w 489"/>
                <a:gd name="T33" fmla="*/ 6 h 98"/>
                <a:gd name="T34" fmla="*/ 356 w 489"/>
                <a:gd name="T35" fmla="*/ 7 h 98"/>
                <a:gd name="T36" fmla="*/ 376 w 489"/>
                <a:gd name="T37" fmla="*/ 7 h 98"/>
                <a:gd name="T38" fmla="*/ 394 w 489"/>
                <a:gd name="T39" fmla="*/ 7 h 98"/>
                <a:gd name="T40" fmla="*/ 414 w 489"/>
                <a:gd name="T41" fmla="*/ 6 h 98"/>
                <a:gd name="T42" fmla="*/ 432 w 489"/>
                <a:gd name="T43" fmla="*/ 6 h 98"/>
                <a:gd name="T44" fmla="*/ 451 w 489"/>
                <a:gd name="T45" fmla="*/ 4 h 98"/>
                <a:gd name="T46" fmla="*/ 470 w 489"/>
                <a:gd name="T47" fmla="*/ 2 h 98"/>
                <a:gd name="T48" fmla="*/ 489 w 489"/>
                <a:gd name="T49" fmla="*/ 0 h 98"/>
                <a:gd name="T50" fmla="*/ 484 w 489"/>
                <a:gd name="T51" fmla="*/ 3 h 98"/>
                <a:gd name="T52" fmla="*/ 476 w 489"/>
                <a:gd name="T53" fmla="*/ 8 h 98"/>
                <a:gd name="T54" fmla="*/ 467 w 489"/>
                <a:gd name="T55" fmla="*/ 12 h 98"/>
                <a:gd name="T56" fmla="*/ 454 w 489"/>
                <a:gd name="T57" fmla="*/ 17 h 98"/>
                <a:gd name="T58" fmla="*/ 441 w 489"/>
                <a:gd name="T59" fmla="*/ 22 h 98"/>
                <a:gd name="T60" fmla="*/ 428 w 489"/>
                <a:gd name="T61" fmla="*/ 26 h 98"/>
                <a:gd name="T62" fmla="*/ 414 w 489"/>
                <a:gd name="T63" fmla="*/ 32 h 98"/>
                <a:gd name="T64" fmla="*/ 401 w 489"/>
                <a:gd name="T65" fmla="*/ 38 h 98"/>
                <a:gd name="T66" fmla="*/ 383 w 489"/>
                <a:gd name="T67" fmla="*/ 44 h 98"/>
                <a:gd name="T68" fmla="*/ 363 w 489"/>
                <a:gd name="T69" fmla="*/ 48 h 98"/>
                <a:gd name="T70" fmla="*/ 346 w 489"/>
                <a:gd name="T71" fmla="*/ 53 h 98"/>
                <a:gd name="T72" fmla="*/ 327 w 489"/>
                <a:gd name="T73" fmla="*/ 57 h 98"/>
                <a:gd name="T74" fmla="*/ 309 w 489"/>
                <a:gd name="T75" fmla="*/ 62 h 98"/>
                <a:gd name="T76" fmla="*/ 290 w 489"/>
                <a:gd name="T77" fmla="*/ 65 h 98"/>
                <a:gd name="T78" fmla="*/ 272 w 489"/>
                <a:gd name="T79" fmla="*/ 69 h 98"/>
                <a:gd name="T80" fmla="*/ 254 w 489"/>
                <a:gd name="T81" fmla="*/ 72 h 98"/>
                <a:gd name="T82" fmla="*/ 236 w 489"/>
                <a:gd name="T83" fmla="*/ 75 h 98"/>
                <a:gd name="T84" fmla="*/ 218 w 489"/>
                <a:gd name="T85" fmla="*/ 77 h 98"/>
                <a:gd name="T86" fmla="*/ 201 w 489"/>
                <a:gd name="T87" fmla="*/ 79 h 98"/>
                <a:gd name="T88" fmla="*/ 182 w 489"/>
                <a:gd name="T89" fmla="*/ 82 h 98"/>
                <a:gd name="T90" fmla="*/ 164 w 489"/>
                <a:gd name="T91" fmla="*/ 83 h 98"/>
                <a:gd name="T92" fmla="*/ 145 w 489"/>
                <a:gd name="T93" fmla="*/ 85 h 98"/>
                <a:gd name="T94" fmla="*/ 127 w 489"/>
                <a:gd name="T95" fmla="*/ 86 h 98"/>
                <a:gd name="T96" fmla="*/ 107 w 489"/>
                <a:gd name="T97" fmla="*/ 87 h 98"/>
                <a:gd name="T98" fmla="*/ 93 w 489"/>
                <a:gd name="T99" fmla="*/ 89 h 98"/>
                <a:gd name="T100" fmla="*/ 81 w 489"/>
                <a:gd name="T101" fmla="*/ 90 h 98"/>
                <a:gd name="T102" fmla="*/ 67 w 489"/>
                <a:gd name="T103" fmla="*/ 91 h 98"/>
                <a:gd name="T104" fmla="*/ 54 w 489"/>
                <a:gd name="T105" fmla="*/ 92 h 98"/>
                <a:gd name="T106" fmla="*/ 40 w 489"/>
                <a:gd name="T107" fmla="*/ 94 h 98"/>
                <a:gd name="T108" fmla="*/ 27 w 489"/>
                <a:gd name="T109" fmla="*/ 95 h 98"/>
                <a:gd name="T110" fmla="*/ 14 w 489"/>
                <a:gd name="T111" fmla="*/ 97 h 98"/>
                <a:gd name="T112" fmla="*/ 0 w 489"/>
                <a:gd name="T11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9" h="98">
                  <a:moveTo>
                    <a:pt x="0" y="98"/>
                  </a:moveTo>
                  <a:lnTo>
                    <a:pt x="16" y="94"/>
                  </a:lnTo>
                  <a:lnTo>
                    <a:pt x="33" y="90"/>
                  </a:lnTo>
                  <a:lnTo>
                    <a:pt x="53" y="85"/>
                  </a:lnTo>
                  <a:lnTo>
                    <a:pt x="74" y="79"/>
                  </a:lnTo>
                  <a:lnTo>
                    <a:pt x="96" y="72"/>
                  </a:lnTo>
                  <a:lnTo>
                    <a:pt x="119" y="67"/>
                  </a:lnTo>
                  <a:lnTo>
                    <a:pt x="142" y="60"/>
                  </a:lnTo>
                  <a:lnTo>
                    <a:pt x="166" y="53"/>
                  </a:lnTo>
                  <a:lnTo>
                    <a:pt x="189" y="46"/>
                  </a:lnTo>
                  <a:lnTo>
                    <a:pt x="213" y="39"/>
                  </a:lnTo>
                  <a:lnTo>
                    <a:pt x="236" y="32"/>
                  </a:lnTo>
                  <a:lnTo>
                    <a:pt x="258" y="26"/>
                  </a:lnTo>
                  <a:lnTo>
                    <a:pt x="280" y="19"/>
                  </a:lnTo>
                  <a:lnTo>
                    <a:pt x="301" y="15"/>
                  </a:lnTo>
                  <a:lnTo>
                    <a:pt x="320" y="10"/>
                  </a:lnTo>
                  <a:lnTo>
                    <a:pt x="338" y="6"/>
                  </a:lnTo>
                  <a:lnTo>
                    <a:pt x="356" y="7"/>
                  </a:lnTo>
                  <a:lnTo>
                    <a:pt x="376" y="7"/>
                  </a:lnTo>
                  <a:lnTo>
                    <a:pt x="394" y="7"/>
                  </a:lnTo>
                  <a:lnTo>
                    <a:pt x="414" y="6"/>
                  </a:lnTo>
                  <a:lnTo>
                    <a:pt x="432" y="6"/>
                  </a:lnTo>
                  <a:lnTo>
                    <a:pt x="451" y="4"/>
                  </a:lnTo>
                  <a:lnTo>
                    <a:pt x="470" y="2"/>
                  </a:lnTo>
                  <a:lnTo>
                    <a:pt x="489" y="0"/>
                  </a:lnTo>
                  <a:lnTo>
                    <a:pt x="484" y="3"/>
                  </a:lnTo>
                  <a:lnTo>
                    <a:pt x="476" y="8"/>
                  </a:lnTo>
                  <a:lnTo>
                    <a:pt x="467" y="12"/>
                  </a:lnTo>
                  <a:lnTo>
                    <a:pt x="454" y="17"/>
                  </a:lnTo>
                  <a:lnTo>
                    <a:pt x="441" y="22"/>
                  </a:lnTo>
                  <a:lnTo>
                    <a:pt x="428" y="26"/>
                  </a:lnTo>
                  <a:lnTo>
                    <a:pt x="414" y="32"/>
                  </a:lnTo>
                  <a:lnTo>
                    <a:pt x="401" y="38"/>
                  </a:lnTo>
                  <a:lnTo>
                    <a:pt x="383" y="44"/>
                  </a:lnTo>
                  <a:lnTo>
                    <a:pt x="363" y="48"/>
                  </a:lnTo>
                  <a:lnTo>
                    <a:pt x="346" y="53"/>
                  </a:lnTo>
                  <a:lnTo>
                    <a:pt x="327" y="57"/>
                  </a:lnTo>
                  <a:lnTo>
                    <a:pt x="309" y="62"/>
                  </a:lnTo>
                  <a:lnTo>
                    <a:pt x="290" y="65"/>
                  </a:lnTo>
                  <a:lnTo>
                    <a:pt x="272" y="69"/>
                  </a:lnTo>
                  <a:lnTo>
                    <a:pt x="254" y="72"/>
                  </a:lnTo>
                  <a:lnTo>
                    <a:pt x="236" y="75"/>
                  </a:lnTo>
                  <a:lnTo>
                    <a:pt x="218" y="77"/>
                  </a:lnTo>
                  <a:lnTo>
                    <a:pt x="201" y="79"/>
                  </a:lnTo>
                  <a:lnTo>
                    <a:pt x="182" y="82"/>
                  </a:lnTo>
                  <a:lnTo>
                    <a:pt x="164" y="83"/>
                  </a:lnTo>
                  <a:lnTo>
                    <a:pt x="145" y="85"/>
                  </a:lnTo>
                  <a:lnTo>
                    <a:pt x="127" y="86"/>
                  </a:lnTo>
                  <a:lnTo>
                    <a:pt x="107" y="87"/>
                  </a:lnTo>
                  <a:lnTo>
                    <a:pt x="93" y="89"/>
                  </a:lnTo>
                  <a:lnTo>
                    <a:pt x="81" y="90"/>
                  </a:lnTo>
                  <a:lnTo>
                    <a:pt x="67" y="91"/>
                  </a:lnTo>
                  <a:lnTo>
                    <a:pt x="54" y="92"/>
                  </a:lnTo>
                  <a:lnTo>
                    <a:pt x="40" y="94"/>
                  </a:lnTo>
                  <a:lnTo>
                    <a:pt x="27" y="95"/>
                  </a:lnTo>
                  <a:lnTo>
                    <a:pt x="14" y="97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CEB59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0" name="Freeform 1330"/>
            <p:cNvSpPr>
              <a:spLocks/>
            </p:cNvSpPr>
            <p:nvPr userDrawn="1"/>
          </p:nvSpPr>
          <p:spPr bwMode="auto">
            <a:xfrm>
              <a:off x="3528" y="381"/>
              <a:ext cx="202" cy="46"/>
            </a:xfrm>
            <a:custGeom>
              <a:avLst/>
              <a:gdLst>
                <a:gd name="T0" fmla="*/ 0 w 404"/>
                <a:gd name="T1" fmla="*/ 92 h 92"/>
                <a:gd name="T2" fmla="*/ 13 w 404"/>
                <a:gd name="T3" fmla="*/ 88 h 92"/>
                <a:gd name="T4" fmla="*/ 28 w 404"/>
                <a:gd name="T5" fmla="*/ 84 h 92"/>
                <a:gd name="T6" fmla="*/ 45 w 404"/>
                <a:gd name="T7" fmla="*/ 79 h 92"/>
                <a:gd name="T8" fmla="*/ 64 w 404"/>
                <a:gd name="T9" fmla="*/ 73 h 92"/>
                <a:gd name="T10" fmla="*/ 84 w 404"/>
                <a:gd name="T11" fmla="*/ 68 h 92"/>
                <a:gd name="T12" fmla="*/ 105 w 404"/>
                <a:gd name="T13" fmla="*/ 61 h 92"/>
                <a:gd name="T14" fmla="*/ 126 w 404"/>
                <a:gd name="T15" fmla="*/ 54 h 92"/>
                <a:gd name="T16" fmla="*/ 148 w 404"/>
                <a:gd name="T17" fmla="*/ 47 h 92"/>
                <a:gd name="T18" fmla="*/ 171 w 404"/>
                <a:gd name="T19" fmla="*/ 40 h 92"/>
                <a:gd name="T20" fmla="*/ 193 w 404"/>
                <a:gd name="T21" fmla="*/ 32 h 92"/>
                <a:gd name="T22" fmla="*/ 213 w 404"/>
                <a:gd name="T23" fmla="*/ 26 h 92"/>
                <a:gd name="T24" fmla="*/ 234 w 404"/>
                <a:gd name="T25" fmla="*/ 19 h 92"/>
                <a:gd name="T26" fmla="*/ 255 w 404"/>
                <a:gd name="T27" fmla="*/ 13 h 92"/>
                <a:gd name="T28" fmla="*/ 273 w 404"/>
                <a:gd name="T29" fmla="*/ 8 h 92"/>
                <a:gd name="T30" fmla="*/ 291 w 404"/>
                <a:gd name="T31" fmla="*/ 3 h 92"/>
                <a:gd name="T32" fmla="*/ 306 w 404"/>
                <a:gd name="T33" fmla="*/ 0 h 92"/>
                <a:gd name="T34" fmla="*/ 318 w 404"/>
                <a:gd name="T35" fmla="*/ 2 h 92"/>
                <a:gd name="T36" fmla="*/ 331 w 404"/>
                <a:gd name="T37" fmla="*/ 5 h 92"/>
                <a:gd name="T38" fmla="*/ 343 w 404"/>
                <a:gd name="T39" fmla="*/ 8 h 92"/>
                <a:gd name="T40" fmla="*/ 355 w 404"/>
                <a:gd name="T41" fmla="*/ 9 h 92"/>
                <a:gd name="T42" fmla="*/ 367 w 404"/>
                <a:gd name="T43" fmla="*/ 11 h 92"/>
                <a:gd name="T44" fmla="*/ 379 w 404"/>
                <a:gd name="T45" fmla="*/ 12 h 92"/>
                <a:gd name="T46" fmla="*/ 391 w 404"/>
                <a:gd name="T47" fmla="*/ 12 h 92"/>
                <a:gd name="T48" fmla="*/ 404 w 404"/>
                <a:gd name="T49" fmla="*/ 13 h 92"/>
                <a:gd name="T50" fmla="*/ 399 w 404"/>
                <a:gd name="T51" fmla="*/ 17 h 92"/>
                <a:gd name="T52" fmla="*/ 390 w 404"/>
                <a:gd name="T53" fmla="*/ 20 h 92"/>
                <a:gd name="T54" fmla="*/ 379 w 404"/>
                <a:gd name="T55" fmla="*/ 25 h 92"/>
                <a:gd name="T56" fmla="*/ 366 w 404"/>
                <a:gd name="T57" fmla="*/ 30 h 92"/>
                <a:gd name="T58" fmla="*/ 352 w 404"/>
                <a:gd name="T59" fmla="*/ 34 h 92"/>
                <a:gd name="T60" fmla="*/ 337 w 404"/>
                <a:gd name="T61" fmla="*/ 39 h 92"/>
                <a:gd name="T62" fmla="*/ 322 w 404"/>
                <a:gd name="T63" fmla="*/ 45 h 92"/>
                <a:gd name="T64" fmla="*/ 307 w 404"/>
                <a:gd name="T65" fmla="*/ 50 h 92"/>
                <a:gd name="T66" fmla="*/ 295 w 404"/>
                <a:gd name="T67" fmla="*/ 54 h 92"/>
                <a:gd name="T68" fmla="*/ 283 w 404"/>
                <a:gd name="T69" fmla="*/ 56 h 92"/>
                <a:gd name="T70" fmla="*/ 271 w 404"/>
                <a:gd name="T71" fmla="*/ 58 h 92"/>
                <a:gd name="T72" fmla="*/ 260 w 404"/>
                <a:gd name="T73" fmla="*/ 61 h 92"/>
                <a:gd name="T74" fmla="*/ 247 w 404"/>
                <a:gd name="T75" fmla="*/ 63 h 92"/>
                <a:gd name="T76" fmla="*/ 235 w 404"/>
                <a:gd name="T77" fmla="*/ 64 h 92"/>
                <a:gd name="T78" fmla="*/ 224 w 404"/>
                <a:gd name="T79" fmla="*/ 66 h 92"/>
                <a:gd name="T80" fmla="*/ 212 w 404"/>
                <a:gd name="T81" fmla="*/ 68 h 92"/>
                <a:gd name="T82" fmla="*/ 202 w 404"/>
                <a:gd name="T83" fmla="*/ 69 h 92"/>
                <a:gd name="T84" fmla="*/ 190 w 404"/>
                <a:gd name="T85" fmla="*/ 70 h 92"/>
                <a:gd name="T86" fmla="*/ 179 w 404"/>
                <a:gd name="T87" fmla="*/ 71 h 92"/>
                <a:gd name="T88" fmla="*/ 169 w 404"/>
                <a:gd name="T89" fmla="*/ 71 h 92"/>
                <a:gd name="T90" fmla="*/ 157 w 404"/>
                <a:gd name="T91" fmla="*/ 72 h 92"/>
                <a:gd name="T92" fmla="*/ 145 w 404"/>
                <a:gd name="T93" fmla="*/ 72 h 92"/>
                <a:gd name="T94" fmla="*/ 134 w 404"/>
                <a:gd name="T95" fmla="*/ 73 h 92"/>
                <a:gd name="T96" fmla="*/ 122 w 404"/>
                <a:gd name="T97" fmla="*/ 73 h 92"/>
                <a:gd name="T98" fmla="*/ 107 w 404"/>
                <a:gd name="T99" fmla="*/ 76 h 92"/>
                <a:gd name="T100" fmla="*/ 92 w 404"/>
                <a:gd name="T101" fmla="*/ 78 h 92"/>
                <a:gd name="T102" fmla="*/ 76 w 404"/>
                <a:gd name="T103" fmla="*/ 80 h 92"/>
                <a:gd name="T104" fmla="*/ 61 w 404"/>
                <a:gd name="T105" fmla="*/ 83 h 92"/>
                <a:gd name="T106" fmla="*/ 46 w 404"/>
                <a:gd name="T107" fmla="*/ 85 h 92"/>
                <a:gd name="T108" fmla="*/ 30 w 404"/>
                <a:gd name="T109" fmla="*/ 87 h 92"/>
                <a:gd name="T110" fmla="*/ 15 w 404"/>
                <a:gd name="T111" fmla="*/ 89 h 92"/>
                <a:gd name="T112" fmla="*/ 0 w 404"/>
                <a:gd name="T1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4" h="92">
                  <a:moveTo>
                    <a:pt x="0" y="92"/>
                  </a:moveTo>
                  <a:lnTo>
                    <a:pt x="13" y="88"/>
                  </a:lnTo>
                  <a:lnTo>
                    <a:pt x="28" y="84"/>
                  </a:lnTo>
                  <a:lnTo>
                    <a:pt x="45" y="79"/>
                  </a:lnTo>
                  <a:lnTo>
                    <a:pt x="64" y="73"/>
                  </a:lnTo>
                  <a:lnTo>
                    <a:pt x="84" y="68"/>
                  </a:lnTo>
                  <a:lnTo>
                    <a:pt x="105" y="61"/>
                  </a:lnTo>
                  <a:lnTo>
                    <a:pt x="126" y="54"/>
                  </a:lnTo>
                  <a:lnTo>
                    <a:pt x="148" y="47"/>
                  </a:lnTo>
                  <a:lnTo>
                    <a:pt x="171" y="40"/>
                  </a:lnTo>
                  <a:lnTo>
                    <a:pt x="193" y="32"/>
                  </a:lnTo>
                  <a:lnTo>
                    <a:pt x="213" y="26"/>
                  </a:lnTo>
                  <a:lnTo>
                    <a:pt x="234" y="19"/>
                  </a:lnTo>
                  <a:lnTo>
                    <a:pt x="255" y="13"/>
                  </a:lnTo>
                  <a:lnTo>
                    <a:pt x="273" y="8"/>
                  </a:lnTo>
                  <a:lnTo>
                    <a:pt x="291" y="3"/>
                  </a:lnTo>
                  <a:lnTo>
                    <a:pt x="306" y="0"/>
                  </a:lnTo>
                  <a:lnTo>
                    <a:pt x="318" y="2"/>
                  </a:lnTo>
                  <a:lnTo>
                    <a:pt x="331" y="5"/>
                  </a:lnTo>
                  <a:lnTo>
                    <a:pt x="343" y="8"/>
                  </a:lnTo>
                  <a:lnTo>
                    <a:pt x="355" y="9"/>
                  </a:lnTo>
                  <a:lnTo>
                    <a:pt x="367" y="11"/>
                  </a:lnTo>
                  <a:lnTo>
                    <a:pt x="379" y="12"/>
                  </a:lnTo>
                  <a:lnTo>
                    <a:pt x="391" y="12"/>
                  </a:lnTo>
                  <a:lnTo>
                    <a:pt x="404" y="13"/>
                  </a:lnTo>
                  <a:lnTo>
                    <a:pt x="399" y="17"/>
                  </a:lnTo>
                  <a:lnTo>
                    <a:pt x="390" y="20"/>
                  </a:lnTo>
                  <a:lnTo>
                    <a:pt x="379" y="25"/>
                  </a:lnTo>
                  <a:lnTo>
                    <a:pt x="366" y="30"/>
                  </a:lnTo>
                  <a:lnTo>
                    <a:pt x="352" y="34"/>
                  </a:lnTo>
                  <a:lnTo>
                    <a:pt x="337" y="39"/>
                  </a:lnTo>
                  <a:lnTo>
                    <a:pt x="322" y="45"/>
                  </a:lnTo>
                  <a:lnTo>
                    <a:pt x="307" y="50"/>
                  </a:lnTo>
                  <a:lnTo>
                    <a:pt x="295" y="54"/>
                  </a:lnTo>
                  <a:lnTo>
                    <a:pt x="283" y="56"/>
                  </a:lnTo>
                  <a:lnTo>
                    <a:pt x="271" y="58"/>
                  </a:lnTo>
                  <a:lnTo>
                    <a:pt x="260" y="61"/>
                  </a:lnTo>
                  <a:lnTo>
                    <a:pt x="247" y="63"/>
                  </a:lnTo>
                  <a:lnTo>
                    <a:pt x="235" y="64"/>
                  </a:lnTo>
                  <a:lnTo>
                    <a:pt x="224" y="66"/>
                  </a:lnTo>
                  <a:lnTo>
                    <a:pt x="212" y="68"/>
                  </a:lnTo>
                  <a:lnTo>
                    <a:pt x="202" y="69"/>
                  </a:lnTo>
                  <a:lnTo>
                    <a:pt x="190" y="70"/>
                  </a:lnTo>
                  <a:lnTo>
                    <a:pt x="179" y="71"/>
                  </a:lnTo>
                  <a:lnTo>
                    <a:pt x="169" y="71"/>
                  </a:lnTo>
                  <a:lnTo>
                    <a:pt x="157" y="72"/>
                  </a:lnTo>
                  <a:lnTo>
                    <a:pt x="145" y="72"/>
                  </a:lnTo>
                  <a:lnTo>
                    <a:pt x="134" y="73"/>
                  </a:lnTo>
                  <a:lnTo>
                    <a:pt x="122" y="73"/>
                  </a:lnTo>
                  <a:lnTo>
                    <a:pt x="107" y="76"/>
                  </a:lnTo>
                  <a:lnTo>
                    <a:pt x="92" y="78"/>
                  </a:lnTo>
                  <a:lnTo>
                    <a:pt x="76" y="80"/>
                  </a:lnTo>
                  <a:lnTo>
                    <a:pt x="61" y="83"/>
                  </a:lnTo>
                  <a:lnTo>
                    <a:pt x="46" y="85"/>
                  </a:lnTo>
                  <a:lnTo>
                    <a:pt x="30" y="87"/>
                  </a:lnTo>
                  <a:lnTo>
                    <a:pt x="15" y="89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D3BCA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1" name="Freeform 1331"/>
            <p:cNvSpPr>
              <a:spLocks/>
            </p:cNvSpPr>
            <p:nvPr userDrawn="1"/>
          </p:nvSpPr>
          <p:spPr bwMode="auto">
            <a:xfrm>
              <a:off x="3571" y="374"/>
              <a:ext cx="159" cy="46"/>
            </a:xfrm>
            <a:custGeom>
              <a:avLst/>
              <a:gdLst>
                <a:gd name="T0" fmla="*/ 0 w 317"/>
                <a:gd name="T1" fmla="*/ 92 h 92"/>
                <a:gd name="T2" fmla="*/ 9 w 317"/>
                <a:gd name="T3" fmla="*/ 88 h 92"/>
                <a:gd name="T4" fmla="*/ 22 w 317"/>
                <a:gd name="T5" fmla="*/ 84 h 92"/>
                <a:gd name="T6" fmla="*/ 37 w 317"/>
                <a:gd name="T7" fmla="*/ 79 h 92"/>
                <a:gd name="T8" fmla="*/ 53 w 317"/>
                <a:gd name="T9" fmla="*/ 74 h 92"/>
                <a:gd name="T10" fmla="*/ 70 w 317"/>
                <a:gd name="T11" fmla="*/ 67 h 92"/>
                <a:gd name="T12" fmla="*/ 90 w 317"/>
                <a:gd name="T13" fmla="*/ 60 h 92"/>
                <a:gd name="T14" fmla="*/ 109 w 317"/>
                <a:gd name="T15" fmla="*/ 53 h 92"/>
                <a:gd name="T16" fmla="*/ 129 w 317"/>
                <a:gd name="T17" fmla="*/ 46 h 92"/>
                <a:gd name="T18" fmla="*/ 150 w 317"/>
                <a:gd name="T19" fmla="*/ 38 h 92"/>
                <a:gd name="T20" fmla="*/ 170 w 317"/>
                <a:gd name="T21" fmla="*/ 31 h 92"/>
                <a:gd name="T22" fmla="*/ 190 w 317"/>
                <a:gd name="T23" fmla="*/ 24 h 92"/>
                <a:gd name="T24" fmla="*/ 208 w 317"/>
                <a:gd name="T25" fmla="*/ 18 h 92"/>
                <a:gd name="T26" fmla="*/ 227 w 317"/>
                <a:gd name="T27" fmla="*/ 12 h 92"/>
                <a:gd name="T28" fmla="*/ 243 w 317"/>
                <a:gd name="T29" fmla="*/ 7 h 92"/>
                <a:gd name="T30" fmla="*/ 258 w 317"/>
                <a:gd name="T31" fmla="*/ 3 h 92"/>
                <a:gd name="T32" fmla="*/ 270 w 317"/>
                <a:gd name="T33" fmla="*/ 0 h 92"/>
                <a:gd name="T34" fmla="*/ 276 w 317"/>
                <a:gd name="T35" fmla="*/ 4 h 92"/>
                <a:gd name="T36" fmla="*/ 282 w 317"/>
                <a:gd name="T37" fmla="*/ 8 h 92"/>
                <a:gd name="T38" fmla="*/ 289 w 317"/>
                <a:gd name="T39" fmla="*/ 12 h 92"/>
                <a:gd name="T40" fmla="*/ 295 w 317"/>
                <a:gd name="T41" fmla="*/ 17 h 92"/>
                <a:gd name="T42" fmla="*/ 300 w 317"/>
                <a:gd name="T43" fmla="*/ 21 h 92"/>
                <a:gd name="T44" fmla="*/ 306 w 317"/>
                <a:gd name="T45" fmla="*/ 25 h 92"/>
                <a:gd name="T46" fmla="*/ 311 w 317"/>
                <a:gd name="T47" fmla="*/ 29 h 92"/>
                <a:gd name="T48" fmla="*/ 317 w 317"/>
                <a:gd name="T49" fmla="*/ 32 h 92"/>
                <a:gd name="T50" fmla="*/ 311 w 317"/>
                <a:gd name="T51" fmla="*/ 34 h 92"/>
                <a:gd name="T52" fmla="*/ 303 w 317"/>
                <a:gd name="T53" fmla="*/ 38 h 92"/>
                <a:gd name="T54" fmla="*/ 290 w 317"/>
                <a:gd name="T55" fmla="*/ 42 h 92"/>
                <a:gd name="T56" fmla="*/ 276 w 317"/>
                <a:gd name="T57" fmla="*/ 46 h 92"/>
                <a:gd name="T58" fmla="*/ 260 w 317"/>
                <a:gd name="T59" fmla="*/ 50 h 92"/>
                <a:gd name="T60" fmla="*/ 243 w 317"/>
                <a:gd name="T61" fmla="*/ 56 h 92"/>
                <a:gd name="T62" fmla="*/ 227 w 317"/>
                <a:gd name="T63" fmla="*/ 61 h 92"/>
                <a:gd name="T64" fmla="*/ 211 w 317"/>
                <a:gd name="T65" fmla="*/ 67 h 92"/>
                <a:gd name="T66" fmla="*/ 206 w 317"/>
                <a:gd name="T67" fmla="*/ 67 h 92"/>
                <a:gd name="T68" fmla="*/ 200 w 317"/>
                <a:gd name="T69" fmla="*/ 68 h 92"/>
                <a:gd name="T70" fmla="*/ 196 w 317"/>
                <a:gd name="T71" fmla="*/ 68 h 92"/>
                <a:gd name="T72" fmla="*/ 190 w 317"/>
                <a:gd name="T73" fmla="*/ 68 h 92"/>
                <a:gd name="T74" fmla="*/ 185 w 317"/>
                <a:gd name="T75" fmla="*/ 69 h 92"/>
                <a:gd name="T76" fmla="*/ 179 w 317"/>
                <a:gd name="T77" fmla="*/ 69 h 92"/>
                <a:gd name="T78" fmla="*/ 175 w 317"/>
                <a:gd name="T79" fmla="*/ 69 h 92"/>
                <a:gd name="T80" fmla="*/ 170 w 317"/>
                <a:gd name="T81" fmla="*/ 69 h 92"/>
                <a:gd name="T82" fmla="*/ 166 w 317"/>
                <a:gd name="T83" fmla="*/ 69 h 92"/>
                <a:gd name="T84" fmla="*/ 161 w 317"/>
                <a:gd name="T85" fmla="*/ 68 h 92"/>
                <a:gd name="T86" fmla="*/ 158 w 317"/>
                <a:gd name="T87" fmla="*/ 68 h 92"/>
                <a:gd name="T88" fmla="*/ 153 w 317"/>
                <a:gd name="T89" fmla="*/ 67 h 92"/>
                <a:gd name="T90" fmla="*/ 148 w 317"/>
                <a:gd name="T91" fmla="*/ 65 h 92"/>
                <a:gd name="T92" fmla="*/ 144 w 317"/>
                <a:gd name="T93" fmla="*/ 64 h 92"/>
                <a:gd name="T94" fmla="*/ 139 w 317"/>
                <a:gd name="T95" fmla="*/ 64 h 92"/>
                <a:gd name="T96" fmla="*/ 135 w 317"/>
                <a:gd name="T97" fmla="*/ 63 h 92"/>
                <a:gd name="T98" fmla="*/ 117 w 317"/>
                <a:gd name="T99" fmla="*/ 67 h 92"/>
                <a:gd name="T100" fmla="*/ 101 w 317"/>
                <a:gd name="T101" fmla="*/ 70 h 92"/>
                <a:gd name="T102" fmla="*/ 84 w 317"/>
                <a:gd name="T103" fmla="*/ 74 h 92"/>
                <a:gd name="T104" fmla="*/ 68 w 317"/>
                <a:gd name="T105" fmla="*/ 77 h 92"/>
                <a:gd name="T106" fmla="*/ 50 w 317"/>
                <a:gd name="T107" fmla="*/ 82 h 92"/>
                <a:gd name="T108" fmla="*/ 33 w 317"/>
                <a:gd name="T109" fmla="*/ 85 h 92"/>
                <a:gd name="T110" fmla="*/ 17 w 317"/>
                <a:gd name="T111" fmla="*/ 88 h 92"/>
                <a:gd name="T112" fmla="*/ 0 w 317"/>
                <a:gd name="T1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7" h="92">
                  <a:moveTo>
                    <a:pt x="0" y="92"/>
                  </a:moveTo>
                  <a:lnTo>
                    <a:pt x="9" y="88"/>
                  </a:lnTo>
                  <a:lnTo>
                    <a:pt x="22" y="84"/>
                  </a:lnTo>
                  <a:lnTo>
                    <a:pt x="37" y="79"/>
                  </a:lnTo>
                  <a:lnTo>
                    <a:pt x="53" y="74"/>
                  </a:lnTo>
                  <a:lnTo>
                    <a:pt x="70" y="67"/>
                  </a:lnTo>
                  <a:lnTo>
                    <a:pt x="90" y="60"/>
                  </a:lnTo>
                  <a:lnTo>
                    <a:pt x="109" y="53"/>
                  </a:lnTo>
                  <a:lnTo>
                    <a:pt x="129" y="46"/>
                  </a:lnTo>
                  <a:lnTo>
                    <a:pt x="150" y="38"/>
                  </a:lnTo>
                  <a:lnTo>
                    <a:pt x="170" y="31"/>
                  </a:lnTo>
                  <a:lnTo>
                    <a:pt x="190" y="24"/>
                  </a:lnTo>
                  <a:lnTo>
                    <a:pt x="208" y="18"/>
                  </a:lnTo>
                  <a:lnTo>
                    <a:pt x="227" y="12"/>
                  </a:lnTo>
                  <a:lnTo>
                    <a:pt x="243" y="7"/>
                  </a:lnTo>
                  <a:lnTo>
                    <a:pt x="258" y="3"/>
                  </a:lnTo>
                  <a:lnTo>
                    <a:pt x="270" y="0"/>
                  </a:lnTo>
                  <a:lnTo>
                    <a:pt x="276" y="4"/>
                  </a:lnTo>
                  <a:lnTo>
                    <a:pt x="282" y="8"/>
                  </a:lnTo>
                  <a:lnTo>
                    <a:pt x="289" y="12"/>
                  </a:lnTo>
                  <a:lnTo>
                    <a:pt x="295" y="17"/>
                  </a:lnTo>
                  <a:lnTo>
                    <a:pt x="300" y="21"/>
                  </a:lnTo>
                  <a:lnTo>
                    <a:pt x="306" y="25"/>
                  </a:lnTo>
                  <a:lnTo>
                    <a:pt x="311" y="29"/>
                  </a:lnTo>
                  <a:lnTo>
                    <a:pt x="317" y="32"/>
                  </a:lnTo>
                  <a:lnTo>
                    <a:pt x="311" y="34"/>
                  </a:lnTo>
                  <a:lnTo>
                    <a:pt x="303" y="38"/>
                  </a:lnTo>
                  <a:lnTo>
                    <a:pt x="290" y="42"/>
                  </a:lnTo>
                  <a:lnTo>
                    <a:pt x="276" y="46"/>
                  </a:lnTo>
                  <a:lnTo>
                    <a:pt x="260" y="50"/>
                  </a:lnTo>
                  <a:lnTo>
                    <a:pt x="243" y="56"/>
                  </a:lnTo>
                  <a:lnTo>
                    <a:pt x="227" y="61"/>
                  </a:lnTo>
                  <a:lnTo>
                    <a:pt x="211" y="67"/>
                  </a:lnTo>
                  <a:lnTo>
                    <a:pt x="206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0" y="68"/>
                  </a:lnTo>
                  <a:lnTo>
                    <a:pt x="185" y="69"/>
                  </a:lnTo>
                  <a:lnTo>
                    <a:pt x="179" y="69"/>
                  </a:lnTo>
                  <a:lnTo>
                    <a:pt x="175" y="69"/>
                  </a:lnTo>
                  <a:lnTo>
                    <a:pt x="170" y="69"/>
                  </a:lnTo>
                  <a:lnTo>
                    <a:pt x="166" y="69"/>
                  </a:lnTo>
                  <a:lnTo>
                    <a:pt x="161" y="68"/>
                  </a:lnTo>
                  <a:lnTo>
                    <a:pt x="158" y="68"/>
                  </a:lnTo>
                  <a:lnTo>
                    <a:pt x="153" y="67"/>
                  </a:lnTo>
                  <a:lnTo>
                    <a:pt x="148" y="65"/>
                  </a:lnTo>
                  <a:lnTo>
                    <a:pt x="144" y="64"/>
                  </a:lnTo>
                  <a:lnTo>
                    <a:pt x="139" y="64"/>
                  </a:lnTo>
                  <a:lnTo>
                    <a:pt x="135" y="63"/>
                  </a:lnTo>
                  <a:lnTo>
                    <a:pt x="117" y="67"/>
                  </a:lnTo>
                  <a:lnTo>
                    <a:pt x="101" y="70"/>
                  </a:lnTo>
                  <a:lnTo>
                    <a:pt x="84" y="74"/>
                  </a:lnTo>
                  <a:lnTo>
                    <a:pt x="68" y="77"/>
                  </a:lnTo>
                  <a:lnTo>
                    <a:pt x="50" y="82"/>
                  </a:lnTo>
                  <a:lnTo>
                    <a:pt x="33" y="85"/>
                  </a:lnTo>
                  <a:lnTo>
                    <a:pt x="17" y="88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D6C1AA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2" name="Freeform 1332"/>
            <p:cNvSpPr>
              <a:spLocks/>
            </p:cNvSpPr>
            <p:nvPr userDrawn="1"/>
          </p:nvSpPr>
          <p:spPr bwMode="auto">
            <a:xfrm>
              <a:off x="3614" y="366"/>
              <a:ext cx="118" cy="46"/>
            </a:xfrm>
            <a:custGeom>
              <a:avLst/>
              <a:gdLst>
                <a:gd name="T0" fmla="*/ 0 w 236"/>
                <a:gd name="T1" fmla="*/ 92 h 92"/>
                <a:gd name="T2" fmla="*/ 7 w 236"/>
                <a:gd name="T3" fmla="*/ 89 h 92"/>
                <a:gd name="T4" fmla="*/ 16 w 236"/>
                <a:gd name="T5" fmla="*/ 85 h 92"/>
                <a:gd name="T6" fmla="*/ 29 w 236"/>
                <a:gd name="T7" fmla="*/ 79 h 92"/>
                <a:gd name="T8" fmla="*/ 43 w 236"/>
                <a:gd name="T9" fmla="*/ 74 h 92"/>
                <a:gd name="T10" fmla="*/ 58 w 236"/>
                <a:gd name="T11" fmla="*/ 68 h 92"/>
                <a:gd name="T12" fmla="*/ 75 w 236"/>
                <a:gd name="T13" fmla="*/ 60 h 92"/>
                <a:gd name="T14" fmla="*/ 92 w 236"/>
                <a:gd name="T15" fmla="*/ 53 h 92"/>
                <a:gd name="T16" fmla="*/ 111 w 236"/>
                <a:gd name="T17" fmla="*/ 46 h 92"/>
                <a:gd name="T18" fmla="*/ 129 w 236"/>
                <a:gd name="T19" fmla="*/ 38 h 92"/>
                <a:gd name="T20" fmla="*/ 147 w 236"/>
                <a:gd name="T21" fmla="*/ 31 h 92"/>
                <a:gd name="T22" fmla="*/ 166 w 236"/>
                <a:gd name="T23" fmla="*/ 24 h 92"/>
                <a:gd name="T24" fmla="*/ 183 w 236"/>
                <a:gd name="T25" fmla="*/ 17 h 92"/>
                <a:gd name="T26" fmla="*/ 199 w 236"/>
                <a:gd name="T27" fmla="*/ 11 h 92"/>
                <a:gd name="T28" fmla="*/ 213 w 236"/>
                <a:gd name="T29" fmla="*/ 7 h 92"/>
                <a:gd name="T30" fmla="*/ 226 w 236"/>
                <a:gd name="T31" fmla="*/ 2 h 92"/>
                <a:gd name="T32" fmla="*/ 236 w 236"/>
                <a:gd name="T33" fmla="*/ 0 h 92"/>
                <a:gd name="T34" fmla="*/ 232 w 236"/>
                <a:gd name="T35" fmla="*/ 52 h 92"/>
                <a:gd name="T36" fmla="*/ 226 w 236"/>
                <a:gd name="T37" fmla="*/ 54 h 92"/>
                <a:gd name="T38" fmla="*/ 217 w 236"/>
                <a:gd name="T39" fmla="*/ 57 h 92"/>
                <a:gd name="T40" fmla="*/ 203 w 236"/>
                <a:gd name="T41" fmla="*/ 61 h 92"/>
                <a:gd name="T42" fmla="*/ 188 w 236"/>
                <a:gd name="T43" fmla="*/ 64 h 92"/>
                <a:gd name="T44" fmla="*/ 169 w 236"/>
                <a:gd name="T45" fmla="*/ 69 h 92"/>
                <a:gd name="T46" fmla="*/ 152 w 236"/>
                <a:gd name="T47" fmla="*/ 74 h 92"/>
                <a:gd name="T48" fmla="*/ 134 w 236"/>
                <a:gd name="T49" fmla="*/ 79 h 92"/>
                <a:gd name="T50" fmla="*/ 116 w 236"/>
                <a:gd name="T51" fmla="*/ 84 h 92"/>
                <a:gd name="T52" fmla="*/ 129 w 236"/>
                <a:gd name="T53" fmla="*/ 70 h 92"/>
                <a:gd name="T54" fmla="*/ 149 w 236"/>
                <a:gd name="T55" fmla="*/ 55 h 92"/>
                <a:gd name="T56" fmla="*/ 0 w 236"/>
                <a:gd name="T5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92">
                  <a:moveTo>
                    <a:pt x="0" y="92"/>
                  </a:moveTo>
                  <a:lnTo>
                    <a:pt x="7" y="89"/>
                  </a:lnTo>
                  <a:lnTo>
                    <a:pt x="16" y="85"/>
                  </a:lnTo>
                  <a:lnTo>
                    <a:pt x="29" y="79"/>
                  </a:lnTo>
                  <a:lnTo>
                    <a:pt x="43" y="74"/>
                  </a:lnTo>
                  <a:lnTo>
                    <a:pt x="58" y="68"/>
                  </a:lnTo>
                  <a:lnTo>
                    <a:pt x="75" y="60"/>
                  </a:lnTo>
                  <a:lnTo>
                    <a:pt x="92" y="53"/>
                  </a:lnTo>
                  <a:lnTo>
                    <a:pt x="111" y="46"/>
                  </a:lnTo>
                  <a:lnTo>
                    <a:pt x="129" y="38"/>
                  </a:lnTo>
                  <a:lnTo>
                    <a:pt x="147" y="31"/>
                  </a:lnTo>
                  <a:lnTo>
                    <a:pt x="166" y="24"/>
                  </a:lnTo>
                  <a:lnTo>
                    <a:pt x="183" y="17"/>
                  </a:lnTo>
                  <a:lnTo>
                    <a:pt x="199" y="11"/>
                  </a:lnTo>
                  <a:lnTo>
                    <a:pt x="213" y="7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2" y="52"/>
                  </a:lnTo>
                  <a:lnTo>
                    <a:pt x="226" y="54"/>
                  </a:lnTo>
                  <a:lnTo>
                    <a:pt x="217" y="57"/>
                  </a:lnTo>
                  <a:lnTo>
                    <a:pt x="203" y="61"/>
                  </a:lnTo>
                  <a:lnTo>
                    <a:pt x="188" y="64"/>
                  </a:lnTo>
                  <a:lnTo>
                    <a:pt x="169" y="69"/>
                  </a:lnTo>
                  <a:lnTo>
                    <a:pt x="152" y="74"/>
                  </a:lnTo>
                  <a:lnTo>
                    <a:pt x="134" y="79"/>
                  </a:lnTo>
                  <a:lnTo>
                    <a:pt x="116" y="84"/>
                  </a:lnTo>
                  <a:lnTo>
                    <a:pt x="129" y="70"/>
                  </a:lnTo>
                  <a:lnTo>
                    <a:pt x="149" y="55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DBC9B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3" name="Freeform 1333"/>
            <p:cNvSpPr>
              <a:spLocks/>
            </p:cNvSpPr>
            <p:nvPr userDrawn="1"/>
          </p:nvSpPr>
          <p:spPr bwMode="auto">
            <a:xfrm>
              <a:off x="3137" y="397"/>
              <a:ext cx="590" cy="257"/>
            </a:xfrm>
            <a:custGeom>
              <a:avLst/>
              <a:gdLst>
                <a:gd name="T0" fmla="*/ 54 w 1180"/>
                <a:gd name="T1" fmla="*/ 256 h 515"/>
                <a:gd name="T2" fmla="*/ 136 w 1180"/>
                <a:gd name="T3" fmla="*/ 245 h 515"/>
                <a:gd name="T4" fmla="*/ 215 w 1180"/>
                <a:gd name="T5" fmla="*/ 234 h 515"/>
                <a:gd name="T6" fmla="*/ 293 w 1180"/>
                <a:gd name="T7" fmla="*/ 222 h 515"/>
                <a:gd name="T8" fmla="*/ 369 w 1180"/>
                <a:gd name="T9" fmla="*/ 210 h 515"/>
                <a:gd name="T10" fmla="*/ 442 w 1180"/>
                <a:gd name="T11" fmla="*/ 197 h 515"/>
                <a:gd name="T12" fmla="*/ 516 w 1180"/>
                <a:gd name="T13" fmla="*/ 183 h 515"/>
                <a:gd name="T14" fmla="*/ 588 w 1180"/>
                <a:gd name="T15" fmla="*/ 168 h 515"/>
                <a:gd name="T16" fmla="*/ 659 w 1180"/>
                <a:gd name="T17" fmla="*/ 153 h 515"/>
                <a:gd name="T18" fmla="*/ 729 w 1180"/>
                <a:gd name="T19" fmla="*/ 137 h 515"/>
                <a:gd name="T20" fmla="*/ 798 w 1180"/>
                <a:gd name="T21" fmla="*/ 120 h 515"/>
                <a:gd name="T22" fmla="*/ 868 w 1180"/>
                <a:gd name="T23" fmla="*/ 101 h 515"/>
                <a:gd name="T24" fmla="*/ 937 w 1180"/>
                <a:gd name="T25" fmla="*/ 81 h 515"/>
                <a:gd name="T26" fmla="*/ 1006 w 1180"/>
                <a:gd name="T27" fmla="*/ 60 h 515"/>
                <a:gd name="T28" fmla="*/ 1075 w 1180"/>
                <a:gd name="T29" fmla="*/ 37 h 515"/>
                <a:gd name="T30" fmla="*/ 1145 w 1180"/>
                <a:gd name="T31" fmla="*/ 13 h 515"/>
                <a:gd name="T32" fmla="*/ 1173 w 1180"/>
                <a:gd name="T33" fmla="*/ 83 h 515"/>
                <a:gd name="T34" fmla="*/ 1126 w 1180"/>
                <a:gd name="T35" fmla="*/ 246 h 515"/>
                <a:gd name="T36" fmla="*/ 1082 w 1180"/>
                <a:gd name="T37" fmla="*/ 269 h 515"/>
                <a:gd name="T38" fmla="*/ 1031 w 1180"/>
                <a:gd name="T39" fmla="*/ 293 h 515"/>
                <a:gd name="T40" fmla="*/ 976 w 1180"/>
                <a:gd name="T41" fmla="*/ 314 h 515"/>
                <a:gd name="T42" fmla="*/ 915 w 1180"/>
                <a:gd name="T43" fmla="*/ 336 h 515"/>
                <a:gd name="T44" fmla="*/ 849 w 1180"/>
                <a:gd name="T45" fmla="*/ 357 h 515"/>
                <a:gd name="T46" fmla="*/ 780 w 1180"/>
                <a:gd name="T47" fmla="*/ 377 h 515"/>
                <a:gd name="T48" fmla="*/ 709 w 1180"/>
                <a:gd name="T49" fmla="*/ 396 h 515"/>
                <a:gd name="T50" fmla="*/ 635 w 1180"/>
                <a:gd name="T51" fmla="*/ 415 h 515"/>
                <a:gd name="T52" fmla="*/ 559 w 1180"/>
                <a:gd name="T53" fmla="*/ 432 h 515"/>
                <a:gd name="T54" fmla="*/ 483 w 1180"/>
                <a:gd name="T55" fmla="*/ 448 h 515"/>
                <a:gd name="T56" fmla="*/ 407 w 1180"/>
                <a:gd name="T57" fmla="*/ 462 h 515"/>
                <a:gd name="T58" fmla="*/ 332 w 1180"/>
                <a:gd name="T59" fmla="*/ 476 h 515"/>
                <a:gd name="T60" fmla="*/ 258 w 1180"/>
                <a:gd name="T61" fmla="*/ 488 h 515"/>
                <a:gd name="T62" fmla="*/ 187 w 1180"/>
                <a:gd name="T63" fmla="*/ 499 h 515"/>
                <a:gd name="T64" fmla="*/ 119 w 1180"/>
                <a:gd name="T65" fmla="*/ 508 h 515"/>
                <a:gd name="T66" fmla="*/ 54 w 1180"/>
                <a:gd name="T67" fmla="*/ 515 h 515"/>
                <a:gd name="T68" fmla="*/ 0 w 1180"/>
                <a:gd name="T69" fmla="*/ 374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0" h="515">
                  <a:moveTo>
                    <a:pt x="13" y="261"/>
                  </a:moveTo>
                  <a:lnTo>
                    <a:pt x="54" y="256"/>
                  </a:lnTo>
                  <a:lnTo>
                    <a:pt x="96" y="251"/>
                  </a:lnTo>
                  <a:lnTo>
                    <a:pt x="136" y="245"/>
                  </a:lnTo>
                  <a:lnTo>
                    <a:pt x="175" y="240"/>
                  </a:lnTo>
                  <a:lnTo>
                    <a:pt x="215" y="234"/>
                  </a:lnTo>
                  <a:lnTo>
                    <a:pt x="253" y="228"/>
                  </a:lnTo>
                  <a:lnTo>
                    <a:pt x="293" y="222"/>
                  </a:lnTo>
                  <a:lnTo>
                    <a:pt x="331" y="215"/>
                  </a:lnTo>
                  <a:lnTo>
                    <a:pt x="369" y="210"/>
                  </a:lnTo>
                  <a:lnTo>
                    <a:pt x="406" y="203"/>
                  </a:lnTo>
                  <a:lnTo>
                    <a:pt x="442" y="197"/>
                  </a:lnTo>
                  <a:lnTo>
                    <a:pt x="479" y="190"/>
                  </a:lnTo>
                  <a:lnTo>
                    <a:pt x="516" y="183"/>
                  </a:lnTo>
                  <a:lnTo>
                    <a:pt x="552" y="176"/>
                  </a:lnTo>
                  <a:lnTo>
                    <a:pt x="588" y="168"/>
                  </a:lnTo>
                  <a:lnTo>
                    <a:pt x="623" y="161"/>
                  </a:lnTo>
                  <a:lnTo>
                    <a:pt x="659" y="153"/>
                  </a:lnTo>
                  <a:lnTo>
                    <a:pt x="694" y="145"/>
                  </a:lnTo>
                  <a:lnTo>
                    <a:pt x="729" y="137"/>
                  </a:lnTo>
                  <a:lnTo>
                    <a:pt x="764" y="128"/>
                  </a:lnTo>
                  <a:lnTo>
                    <a:pt x="798" y="120"/>
                  </a:lnTo>
                  <a:lnTo>
                    <a:pt x="833" y="110"/>
                  </a:lnTo>
                  <a:lnTo>
                    <a:pt x="868" y="101"/>
                  </a:lnTo>
                  <a:lnTo>
                    <a:pt x="902" y="91"/>
                  </a:lnTo>
                  <a:lnTo>
                    <a:pt x="937" y="81"/>
                  </a:lnTo>
                  <a:lnTo>
                    <a:pt x="971" y="70"/>
                  </a:lnTo>
                  <a:lnTo>
                    <a:pt x="1006" y="60"/>
                  </a:lnTo>
                  <a:lnTo>
                    <a:pt x="1040" y="48"/>
                  </a:lnTo>
                  <a:lnTo>
                    <a:pt x="1075" y="37"/>
                  </a:lnTo>
                  <a:lnTo>
                    <a:pt x="1110" y="25"/>
                  </a:lnTo>
                  <a:lnTo>
                    <a:pt x="1145" y="13"/>
                  </a:lnTo>
                  <a:lnTo>
                    <a:pt x="1180" y="0"/>
                  </a:lnTo>
                  <a:lnTo>
                    <a:pt x="1173" y="83"/>
                  </a:lnTo>
                  <a:lnTo>
                    <a:pt x="1152" y="108"/>
                  </a:lnTo>
                  <a:lnTo>
                    <a:pt x="1126" y="246"/>
                  </a:lnTo>
                  <a:lnTo>
                    <a:pt x="1105" y="258"/>
                  </a:lnTo>
                  <a:lnTo>
                    <a:pt x="1082" y="269"/>
                  </a:lnTo>
                  <a:lnTo>
                    <a:pt x="1058" y="281"/>
                  </a:lnTo>
                  <a:lnTo>
                    <a:pt x="1031" y="293"/>
                  </a:lnTo>
                  <a:lnTo>
                    <a:pt x="1005" y="303"/>
                  </a:lnTo>
                  <a:lnTo>
                    <a:pt x="976" y="314"/>
                  </a:lnTo>
                  <a:lnTo>
                    <a:pt x="946" y="325"/>
                  </a:lnTo>
                  <a:lnTo>
                    <a:pt x="915" y="336"/>
                  </a:lnTo>
                  <a:lnTo>
                    <a:pt x="883" y="347"/>
                  </a:lnTo>
                  <a:lnTo>
                    <a:pt x="849" y="357"/>
                  </a:lnTo>
                  <a:lnTo>
                    <a:pt x="815" y="367"/>
                  </a:lnTo>
                  <a:lnTo>
                    <a:pt x="780" y="377"/>
                  </a:lnTo>
                  <a:lnTo>
                    <a:pt x="744" y="387"/>
                  </a:lnTo>
                  <a:lnTo>
                    <a:pt x="709" y="396"/>
                  </a:lnTo>
                  <a:lnTo>
                    <a:pt x="672" y="405"/>
                  </a:lnTo>
                  <a:lnTo>
                    <a:pt x="635" y="415"/>
                  </a:lnTo>
                  <a:lnTo>
                    <a:pt x="597" y="423"/>
                  </a:lnTo>
                  <a:lnTo>
                    <a:pt x="559" y="432"/>
                  </a:lnTo>
                  <a:lnTo>
                    <a:pt x="521" y="440"/>
                  </a:lnTo>
                  <a:lnTo>
                    <a:pt x="483" y="448"/>
                  </a:lnTo>
                  <a:lnTo>
                    <a:pt x="445" y="455"/>
                  </a:lnTo>
                  <a:lnTo>
                    <a:pt x="407" y="462"/>
                  </a:lnTo>
                  <a:lnTo>
                    <a:pt x="370" y="469"/>
                  </a:lnTo>
                  <a:lnTo>
                    <a:pt x="332" y="476"/>
                  </a:lnTo>
                  <a:lnTo>
                    <a:pt x="295" y="483"/>
                  </a:lnTo>
                  <a:lnTo>
                    <a:pt x="258" y="488"/>
                  </a:lnTo>
                  <a:lnTo>
                    <a:pt x="222" y="493"/>
                  </a:lnTo>
                  <a:lnTo>
                    <a:pt x="187" y="499"/>
                  </a:lnTo>
                  <a:lnTo>
                    <a:pt x="152" y="503"/>
                  </a:lnTo>
                  <a:lnTo>
                    <a:pt x="119" y="508"/>
                  </a:lnTo>
                  <a:lnTo>
                    <a:pt x="86" y="511"/>
                  </a:lnTo>
                  <a:lnTo>
                    <a:pt x="54" y="515"/>
                  </a:lnTo>
                  <a:lnTo>
                    <a:pt x="50" y="374"/>
                  </a:lnTo>
                  <a:lnTo>
                    <a:pt x="0" y="374"/>
                  </a:lnTo>
                  <a:lnTo>
                    <a:pt x="13" y="261"/>
                  </a:lnTo>
                  <a:close/>
                </a:path>
              </a:pathLst>
            </a:custGeom>
            <a:solidFill>
              <a:srgbClr val="AD7F5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4" name="Freeform 1334"/>
            <p:cNvSpPr>
              <a:spLocks/>
            </p:cNvSpPr>
            <p:nvPr userDrawn="1"/>
          </p:nvSpPr>
          <p:spPr bwMode="auto">
            <a:xfrm>
              <a:off x="3184" y="397"/>
              <a:ext cx="543" cy="248"/>
            </a:xfrm>
            <a:custGeom>
              <a:avLst/>
              <a:gdLst>
                <a:gd name="T0" fmla="*/ 42 w 1087"/>
                <a:gd name="T1" fmla="*/ 248 h 495"/>
                <a:gd name="T2" fmla="*/ 117 w 1087"/>
                <a:gd name="T3" fmla="*/ 236 h 495"/>
                <a:gd name="T4" fmla="*/ 190 w 1087"/>
                <a:gd name="T5" fmla="*/ 226 h 495"/>
                <a:gd name="T6" fmla="*/ 263 w 1087"/>
                <a:gd name="T7" fmla="*/ 214 h 495"/>
                <a:gd name="T8" fmla="*/ 333 w 1087"/>
                <a:gd name="T9" fmla="*/ 201 h 495"/>
                <a:gd name="T10" fmla="*/ 402 w 1087"/>
                <a:gd name="T11" fmla="*/ 189 h 495"/>
                <a:gd name="T12" fmla="*/ 470 w 1087"/>
                <a:gd name="T13" fmla="*/ 175 h 495"/>
                <a:gd name="T14" fmla="*/ 537 w 1087"/>
                <a:gd name="T15" fmla="*/ 161 h 495"/>
                <a:gd name="T16" fmla="*/ 604 w 1087"/>
                <a:gd name="T17" fmla="*/ 145 h 495"/>
                <a:gd name="T18" fmla="*/ 670 w 1087"/>
                <a:gd name="T19" fmla="*/ 130 h 495"/>
                <a:gd name="T20" fmla="*/ 734 w 1087"/>
                <a:gd name="T21" fmla="*/ 113 h 495"/>
                <a:gd name="T22" fmla="*/ 799 w 1087"/>
                <a:gd name="T23" fmla="*/ 94 h 495"/>
                <a:gd name="T24" fmla="*/ 863 w 1087"/>
                <a:gd name="T25" fmla="*/ 76 h 495"/>
                <a:gd name="T26" fmla="*/ 927 w 1087"/>
                <a:gd name="T27" fmla="*/ 55 h 495"/>
                <a:gd name="T28" fmla="*/ 991 w 1087"/>
                <a:gd name="T29" fmla="*/ 34 h 495"/>
                <a:gd name="T30" fmla="*/ 1055 w 1087"/>
                <a:gd name="T31" fmla="*/ 11 h 495"/>
                <a:gd name="T32" fmla="*/ 1086 w 1087"/>
                <a:gd name="T33" fmla="*/ 21 h 495"/>
                <a:gd name="T34" fmla="*/ 1082 w 1087"/>
                <a:gd name="T35" fmla="*/ 62 h 495"/>
                <a:gd name="T36" fmla="*/ 1075 w 1087"/>
                <a:gd name="T37" fmla="*/ 90 h 495"/>
                <a:gd name="T38" fmla="*/ 1065 w 1087"/>
                <a:gd name="T39" fmla="*/ 102 h 495"/>
                <a:gd name="T40" fmla="*/ 1053 w 1087"/>
                <a:gd name="T41" fmla="*/ 143 h 495"/>
                <a:gd name="T42" fmla="*/ 1041 w 1087"/>
                <a:gd name="T43" fmla="*/ 212 h 495"/>
                <a:gd name="T44" fmla="*/ 1014 w 1087"/>
                <a:gd name="T45" fmla="*/ 257 h 495"/>
                <a:gd name="T46" fmla="*/ 972 w 1087"/>
                <a:gd name="T47" fmla="*/ 279 h 495"/>
                <a:gd name="T48" fmla="*/ 923 w 1087"/>
                <a:gd name="T49" fmla="*/ 298 h 495"/>
                <a:gd name="T50" fmla="*/ 869 w 1087"/>
                <a:gd name="T51" fmla="*/ 319 h 495"/>
                <a:gd name="T52" fmla="*/ 811 w 1087"/>
                <a:gd name="T53" fmla="*/ 339 h 495"/>
                <a:gd name="T54" fmla="*/ 749 w 1087"/>
                <a:gd name="T55" fmla="*/ 357 h 495"/>
                <a:gd name="T56" fmla="*/ 685 w 1087"/>
                <a:gd name="T57" fmla="*/ 375 h 495"/>
                <a:gd name="T58" fmla="*/ 618 w 1087"/>
                <a:gd name="T59" fmla="*/ 393 h 495"/>
                <a:gd name="T60" fmla="*/ 550 w 1087"/>
                <a:gd name="T61" fmla="*/ 409 h 495"/>
                <a:gd name="T62" fmla="*/ 480 w 1087"/>
                <a:gd name="T63" fmla="*/ 425 h 495"/>
                <a:gd name="T64" fmla="*/ 410 w 1087"/>
                <a:gd name="T65" fmla="*/ 439 h 495"/>
                <a:gd name="T66" fmla="*/ 340 w 1087"/>
                <a:gd name="T67" fmla="*/ 453 h 495"/>
                <a:gd name="T68" fmla="*/ 272 w 1087"/>
                <a:gd name="T69" fmla="*/ 464 h 495"/>
                <a:gd name="T70" fmla="*/ 205 w 1087"/>
                <a:gd name="T71" fmla="*/ 475 h 495"/>
                <a:gd name="T72" fmla="*/ 141 w 1087"/>
                <a:gd name="T73" fmla="*/ 484 h 495"/>
                <a:gd name="T74" fmla="*/ 80 w 1087"/>
                <a:gd name="T75" fmla="*/ 492 h 495"/>
                <a:gd name="T76" fmla="*/ 50 w 1087"/>
                <a:gd name="T77" fmla="*/ 461 h 495"/>
                <a:gd name="T78" fmla="*/ 49 w 1087"/>
                <a:gd name="T79" fmla="*/ 393 h 495"/>
                <a:gd name="T80" fmla="*/ 42 w 1087"/>
                <a:gd name="T81" fmla="*/ 358 h 495"/>
                <a:gd name="T82" fmla="*/ 30 w 1087"/>
                <a:gd name="T83" fmla="*/ 357 h 495"/>
                <a:gd name="T84" fmla="*/ 18 w 1087"/>
                <a:gd name="T85" fmla="*/ 356 h 495"/>
                <a:gd name="T86" fmla="*/ 6 w 1087"/>
                <a:gd name="T87" fmla="*/ 355 h 495"/>
                <a:gd name="T88" fmla="*/ 1 w 1087"/>
                <a:gd name="T89" fmla="*/ 329 h 495"/>
                <a:gd name="T90" fmla="*/ 3 w 1087"/>
                <a:gd name="T91" fmla="*/ 27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7" h="495">
                  <a:moveTo>
                    <a:pt x="4" y="252"/>
                  </a:moveTo>
                  <a:lnTo>
                    <a:pt x="42" y="248"/>
                  </a:lnTo>
                  <a:lnTo>
                    <a:pt x="80" y="242"/>
                  </a:lnTo>
                  <a:lnTo>
                    <a:pt x="117" y="236"/>
                  </a:lnTo>
                  <a:lnTo>
                    <a:pt x="154" y="231"/>
                  </a:lnTo>
                  <a:lnTo>
                    <a:pt x="190" y="226"/>
                  </a:lnTo>
                  <a:lnTo>
                    <a:pt x="226" y="220"/>
                  </a:lnTo>
                  <a:lnTo>
                    <a:pt x="263" y="214"/>
                  </a:lnTo>
                  <a:lnTo>
                    <a:pt x="298" y="207"/>
                  </a:lnTo>
                  <a:lnTo>
                    <a:pt x="333" y="201"/>
                  </a:lnTo>
                  <a:lnTo>
                    <a:pt x="368" y="196"/>
                  </a:lnTo>
                  <a:lnTo>
                    <a:pt x="402" y="189"/>
                  </a:lnTo>
                  <a:lnTo>
                    <a:pt x="437" y="182"/>
                  </a:lnTo>
                  <a:lnTo>
                    <a:pt x="470" y="175"/>
                  </a:lnTo>
                  <a:lnTo>
                    <a:pt x="504" y="168"/>
                  </a:lnTo>
                  <a:lnTo>
                    <a:pt x="537" y="161"/>
                  </a:lnTo>
                  <a:lnTo>
                    <a:pt x="571" y="153"/>
                  </a:lnTo>
                  <a:lnTo>
                    <a:pt x="604" y="145"/>
                  </a:lnTo>
                  <a:lnTo>
                    <a:pt x="636" y="138"/>
                  </a:lnTo>
                  <a:lnTo>
                    <a:pt x="670" y="130"/>
                  </a:lnTo>
                  <a:lnTo>
                    <a:pt x="702" y="121"/>
                  </a:lnTo>
                  <a:lnTo>
                    <a:pt x="734" y="113"/>
                  </a:lnTo>
                  <a:lnTo>
                    <a:pt x="767" y="104"/>
                  </a:lnTo>
                  <a:lnTo>
                    <a:pt x="799" y="94"/>
                  </a:lnTo>
                  <a:lnTo>
                    <a:pt x="831" y="85"/>
                  </a:lnTo>
                  <a:lnTo>
                    <a:pt x="863" y="76"/>
                  </a:lnTo>
                  <a:lnTo>
                    <a:pt x="894" y="66"/>
                  </a:lnTo>
                  <a:lnTo>
                    <a:pt x="927" y="55"/>
                  </a:lnTo>
                  <a:lnTo>
                    <a:pt x="959" y="45"/>
                  </a:lnTo>
                  <a:lnTo>
                    <a:pt x="991" y="34"/>
                  </a:lnTo>
                  <a:lnTo>
                    <a:pt x="1022" y="23"/>
                  </a:lnTo>
                  <a:lnTo>
                    <a:pt x="1055" y="11"/>
                  </a:lnTo>
                  <a:lnTo>
                    <a:pt x="1087" y="0"/>
                  </a:lnTo>
                  <a:lnTo>
                    <a:pt x="1086" y="21"/>
                  </a:lnTo>
                  <a:lnTo>
                    <a:pt x="1083" y="41"/>
                  </a:lnTo>
                  <a:lnTo>
                    <a:pt x="1082" y="62"/>
                  </a:lnTo>
                  <a:lnTo>
                    <a:pt x="1080" y="83"/>
                  </a:lnTo>
                  <a:lnTo>
                    <a:pt x="1075" y="90"/>
                  </a:lnTo>
                  <a:lnTo>
                    <a:pt x="1071" y="95"/>
                  </a:lnTo>
                  <a:lnTo>
                    <a:pt x="1065" y="102"/>
                  </a:lnTo>
                  <a:lnTo>
                    <a:pt x="1059" y="108"/>
                  </a:lnTo>
                  <a:lnTo>
                    <a:pt x="1053" y="143"/>
                  </a:lnTo>
                  <a:lnTo>
                    <a:pt x="1046" y="177"/>
                  </a:lnTo>
                  <a:lnTo>
                    <a:pt x="1041" y="212"/>
                  </a:lnTo>
                  <a:lnTo>
                    <a:pt x="1034" y="246"/>
                  </a:lnTo>
                  <a:lnTo>
                    <a:pt x="1014" y="257"/>
                  </a:lnTo>
                  <a:lnTo>
                    <a:pt x="993" y="267"/>
                  </a:lnTo>
                  <a:lnTo>
                    <a:pt x="972" y="279"/>
                  </a:lnTo>
                  <a:lnTo>
                    <a:pt x="947" y="289"/>
                  </a:lnTo>
                  <a:lnTo>
                    <a:pt x="923" y="298"/>
                  </a:lnTo>
                  <a:lnTo>
                    <a:pt x="897" y="309"/>
                  </a:lnTo>
                  <a:lnTo>
                    <a:pt x="869" y="319"/>
                  </a:lnTo>
                  <a:lnTo>
                    <a:pt x="840" y="328"/>
                  </a:lnTo>
                  <a:lnTo>
                    <a:pt x="811" y="339"/>
                  </a:lnTo>
                  <a:lnTo>
                    <a:pt x="780" y="348"/>
                  </a:lnTo>
                  <a:lnTo>
                    <a:pt x="749" y="357"/>
                  </a:lnTo>
                  <a:lnTo>
                    <a:pt x="718" y="366"/>
                  </a:lnTo>
                  <a:lnTo>
                    <a:pt x="685" y="375"/>
                  </a:lnTo>
                  <a:lnTo>
                    <a:pt x="651" y="385"/>
                  </a:lnTo>
                  <a:lnTo>
                    <a:pt x="618" y="393"/>
                  </a:lnTo>
                  <a:lnTo>
                    <a:pt x="584" y="401"/>
                  </a:lnTo>
                  <a:lnTo>
                    <a:pt x="550" y="409"/>
                  </a:lnTo>
                  <a:lnTo>
                    <a:pt x="515" y="417"/>
                  </a:lnTo>
                  <a:lnTo>
                    <a:pt x="480" y="425"/>
                  </a:lnTo>
                  <a:lnTo>
                    <a:pt x="445" y="432"/>
                  </a:lnTo>
                  <a:lnTo>
                    <a:pt x="410" y="439"/>
                  </a:lnTo>
                  <a:lnTo>
                    <a:pt x="375" y="446"/>
                  </a:lnTo>
                  <a:lnTo>
                    <a:pt x="340" y="453"/>
                  </a:lnTo>
                  <a:lnTo>
                    <a:pt x="307" y="458"/>
                  </a:lnTo>
                  <a:lnTo>
                    <a:pt x="272" y="464"/>
                  </a:lnTo>
                  <a:lnTo>
                    <a:pt x="239" y="470"/>
                  </a:lnTo>
                  <a:lnTo>
                    <a:pt x="205" y="475"/>
                  </a:lnTo>
                  <a:lnTo>
                    <a:pt x="173" y="479"/>
                  </a:lnTo>
                  <a:lnTo>
                    <a:pt x="141" y="484"/>
                  </a:lnTo>
                  <a:lnTo>
                    <a:pt x="111" y="488"/>
                  </a:lnTo>
                  <a:lnTo>
                    <a:pt x="80" y="492"/>
                  </a:lnTo>
                  <a:lnTo>
                    <a:pt x="51" y="495"/>
                  </a:lnTo>
                  <a:lnTo>
                    <a:pt x="50" y="461"/>
                  </a:lnTo>
                  <a:lnTo>
                    <a:pt x="50" y="427"/>
                  </a:lnTo>
                  <a:lnTo>
                    <a:pt x="49" y="393"/>
                  </a:lnTo>
                  <a:lnTo>
                    <a:pt x="48" y="359"/>
                  </a:lnTo>
                  <a:lnTo>
                    <a:pt x="42" y="358"/>
                  </a:lnTo>
                  <a:lnTo>
                    <a:pt x="36" y="358"/>
                  </a:lnTo>
                  <a:lnTo>
                    <a:pt x="30" y="357"/>
                  </a:lnTo>
                  <a:lnTo>
                    <a:pt x="25" y="357"/>
                  </a:lnTo>
                  <a:lnTo>
                    <a:pt x="18" y="356"/>
                  </a:lnTo>
                  <a:lnTo>
                    <a:pt x="12" y="356"/>
                  </a:lnTo>
                  <a:lnTo>
                    <a:pt x="6" y="355"/>
                  </a:lnTo>
                  <a:lnTo>
                    <a:pt x="0" y="355"/>
                  </a:lnTo>
                  <a:lnTo>
                    <a:pt x="1" y="329"/>
                  </a:lnTo>
                  <a:lnTo>
                    <a:pt x="3" y="303"/>
                  </a:lnTo>
                  <a:lnTo>
                    <a:pt x="3" y="278"/>
                  </a:lnTo>
                  <a:lnTo>
                    <a:pt x="4" y="252"/>
                  </a:lnTo>
                  <a:close/>
                </a:path>
              </a:pathLst>
            </a:custGeom>
            <a:solidFill>
              <a:srgbClr val="B28763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5" name="Freeform 1335"/>
            <p:cNvSpPr>
              <a:spLocks/>
            </p:cNvSpPr>
            <p:nvPr userDrawn="1"/>
          </p:nvSpPr>
          <p:spPr bwMode="auto">
            <a:xfrm>
              <a:off x="3228" y="397"/>
              <a:ext cx="499" cy="238"/>
            </a:xfrm>
            <a:custGeom>
              <a:avLst/>
              <a:gdLst>
                <a:gd name="T0" fmla="*/ 35 w 999"/>
                <a:gd name="T1" fmla="*/ 238 h 476"/>
                <a:gd name="T2" fmla="*/ 104 w 999"/>
                <a:gd name="T3" fmla="*/ 228 h 476"/>
                <a:gd name="T4" fmla="*/ 171 w 999"/>
                <a:gd name="T5" fmla="*/ 218 h 476"/>
                <a:gd name="T6" fmla="*/ 237 w 999"/>
                <a:gd name="T7" fmla="*/ 206 h 476"/>
                <a:gd name="T8" fmla="*/ 302 w 999"/>
                <a:gd name="T9" fmla="*/ 195 h 476"/>
                <a:gd name="T10" fmla="*/ 366 w 999"/>
                <a:gd name="T11" fmla="*/ 182 h 476"/>
                <a:gd name="T12" fmla="*/ 430 w 999"/>
                <a:gd name="T13" fmla="*/ 168 h 476"/>
                <a:gd name="T14" fmla="*/ 492 w 999"/>
                <a:gd name="T15" fmla="*/ 154 h 476"/>
                <a:gd name="T16" fmla="*/ 553 w 999"/>
                <a:gd name="T17" fmla="*/ 139 h 476"/>
                <a:gd name="T18" fmla="*/ 614 w 999"/>
                <a:gd name="T19" fmla="*/ 123 h 476"/>
                <a:gd name="T20" fmla="*/ 675 w 999"/>
                <a:gd name="T21" fmla="*/ 107 h 476"/>
                <a:gd name="T22" fmla="*/ 734 w 999"/>
                <a:gd name="T23" fmla="*/ 89 h 476"/>
                <a:gd name="T24" fmla="*/ 794 w 999"/>
                <a:gd name="T25" fmla="*/ 71 h 476"/>
                <a:gd name="T26" fmla="*/ 853 w 999"/>
                <a:gd name="T27" fmla="*/ 52 h 476"/>
                <a:gd name="T28" fmla="*/ 911 w 999"/>
                <a:gd name="T29" fmla="*/ 32 h 476"/>
                <a:gd name="T30" fmla="*/ 970 w 999"/>
                <a:gd name="T31" fmla="*/ 10 h 476"/>
                <a:gd name="T32" fmla="*/ 998 w 999"/>
                <a:gd name="T33" fmla="*/ 22 h 476"/>
                <a:gd name="T34" fmla="*/ 994 w 999"/>
                <a:gd name="T35" fmla="*/ 63 h 476"/>
                <a:gd name="T36" fmla="*/ 987 w 999"/>
                <a:gd name="T37" fmla="*/ 90 h 476"/>
                <a:gd name="T38" fmla="*/ 976 w 999"/>
                <a:gd name="T39" fmla="*/ 102 h 476"/>
                <a:gd name="T40" fmla="*/ 964 w 999"/>
                <a:gd name="T41" fmla="*/ 143 h 476"/>
                <a:gd name="T42" fmla="*/ 952 w 999"/>
                <a:gd name="T43" fmla="*/ 212 h 476"/>
                <a:gd name="T44" fmla="*/ 929 w 999"/>
                <a:gd name="T45" fmla="*/ 257 h 476"/>
                <a:gd name="T46" fmla="*/ 890 w 999"/>
                <a:gd name="T47" fmla="*/ 276 h 476"/>
                <a:gd name="T48" fmla="*/ 846 w 999"/>
                <a:gd name="T49" fmla="*/ 295 h 476"/>
                <a:gd name="T50" fmla="*/ 797 w 999"/>
                <a:gd name="T51" fmla="*/ 313 h 476"/>
                <a:gd name="T52" fmla="*/ 744 w 999"/>
                <a:gd name="T53" fmla="*/ 331 h 476"/>
                <a:gd name="T54" fmla="*/ 688 w 999"/>
                <a:gd name="T55" fmla="*/ 348 h 476"/>
                <a:gd name="T56" fmla="*/ 629 w 999"/>
                <a:gd name="T57" fmla="*/ 364 h 476"/>
                <a:gd name="T58" fmla="*/ 569 w 999"/>
                <a:gd name="T59" fmla="*/ 380 h 476"/>
                <a:gd name="T60" fmla="*/ 506 w 999"/>
                <a:gd name="T61" fmla="*/ 395 h 476"/>
                <a:gd name="T62" fmla="*/ 444 w 999"/>
                <a:gd name="T63" fmla="*/ 409 h 476"/>
                <a:gd name="T64" fmla="*/ 379 w 999"/>
                <a:gd name="T65" fmla="*/ 423 h 476"/>
                <a:gd name="T66" fmla="*/ 316 w 999"/>
                <a:gd name="T67" fmla="*/ 434 h 476"/>
                <a:gd name="T68" fmla="*/ 254 w 999"/>
                <a:gd name="T69" fmla="*/ 446 h 476"/>
                <a:gd name="T70" fmla="*/ 192 w 999"/>
                <a:gd name="T71" fmla="*/ 456 h 476"/>
                <a:gd name="T72" fmla="*/ 134 w 999"/>
                <a:gd name="T73" fmla="*/ 465 h 476"/>
                <a:gd name="T74" fmla="*/ 77 w 999"/>
                <a:gd name="T75" fmla="*/ 472 h 476"/>
                <a:gd name="T76" fmla="*/ 51 w 999"/>
                <a:gd name="T77" fmla="*/ 442 h 476"/>
                <a:gd name="T78" fmla="*/ 51 w 999"/>
                <a:gd name="T79" fmla="*/ 377 h 476"/>
                <a:gd name="T80" fmla="*/ 44 w 999"/>
                <a:gd name="T81" fmla="*/ 343 h 476"/>
                <a:gd name="T82" fmla="*/ 32 w 999"/>
                <a:gd name="T83" fmla="*/ 341 h 476"/>
                <a:gd name="T84" fmla="*/ 22 w 999"/>
                <a:gd name="T85" fmla="*/ 339 h 476"/>
                <a:gd name="T86" fmla="*/ 10 w 999"/>
                <a:gd name="T87" fmla="*/ 336 h 476"/>
                <a:gd name="T88" fmla="*/ 4 w 999"/>
                <a:gd name="T89" fmla="*/ 312 h 476"/>
                <a:gd name="T90" fmla="*/ 1 w 999"/>
                <a:gd name="T91" fmla="*/ 26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9" h="476">
                  <a:moveTo>
                    <a:pt x="0" y="243"/>
                  </a:moveTo>
                  <a:lnTo>
                    <a:pt x="35" y="238"/>
                  </a:lnTo>
                  <a:lnTo>
                    <a:pt x="69" y="234"/>
                  </a:lnTo>
                  <a:lnTo>
                    <a:pt x="104" y="228"/>
                  </a:lnTo>
                  <a:lnTo>
                    <a:pt x="137" y="223"/>
                  </a:lnTo>
                  <a:lnTo>
                    <a:pt x="171" y="218"/>
                  </a:lnTo>
                  <a:lnTo>
                    <a:pt x="204" y="212"/>
                  </a:lnTo>
                  <a:lnTo>
                    <a:pt x="237" y="206"/>
                  </a:lnTo>
                  <a:lnTo>
                    <a:pt x="270" y="200"/>
                  </a:lnTo>
                  <a:lnTo>
                    <a:pt x="302" y="195"/>
                  </a:lnTo>
                  <a:lnTo>
                    <a:pt x="334" y="188"/>
                  </a:lnTo>
                  <a:lnTo>
                    <a:pt x="366" y="182"/>
                  </a:lnTo>
                  <a:lnTo>
                    <a:pt x="399" y="175"/>
                  </a:lnTo>
                  <a:lnTo>
                    <a:pt x="430" y="168"/>
                  </a:lnTo>
                  <a:lnTo>
                    <a:pt x="461" y="161"/>
                  </a:lnTo>
                  <a:lnTo>
                    <a:pt x="492" y="154"/>
                  </a:lnTo>
                  <a:lnTo>
                    <a:pt x="523" y="146"/>
                  </a:lnTo>
                  <a:lnTo>
                    <a:pt x="553" y="139"/>
                  </a:lnTo>
                  <a:lnTo>
                    <a:pt x="584" y="131"/>
                  </a:lnTo>
                  <a:lnTo>
                    <a:pt x="614" y="123"/>
                  </a:lnTo>
                  <a:lnTo>
                    <a:pt x="644" y="115"/>
                  </a:lnTo>
                  <a:lnTo>
                    <a:pt x="675" y="107"/>
                  </a:lnTo>
                  <a:lnTo>
                    <a:pt x="705" y="98"/>
                  </a:lnTo>
                  <a:lnTo>
                    <a:pt x="734" y="89"/>
                  </a:lnTo>
                  <a:lnTo>
                    <a:pt x="764" y="81"/>
                  </a:lnTo>
                  <a:lnTo>
                    <a:pt x="794" y="71"/>
                  </a:lnTo>
                  <a:lnTo>
                    <a:pt x="823" y="61"/>
                  </a:lnTo>
                  <a:lnTo>
                    <a:pt x="853" y="52"/>
                  </a:lnTo>
                  <a:lnTo>
                    <a:pt x="883" y="41"/>
                  </a:lnTo>
                  <a:lnTo>
                    <a:pt x="911" y="32"/>
                  </a:lnTo>
                  <a:lnTo>
                    <a:pt x="940" y="22"/>
                  </a:lnTo>
                  <a:lnTo>
                    <a:pt x="970" y="10"/>
                  </a:lnTo>
                  <a:lnTo>
                    <a:pt x="999" y="0"/>
                  </a:lnTo>
                  <a:lnTo>
                    <a:pt x="998" y="22"/>
                  </a:lnTo>
                  <a:lnTo>
                    <a:pt x="996" y="42"/>
                  </a:lnTo>
                  <a:lnTo>
                    <a:pt x="994" y="63"/>
                  </a:lnTo>
                  <a:lnTo>
                    <a:pt x="992" y="84"/>
                  </a:lnTo>
                  <a:lnTo>
                    <a:pt x="987" y="90"/>
                  </a:lnTo>
                  <a:lnTo>
                    <a:pt x="982" y="95"/>
                  </a:lnTo>
                  <a:lnTo>
                    <a:pt x="976" y="102"/>
                  </a:lnTo>
                  <a:lnTo>
                    <a:pt x="970" y="108"/>
                  </a:lnTo>
                  <a:lnTo>
                    <a:pt x="964" y="143"/>
                  </a:lnTo>
                  <a:lnTo>
                    <a:pt x="959" y="177"/>
                  </a:lnTo>
                  <a:lnTo>
                    <a:pt x="952" y="212"/>
                  </a:lnTo>
                  <a:lnTo>
                    <a:pt x="946" y="248"/>
                  </a:lnTo>
                  <a:lnTo>
                    <a:pt x="929" y="257"/>
                  </a:lnTo>
                  <a:lnTo>
                    <a:pt x="910" y="267"/>
                  </a:lnTo>
                  <a:lnTo>
                    <a:pt x="890" y="276"/>
                  </a:lnTo>
                  <a:lnTo>
                    <a:pt x="868" y="286"/>
                  </a:lnTo>
                  <a:lnTo>
                    <a:pt x="846" y="295"/>
                  </a:lnTo>
                  <a:lnTo>
                    <a:pt x="822" y="304"/>
                  </a:lnTo>
                  <a:lnTo>
                    <a:pt x="797" y="313"/>
                  </a:lnTo>
                  <a:lnTo>
                    <a:pt x="771" y="321"/>
                  </a:lnTo>
                  <a:lnTo>
                    <a:pt x="744" y="331"/>
                  </a:lnTo>
                  <a:lnTo>
                    <a:pt x="717" y="340"/>
                  </a:lnTo>
                  <a:lnTo>
                    <a:pt x="688" y="348"/>
                  </a:lnTo>
                  <a:lnTo>
                    <a:pt x="659" y="356"/>
                  </a:lnTo>
                  <a:lnTo>
                    <a:pt x="629" y="364"/>
                  </a:lnTo>
                  <a:lnTo>
                    <a:pt x="599" y="372"/>
                  </a:lnTo>
                  <a:lnTo>
                    <a:pt x="569" y="380"/>
                  </a:lnTo>
                  <a:lnTo>
                    <a:pt x="538" y="387"/>
                  </a:lnTo>
                  <a:lnTo>
                    <a:pt x="506" y="395"/>
                  </a:lnTo>
                  <a:lnTo>
                    <a:pt x="475" y="402"/>
                  </a:lnTo>
                  <a:lnTo>
                    <a:pt x="444" y="409"/>
                  </a:lnTo>
                  <a:lnTo>
                    <a:pt x="411" y="416"/>
                  </a:lnTo>
                  <a:lnTo>
                    <a:pt x="379" y="423"/>
                  </a:lnTo>
                  <a:lnTo>
                    <a:pt x="348" y="428"/>
                  </a:lnTo>
                  <a:lnTo>
                    <a:pt x="316" y="434"/>
                  </a:lnTo>
                  <a:lnTo>
                    <a:pt x="285" y="440"/>
                  </a:lnTo>
                  <a:lnTo>
                    <a:pt x="254" y="446"/>
                  </a:lnTo>
                  <a:lnTo>
                    <a:pt x="222" y="452"/>
                  </a:lnTo>
                  <a:lnTo>
                    <a:pt x="192" y="456"/>
                  </a:lnTo>
                  <a:lnTo>
                    <a:pt x="162" y="461"/>
                  </a:lnTo>
                  <a:lnTo>
                    <a:pt x="134" y="465"/>
                  </a:lnTo>
                  <a:lnTo>
                    <a:pt x="105" y="469"/>
                  </a:lnTo>
                  <a:lnTo>
                    <a:pt x="77" y="472"/>
                  </a:lnTo>
                  <a:lnTo>
                    <a:pt x="51" y="476"/>
                  </a:lnTo>
                  <a:lnTo>
                    <a:pt x="51" y="442"/>
                  </a:lnTo>
                  <a:lnTo>
                    <a:pt x="51" y="410"/>
                  </a:lnTo>
                  <a:lnTo>
                    <a:pt x="51" y="377"/>
                  </a:lnTo>
                  <a:lnTo>
                    <a:pt x="50" y="344"/>
                  </a:lnTo>
                  <a:lnTo>
                    <a:pt x="44" y="343"/>
                  </a:lnTo>
                  <a:lnTo>
                    <a:pt x="38" y="342"/>
                  </a:lnTo>
                  <a:lnTo>
                    <a:pt x="32" y="341"/>
                  </a:lnTo>
                  <a:lnTo>
                    <a:pt x="28" y="340"/>
                  </a:lnTo>
                  <a:lnTo>
                    <a:pt x="22" y="339"/>
                  </a:lnTo>
                  <a:lnTo>
                    <a:pt x="16" y="337"/>
                  </a:lnTo>
                  <a:lnTo>
                    <a:pt x="10" y="336"/>
                  </a:lnTo>
                  <a:lnTo>
                    <a:pt x="5" y="335"/>
                  </a:lnTo>
                  <a:lnTo>
                    <a:pt x="4" y="312"/>
                  </a:lnTo>
                  <a:lnTo>
                    <a:pt x="2" y="289"/>
                  </a:lnTo>
                  <a:lnTo>
                    <a:pt x="1" y="266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B58C68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6" name="Freeform 1336"/>
            <p:cNvSpPr>
              <a:spLocks/>
            </p:cNvSpPr>
            <p:nvPr userDrawn="1"/>
          </p:nvSpPr>
          <p:spPr bwMode="auto">
            <a:xfrm>
              <a:off x="3271" y="398"/>
              <a:ext cx="456" cy="227"/>
            </a:xfrm>
            <a:custGeom>
              <a:avLst/>
              <a:gdLst>
                <a:gd name="T0" fmla="*/ 31 w 914"/>
                <a:gd name="T1" fmla="*/ 228 h 455"/>
                <a:gd name="T2" fmla="*/ 94 w 914"/>
                <a:gd name="T3" fmla="*/ 219 h 455"/>
                <a:gd name="T4" fmla="*/ 156 w 914"/>
                <a:gd name="T5" fmla="*/ 209 h 455"/>
                <a:gd name="T6" fmla="*/ 216 w 914"/>
                <a:gd name="T7" fmla="*/ 198 h 455"/>
                <a:gd name="T8" fmla="*/ 276 w 914"/>
                <a:gd name="T9" fmla="*/ 187 h 455"/>
                <a:gd name="T10" fmla="*/ 336 w 914"/>
                <a:gd name="T11" fmla="*/ 174 h 455"/>
                <a:gd name="T12" fmla="*/ 393 w 914"/>
                <a:gd name="T13" fmla="*/ 160 h 455"/>
                <a:gd name="T14" fmla="*/ 451 w 914"/>
                <a:gd name="T15" fmla="*/ 146 h 455"/>
                <a:gd name="T16" fmla="*/ 507 w 914"/>
                <a:gd name="T17" fmla="*/ 131 h 455"/>
                <a:gd name="T18" fmla="*/ 564 w 914"/>
                <a:gd name="T19" fmla="*/ 116 h 455"/>
                <a:gd name="T20" fmla="*/ 619 w 914"/>
                <a:gd name="T21" fmla="*/ 100 h 455"/>
                <a:gd name="T22" fmla="*/ 674 w 914"/>
                <a:gd name="T23" fmla="*/ 83 h 455"/>
                <a:gd name="T24" fmla="*/ 728 w 914"/>
                <a:gd name="T25" fmla="*/ 66 h 455"/>
                <a:gd name="T26" fmla="*/ 781 w 914"/>
                <a:gd name="T27" fmla="*/ 47 h 455"/>
                <a:gd name="T28" fmla="*/ 834 w 914"/>
                <a:gd name="T29" fmla="*/ 29 h 455"/>
                <a:gd name="T30" fmla="*/ 887 w 914"/>
                <a:gd name="T31" fmla="*/ 9 h 455"/>
                <a:gd name="T32" fmla="*/ 913 w 914"/>
                <a:gd name="T33" fmla="*/ 21 h 455"/>
                <a:gd name="T34" fmla="*/ 909 w 914"/>
                <a:gd name="T35" fmla="*/ 62 h 455"/>
                <a:gd name="T36" fmla="*/ 902 w 914"/>
                <a:gd name="T37" fmla="*/ 89 h 455"/>
                <a:gd name="T38" fmla="*/ 891 w 914"/>
                <a:gd name="T39" fmla="*/ 101 h 455"/>
                <a:gd name="T40" fmla="*/ 879 w 914"/>
                <a:gd name="T41" fmla="*/ 142 h 455"/>
                <a:gd name="T42" fmla="*/ 869 w 914"/>
                <a:gd name="T43" fmla="*/ 212 h 455"/>
                <a:gd name="T44" fmla="*/ 847 w 914"/>
                <a:gd name="T45" fmla="*/ 255 h 455"/>
                <a:gd name="T46" fmla="*/ 813 w 914"/>
                <a:gd name="T47" fmla="*/ 272 h 455"/>
                <a:gd name="T48" fmla="*/ 773 w 914"/>
                <a:gd name="T49" fmla="*/ 289 h 455"/>
                <a:gd name="T50" fmla="*/ 730 w 914"/>
                <a:gd name="T51" fmla="*/ 305 h 455"/>
                <a:gd name="T52" fmla="*/ 682 w 914"/>
                <a:gd name="T53" fmla="*/ 321 h 455"/>
                <a:gd name="T54" fmla="*/ 632 w 914"/>
                <a:gd name="T55" fmla="*/ 336 h 455"/>
                <a:gd name="T56" fmla="*/ 579 w 914"/>
                <a:gd name="T57" fmla="*/ 351 h 455"/>
                <a:gd name="T58" fmla="*/ 523 w 914"/>
                <a:gd name="T59" fmla="*/ 366 h 455"/>
                <a:gd name="T60" fmla="*/ 467 w 914"/>
                <a:gd name="T61" fmla="*/ 380 h 455"/>
                <a:gd name="T62" fmla="*/ 410 w 914"/>
                <a:gd name="T63" fmla="*/ 393 h 455"/>
                <a:gd name="T64" fmla="*/ 353 w 914"/>
                <a:gd name="T65" fmla="*/ 406 h 455"/>
                <a:gd name="T66" fmla="*/ 295 w 914"/>
                <a:gd name="T67" fmla="*/ 417 h 455"/>
                <a:gd name="T68" fmla="*/ 239 w 914"/>
                <a:gd name="T69" fmla="*/ 427 h 455"/>
                <a:gd name="T70" fmla="*/ 185 w 914"/>
                <a:gd name="T71" fmla="*/ 437 h 455"/>
                <a:gd name="T72" fmla="*/ 130 w 914"/>
                <a:gd name="T73" fmla="*/ 445 h 455"/>
                <a:gd name="T74" fmla="*/ 80 w 914"/>
                <a:gd name="T75" fmla="*/ 452 h 455"/>
                <a:gd name="T76" fmla="*/ 56 w 914"/>
                <a:gd name="T77" fmla="*/ 423 h 455"/>
                <a:gd name="T78" fmla="*/ 56 w 914"/>
                <a:gd name="T79" fmla="*/ 359 h 455"/>
                <a:gd name="T80" fmla="*/ 50 w 914"/>
                <a:gd name="T81" fmla="*/ 326 h 455"/>
                <a:gd name="T82" fmla="*/ 39 w 914"/>
                <a:gd name="T83" fmla="*/ 323 h 455"/>
                <a:gd name="T84" fmla="*/ 29 w 914"/>
                <a:gd name="T85" fmla="*/ 319 h 455"/>
                <a:gd name="T86" fmla="*/ 19 w 914"/>
                <a:gd name="T87" fmla="*/ 316 h 455"/>
                <a:gd name="T88" fmla="*/ 10 w 914"/>
                <a:gd name="T89" fmla="*/ 294 h 455"/>
                <a:gd name="T90" fmla="*/ 4 w 914"/>
                <a:gd name="T91" fmla="*/ 253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4" h="455">
                  <a:moveTo>
                    <a:pt x="0" y="233"/>
                  </a:moveTo>
                  <a:lnTo>
                    <a:pt x="31" y="228"/>
                  </a:lnTo>
                  <a:lnTo>
                    <a:pt x="64" y="224"/>
                  </a:lnTo>
                  <a:lnTo>
                    <a:pt x="94" y="219"/>
                  </a:lnTo>
                  <a:lnTo>
                    <a:pt x="125" y="214"/>
                  </a:lnTo>
                  <a:lnTo>
                    <a:pt x="156" y="209"/>
                  </a:lnTo>
                  <a:lnTo>
                    <a:pt x="186" y="204"/>
                  </a:lnTo>
                  <a:lnTo>
                    <a:pt x="216" y="198"/>
                  </a:lnTo>
                  <a:lnTo>
                    <a:pt x="246" y="192"/>
                  </a:lnTo>
                  <a:lnTo>
                    <a:pt x="276" y="187"/>
                  </a:lnTo>
                  <a:lnTo>
                    <a:pt x="306" y="180"/>
                  </a:lnTo>
                  <a:lnTo>
                    <a:pt x="336" y="174"/>
                  </a:lnTo>
                  <a:lnTo>
                    <a:pt x="364" y="167"/>
                  </a:lnTo>
                  <a:lnTo>
                    <a:pt x="393" y="160"/>
                  </a:lnTo>
                  <a:lnTo>
                    <a:pt x="422" y="153"/>
                  </a:lnTo>
                  <a:lnTo>
                    <a:pt x="451" y="146"/>
                  </a:lnTo>
                  <a:lnTo>
                    <a:pt x="480" y="138"/>
                  </a:lnTo>
                  <a:lnTo>
                    <a:pt x="507" y="131"/>
                  </a:lnTo>
                  <a:lnTo>
                    <a:pt x="536" y="123"/>
                  </a:lnTo>
                  <a:lnTo>
                    <a:pt x="564" y="116"/>
                  </a:lnTo>
                  <a:lnTo>
                    <a:pt x="591" y="108"/>
                  </a:lnTo>
                  <a:lnTo>
                    <a:pt x="619" y="100"/>
                  </a:lnTo>
                  <a:lnTo>
                    <a:pt x="647" y="91"/>
                  </a:lnTo>
                  <a:lnTo>
                    <a:pt x="674" y="83"/>
                  </a:lnTo>
                  <a:lnTo>
                    <a:pt x="701" y="74"/>
                  </a:lnTo>
                  <a:lnTo>
                    <a:pt x="728" y="66"/>
                  </a:lnTo>
                  <a:lnTo>
                    <a:pt x="755" y="56"/>
                  </a:lnTo>
                  <a:lnTo>
                    <a:pt x="781" y="47"/>
                  </a:lnTo>
                  <a:lnTo>
                    <a:pt x="808" y="38"/>
                  </a:lnTo>
                  <a:lnTo>
                    <a:pt x="834" y="29"/>
                  </a:lnTo>
                  <a:lnTo>
                    <a:pt x="861" y="20"/>
                  </a:lnTo>
                  <a:lnTo>
                    <a:pt x="887" y="9"/>
                  </a:lnTo>
                  <a:lnTo>
                    <a:pt x="914" y="0"/>
                  </a:lnTo>
                  <a:lnTo>
                    <a:pt x="913" y="21"/>
                  </a:lnTo>
                  <a:lnTo>
                    <a:pt x="911" y="41"/>
                  </a:lnTo>
                  <a:lnTo>
                    <a:pt x="909" y="62"/>
                  </a:lnTo>
                  <a:lnTo>
                    <a:pt x="907" y="83"/>
                  </a:lnTo>
                  <a:lnTo>
                    <a:pt x="902" y="89"/>
                  </a:lnTo>
                  <a:lnTo>
                    <a:pt x="897" y="94"/>
                  </a:lnTo>
                  <a:lnTo>
                    <a:pt x="891" y="101"/>
                  </a:lnTo>
                  <a:lnTo>
                    <a:pt x="885" y="107"/>
                  </a:lnTo>
                  <a:lnTo>
                    <a:pt x="879" y="142"/>
                  </a:lnTo>
                  <a:lnTo>
                    <a:pt x="875" y="176"/>
                  </a:lnTo>
                  <a:lnTo>
                    <a:pt x="869" y="212"/>
                  </a:lnTo>
                  <a:lnTo>
                    <a:pt x="863" y="247"/>
                  </a:lnTo>
                  <a:lnTo>
                    <a:pt x="847" y="255"/>
                  </a:lnTo>
                  <a:lnTo>
                    <a:pt x="831" y="264"/>
                  </a:lnTo>
                  <a:lnTo>
                    <a:pt x="813" y="272"/>
                  </a:lnTo>
                  <a:lnTo>
                    <a:pt x="793" y="281"/>
                  </a:lnTo>
                  <a:lnTo>
                    <a:pt x="773" y="289"/>
                  </a:lnTo>
                  <a:lnTo>
                    <a:pt x="752" y="297"/>
                  </a:lnTo>
                  <a:lnTo>
                    <a:pt x="730" y="305"/>
                  </a:lnTo>
                  <a:lnTo>
                    <a:pt x="705" y="313"/>
                  </a:lnTo>
                  <a:lnTo>
                    <a:pt x="682" y="321"/>
                  </a:lnTo>
                  <a:lnTo>
                    <a:pt x="657" y="330"/>
                  </a:lnTo>
                  <a:lnTo>
                    <a:pt x="632" y="336"/>
                  </a:lnTo>
                  <a:lnTo>
                    <a:pt x="605" y="345"/>
                  </a:lnTo>
                  <a:lnTo>
                    <a:pt x="579" y="351"/>
                  </a:lnTo>
                  <a:lnTo>
                    <a:pt x="551" y="359"/>
                  </a:lnTo>
                  <a:lnTo>
                    <a:pt x="523" y="366"/>
                  </a:lnTo>
                  <a:lnTo>
                    <a:pt x="496" y="373"/>
                  </a:lnTo>
                  <a:lnTo>
                    <a:pt x="467" y="380"/>
                  </a:lnTo>
                  <a:lnTo>
                    <a:pt x="439" y="387"/>
                  </a:lnTo>
                  <a:lnTo>
                    <a:pt x="410" y="393"/>
                  </a:lnTo>
                  <a:lnTo>
                    <a:pt x="382" y="400"/>
                  </a:lnTo>
                  <a:lnTo>
                    <a:pt x="353" y="406"/>
                  </a:lnTo>
                  <a:lnTo>
                    <a:pt x="324" y="411"/>
                  </a:lnTo>
                  <a:lnTo>
                    <a:pt x="295" y="417"/>
                  </a:lnTo>
                  <a:lnTo>
                    <a:pt x="268" y="422"/>
                  </a:lnTo>
                  <a:lnTo>
                    <a:pt x="239" y="427"/>
                  </a:lnTo>
                  <a:lnTo>
                    <a:pt x="211" y="432"/>
                  </a:lnTo>
                  <a:lnTo>
                    <a:pt x="185" y="437"/>
                  </a:lnTo>
                  <a:lnTo>
                    <a:pt x="157" y="440"/>
                  </a:lnTo>
                  <a:lnTo>
                    <a:pt x="130" y="445"/>
                  </a:lnTo>
                  <a:lnTo>
                    <a:pt x="105" y="448"/>
                  </a:lnTo>
                  <a:lnTo>
                    <a:pt x="80" y="452"/>
                  </a:lnTo>
                  <a:lnTo>
                    <a:pt x="56" y="455"/>
                  </a:lnTo>
                  <a:lnTo>
                    <a:pt x="56" y="423"/>
                  </a:lnTo>
                  <a:lnTo>
                    <a:pt x="56" y="392"/>
                  </a:lnTo>
                  <a:lnTo>
                    <a:pt x="56" y="359"/>
                  </a:lnTo>
                  <a:lnTo>
                    <a:pt x="56" y="328"/>
                  </a:lnTo>
                  <a:lnTo>
                    <a:pt x="50" y="326"/>
                  </a:lnTo>
                  <a:lnTo>
                    <a:pt x="45" y="325"/>
                  </a:lnTo>
                  <a:lnTo>
                    <a:pt x="39" y="323"/>
                  </a:lnTo>
                  <a:lnTo>
                    <a:pt x="35" y="321"/>
                  </a:lnTo>
                  <a:lnTo>
                    <a:pt x="29" y="319"/>
                  </a:lnTo>
                  <a:lnTo>
                    <a:pt x="24" y="318"/>
                  </a:lnTo>
                  <a:lnTo>
                    <a:pt x="19" y="316"/>
                  </a:lnTo>
                  <a:lnTo>
                    <a:pt x="13" y="315"/>
                  </a:lnTo>
                  <a:lnTo>
                    <a:pt x="10" y="294"/>
                  </a:lnTo>
                  <a:lnTo>
                    <a:pt x="7" y="273"/>
                  </a:lnTo>
                  <a:lnTo>
                    <a:pt x="4" y="25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A9372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7" name="Freeform 1337"/>
            <p:cNvSpPr>
              <a:spLocks/>
            </p:cNvSpPr>
            <p:nvPr userDrawn="1"/>
          </p:nvSpPr>
          <p:spPr bwMode="auto">
            <a:xfrm>
              <a:off x="3313" y="398"/>
              <a:ext cx="415" cy="217"/>
            </a:xfrm>
            <a:custGeom>
              <a:avLst/>
              <a:gdLst>
                <a:gd name="T0" fmla="*/ 27 w 829"/>
                <a:gd name="T1" fmla="*/ 220 h 436"/>
                <a:gd name="T2" fmla="*/ 84 w 829"/>
                <a:gd name="T3" fmla="*/ 211 h 436"/>
                <a:gd name="T4" fmla="*/ 139 w 829"/>
                <a:gd name="T5" fmla="*/ 200 h 436"/>
                <a:gd name="T6" fmla="*/ 194 w 829"/>
                <a:gd name="T7" fmla="*/ 190 h 436"/>
                <a:gd name="T8" fmla="*/ 248 w 829"/>
                <a:gd name="T9" fmla="*/ 179 h 436"/>
                <a:gd name="T10" fmla="*/ 303 w 829"/>
                <a:gd name="T11" fmla="*/ 166 h 436"/>
                <a:gd name="T12" fmla="*/ 356 w 829"/>
                <a:gd name="T13" fmla="*/ 152 h 436"/>
                <a:gd name="T14" fmla="*/ 409 w 829"/>
                <a:gd name="T15" fmla="*/ 138 h 436"/>
                <a:gd name="T16" fmla="*/ 460 w 829"/>
                <a:gd name="T17" fmla="*/ 123 h 436"/>
                <a:gd name="T18" fmla="*/ 511 w 829"/>
                <a:gd name="T19" fmla="*/ 108 h 436"/>
                <a:gd name="T20" fmla="*/ 562 w 829"/>
                <a:gd name="T21" fmla="*/ 93 h 436"/>
                <a:gd name="T22" fmla="*/ 613 w 829"/>
                <a:gd name="T23" fmla="*/ 77 h 436"/>
                <a:gd name="T24" fmla="*/ 662 w 829"/>
                <a:gd name="T25" fmla="*/ 60 h 436"/>
                <a:gd name="T26" fmla="*/ 710 w 829"/>
                <a:gd name="T27" fmla="*/ 44 h 436"/>
                <a:gd name="T28" fmla="*/ 759 w 829"/>
                <a:gd name="T29" fmla="*/ 27 h 436"/>
                <a:gd name="T30" fmla="*/ 806 w 829"/>
                <a:gd name="T31" fmla="*/ 9 h 436"/>
                <a:gd name="T32" fmla="*/ 828 w 829"/>
                <a:gd name="T33" fmla="*/ 21 h 436"/>
                <a:gd name="T34" fmla="*/ 825 w 829"/>
                <a:gd name="T35" fmla="*/ 62 h 436"/>
                <a:gd name="T36" fmla="*/ 818 w 829"/>
                <a:gd name="T37" fmla="*/ 89 h 436"/>
                <a:gd name="T38" fmla="*/ 805 w 829"/>
                <a:gd name="T39" fmla="*/ 101 h 436"/>
                <a:gd name="T40" fmla="*/ 795 w 829"/>
                <a:gd name="T41" fmla="*/ 142 h 436"/>
                <a:gd name="T42" fmla="*/ 784 w 829"/>
                <a:gd name="T43" fmla="*/ 212 h 436"/>
                <a:gd name="T44" fmla="*/ 750 w 829"/>
                <a:gd name="T45" fmla="*/ 263 h 436"/>
                <a:gd name="T46" fmla="*/ 679 w 829"/>
                <a:gd name="T47" fmla="*/ 292 h 436"/>
                <a:gd name="T48" fmla="*/ 595 w 829"/>
                <a:gd name="T49" fmla="*/ 320 h 436"/>
                <a:gd name="T50" fmla="*/ 502 w 829"/>
                <a:gd name="T51" fmla="*/ 347 h 436"/>
                <a:gd name="T52" fmla="*/ 402 w 829"/>
                <a:gd name="T53" fmla="*/ 371 h 436"/>
                <a:gd name="T54" fmla="*/ 300 w 829"/>
                <a:gd name="T55" fmla="*/ 394 h 436"/>
                <a:gd name="T56" fmla="*/ 199 w 829"/>
                <a:gd name="T57" fmla="*/ 412 h 436"/>
                <a:gd name="T58" fmla="*/ 104 w 829"/>
                <a:gd name="T59" fmla="*/ 429 h 436"/>
                <a:gd name="T60" fmla="*/ 59 w 829"/>
                <a:gd name="T61" fmla="*/ 404 h 436"/>
                <a:gd name="T62" fmla="*/ 61 w 829"/>
                <a:gd name="T63" fmla="*/ 343 h 436"/>
                <a:gd name="T64" fmla="*/ 56 w 829"/>
                <a:gd name="T65" fmla="*/ 311 h 436"/>
                <a:gd name="T66" fmla="*/ 46 w 829"/>
                <a:gd name="T67" fmla="*/ 306 h 436"/>
                <a:gd name="T68" fmla="*/ 36 w 829"/>
                <a:gd name="T69" fmla="*/ 302 h 436"/>
                <a:gd name="T70" fmla="*/ 26 w 829"/>
                <a:gd name="T71" fmla="*/ 297 h 436"/>
                <a:gd name="T72" fmla="*/ 16 w 829"/>
                <a:gd name="T73" fmla="*/ 277 h 436"/>
                <a:gd name="T74" fmla="*/ 5 w 829"/>
                <a:gd name="T75" fmla="*/ 24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9" h="436">
                  <a:moveTo>
                    <a:pt x="0" y="224"/>
                  </a:moveTo>
                  <a:lnTo>
                    <a:pt x="27" y="220"/>
                  </a:lnTo>
                  <a:lnTo>
                    <a:pt x="56" y="215"/>
                  </a:lnTo>
                  <a:lnTo>
                    <a:pt x="84" y="211"/>
                  </a:lnTo>
                  <a:lnTo>
                    <a:pt x="111" y="206"/>
                  </a:lnTo>
                  <a:lnTo>
                    <a:pt x="139" y="200"/>
                  </a:lnTo>
                  <a:lnTo>
                    <a:pt x="167" y="196"/>
                  </a:lnTo>
                  <a:lnTo>
                    <a:pt x="194" y="190"/>
                  </a:lnTo>
                  <a:lnTo>
                    <a:pt x="221" y="184"/>
                  </a:lnTo>
                  <a:lnTo>
                    <a:pt x="248" y="179"/>
                  </a:lnTo>
                  <a:lnTo>
                    <a:pt x="275" y="172"/>
                  </a:lnTo>
                  <a:lnTo>
                    <a:pt x="303" y="166"/>
                  </a:lnTo>
                  <a:lnTo>
                    <a:pt x="329" y="159"/>
                  </a:lnTo>
                  <a:lnTo>
                    <a:pt x="356" y="152"/>
                  </a:lnTo>
                  <a:lnTo>
                    <a:pt x="382" y="145"/>
                  </a:lnTo>
                  <a:lnTo>
                    <a:pt x="409" y="138"/>
                  </a:lnTo>
                  <a:lnTo>
                    <a:pt x="434" y="131"/>
                  </a:lnTo>
                  <a:lnTo>
                    <a:pt x="460" y="123"/>
                  </a:lnTo>
                  <a:lnTo>
                    <a:pt x="486" y="116"/>
                  </a:lnTo>
                  <a:lnTo>
                    <a:pt x="511" y="108"/>
                  </a:lnTo>
                  <a:lnTo>
                    <a:pt x="538" y="100"/>
                  </a:lnTo>
                  <a:lnTo>
                    <a:pt x="562" y="93"/>
                  </a:lnTo>
                  <a:lnTo>
                    <a:pt x="587" y="85"/>
                  </a:lnTo>
                  <a:lnTo>
                    <a:pt x="613" y="77"/>
                  </a:lnTo>
                  <a:lnTo>
                    <a:pt x="638" y="68"/>
                  </a:lnTo>
                  <a:lnTo>
                    <a:pt x="662" y="60"/>
                  </a:lnTo>
                  <a:lnTo>
                    <a:pt x="686" y="52"/>
                  </a:lnTo>
                  <a:lnTo>
                    <a:pt x="710" y="44"/>
                  </a:lnTo>
                  <a:lnTo>
                    <a:pt x="735" y="35"/>
                  </a:lnTo>
                  <a:lnTo>
                    <a:pt x="759" y="27"/>
                  </a:lnTo>
                  <a:lnTo>
                    <a:pt x="782" y="17"/>
                  </a:lnTo>
                  <a:lnTo>
                    <a:pt x="806" y="9"/>
                  </a:lnTo>
                  <a:lnTo>
                    <a:pt x="829" y="0"/>
                  </a:lnTo>
                  <a:lnTo>
                    <a:pt x="828" y="21"/>
                  </a:lnTo>
                  <a:lnTo>
                    <a:pt x="826" y="41"/>
                  </a:lnTo>
                  <a:lnTo>
                    <a:pt x="825" y="62"/>
                  </a:lnTo>
                  <a:lnTo>
                    <a:pt x="822" y="83"/>
                  </a:lnTo>
                  <a:lnTo>
                    <a:pt x="818" y="89"/>
                  </a:lnTo>
                  <a:lnTo>
                    <a:pt x="812" y="94"/>
                  </a:lnTo>
                  <a:lnTo>
                    <a:pt x="805" y="101"/>
                  </a:lnTo>
                  <a:lnTo>
                    <a:pt x="799" y="107"/>
                  </a:lnTo>
                  <a:lnTo>
                    <a:pt x="795" y="142"/>
                  </a:lnTo>
                  <a:lnTo>
                    <a:pt x="789" y="177"/>
                  </a:lnTo>
                  <a:lnTo>
                    <a:pt x="784" y="212"/>
                  </a:lnTo>
                  <a:lnTo>
                    <a:pt x="778" y="248"/>
                  </a:lnTo>
                  <a:lnTo>
                    <a:pt x="750" y="263"/>
                  </a:lnTo>
                  <a:lnTo>
                    <a:pt x="716" y="278"/>
                  </a:lnTo>
                  <a:lnTo>
                    <a:pt x="679" y="292"/>
                  </a:lnTo>
                  <a:lnTo>
                    <a:pt x="639" y="306"/>
                  </a:lnTo>
                  <a:lnTo>
                    <a:pt x="595" y="320"/>
                  </a:lnTo>
                  <a:lnTo>
                    <a:pt x="550" y="334"/>
                  </a:lnTo>
                  <a:lnTo>
                    <a:pt x="502" y="347"/>
                  </a:lnTo>
                  <a:lnTo>
                    <a:pt x="452" y="359"/>
                  </a:lnTo>
                  <a:lnTo>
                    <a:pt x="402" y="371"/>
                  </a:lnTo>
                  <a:lnTo>
                    <a:pt x="351" y="383"/>
                  </a:lnTo>
                  <a:lnTo>
                    <a:pt x="300" y="394"/>
                  </a:lnTo>
                  <a:lnTo>
                    <a:pt x="250" y="403"/>
                  </a:lnTo>
                  <a:lnTo>
                    <a:pt x="199" y="412"/>
                  </a:lnTo>
                  <a:lnTo>
                    <a:pt x="150" y="422"/>
                  </a:lnTo>
                  <a:lnTo>
                    <a:pt x="104" y="429"/>
                  </a:lnTo>
                  <a:lnTo>
                    <a:pt x="59" y="436"/>
                  </a:lnTo>
                  <a:lnTo>
                    <a:pt x="59" y="404"/>
                  </a:lnTo>
                  <a:lnTo>
                    <a:pt x="61" y="374"/>
                  </a:lnTo>
                  <a:lnTo>
                    <a:pt x="61" y="343"/>
                  </a:lnTo>
                  <a:lnTo>
                    <a:pt x="61" y="313"/>
                  </a:lnTo>
                  <a:lnTo>
                    <a:pt x="56" y="311"/>
                  </a:lnTo>
                  <a:lnTo>
                    <a:pt x="51" y="309"/>
                  </a:lnTo>
                  <a:lnTo>
                    <a:pt x="46" y="306"/>
                  </a:lnTo>
                  <a:lnTo>
                    <a:pt x="41" y="304"/>
                  </a:lnTo>
                  <a:lnTo>
                    <a:pt x="36" y="302"/>
                  </a:lnTo>
                  <a:lnTo>
                    <a:pt x="31" y="300"/>
                  </a:lnTo>
                  <a:lnTo>
                    <a:pt x="26" y="297"/>
                  </a:lnTo>
                  <a:lnTo>
                    <a:pt x="21" y="295"/>
                  </a:lnTo>
                  <a:lnTo>
                    <a:pt x="16" y="277"/>
                  </a:lnTo>
                  <a:lnTo>
                    <a:pt x="10" y="259"/>
                  </a:lnTo>
                  <a:lnTo>
                    <a:pt x="5" y="242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BF9B7A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8" name="Freeform 1338"/>
            <p:cNvSpPr>
              <a:spLocks/>
            </p:cNvSpPr>
            <p:nvPr userDrawn="1"/>
          </p:nvSpPr>
          <p:spPr bwMode="auto">
            <a:xfrm>
              <a:off x="3355" y="398"/>
              <a:ext cx="373" cy="207"/>
            </a:xfrm>
            <a:custGeom>
              <a:avLst/>
              <a:gdLst>
                <a:gd name="T0" fmla="*/ 0 w 745"/>
                <a:gd name="T1" fmla="*/ 214 h 416"/>
                <a:gd name="T2" fmla="*/ 49 w 745"/>
                <a:gd name="T3" fmla="*/ 206 h 416"/>
                <a:gd name="T4" fmla="*/ 99 w 745"/>
                <a:gd name="T5" fmla="*/ 198 h 416"/>
                <a:gd name="T6" fmla="*/ 148 w 745"/>
                <a:gd name="T7" fmla="*/ 188 h 416"/>
                <a:gd name="T8" fmla="*/ 198 w 745"/>
                <a:gd name="T9" fmla="*/ 177 h 416"/>
                <a:gd name="T10" fmla="*/ 247 w 745"/>
                <a:gd name="T11" fmla="*/ 165 h 416"/>
                <a:gd name="T12" fmla="*/ 296 w 745"/>
                <a:gd name="T13" fmla="*/ 152 h 416"/>
                <a:gd name="T14" fmla="*/ 343 w 745"/>
                <a:gd name="T15" fmla="*/ 138 h 416"/>
                <a:gd name="T16" fmla="*/ 391 w 745"/>
                <a:gd name="T17" fmla="*/ 124 h 416"/>
                <a:gd name="T18" fmla="*/ 437 w 745"/>
                <a:gd name="T19" fmla="*/ 109 h 416"/>
                <a:gd name="T20" fmla="*/ 485 w 745"/>
                <a:gd name="T21" fmla="*/ 94 h 416"/>
                <a:gd name="T22" fmla="*/ 530 w 745"/>
                <a:gd name="T23" fmla="*/ 80 h 416"/>
                <a:gd name="T24" fmla="*/ 575 w 745"/>
                <a:gd name="T25" fmla="*/ 63 h 416"/>
                <a:gd name="T26" fmla="*/ 618 w 745"/>
                <a:gd name="T27" fmla="*/ 47 h 416"/>
                <a:gd name="T28" fmla="*/ 662 w 745"/>
                <a:gd name="T29" fmla="*/ 31 h 416"/>
                <a:gd name="T30" fmla="*/ 704 w 745"/>
                <a:gd name="T31" fmla="*/ 16 h 416"/>
                <a:gd name="T32" fmla="*/ 745 w 745"/>
                <a:gd name="T33" fmla="*/ 0 h 416"/>
                <a:gd name="T34" fmla="*/ 744 w 745"/>
                <a:gd name="T35" fmla="*/ 21 h 416"/>
                <a:gd name="T36" fmla="*/ 742 w 745"/>
                <a:gd name="T37" fmla="*/ 41 h 416"/>
                <a:gd name="T38" fmla="*/ 741 w 745"/>
                <a:gd name="T39" fmla="*/ 62 h 416"/>
                <a:gd name="T40" fmla="*/ 738 w 745"/>
                <a:gd name="T41" fmla="*/ 83 h 416"/>
                <a:gd name="T42" fmla="*/ 734 w 745"/>
                <a:gd name="T43" fmla="*/ 89 h 416"/>
                <a:gd name="T44" fmla="*/ 728 w 745"/>
                <a:gd name="T45" fmla="*/ 94 h 416"/>
                <a:gd name="T46" fmla="*/ 722 w 745"/>
                <a:gd name="T47" fmla="*/ 101 h 416"/>
                <a:gd name="T48" fmla="*/ 715 w 745"/>
                <a:gd name="T49" fmla="*/ 107 h 416"/>
                <a:gd name="T50" fmla="*/ 711 w 745"/>
                <a:gd name="T51" fmla="*/ 142 h 416"/>
                <a:gd name="T52" fmla="*/ 706 w 745"/>
                <a:gd name="T53" fmla="*/ 177 h 416"/>
                <a:gd name="T54" fmla="*/ 700 w 745"/>
                <a:gd name="T55" fmla="*/ 212 h 416"/>
                <a:gd name="T56" fmla="*/ 696 w 745"/>
                <a:gd name="T57" fmla="*/ 248 h 416"/>
                <a:gd name="T58" fmla="*/ 671 w 745"/>
                <a:gd name="T59" fmla="*/ 260 h 416"/>
                <a:gd name="T60" fmla="*/ 643 w 745"/>
                <a:gd name="T61" fmla="*/ 273 h 416"/>
                <a:gd name="T62" fmla="*/ 610 w 745"/>
                <a:gd name="T63" fmla="*/ 286 h 416"/>
                <a:gd name="T64" fmla="*/ 575 w 745"/>
                <a:gd name="T65" fmla="*/ 298 h 416"/>
                <a:gd name="T66" fmla="*/ 537 w 745"/>
                <a:gd name="T67" fmla="*/ 311 h 416"/>
                <a:gd name="T68" fmla="*/ 497 w 745"/>
                <a:gd name="T69" fmla="*/ 323 h 416"/>
                <a:gd name="T70" fmla="*/ 455 w 745"/>
                <a:gd name="T71" fmla="*/ 335 h 416"/>
                <a:gd name="T72" fmla="*/ 412 w 745"/>
                <a:gd name="T73" fmla="*/ 346 h 416"/>
                <a:gd name="T74" fmla="*/ 367 w 745"/>
                <a:gd name="T75" fmla="*/ 357 h 416"/>
                <a:gd name="T76" fmla="*/ 323 w 745"/>
                <a:gd name="T77" fmla="*/ 368 h 416"/>
                <a:gd name="T78" fmla="*/ 278 w 745"/>
                <a:gd name="T79" fmla="*/ 377 h 416"/>
                <a:gd name="T80" fmla="*/ 234 w 745"/>
                <a:gd name="T81" fmla="*/ 386 h 416"/>
                <a:gd name="T82" fmla="*/ 190 w 745"/>
                <a:gd name="T83" fmla="*/ 395 h 416"/>
                <a:gd name="T84" fmla="*/ 146 w 745"/>
                <a:gd name="T85" fmla="*/ 402 h 416"/>
                <a:gd name="T86" fmla="*/ 105 w 745"/>
                <a:gd name="T87" fmla="*/ 410 h 416"/>
                <a:gd name="T88" fmla="*/ 65 w 745"/>
                <a:gd name="T89" fmla="*/ 416 h 416"/>
                <a:gd name="T90" fmla="*/ 66 w 745"/>
                <a:gd name="T91" fmla="*/ 386 h 416"/>
                <a:gd name="T92" fmla="*/ 66 w 745"/>
                <a:gd name="T93" fmla="*/ 357 h 416"/>
                <a:gd name="T94" fmla="*/ 66 w 745"/>
                <a:gd name="T95" fmla="*/ 327 h 416"/>
                <a:gd name="T96" fmla="*/ 68 w 745"/>
                <a:gd name="T97" fmla="*/ 298 h 416"/>
                <a:gd name="T98" fmla="*/ 63 w 745"/>
                <a:gd name="T99" fmla="*/ 295 h 416"/>
                <a:gd name="T100" fmla="*/ 58 w 745"/>
                <a:gd name="T101" fmla="*/ 293 h 416"/>
                <a:gd name="T102" fmla="*/ 54 w 745"/>
                <a:gd name="T103" fmla="*/ 289 h 416"/>
                <a:gd name="T104" fmla="*/ 49 w 745"/>
                <a:gd name="T105" fmla="*/ 287 h 416"/>
                <a:gd name="T106" fmla="*/ 45 w 745"/>
                <a:gd name="T107" fmla="*/ 285 h 416"/>
                <a:gd name="T108" fmla="*/ 40 w 745"/>
                <a:gd name="T109" fmla="*/ 282 h 416"/>
                <a:gd name="T110" fmla="*/ 35 w 745"/>
                <a:gd name="T111" fmla="*/ 279 h 416"/>
                <a:gd name="T112" fmla="*/ 31 w 745"/>
                <a:gd name="T113" fmla="*/ 277 h 416"/>
                <a:gd name="T114" fmla="*/ 23 w 745"/>
                <a:gd name="T115" fmla="*/ 260 h 416"/>
                <a:gd name="T116" fmla="*/ 16 w 745"/>
                <a:gd name="T117" fmla="*/ 245 h 416"/>
                <a:gd name="T118" fmla="*/ 8 w 745"/>
                <a:gd name="T119" fmla="*/ 229 h 416"/>
                <a:gd name="T120" fmla="*/ 0 w 745"/>
                <a:gd name="T121" fmla="*/ 21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5" h="416">
                  <a:moveTo>
                    <a:pt x="0" y="214"/>
                  </a:moveTo>
                  <a:lnTo>
                    <a:pt x="49" y="206"/>
                  </a:lnTo>
                  <a:lnTo>
                    <a:pt x="99" y="198"/>
                  </a:lnTo>
                  <a:lnTo>
                    <a:pt x="148" y="188"/>
                  </a:lnTo>
                  <a:lnTo>
                    <a:pt x="198" y="177"/>
                  </a:lnTo>
                  <a:lnTo>
                    <a:pt x="247" y="165"/>
                  </a:lnTo>
                  <a:lnTo>
                    <a:pt x="296" y="152"/>
                  </a:lnTo>
                  <a:lnTo>
                    <a:pt x="343" y="138"/>
                  </a:lnTo>
                  <a:lnTo>
                    <a:pt x="391" y="124"/>
                  </a:lnTo>
                  <a:lnTo>
                    <a:pt x="437" y="109"/>
                  </a:lnTo>
                  <a:lnTo>
                    <a:pt x="485" y="94"/>
                  </a:lnTo>
                  <a:lnTo>
                    <a:pt x="530" y="80"/>
                  </a:lnTo>
                  <a:lnTo>
                    <a:pt x="575" y="63"/>
                  </a:lnTo>
                  <a:lnTo>
                    <a:pt x="618" y="47"/>
                  </a:lnTo>
                  <a:lnTo>
                    <a:pt x="662" y="31"/>
                  </a:lnTo>
                  <a:lnTo>
                    <a:pt x="704" y="16"/>
                  </a:lnTo>
                  <a:lnTo>
                    <a:pt x="745" y="0"/>
                  </a:lnTo>
                  <a:lnTo>
                    <a:pt x="744" y="21"/>
                  </a:lnTo>
                  <a:lnTo>
                    <a:pt x="742" y="41"/>
                  </a:lnTo>
                  <a:lnTo>
                    <a:pt x="741" y="62"/>
                  </a:lnTo>
                  <a:lnTo>
                    <a:pt x="738" y="83"/>
                  </a:lnTo>
                  <a:lnTo>
                    <a:pt x="734" y="89"/>
                  </a:lnTo>
                  <a:lnTo>
                    <a:pt x="728" y="94"/>
                  </a:lnTo>
                  <a:lnTo>
                    <a:pt x="722" y="101"/>
                  </a:lnTo>
                  <a:lnTo>
                    <a:pt x="715" y="107"/>
                  </a:lnTo>
                  <a:lnTo>
                    <a:pt x="711" y="142"/>
                  </a:lnTo>
                  <a:lnTo>
                    <a:pt x="706" y="177"/>
                  </a:lnTo>
                  <a:lnTo>
                    <a:pt x="700" y="212"/>
                  </a:lnTo>
                  <a:lnTo>
                    <a:pt x="696" y="248"/>
                  </a:lnTo>
                  <a:lnTo>
                    <a:pt x="671" y="260"/>
                  </a:lnTo>
                  <a:lnTo>
                    <a:pt x="643" y="273"/>
                  </a:lnTo>
                  <a:lnTo>
                    <a:pt x="610" y="286"/>
                  </a:lnTo>
                  <a:lnTo>
                    <a:pt x="575" y="298"/>
                  </a:lnTo>
                  <a:lnTo>
                    <a:pt x="537" y="311"/>
                  </a:lnTo>
                  <a:lnTo>
                    <a:pt x="497" y="323"/>
                  </a:lnTo>
                  <a:lnTo>
                    <a:pt x="455" y="335"/>
                  </a:lnTo>
                  <a:lnTo>
                    <a:pt x="412" y="346"/>
                  </a:lnTo>
                  <a:lnTo>
                    <a:pt x="367" y="357"/>
                  </a:lnTo>
                  <a:lnTo>
                    <a:pt x="323" y="368"/>
                  </a:lnTo>
                  <a:lnTo>
                    <a:pt x="278" y="377"/>
                  </a:lnTo>
                  <a:lnTo>
                    <a:pt x="234" y="386"/>
                  </a:lnTo>
                  <a:lnTo>
                    <a:pt x="190" y="395"/>
                  </a:lnTo>
                  <a:lnTo>
                    <a:pt x="146" y="402"/>
                  </a:lnTo>
                  <a:lnTo>
                    <a:pt x="105" y="410"/>
                  </a:lnTo>
                  <a:lnTo>
                    <a:pt x="65" y="416"/>
                  </a:lnTo>
                  <a:lnTo>
                    <a:pt x="66" y="386"/>
                  </a:lnTo>
                  <a:lnTo>
                    <a:pt x="66" y="357"/>
                  </a:lnTo>
                  <a:lnTo>
                    <a:pt x="66" y="327"/>
                  </a:lnTo>
                  <a:lnTo>
                    <a:pt x="68" y="298"/>
                  </a:lnTo>
                  <a:lnTo>
                    <a:pt x="63" y="295"/>
                  </a:lnTo>
                  <a:lnTo>
                    <a:pt x="58" y="293"/>
                  </a:lnTo>
                  <a:lnTo>
                    <a:pt x="54" y="289"/>
                  </a:lnTo>
                  <a:lnTo>
                    <a:pt x="49" y="287"/>
                  </a:lnTo>
                  <a:lnTo>
                    <a:pt x="45" y="285"/>
                  </a:lnTo>
                  <a:lnTo>
                    <a:pt x="40" y="282"/>
                  </a:lnTo>
                  <a:lnTo>
                    <a:pt x="35" y="279"/>
                  </a:lnTo>
                  <a:lnTo>
                    <a:pt x="31" y="277"/>
                  </a:lnTo>
                  <a:lnTo>
                    <a:pt x="23" y="260"/>
                  </a:lnTo>
                  <a:lnTo>
                    <a:pt x="16" y="245"/>
                  </a:lnTo>
                  <a:lnTo>
                    <a:pt x="8" y="229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C4A384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9" name="Freeform 1339"/>
            <p:cNvSpPr>
              <a:spLocks/>
            </p:cNvSpPr>
            <p:nvPr userDrawn="1"/>
          </p:nvSpPr>
          <p:spPr bwMode="auto">
            <a:xfrm>
              <a:off x="3398" y="398"/>
              <a:ext cx="331" cy="198"/>
            </a:xfrm>
            <a:custGeom>
              <a:avLst/>
              <a:gdLst>
                <a:gd name="T0" fmla="*/ 43 w 661"/>
                <a:gd name="T1" fmla="*/ 197 h 396"/>
                <a:gd name="T2" fmla="*/ 130 w 661"/>
                <a:gd name="T3" fmla="*/ 180 h 396"/>
                <a:gd name="T4" fmla="*/ 218 w 661"/>
                <a:gd name="T5" fmla="*/ 157 h 396"/>
                <a:gd name="T6" fmla="*/ 304 w 661"/>
                <a:gd name="T7" fmla="*/ 131 h 396"/>
                <a:gd name="T8" fmla="*/ 389 w 661"/>
                <a:gd name="T9" fmla="*/ 103 h 396"/>
                <a:gd name="T10" fmla="*/ 472 w 661"/>
                <a:gd name="T11" fmla="*/ 73 h 396"/>
                <a:gd name="T12" fmla="*/ 551 w 661"/>
                <a:gd name="T13" fmla="*/ 43 h 396"/>
                <a:gd name="T14" fmla="*/ 626 w 661"/>
                <a:gd name="T15" fmla="*/ 14 h 396"/>
                <a:gd name="T16" fmla="*/ 660 w 661"/>
                <a:gd name="T17" fmla="*/ 21 h 396"/>
                <a:gd name="T18" fmla="*/ 657 w 661"/>
                <a:gd name="T19" fmla="*/ 62 h 396"/>
                <a:gd name="T20" fmla="*/ 649 w 661"/>
                <a:gd name="T21" fmla="*/ 89 h 396"/>
                <a:gd name="T22" fmla="*/ 637 w 661"/>
                <a:gd name="T23" fmla="*/ 101 h 396"/>
                <a:gd name="T24" fmla="*/ 626 w 661"/>
                <a:gd name="T25" fmla="*/ 143 h 396"/>
                <a:gd name="T26" fmla="*/ 616 w 661"/>
                <a:gd name="T27" fmla="*/ 213 h 396"/>
                <a:gd name="T28" fmla="*/ 591 w 661"/>
                <a:gd name="T29" fmla="*/ 259 h 396"/>
                <a:gd name="T30" fmla="*/ 539 w 661"/>
                <a:gd name="T31" fmla="*/ 281 h 396"/>
                <a:gd name="T32" fmla="*/ 477 w 661"/>
                <a:gd name="T33" fmla="*/ 302 h 396"/>
                <a:gd name="T34" fmla="*/ 407 w 661"/>
                <a:gd name="T35" fmla="*/ 323 h 396"/>
                <a:gd name="T36" fmla="*/ 332 w 661"/>
                <a:gd name="T37" fmla="*/ 342 h 396"/>
                <a:gd name="T38" fmla="*/ 255 w 661"/>
                <a:gd name="T39" fmla="*/ 359 h 396"/>
                <a:gd name="T40" fmla="*/ 177 w 661"/>
                <a:gd name="T41" fmla="*/ 376 h 396"/>
                <a:gd name="T42" fmla="*/ 105 w 661"/>
                <a:gd name="T43" fmla="*/ 391 h 396"/>
                <a:gd name="T44" fmla="*/ 71 w 661"/>
                <a:gd name="T45" fmla="*/ 368 h 396"/>
                <a:gd name="T46" fmla="*/ 73 w 661"/>
                <a:gd name="T47" fmla="*/ 311 h 396"/>
                <a:gd name="T48" fmla="*/ 69 w 661"/>
                <a:gd name="T49" fmla="*/ 280 h 396"/>
                <a:gd name="T50" fmla="*/ 61 w 661"/>
                <a:gd name="T51" fmla="*/ 273 h 396"/>
                <a:gd name="T52" fmla="*/ 52 w 661"/>
                <a:gd name="T53" fmla="*/ 266 h 396"/>
                <a:gd name="T54" fmla="*/ 44 w 661"/>
                <a:gd name="T55" fmla="*/ 260 h 396"/>
                <a:gd name="T56" fmla="*/ 34 w 661"/>
                <a:gd name="T57" fmla="*/ 250 h 396"/>
                <a:gd name="T58" fmla="*/ 25 w 661"/>
                <a:gd name="T59" fmla="*/ 237 h 396"/>
                <a:gd name="T60" fmla="*/ 15 w 661"/>
                <a:gd name="T61" fmla="*/ 225 h 396"/>
                <a:gd name="T62" fmla="*/ 5 w 661"/>
                <a:gd name="T63" fmla="*/ 21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1" h="396">
                  <a:moveTo>
                    <a:pt x="0" y="204"/>
                  </a:moveTo>
                  <a:lnTo>
                    <a:pt x="43" y="197"/>
                  </a:lnTo>
                  <a:lnTo>
                    <a:pt x="86" y="189"/>
                  </a:lnTo>
                  <a:lnTo>
                    <a:pt x="130" y="180"/>
                  </a:lnTo>
                  <a:lnTo>
                    <a:pt x="174" y="168"/>
                  </a:lnTo>
                  <a:lnTo>
                    <a:pt x="218" y="157"/>
                  </a:lnTo>
                  <a:lnTo>
                    <a:pt x="261" y="144"/>
                  </a:lnTo>
                  <a:lnTo>
                    <a:pt x="304" y="131"/>
                  </a:lnTo>
                  <a:lnTo>
                    <a:pt x="347" y="118"/>
                  </a:lnTo>
                  <a:lnTo>
                    <a:pt x="389" y="103"/>
                  </a:lnTo>
                  <a:lnTo>
                    <a:pt x="431" y="88"/>
                  </a:lnTo>
                  <a:lnTo>
                    <a:pt x="472" y="73"/>
                  </a:lnTo>
                  <a:lnTo>
                    <a:pt x="511" y="58"/>
                  </a:lnTo>
                  <a:lnTo>
                    <a:pt x="551" y="43"/>
                  </a:lnTo>
                  <a:lnTo>
                    <a:pt x="589" y="29"/>
                  </a:lnTo>
                  <a:lnTo>
                    <a:pt x="626" y="14"/>
                  </a:lnTo>
                  <a:lnTo>
                    <a:pt x="661" y="0"/>
                  </a:lnTo>
                  <a:lnTo>
                    <a:pt x="660" y="21"/>
                  </a:lnTo>
                  <a:lnTo>
                    <a:pt x="658" y="41"/>
                  </a:lnTo>
                  <a:lnTo>
                    <a:pt x="657" y="62"/>
                  </a:lnTo>
                  <a:lnTo>
                    <a:pt x="654" y="83"/>
                  </a:lnTo>
                  <a:lnTo>
                    <a:pt x="649" y="89"/>
                  </a:lnTo>
                  <a:lnTo>
                    <a:pt x="643" y="94"/>
                  </a:lnTo>
                  <a:lnTo>
                    <a:pt x="637" y="101"/>
                  </a:lnTo>
                  <a:lnTo>
                    <a:pt x="630" y="107"/>
                  </a:lnTo>
                  <a:lnTo>
                    <a:pt x="626" y="143"/>
                  </a:lnTo>
                  <a:lnTo>
                    <a:pt x="621" y="177"/>
                  </a:lnTo>
                  <a:lnTo>
                    <a:pt x="616" y="213"/>
                  </a:lnTo>
                  <a:lnTo>
                    <a:pt x="612" y="249"/>
                  </a:lnTo>
                  <a:lnTo>
                    <a:pt x="591" y="259"/>
                  </a:lnTo>
                  <a:lnTo>
                    <a:pt x="567" y="271"/>
                  </a:lnTo>
                  <a:lnTo>
                    <a:pt x="539" y="281"/>
                  </a:lnTo>
                  <a:lnTo>
                    <a:pt x="509" y="292"/>
                  </a:lnTo>
                  <a:lnTo>
                    <a:pt x="477" y="302"/>
                  </a:lnTo>
                  <a:lnTo>
                    <a:pt x="442" y="312"/>
                  </a:lnTo>
                  <a:lnTo>
                    <a:pt x="407" y="323"/>
                  </a:lnTo>
                  <a:lnTo>
                    <a:pt x="370" y="333"/>
                  </a:lnTo>
                  <a:lnTo>
                    <a:pt x="332" y="342"/>
                  </a:lnTo>
                  <a:lnTo>
                    <a:pt x="293" y="351"/>
                  </a:lnTo>
                  <a:lnTo>
                    <a:pt x="255" y="359"/>
                  </a:lnTo>
                  <a:lnTo>
                    <a:pt x="215" y="369"/>
                  </a:lnTo>
                  <a:lnTo>
                    <a:pt x="177" y="376"/>
                  </a:lnTo>
                  <a:lnTo>
                    <a:pt x="140" y="384"/>
                  </a:lnTo>
                  <a:lnTo>
                    <a:pt x="105" y="391"/>
                  </a:lnTo>
                  <a:lnTo>
                    <a:pt x="70" y="396"/>
                  </a:lnTo>
                  <a:lnTo>
                    <a:pt x="71" y="368"/>
                  </a:lnTo>
                  <a:lnTo>
                    <a:pt x="73" y="340"/>
                  </a:lnTo>
                  <a:lnTo>
                    <a:pt x="73" y="311"/>
                  </a:lnTo>
                  <a:lnTo>
                    <a:pt x="74" y="283"/>
                  </a:lnTo>
                  <a:lnTo>
                    <a:pt x="69" y="280"/>
                  </a:lnTo>
                  <a:lnTo>
                    <a:pt x="66" y="277"/>
                  </a:lnTo>
                  <a:lnTo>
                    <a:pt x="61" y="273"/>
                  </a:lnTo>
                  <a:lnTo>
                    <a:pt x="56" y="270"/>
                  </a:lnTo>
                  <a:lnTo>
                    <a:pt x="52" y="266"/>
                  </a:lnTo>
                  <a:lnTo>
                    <a:pt x="48" y="263"/>
                  </a:lnTo>
                  <a:lnTo>
                    <a:pt x="44" y="260"/>
                  </a:lnTo>
                  <a:lnTo>
                    <a:pt x="39" y="257"/>
                  </a:lnTo>
                  <a:lnTo>
                    <a:pt x="34" y="250"/>
                  </a:lnTo>
                  <a:lnTo>
                    <a:pt x="30" y="244"/>
                  </a:lnTo>
                  <a:lnTo>
                    <a:pt x="25" y="237"/>
                  </a:lnTo>
                  <a:lnTo>
                    <a:pt x="20" y="230"/>
                  </a:lnTo>
                  <a:lnTo>
                    <a:pt x="15" y="225"/>
                  </a:lnTo>
                  <a:lnTo>
                    <a:pt x="10" y="218"/>
                  </a:lnTo>
                  <a:lnTo>
                    <a:pt x="5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C4A58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0" name="Freeform 1340"/>
            <p:cNvSpPr>
              <a:spLocks/>
            </p:cNvSpPr>
            <p:nvPr userDrawn="1"/>
          </p:nvSpPr>
          <p:spPr bwMode="auto">
            <a:xfrm>
              <a:off x="3441" y="398"/>
              <a:ext cx="288" cy="188"/>
            </a:xfrm>
            <a:custGeom>
              <a:avLst/>
              <a:gdLst>
                <a:gd name="T0" fmla="*/ 0 w 576"/>
                <a:gd name="T1" fmla="*/ 195 h 377"/>
                <a:gd name="T2" fmla="*/ 37 w 576"/>
                <a:gd name="T3" fmla="*/ 189 h 377"/>
                <a:gd name="T4" fmla="*/ 74 w 576"/>
                <a:gd name="T5" fmla="*/ 181 h 377"/>
                <a:gd name="T6" fmla="*/ 112 w 576"/>
                <a:gd name="T7" fmla="*/ 172 h 377"/>
                <a:gd name="T8" fmla="*/ 150 w 576"/>
                <a:gd name="T9" fmla="*/ 161 h 377"/>
                <a:gd name="T10" fmla="*/ 188 w 576"/>
                <a:gd name="T11" fmla="*/ 150 h 377"/>
                <a:gd name="T12" fmla="*/ 227 w 576"/>
                <a:gd name="T13" fmla="*/ 137 h 377"/>
                <a:gd name="T14" fmla="*/ 265 w 576"/>
                <a:gd name="T15" fmla="*/ 123 h 377"/>
                <a:gd name="T16" fmla="*/ 303 w 576"/>
                <a:gd name="T17" fmla="*/ 109 h 377"/>
                <a:gd name="T18" fmla="*/ 341 w 576"/>
                <a:gd name="T19" fmla="*/ 96 h 377"/>
                <a:gd name="T20" fmla="*/ 378 w 576"/>
                <a:gd name="T21" fmla="*/ 81 h 377"/>
                <a:gd name="T22" fmla="*/ 414 w 576"/>
                <a:gd name="T23" fmla="*/ 67 h 377"/>
                <a:gd name="T24" fmla="*/ 450 w 576"/>
                <a:gd name="T25" fmla="*/ 52 h 377"/>
                <a:gd name="T26" fmla="*/ 483 w 576"/>
                <a:gd name="T27" fmla="*/ 38 h 377"/>
                <a:gd name="T28" fmla="*/ 515 w 576"/>
                <a:gd name="T29" fmla="*/ 24 h 377"/>
                <a:gd name="T30" fmla="*/ 546 w 576"/>
                <a:gd name="T31" fmla="*/ 12 h 377"/>
                <a:gd name="T32" fmla="*/ 576 w 576"/>
                <a:gd name="T33" fmla="*/ 0 h 377"/>
                <a:gd name="T34" fmla="*/ 575 w 576"/>
                <a:gd name="T35" fmla="*/ 21 h 377"/>
                <a:gd name="T36" fmla="*/ 573 w 576"/>
                <a:gd name="T37" fmla="*/ 41 h 377"/>
                <a:gd name="T38" fmla="*/ 572 w 576"/>
                <a:gd name="T39" fmla="*/ 62 h 377"/>
                <a:gd name="T40" fmla="*/ 569 w 576"/>
                <a:gd name="T41" fmla="*/ 83 h 377"/>
                <a:gd name="T42" fmla="*/ 565 w 576"/>
                <a:gd name="T43" fmla="*/ 89 h 377"/>
                <a:gd name="T44" fmla="*/ 559 w 576"/>
                <a:gd name="T45" fmla="*/ 94 h 377"/>
                <a:gd name="T46" fmla="*/ 552 w 576"/>
                <a:gd name="T47" fmla="*/ 101 h 377"/>
                <a:gd name="T48" fmla="*/ 545 w 576"/>
                <a:gd name="T49" fmla="*/ 107 h 377"/>
                <a:gd name="T50" fmla="*/ 541 w 576"/>
                <a:gd name="T51" fmla="*/ 143 h 377"/>
                <a:gd name="T52" fmla="*/ 537 w 576"/>
                <a:gd name="T53" fmla="*/ 177 h 377"/>
                <a:gd name="T54" fmla="*/ 532 w 576"/>
                <a:gd name="T55" fmla="*/ 213 h 377"/>
                <a:gd name="T56" fmla="*/ 528 w 576"/>
                <a:gd name="T57" fmla="*/ 249 h 377"/>
                <a:gd name="T58" fmla="*/ 511 w 576"/>
                <a:gd name="T59" fmla="*/ 258 h 377"/>
                <a:gd name="T60" fmla="*/ 491 w 576"/>
                <a:gd name="T61" fmla="*/ 266 h 377"/>
                <a:gd name="T62" fmla="*/ 468 w 576"/>
                <a:gd name="T63" fmla="*/ 275 h 377"/>
                <a:gd name="T64" fmla="*/ 444 w 576"/>
                <a:gd name="T65" fmla="*/ 285 h 377"/>
                <a:gd name="T66" fmla="*/ 417 w 576"/>
                <a:gd name="T67" fmla="*/ 294 h 377"/>
                <a:gd name="T68" fmla="*/ 388 w 576"/>
                <a:gd name="T69" fmla="*/ 302 h 377"/>
                <a:gd name="T70" fmla="*/ 359 w 576"/>
                <a:gd name="T71" fmla="*/ 311 h 377"/>
                <a:gd name="T72" fmla="*/ 327 w 576"/>
                <a:gd name="T73" fmla="*/ 319 h 377"/>
                <a:gd name="T74" fmla="*/ 296 w 576"/>
                <a:gd name="T75" fmla="*/ 327 h 377"/>
                <a:gd name="T76" fmla="*/ 264 w 576"/>
                <a:gd name="T77" fmla="*/ 335 h 377"/>
                <a:gd name="T78" fmla="*/ 231 w 576"/>
                <a:gd name="T79" fmla="*/ 343 h 377"/>
                <a:gd name="T80" fmla="*/ 198 w 576"/>
                <a:gd name="T81" fmla="*/ 350 h 377"/>
                <a:gd name="T82" fmla="*/ 166 w 576"/>
                <a:gd name="T83" fmla="*/ 358 h 377"/>
                <a:gd name="T84" fmla="*/ 134 w 576"/>
                <a:gd name="T85" fmla="*/ 364 h 377"/>
                <a:gd name="T86" fmla="*/ 104 w 576"/>
                <a:gd name="T87" fmla="*/ 371 h 377"/>
                <a:gd name="T88" fmla="*/ 74 w 576"/>
                <a:gd name="T89" fmla="*/ 377 h 377"/>
                <a:gd name="T90" fmla="*/ 75 w 576"/>
                <a:gd name="T91" fmla="*/ 349 h 377"/>
                <a:gd name="T92" fmla="*/ 77 w 576"/>
                <a:gd name="T93" fmla="*/ 323 h 377"/>
                <a:gd name="T94" fmla="*/ 79 w 576"/>
                <a:gd name="T95" fmla="*/ 295 h 377"/>
                <a:gd name="T96" fmla="*/ 80 w 576"/>
                <a:gd name="T97" fmla="*/ 268 h 377"/>
                <a:gd name="T98" fmla="*/ 72 w 576"/>
                <a:gd name="T99" fmla="*/ 260 h 377"/>
                <a:gd name="T100" fmla="*/ 64 w 576"/>
                <a:gd name="T101" fmla="*/ 252 h 377"/>
                <a:gd name="T102" fmla="*/ 55 w 576"/>
                <a:gd name="T103" fmla="*/ 245 h 377"/>
                <a:gd name="T104" fmla="*/ 47 w 576"/>
                <a:gd name="T105" fmla="*/ 237 h 377"/>
                <a:gd name="T106" fmla="*/ 42 w 576"/>
                <a:gd name="T107" fmla="*/ 232 h 377"/>
                <a:gd name="T108" fmla="*/ 36 w 576"/>
                <a:gd name="T109" fmla="*/ 227 h 377"/>
                <a:gd name="T110" fmla="*/ 30 w 576"/>
                <a:gd name="T111" fmla="*/ 221 h 377"/>
                <a:gd name="T112" fmla="*/ 24 w 576"/>
                <a:gd name="T113" fmla="*/ 217 h 377"/>
                <a:gd name="T114" fmla="*/ 17 w 576"/>
                <a:gd name="T115" fmla="*/ 211 h 377"/>
                <a:gd name="T116" fmla="*/ 12 w 576"/>
                <a:gd name="T117" fmla="*/ 206 h 377"/>
                <a:gd name="T118" fmla="*/ 6 w 576"/>
                <a:gd name="T119" fmla="*/ 200 h 377"/>
                <a:gd name="T120" fmla="*/ 0 w 576"/>
                <a:gd name="T121" fmla="*/ 19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6" h="377">
                  <a:moveTo>
                    <a:pt x="0" y="195"/>
                  </a:moveTo>
                  <a:lnTo>
                    <a:pt x="37" y="189"/>
                  </a:lnTo>
                  <a:lnTo>
                    <a:pt x="74" y="181"/>
                  </a:lnTo>
                  <a:lnTo>
                    <a:pt x="112" y="172"/>
                  </a:lnTo>
                  <a:lnTo>
                    <a:pt x="150" y="161"/>
                  </a:lnTo>
                  <a:lnTo>
                    <a:pt x="188" y="150"/>
                  </a:lnTo>
                  <a:lnTo>
                    <a:pt x="227" y="137"/>
                  </a:lnTo>
                  <a:lnTo>
                    <a:pt x="265" y="123"/>
                  </a:lnTo>
                  <a:lnTo>
                    <a:pt x="303" y="109"/>
                  </a:lnTo>
                  <a:lnTo>
                    <a:pt x="341" y="96"/>
                  </a:lnTo>
                  <a:lnTo>
                    <a:pt x="378" y="81"/>
                  </a:lnTo>
                  <a:lnTo>
                    <a:pt x="414" y="67"/>
                  </a:lnTo>
                  <a:lnTo>
                    <a:pt x="450" y="52"/>
                  </a:lnTo>
                  <a:lnTo>
                    <a:pt x="483" y="38"/>
                  </a:lnTo>
                  <a:lnTo>
                    <a:pt x="515" y="24"/>
                  </a:lnTo>
                  <a:lnTo>
                    <a:pt x="546" y="12"/>
                  </a:lnTo>
                  <a:lnTo>
                    <a:pt x="576" y="0"/>
                  </a:lnTo>
                  <a:lnTo>
                    <a:pt x="575" y="21"/>
                  </a:lnTo>
                  <a:lnTo>
                    <a:pt x="573" y="41"/>
                  </a:lnTo>
                  <a:lnTo>
                    <a:pt x="572" y="62"/>
                  </a:lnTo>
                  <a:lnTo>
                    <a:pt x="569" y="83"/>
                  </a:lnTo>
                  <a:lnTo>
                    <a:pt x="565" y="89"/>
                  </a:lnTo>
                  <a:lnTo>
                    <a:pt x="559" y="94"/>
                  </a:lnTo>
                  <a:lnTo>
                    <a:pt x="552" y="101"/>
                  </a:lnTo>
                  <a:lnTo>
                    <a:pt x="545" y="107"/>
                  </a:lnTo>
                  <a:lnTo>
                    <a:pt x="541" y="143"/>
                  </a:lnTo>
                  <a:lnTo>
                    <a:pt x="537" y="177"/>
                  </a:lnTo>
                  <a:lnTo>
                    <a:pt x="532" y="213"/>
                  </a:lnTo>
                  <a:lnTo>
                    <a:pt x="528" y="249"/>
                  </a:lnTo>
                  <a:lnTo>
                    <a:pt x="511" y="258"/>
                  </a:lnTo>
                  <a:lnTo>
                    <a:pt x="491" y="266"/>
                  </a:lnTo>
                  <a:lnTo>
                    <a:pt x="468" y="275"/>
                  </a:lnTo>
                  <a:lnTo>
                    <a:pt x="444" y="285"/>
                  </a:lnTo>
                  <a:lnTo>
                    <a:pt x="417" y="294"/>
                  </a:lnTo>
                  <a:lnTo>
                    <a:pt x="388" y="302"/>
                  </a:lnTo>
                  <a:lnTo>
                    <a:pt x="359" y="311"/>
                  </a:lnTo>
                  <a:lnTo>
                    <a:pt x="327" y="319"/>
                  </a:lnTo>
                  <a:lnTo>
                    <a:pt x="296" y="327"/>
                  </a:lnTo>
                  <a:lnTo>
                    <a:pt x="264" y="335"/>
                  </a:lnTo>
                  <a:lnTo>
                    <a:pt x="231" y="343"/>
                  </a:lnTo>
                  <a:lnTo>
                    <a:pt x="198" y="350"/>
                  </a:lnTo>
                  <a:lnTo>
                    <a:pt x="166" y="358"/>
                  </a:lnTo>
                  <a:lnTo>
                    <a:pt x="134" y="364"/>
                  </a:lnTo>
                  <a:lnTo>
                    <a:pt x="104" y="371"/>
                  </a:lnTo>
                  <a:lnTo>
                    <a:pt x="74" y="377"/>
                  </a:lnTo>
                  <a:lnTo>
                    <a:pt x="75" y="349"/>
                  </a:lnTo>
                  <a:lnTo>
                    <a:pt x="77" y="323"/>
                  </a:lnTo>
                  <a:lnTo>
                    <a:pt x="79" y="295"/>
                  </a:lnTo>
                  <a:lnTo>
                    <a:pt x="80" y="268"/>
                  </a:lnTo>
                  <a:lnTo>
                    <a:pt x="72" y="260"/>
                  </a:lnTo>
                  <a:lnTo>
                    <a:pt x="64" y="252"/>
                  </a:lnTo>
                  <a:lnTo>
                    <a:pt x="55" y="245"/>
                  </a:lnTo>
                  <a:lnTo>
                    <a:pt x="47" y="237"/>
                  </a:lnTo>
                  <a:lnTo>
                    <a:pt x="42" y="232"/>
                  </a:lnTo>
                  <a:lnTo>
                    <a:pt x="36" y="227"/>
                  </a:lnTo>
                  <a:lnTo>
                    <a:pt x="30" y="221"/>
                  </a:lnTo>
                  <a:lnTo>
                    <a:pt x="24" y="217"/>
                  </a:lnTo>
                  <a:lnTo>
                    <a:pt x="17" y="211"/>
                  </a:lnTo>
                  <a:lnTo>
                    <a:pt x="12" y="206"/>
                  </a:lnTo>
                  <a:lnTo>
                    <a:pt x="6" y="20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C9AD93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1" name="Freeform 1341"/>
            <p:cNvSpPr>
              <a:spLocks/>
            </p:cNvSpPr>
            <p:nvPr userDrawn="1"/>
          </p:nvSpPr>
          <p:spPr bwMode="auto">
            <a:xfrm>
              <a:off x="3483" y="398"/>
              <a:ext cx="246" cy="178"/>
            </a:xfrm>
            <a:custGeom>
              <a:avLst/>
              <a:gdLst>
                <a:gd name="T0" fmla="*/ 0 w 493"/>
                <a:gd name="T1" fmla="*/ 186 h 357"/>
                <a:gd name="T2" fmla="*/ 30 w 493"/>
                <a:gd name="T3" fmla="*/ 180 h 357"/>
                <a:gd name="T4" fmla="*/ 61 w 493"/>
                <a:gd name="T5" fmla="*/ 173 h 357"/>
                <a:gd name="T6" fmla="*/ 94 w 493"/>
                <a:gd name="T7" fmla="*/ 164 h 357"/>
                <a:gd name="T8" fmla="*/ 127 w 493"/>
                <a:gd name="T9" fmla="*/ 153 h 357"/>
                <a:gd name="T10" fmla="*/ 160 w 493"/>
                <a:gd name="T11" fmla="*/ 142 h 357"/>
                <a:gd name="T12" fmla="*/ 194 w 493"/>
                <a:gd name="T13" fmla="*/ 129 h 357"/>
                <a:gd name="T14" fmla="*/ 227 w 493"/>
                <a:gd name="T15" fmla="*/ 116 h 357"/>
                <a:gd name="T16" fmla="*/ 261 w 493"/>
                <a:gd name="T17" fmla="*/ 103 h 357"/>
                <a:gd name="T18" fmla="*/ 293 w 493"/>
                <a:gd name="T19" fmla="*/ 89 h 357"/>
                <a:gd name="T20" fmla="*/ 325 w 493"/>
                <a:gd name="T21" fmla="*/ 75 h 357"/>
                <a:gd name="T22" fmla="*/ 356 w 493"/>
                <a:gd name="T23" fmla="*/ 61 h 357"/>
                <a:gd name="T24" fmla="*/ 387 w 493"/>
                <a:gd name="T25" fmla="*/ 47 h 357"/>
                <a:gd name="T26" fmla="*/ 416 w 493"/>
                <a:gd name="T27" fmla="*/ 33 h 357"/>
                <a:gd name="T28" fmla="*/ 444 w 493"/>
                <a:gd name="T29" fmla="*/ 22 h 357"/>
                <a:gd name="T30" fmla="*/ 469 w 493"/>
                <a:gd name="T31" fmla="*/ 10 h 357"/>
                <a:gd name="T32" fmla="*/ 493 w 493"/>
                <a:gd name="T33" fmla="*/ 0 h 357"/>
                <a:gd name="T34" fmla="*/ 492 w 493"/>
                <a:gd name="T35" fmla="*/ 21 h 357"/>
                <a:gd name="T36" fmla="*/ 490 w 493"/>
                <a:gd name="T37" fmla="*/ 41 h 357"/>
                <a:gd name="T38" fmla="*/ 489 w 493"/>
                <a:gd name="T39" fmla="*/ 62 h 357"/>
                <a:gd name="T40" fmla="*/ 487 w 493"/>
                <a:gd name="T41" fmla="*/ 83 h 357"/>
                <a:gd name="T42" fmla="*/ 481 w 493"/>
                <a:gd name="T43" fmla="*/ 89 h 357"/>
                <a:gd name="T44" fmla="*/ 475 w 493"/>
                <a:gd name="T45" fmla="*/ 94 h 357"/>
                <a:gd name="T46" fmla="*/ 468 w 493"/>
                <a:gd name="T47" fmla="*/ 101 h 357"/>
                <a:gd name="T48" fmla="*/ 461 w 493"/>
                <a:gd name="T49" fmla="*/ 107 h 357"/>
                <a:gd name="T50" fmla="*/ 458 w 493"/>
                <a:gd name="T51" fmla="*/ 143 h 357"/>
                <a:gd name="T52" fmla="*/ 454 w 493"/>
                <a:gd name="T53" fmla="*/ 177 h 357"/>
                <a:gd name="T54" fmla="*/ 450 w 493"/>
                <a:gd name="T55" fmla="*/ 213 h 357"/>
                <a:gd name="T56" fmla="*/ 446 w 493"/>
                <a:gd name="T57" fmla="*/ 249 h 357"/>
                <a:gd name="T58" fmla="*/ 432 w 493"/>
                <a:gd name="T59" fmla="*/ 256 h 357"/>
                <a:gd name="T60" fmla="*/ 417 w 493"/>
                <a:gd name="T61" fmla="*/ 263 h 357"/>
                <a:gd name="T62" fmla="*/ 399 w 493"/>
                <a:gd name="T63" fmla="*/ 270 h 357"/>
                <a:gd name="T64" fmla="*/ 379 w 493"/>
                <a:gd name="T65" fmla="*/ 277 h 357"/>
                <a:gd name="T66" fmla="*/ 357 w 493"/>
                <a:gd name="T67" fmla="*/ 283 h 357"/>
                <a:gd name="T68" fmla="*/ 336 w 493"/>
                <a:gd name="T69" fmla="*/ 292 h 357"/>
                <a:gd name="T70" fmla="*/ 311 w 493"/>
                <a:gd name="T71" fmla="*/ 298 h 357"/>
                <a:gd name="T72" fmla="*/ 286 w 493"/>
                <a:gd name="T73" fmla="*/ 305 h 357"/>
                <a:gd name="T74" fmla="*/ 261 w 493"/>
                <a:gd name="T75" fmla="*/ 312 h 357"/>
                <a:gd name="T76" fmla="*/ 234 w 493"/>
                <a:gd name="T77" fmla="*/ 319 h 357"/>
                <a:gd name="T78" fmla="*/ 208 w 493"/>
                <a:gd name="T79" fmla="*/ 326 h 357"/>
                <a:gd name="T80" fmla="*/ 182 w 493"/>
                <a:gd name="T81" fmla="*/ 333 h 357"/>
                <a:gd name="T82" fmla="*/ 156 w 493"/>
                <a:gd name="T83" fmla="*/ 339 h 357"/>
                <a:gd name="T84" fmla="*/ 129 w 493"/>
                <a:gd name="T85" fmla="*/ 346 h 357"/>
                <a:gd name="T86" fmla="*/ 104 w 493"/>
                <a:gd name="T87" fmla="*/ 351 h 357"/>
                <a:gd name="T88" fmla="*/ 80 w 493"/>
                <a:gd name="T89" fmla="*/ 357 h 357"/>
                <a:gd name="T90" fmla="*/ 82 w 493"/>
                <a:gd name="T91" fmla="*/ 331 h 357"/>
                <a:gd name="T92" fmla="*/ 83 w 493"/>
                <a:gd name="T93" fmla="*/ 305 h 357"/>
                <a:gd name="T94" fmla="*/ 86 w 493"/>
                <a:gd name="T95" fmla="*/ 279 h 357"/>
                <a:gd name="T96" fmla="*/ 87 w 493"/>
                <a:gd name="T97" fmla="*/ 253 h 357"/>
                <a:gd name="T98" fmla="*/ 80 w 493"/>
                <a:gd name="T99" fmla="*/ 244 h 357"/>
                <a:gd name="T100" fmla="*/ 73 w 493"/>
                <a:gd name="T101" fmla="*/ 235 h 357"/>
                <a:gd name="T102" fmla="*/ 65 w 493"/>
                <a:gd name="T103" fmla="*/ 227 h 357"/>
                <a:gd name="T104" fmla="*/ 58 w 493"/>
                <a:gd name="T105" fmla="*/ 218 h 357"/>
                <a:gd name="T106" fmla="*/ 51 w 493"/>
                <a:gd name="T107" fmla="*/ 214 h 357"/>
                <a:gd name="T108" fmla="*/ 43 w 493"/>
                <a:gd name="T109" fmla="*/ 210 h 357"/>
                <a:gd name="T110" fmla="*/ 36 w 493"/>
                <a:gd name="T111" fmla="*/ 206 h 357"/>
                <a:gd name="T112" fmla="*/ 29 w 493"/>
                <a:gd name="T113" fmla="*/ 202 h 357"/>
                <a:gd name="T114" fmla="*/ 22 w 493"/>
                <a:gd name="T115" fmla="*/ 198 h 357"/>
                <a:gd name="T116" fmla="*/ 15 w 493"/>
                <a:gd name="T117" fmla="*/ 194 h 357"/>
                <a:gd name="T118" fmla="*/ 7 w 493"/>
                <a:gd name="T119" fmla="*/ 190 h 357"/>
                <a:gd name="T120" fmla="*/ 0 w 493"/>
                <a:gd name="T121" fmla="*/ 18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357">
                  <a:moveTo>
                    <a:pt x="0" y="186"/>
                  </a:moveTo>
                  <a:lnTo>
                    <a:pt x="30" y="180"/>
                  </a:lnTo>
                  <a:lnTo>
                    <a:pt x="61" y="173"/>
                  </a:lnTo>
                  <a:lnTo>
                    <a:pt x="94" y="164"/>
                  </a:lnTo>
                  <a:lnTo>
                    <a:pt x="127" y="153"/>
                  </a:lnTo>
                  <a:lnTo>
                    <a:pt x="160" y="142"/>
                  </a:lnTo>
                  <a:lnTo>
                    <a:pt x="194" y="129"/>
                  </a:lnTo>
                  <a:lnTo>
                    <a:pt x="227" y="116"/>
                  </a:lnTo>
                  <a:lnTo>
                    <a:pt x="261" y="103"/>
                  </a:lnTo>
                  <a:lnTo>
                    <a:pt x="293" y="89"/>
                  </a:lnTo>
                  <a:lnTo>
                    <a:pt x="325" y="75"/>
                  </a:lnTo>
                  <a:lnTo>
                    <a:pt x="356" y="61"/>
                  </a:lnTo>
                  <a:lnTo>
                    <a:pt x="387" y="47"/>
                  </a:lnTo>
                  <a:lnTo>
                    <a:pt x="416" y="33"/>
                  </a:lnTo>
                  <a:lnTo>
                    <a:pt x="444" y="22"/>
                  </a:lnTo>
                  <a:lnTo>
                    <a:pt x="469" y="10"/>
                  </a:lnTo>
                  <a:lnTo>
                    <a:pt x="493" y="0"/>
                  </a:lnTo>
                  <a:lnTo>
                    <a:pt x="492" y="21"/>
                  </a:lnTo>
                  <a:lnTo>
                    <a:pt x="490" y="41"/>
                  </a:lnTo>
                  <a:lnTo>
                    <a:pt x="489" y="62"/>
                  </a:lnTo>
                  <a:lnTo>
                    <a:pt x="487" y="83"/>
                  </a:lnTo>
                  <a:lnTo>
                    <a:pt x="481" y="89"/>
                  </a:lnTo>
                  <a:lnTo>
                    <a:pt x="475" y="94"/>
                  </a:lnTo>
                  <a:lnTo>
                    <a:pt x="468" y="101"/>
                  </a:lnTo>
                  <a:lnTo>
                    <a:pt x="461" y="107"/>
                  </a:lnTo>
                  <a:lnTo>
                    <a:pt x="458" y="143"/>
                  </a:lnTo>
                  <a:lnTo>
                    <a:pt x="454" y="177"/>
                  </a:lnTo>
                  <a:lnTo>
                    <a:pt x="450" y="213"/>
                  </a:lnTo>
                  <a:lnTo>
                    <a:pt x="446" y="249"/>
                  </a:lnTo>
                  <a:lnTo>
                    <a:pt x="432" y="256"/>
                  </a:lnTo>
                  <a:lnTo>
                    <a:pt x="417" y="263"/>
                  </a:lnTo>
                  <a:lnTo>
                    <a:pt x="399" y="270"/>
                  </a:lnTo>
                  <a:lnTo>
                    <a:pt x="379" y="277"/>
                  </a:lnTo>
                  <a:lnTo>
                    <a:pt x="357" y="283"/>
                  </a:lnTo>
                  <a:lnTo>
                    <a:pt x="336" y="292"/>
                  </a:lnTo>
                  <a:lnTo>
                    <a:pt x="311" y="298"/>
                  </a:lnTo>
                  <a:lnTo>
                    <a:pt x="286" y="305"/>
                  </a:lnTo>
                  <a:lnTo>
                    <a:pt x="261" y="312"/>
                  </a:lnTo>
                  <a:lnTo>
                    <a:pt x="234" y="319"/>
                  </a:lnTo>
                  <a:lnTo>
                    <a:pt x="208" y="326"/>
                  </a:lnTo>
                  <a:lnTo>
                    <a:pt x="182" y="333"/>
                  </a:lnTo>
                  <a:lnTo>
                    <a:pt x="156" y="339"/>
                  </a:lnTo>
                  <a:lnTo>
                    <a:pt x="129" y="346"/>
                  </a:lnTo>
                  <a:lnTo>
                    <a:pt x="104" y="351"/>
                  </a:lnTo>
                  <a:lnTo>
                    <a:pt x="80" y="357"/>
                  </a:lnTo>
                  <a:lnTo>
                    <a:pt x="82" y="331"/>
                  </a:lnTo>
                  <a:lnTo>
                    <a:pt x="83" y="305"/>
                  </a:lnTo>
                  <a:lnTo>
                    <a:pt x="86" y="279"/>
                  </a:lnTo>
                  <a:lnTo>
                    <a:pt x="87" y="253"/>
                  </a:lnTo>
                  <a:lnTo>
                    <a:pt x="80" y="244"/>
                  </a:lnTo>
                  <a:lnTo>
                    <a:pt x="73" y="235"/>
                  </a:lnTo>
                  <a:lnTo>
                    <a:pt x="65" y="227"/>
                  </a:lnTo>
                  <a:lnTo>
                    <a:pt x="58" y="218"/>
                  </a:lnTo>
                  <a:lnTo>
                    <a:pt x="51" y="214"/>
                  </a:lnTo>
                  <a:lnTo>
                    <a:pt x="43" y="210"/>
                  </a:lnTo>
                  <a:lnTo>
                    <a:pt x="36" y="206"/>
                  </a:lnTo>
                  <a:lnTo>
                    <a:pt x="29" y="202"/>
                  </a:lnTo>
                  <a:lnTo>
                    <a:pt x="22" y="198"/>
                  </a:lnTo>
                  <a:lnTo>
                    <a:pt x="15" y="194"/>
                  </a:lnTo>
                  <a:lnTo>
                    <a:pt x="7" y="19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CEB59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2" name="Freeform 1342"/>
            <p:cNvSpPr>
              <a:spLocks/>
            </p:cNvSpPr>
            <p:nvPr userDrawn="1"/>
          </p:nvSpPr>
          <p:spPr bwMode="auto">
            <a:xfrm>
              <a:off x="3525" y="398"/>
              <a:ext cx="204" cy="168"/>
            </a:xfrm>
            <a:custGeom>
              <a:avLst/>
              <a:gdLst>
                <a:gd name="T0" fmla="*/ 0 w 407"/>
                <a:gd name="T1" fmla="*/ 176 h 336"/>
                <a:gd name="T2" fmla="*/ 23 w 407"/>
                <a:gd name="T3" fmla="*/ 172 h 336"/>
                <a:gd name="T4" fmla="*/ 48 w 407"/>
                <a:gd name="T5" fmla="*/ 165 h 336"/>
                <a:gd name="T6" fmla="*/ 74 w 407"/>
                <a:gd name="T7" fmla="*/ 157 h 336"/>
                <a:gd name="T8" fmla="*/ 102 w 407"/>
                <a:gd name="T9" fmla="*/ 146 h 336"/>
                <a:gd name="T10" fmla="*/ 130 w 407"/>
                <a:gd name="T11" fmla="*/ 135 h 336"/>
                <a:gd name="T12" fmla="*/ 159 w 407"/>
                <a:gd name="T13" fmla="*/ 122 h 336"/>
                <a:gd name="T14" fmla="*/ 186 w 407"/>
                <a:gd name="T15" fmla="*/ 109 h 336"/>
                <a:gd name="T16" fmla="*/ 215 w 407"/>
                <a:gd name="T17" fmla="*/ 96 h 336"/>
                <a:gd name="T18" fmla="*/ 244 w 407"/>
                <a:gd name="T19" fmla="*/ 82 h 336"/>
                <a:gd name="T20" fmla="*/ 270 w 407"/>
                <a:gd name="T21" fmla="*/ 68 h 336"/>
                <a:gd name="T22" fmla="*/ 297 w 407"/>
                <a:gd name="T23" fmla="*/ 55 h 336"/>
                <a:gd name="T24" fmla="*/ 323 w 407"/>
                <a:gd name="T25" fmla="*/ 41 h 336"/>
                <a:gd name="T26" fmla="*/ 346 w 407"/>
                <a:gd name="T27" fmla="*/ 30 h 336"/>
                <a:gd name="T28" fmla="*/ 369 w 407"/>
                <a:gd name="T29" fmla="*/ 18 h 336"/>
                <a:gd name="T30" fmla="*/ 389 w 407"/>
                <a:gd name="T31" fmla="*/ 8 h 336"/>
                <a:gd name="T32" fmla="*/ 407 w 407"/>
                <a:gd name="T33" fmla="*/ 0 h 336"/>
                <a:gd name="T34" fmla="*/ 406 w 407"/>
                <a:gd name="T35" fmla="*/ 21 h 336"/>
                <a:gd name="T36" fmla="*/ 404 w 407"/>
                <a:gd name="T37" fmla="*/ 41 h 336"/>
                <a:gd name="T38" fmla="*/ 403 w 407"/>
                <a:gd name="T39" fmla="*/ 62 h 336"/>
                <a:gd name="T40" fmla="*/ 401 w 407"/>
                <a:gd name="T41" fmla="*/ 83 h 336"/>
                <a:gd name="T42" fmla="*/ 395 w 407"/>
                <a:gd name="T43" fmla="*/ 89 h 336"/>
                <a:gd name="T44" fmla="*/ 389 w 407"/>
                <a:gd name="T45" fmla="*/ 94 h 336"/>
                <a:gd name="T46" fmla="*/ 382 w 407"/>
                <a:gd name="T47" fmla="*/ 101 h 336"/>
                <a:gd name="T48" fmla="*/ 375 w 407"/>
                <a:gd name="T49" fmla="*/ 107 h 336"/>
                <a:gd name="T50" fmla="*/ 372 w 407"/>
                <a:gd name="T51" fmla="*/ 143 h 336"/>
                <a:gd name="T52" fmla="*/ 368 w 407"/>
                <a:gd name="T53" fmla="*/ 179 h 336"/>
                <a:gd name="T54" fmla="*/ 365 w 407"/>
                <a:gd name="T55" fmla="*/ 214 h 336"/>
                <a:gd name="T56" fmla="*/ 361 w 407"/>
                <a:gd name="T57" fmla="*/ 250 h 336"/>
                <a:gd name="T58" fmla="*/ 352 w 407"/>
                <a:gd name="T59" fmla="*/ 255 h 336"/>
                <a:gd name="T60" fmla="*/ 341 w 407"/>
                <a:gd name="T61" fmla="*/ 259 h 336"/>
                <a:gd name="T62" fmla="*/ 328 w 407"/>
                <a:gd name="T63" fmla="*/ 265 h 336"/>
                <a:gd name="T64" fmla="*/ 313 w 407"/>
                <a:gd name="T65" fmla="*/ 270 h 336"/>
                <a:gd name="T66" fmla="*/ 297 w 407"/>
                <a:gd name="T67" fmla="*/ 275 h 336"/>
                <a:gd name="T68" fmla="*/ 281 w 407"/>
                <a:gd name="T69" fmla="*/ 281 h 336"/>
                <a:gd name="T70" fmla="*/ 262 w 407"/>
                <a:gd name="T71" fmla="*/ 286 h 336"/>
                <a:gd name="T72" fmla="*/ 244 w 407"/>
                <a:gd name="T73" fmla="*/ 292 h 336"/>
                <a:gd name="T74" fmla="*/ 224 w 407"/>
                <a:gd name="T75" fmla="*/ 297 h 336"/>
                <a:gd name="T76" fmla="*/ 205 w 407"/>
                <a:gd name="T77" fmla="*/ 303 h 336"/>
                <a:gd name="T78" fmla="*/ 184 w 407"/>
                <a:gd name="T79" fmla="*/ 309 h 336"/>
                <a:gd name="T80" fmla="*/ 164 w 407"/>
                <a:gd name="T81" fmla="*/ 315 h 336"/>
                <a:gd name="T82" fmla="*/ 144 w 407"/>
                <a:gd name="T83" fmla="*/ 320 h 336"/>
                <a:gd name="T84" fmla="*/ 123 w 407"/>
                <a:gd name="T85" fmla="*/ 326 h 336"/>
                <a:gd name="T86" fmla="*/ 103 w 407"/>
                <a:gd name="T87" fmla="*/ 331 h 336"/>
                <a:gd name="T88" fmla="*/ 84 w 407"/>
                <a:gd name="T89" fmla="*/ 336 h 336"/>
                <a:gd name="T90" fmla="*/ 86 w 407"/>
                <a:gd name="T91" fmla="*/ 312 h 336"/>
                <a:gd name="T92" fmla="*/ 88 w 407"/>
                <a:gd name="T93" fmla="*/ 287 h 336"/>
                <a:gd name="T94" fmla="*/ 89 w 407"/>
                <a:gd name="T95" fmla="*/ 263 h 336"/>
                <a:gd name="T96" fmla="*/ 92 w 407"/>
                <a:gd name="T97" fmla="*/ 239 h 336"/>
                <a:gd name="T98" fmla="*/ 85 w 407"/>
                <a:gd name="T99" fmla="*/ 228 h 336"/>
                <a:gd name="T100" fmla="*/ 79 w 407"/>
                <a:gd name="T101" fmla="*/ 218 h 336"/>
                <a:gd name="T102" fmla="*/ 72 w 407"/>
                <a:gd name="T103" fmla="*/ 209 h 336"/>
                <a:gd name="T104" fmla="*/ 65 w 407"/>
                <a:gd name="T105" fmla="*/ 198 h 336"/>
                <a:gd name="T106" fmla="*/ 57 w 407"/>
                <a:gd name="T107" fmla="*/ 196 h 336"/>
                <a:gd name="T108" fmla="*/ 49 w 407"/>
                <a:gd name="T109" fmla="*/ 192 h 336"/>
                <a:gd name="T110" fmla="*/ 41 w 407"/>
                <a:gd name="T111" fmla="*/ 190 h 336"/>
                <a:gd name="T112" fmla="*/ 33 w 407"/>
                <a:gd name="T113" fmla="*/ 187 h 336"/>
                <a:gd name="T114" fmla="*/ 24 w 407"/>
                <a:gd name="T115" fmla="*/ 184 h 336"/>
                <a:gd name="T116" fmla="*/ 16 w 407"/>
                <a:gd name="T117" fmla="*/ 182 h 336"/>
                <a:gd name="T118" fmla="*/ 8 w 407"/>
                <a:gd name="T119" fmla="*/ 179 h 336"/>
                <a:gd name="T120" fmla="*/ 0 w 407"/>
                <a:gd name="T121" fmla="*/ 1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7" h="336">
                  <a:moveTo>
                    <a:pt x="0" y="176"/>
                  </a:moveTo>
                  <a:lnTo>
                    <a:pt x="23" y="172"/>
                  </a:lnTo>
                  <a:lnTo>
                    <a:pt x="48" y="165"/>
                  </a:lnTo>
                  <a:lnTo>
                    <a:pt x="74" y="157"/>
                  </a:lnTo>
                  <a:lnTo>
                    <a:pt x="102" y="146"/>
                  </a:lnTo>
                  <a:lnTo>
                    <a:pt x="130" y="135"/>
                  </a:lnTo>
                  <a:lnTo>
                    <a:pt x="159" y="122"/>
                  </a:lnTo>
                  <a:lnTo>
                    <a:pt x="186" y="109"/>
                  </a:lnTo>
                  <a:lnTo>
                    <a:pt x="215" y="96"/>
                  </a:lnTo>
                  <a:lnTo>
                    <a:pt x="244" y="82"/>
                  </a:lnTo>
                  <a:lnTo>
                    <a:pt x="270" y="68"/>
                  </a:lnTo>
                  <a:lnTo>
                    <a:pt x="297" y="55"/>
                  </a:lnTo>
                  <a:lnTo>
                    <a:pt x="323" y="41"/>
                  </a:lnTo>
                  <a:lnTo>
                    <a:pt x="346" y="30"/>
                  </a:lnTo>
                  <a:lnTo>
                    <a:pt x="369" y="18"/>
                  </a:lnTo>
                  <a:lnTo>
                    <a:pt x="389" y="8"/>
                  </a:lnTo>
                  <a:lnTo>
                    <a:pt x="407" y="0"/>
                  </a:lnTo>
                  <a:lnTo>
                    <a:pt x="406" y="21"/>
                  </a:lnTo>
                  <a:lnTo>
                    <a:pt x="404" y="41"/>
                  </a:lnTo>
                  <a:lnTo>
                    <a:pt x="403" y="62"/>
                  </a:lnTo>
                  <a:lnTo>
                    <a:pt x="401" y="83"/>
                  </a:lnTo>
                  <a:lnTo>
                    <a:pt x="395" y="89"/>
                  </a:lnTo>
                  <a:lnTo>
                    <a:pt x="389" y="94"/>
                  </a:lnTo>
                  <a:lnTo>
                    <a:pt x="382" y="101"/>
                  </a:lnTo>
                  <a:lnTo>
                    <a:pt x="375" y="107"/>
                  </a:lnTo>
                  <a:lnTo>
                    <a:pt x="372" y="143"/>
                  </a:lnTo>
                  <a:lnTo>
                    <a:pt x="368" y="179"/>
                  </a:lnTo>
                  <a:lnTo>
                    <a:pt x="365" y="214"/>
                  </a:lnTo>
                  <a:lnTo>
                    <a:pt x="361" y="250"/>
                  </a:lnTo>
                  <a:lnTo>
                    <a:pt x="352" y="255"/>
                  </a:lnTo>
                  <a:lnTo>
                    <a:pt x="341" y="259"/>
                  </a:lnTo>
                  <a:lnTo>
                    <a:pt x="328" y="265"/>
                  </a:lnTo>
                  <a:lnTo>
                    <a:pt x="313" y="270"/>
                  </a:lnTo>
                  <a:lnTo>
                    <a:pt x="297" y="275"/>
                  </a:lnTo>
                  <a:lnTo>
                    <a:pt x="281" y="281"/>
                  </a:lnTo>
                  <a:lnTo>
                    <a:pt x="262" y="286"/>
                  </a:lnTo>
                  <a:lnTo>
                    <a:pt x="244" y="292"/>
                  </a:lnTo>
                  <a:lnTo>
                    <a:pt x="224" y="297"/>
                  </a:lnTo>
                  <a:lnTo>
                    <a:pt x="205" y="303"/>
                  </a:lnTo>
                  <a:lnTo>
                    <a:pt x="184" y="309"/>
                  </a:lnTo>
                  <a:lnTo>
                    <a:pt x="164" y="315"/>
                  </a:lnTo>
                  <a:lnTo>
                    <a:pt x="144" y="320"/>
                  </a:lnTo>
                  <a:lnTo>
                    <a:pt x="123" y="326"/>
                  </a:lnTo>
                  <a:lnTo>
                    <a:pt x="103" y="331"/>
                  </a:lnTo>
                  <a:lnTo>
                    <a:pt x="84" y="336"/>
                  </a:lnTo>
                  <a:lnTo>
                    <a:pt x="86" y="312"/>
                  </a:lnTo>
                  <a:lnTo>
                    <a:pt x="88" y="287"/>
                  </a:lnTo>
                  <a:lnTo>
                    <a:pt x="89" y="263"/>
                  </a:lnTo>
                  <a:lnTo>
                    <a:pt x="92" y="239"/>
                  </a:lnTo>
                  <a:lnTo>
                    <a:pt x="85" y="228"/>
                  </a:lnTo>
                  <a:lnTo>
                    <a:pt x="79" y="218"/>
                  </a:lnTo>
                  <a:lnTo>
                    <a:pt x="72" y="209"/>
                  </a:lnTo>
                  <a:lnTo>
                    <a:pt x="65" y="198"/>
                  </a:lnTo>
                  <a:lnTo>
                    <a:pt x="57" y="196"/>
                  </a:lnTo>
                  <a:lnTo>
                    <a:pt x="49" y="192"/>
                  </a:lnTo>
                  <a:lnTo>
                    <a:pt x="41" y="190"/>
                  </a:lnTo>
                  <a:lnTo>
                    <a:pt x="33" y="187"/>
                  </a:lnTo>
                  <a:lnTo>
                    <a:pt x="24" y="184"/>
                  </a:lnTo>
                  <a:lnTo>
                    <a:pt x="16" y="182"/>
                  </a:lnTo>
                  <a:lnTo>
                    <a:pt x="8" y="179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D3BCA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3" name="Freeform 1343"/>
            <p:cNvSpPr>
              <a:spLocks/>
            </p:cNvSpPr>
            <p:nvPr userDrawn="1"/>
          </p:nvSpPr>
          <p:spPr bwMode="auto">
            <a:xfrm>
              <a:off x="3568" y="398"/>
              <a:ext cx="162" cy="158"/>
            </a:xfrm>
            <a:custGeom>
              <a:avLst/>
              <a:gdLst>
                <a:gd name="T0" fmla="*/ 0 w 324"/>
                <a:gd name="T1" fmla="*/ 167 h 317"/>
                <a:gd name="T2" fmla="*/ 17 w 324"/>
                <a:gd name="T3" fmla="*/ 164 h 317"/>
                <a:gd name="T4" fmla="*/ 36 w 324"/>
                <a:gd name="T5" fmla="*/ 157 h 317"/>
                <a:gd name="T6" fmla="*/ 56 w 324"/>
                <a:gd name="T7" fmla="*/ 149 h 317"/>
                <a:gd name="T8" fmla="*/ 78 w 324"/>
                <a:gd name="T9" fmla="*/ 139 h 317"/>
                <a:gd name="T10" fmla="*/ 100 w 324"/>
                <a:gd name="T11" fmla="*/ 128 h 317"/>
                <a:gd name="T12" fmla="*/ 124 w 324"/>
                <a:gd name="T13" fmla="*/ 115 h 317"/>
                <a:gd name="T14" fmla="*/ 147 w 324"/>
                <a:gd name="T15" fmla="*/ 103 h 317"/>
                <a:gd name="T16" fmla="*/ 171 w 324"/>
                <a:gd name="T17" fmla="*/ 89 h 317"/>
                <a:gd name="T18" fmla="*/ 195 w 324"/>
                <a:gd name="T19" fmla="*/ 76 h 317"/>
                <a:gd name="T20" fmla="*/ 218 w 324"/>
                <a:gd name="T21" fmla="*/ 62 h 317"/>
                <a:gd name="T22" fmla="*/ 239 w 324"/>
                <a:gd name="T23" fmla="*/ 50 h 317"/>
                <a:gd name="T24" fmla="*/ 260 w 324"/>
                <a:gd name="T25" fmla="*/ 37 h 317"/>
                <a:gd name="T26" fmla="*/ 279 w 324"/>
                <a:gd name="T27" fmla="*/ 25 h 317"/>
                <a:gd name="T28" fmla="*/ 296 w 324"/>
                <a:gd name="T29" fmla="*/ 15 h 317"/>
                <a:gd name="T30" fmla="*/ 311 w 324"/>
                <a:gd name="T31" fmla="*/ 7 h 317"/>
                <a:gd name="T32" fmla="*/ 324 w 324"/>
                <a:gd name="T33" fmla="*/ 0 h 317"/>
                <a:gd name="T34" fmla="*/ 322 w 324"/>
                <a:gd name="T35" fmla="*/ 21 h 317"/>
                <a:gd name="T36" fmla="*/ 320 w 324"/>
                <a:gd name="T37" fmla="*/ 41 h 317"/>
                <a:gd name="T38" fmla="*/ 319 w 324"/>
                <a:gd name="T39" fmla="*/ 62 h 317"/>
                <a:gd name="T40" fmla="*/ 317 w 324"/>
                <a:gd name="T41" fmla="*/ 83 h 317"/>
                <a:gd name="T42" fmla="*/ 311 w 324"/>
                <a:gd name="T43" fmla="*/ 89 h 317"/>
                <a:gd name="T44" fmla="*/ 304 w 324"/>
                <a:gd name="T45" fmla="*/ 94 h 317"/>
                <a:gd name="T46" fmla="*/ 297 w 324"/>
                <a:gd name="T47" fmla="*/ 101 h 317"/>
                <a:gd name="T48" fmla="*/ 290 w 324"/>
                <a:gd name="T49" fmla="*/ 107 h 317"/>
                <a:gd name="T50" fmla="*/ 287 w 324"/>
                <a:gd name="T51" fmla="*/ 143 h 317"/>
                <a:gd name="T52" fmla="*/ 284 w 324"/>
                <a:gd name="T53" fmla="*/ 179 h 317"/>
                <a:gd name="T54" fmla="*/ 281 w 324"/>
                <a:gd name="T55" fmla="*/ 214 h 317"/>
                <a:gd name="T56" fmla="*/ 277 w 324"/>
                <a:gd name="T57" fmla="*/ 250 h 317"/>
                <a:gd name="T58" fmla="*/ 272 w 324"/>
                <a:gd name="T59" fmla="*/ 252 h 317"/>
                <a:gd name="T60" fmla="*/ 265 w 324"/>
                <a:gd name="T61" fmla="*/ 256 h 317"/>
                <a:gd name="T62" fmla="*/ 257 w 324"/>
                <a:gd name="T63" fmla="*/ 259 h 317"/>
                <a:gd name="T64" fmla="*/ 248 w 324"/>
                <a:gd name="T65" fmla="*/ 263 h 317"/>
                <a:gd name="T66" fmla="*/ 237 w 324"/>
                <a:gd name="T67" fmla="*/ 266 h 317"/>
                <a:gd name="T68" fmla="*/ 226 w 324"/>
                <a:gd name="T69" fmla="*/ 271 h 317"/>
                <a:gd name="T70" fmla="*/ 214 w 324"/>
                <a:gd name="T71" fmla="*/ 274 h 317"/>
                <a:gd name="T72" fmla="*/ 201 w 324"/>
                <a:gd name="T73" fmla="*/ 279 h 317"/>
                <a:gd name="T74" fmla="*/ 189 w 324"/>
                <a:gd name="T75" fmla="*/ 283 h 317"/>
                <a:gd name="T76" fmla="*/ 175 w 324"/>
                <a:gd name="T77" fmla="*/ 288 h 317"/>
                <a:gd name="T78" fmla="*/ 161 w 324"/>
                <a:gd name="T79" fmla="*/ 293 h 317"/>
                <a:gd name="T80" fmla="*/ 147 w 324"/>
                <a:gd name="T81" fmla="*/ 297 h 317"/>
                <a:gd name="T82" fmla="*/ 132 w 324"/>
                <a:gd name="T83" fmla="*/ 302 h 317"/>
                <a:gd name="T84" fmla="*/ 117 w 324"/>
                <a:gd name="T85" fmla="*/ 306 h 317"/>
                <a:gd name="T86" fmla="*/ 104 w 324"/>
                <a:gd name="T87" fmla="*/ 312 h 317"/>
                <a:gd name="T88" fmla="*/ 89 w 324"/>
                <a:gd name="T89" fmla="*/ 317 h 317"/>
                <a:gd name="T90" fmla="*/ 91 w 324"/>
                <a:gd name="T91" fmla="*/ 294 h 317"/>
                <a:gd name="T92" fmla="*/ 93 w 324"/>
                <a:gd name="T93" fmla="*/ 270 h 317"/>
                <a:gd name="T94" fmla="*/ 95 w 324"/>
                <a:gd name="T95" fmla="*/ 247 h 317"/>
                <a:gd name="T96" fmla="*/ 98 w 324"/>
                <a:gd name="T97" fmla="*/ 224 h 317"/>
                <a:gd name="T98" fmla="*/ 92 w 324"/>
                <a:gd name="T99" fmla="*/ 212 h 317"/>
                <a:gd name="T100" fmla="*/ 86 w 324"/>
                <a:gd name="T101" fmla="*/ 200 h 317"/>
                <a:gd name="T102" fmla="*/ 79 w 324"/>
                <a:gd name="T103" fmla="*/ 190 h 317"/>
                <a:gd name="T104" fmla="*/ 74 w 324"/>
                <a:gd name="T105" fmla="*/ 179 h 317"/>
                <a:gd name="T106" fmla="*/ 64 w 324"/>
                <a:gd name="T107" fmla="*/ 177 h 317"/>
                <a:gd name="T108" fmla="*/ 55 w 324"/>
                <a:gd name="T109" fmla="*/ 176 h 317"/>
                <a:gd name="T110" fmla="*/ 46 w 324"/>
                <a:gd name="T111" fmla="*/ 174 h 317"/>
                <a:gd name="T112" fmla="*/ 37 w 324"/>
                <a:gd name="T113" fmla="*/ 173 h 317"/>
                <a:gd name="T114" fmla="*/ 27 w 324"/>
                <a:gd name="T115" fmla="*/ 172 h 317"/>
                <a:gd name="T116" fmla="*/ 18 w 324"/>
                <a:gd name="T117" fmla="*/ 169 h 317"/>
                <a:gd name="T118" fmla="*/ 9 w 324"/>
                <a:gd name="T119" fmla="*/ 168 h 317"/>
                <a:gd name="T120" fmla="*/ 0 w 324"/>
                <a:gd name="T121" fmla="*/ 16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4" h="317">
                  <a:moveTo>
                    <a:pt x="0" y="167"/>
                  </a:moveTo>
                  <a:lnTo>
                    <a:pt x="17" y="164"/>
                  </a:lnTo>
                  <a:lnTo>
                    <a:pt x="36" y="157"/>
                  </a:lnTo>
                  <a:lnTo>
                    <a:pt x="56" y="149"/>
                  </a:lnTo>
                  <a:lnTo>
                    <a:pt x="78" y="139"/>
                  </a:lnTo>
                  <a:lnTo>
                    <a:pt x="100" y="128"/>
                  </a:lnTo>
                  <a:lnTo>
                    <a:pt x="124" y="115"/>
                  </a:lnTo>
                  <a:lnTo>
                    <a:pt x="147" y="103"/>
                  </a:lnTo>
                  <a:lnTo>
                    <a:pt x="171" y="89"/>
                  </a:lnTo>
                  <a:lnTo>
                    <a:pt x="195" y="76"/>
                  </a:lnTo>
                  <a:lnTo>
                    <a:pt x="218" y="62"/>
                  </a:lnTo>
                  <a:lnTo>
                    <a:pt x="239" y="50"/>
                  </a:lnTo>
                  <a:lnTo>
                    <a:pt x="260" y="37"/>
                  </a:lnTo>
                  <a:lnTo>
                    <a:pt x="279" y="25"/>
                  </a:lnTo>
                  <a:lnTo>
                    <a:pt x="296" y="15"/>
                  </a:lnTo>
                  <a:lnTo>
                    <a:pt x="311" y="7"/>
                  </a:lnTo>
                  <a:lnTo>
                    <a:pt x="324" y="0"/>
                  </a:lnTo>
                  <a:lnTo>
                    <a:pt x="322" y="21"/>
                  </a:lnTo>
                  <a:lnTo>
                    <a:pt x="320" y="41"/>
                  </a:lnTo>
                  <a:lnTo>
                    <a:pt x="319" y="62"/>
                  </a:lnTo>
                  <a:lnTo>
                    <a:pt x="317" y="83"/>
                  </a:lnTo>
                  <a:lnTo>
                    <a:pt x="311" y="89"/>
                  </a:lnTo>
                  <a:lnTo>
                    <a:pt x="304" y="94"/>
                  </a:lnTo>
                  <a:lnTo>
                    <a:pt x="297" y="101"/>
                  </a:lnTo>
                  <a:lnTo>
                    <a:pt x="290" y="107"/>
                  </a:lnTo>
                  <a:lnTo>
                    <a:pt x="287" y="143"/>
                  </a:lnTo>
                  <a:lnTo>
                    <a:pt x="284" y="179"/>
                  </a:lnTo>
                  <a:lnTo>
                    <a:pt x="281" y="214"/>
                  </a:lnTo>
                  <a:lnTo>
                    <a:pt x="277" y="250"/>
                  </a:lnTo>
                  <a:lnTo>
                    <a:pt x="272" y="252"/>
                  </a:lnTo>
                  <a:lnTo>
                    <a:pt x="265" y="256"/>
                  </a:lnTo>
                  <a:lnTo>
                    <a:pt x="257" y="259"/>
                  </a:lnTo>
                  <a:lnTo>
                    <a:pt x="248" y="263"/>
                  </a:lnTo>
                  <a:lnTo>
                    <a:pt x="237" y="266"/>
                  </a:lnTo>
                  <a:lnTo>
                    <a:pt x="226" y="271"/>
                  </a:lnTo>
                  <a:lnTo>
                    <a:pt x="214" y="274"/>
                  </a:lnTo>
                  <a:lnTo>
                    <a:pt x="201" y="279"/>
                  </a:lnTo>
                  <a:lnTo>
                    <a:pt x="189" y="283"/>
                  </a:lnTo>
                  <a:lnTo>
                    <a:pt x="175" y="288"/>
                  </a:lnTo>
                  <a:lnTo>
                    <a:pt x="161" y="293"/>
                  </a:lnTo>
                  <a:lnTo>
                    <a:pt x="147" y="297"/>
                  </a:lnTo>
                  <a:lnTo>
                    <a:pt x="132" y="302"/>
                  </a:lnTo>
                  <a:lnTo>
                    <a:pt x="117" y="306"/>
                  </a:lnTo>
                  <a:lnTo>
                    <a:pt x="104" y="312"/>
                  </a:lnTo>
                  <a:lnTo>
                    <a:pt x="89" y="317"/>
                  </a:lnTo>
                  <a:lnTo>
                    <a:pt x="91" y="294"/>
                  </a:lnTo>
                  <a:lnTo>
                    <a:pt x="93" y="270"/>
                  </a:lnTo>
                  <a:lnTo>
                    <a:pt x="95" y="247"/>
                  </a:lnTo>
                  <a:lnTo>
                    <a:pt x="98" y="224"/>
                  </a:lnTo>
                  <a:lnTo>
                    <a:pt x="92" y="212"/>
                  </a:lnTo>
                  <a:lnTo>
                    <a:pt x="86" y="200"/>
                  </a:lnTo>
                  <a:lnTo>
                    <a:pt x="79" y="190"/>
                  </a:lnTo>
                  <a:lnTo>
                    <a:pt x="74" y="179"/>
                  </a:lnTo>
                  <a:lnTo>
                    <a:pt x="64" y="177"/>
                  </a:lnTo>
                  <a:lnTo>
                    <a:pt x="55" y="176"/>
                  </a:lnTo>
                  <a:lnTo>
                    <a:pt x="46" y="174"/>
                  </a:lnTo>
                  <a:lnTo>
                    <a:pt x="37" y="173"/>
                  </a:lnTo>
                  <a:lnTo>
                    <a:pt x="27" y="172"/>
                  </a:lnTo>
                  <a:lnTo>
                    <a:pt x="18" y="169"/>
                  </a:lnTo>
                  <a:lnTo>
                    <a:pt x="9" y="168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D6C1AA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4" name="Freeform 1344"/>
            <p:cNvSpPr>
              <a:spLocks/>
            </p:cNvSpPr>
            <p:nvPr userDrawn="1"/>
          </p:nvSpPr>
          <p:spPr bwMode="auto">
            <a:xfrm>
              <a:off x="3611" y="398"/>
              <a:ext cx="119" cy="148"/>
            </a:xfrm>
            <a:custGeom>
              <a:avLst/>
              <a:gdLst>
                <a:gd name="T0" fmla="*/ 0 w 239"/>
                <a:gd name="T1" fmla="*/ 158 h 297"/>
                <a:gd name="T2" fmla="*/ 10 w 239"/>
                <a:gd name="T3" fmla="*/ 154 h 297"/>
                <a:gd name="T4" fmla="*/ 23 w 239"/>
                <a:gd name="T5" fmla="*/ 149 h 297"/>
                <a:gd name="T6" fmla="*/ 38 w 239"/>
                <a:gd name="T7" fmla="*/ 141 h 297"/>
                <a:gd name="T8" fmla="*/ 54 w 239"/>
                <a:gd name="T9" fmla="*/ 131 h 297"/>
                <a:gd name="T10" fmla="*/ 72 w 239"/>
                <a:gd name="T11" fmla="*/ 120 h 297"/>
                <a:gd name="T12" fmla="*/ 90 w 239"/>
                <a:gd name="T13" fmla="*/ 107 h 297"/>
                <a:gd name="T14" fmla="*/ 108 w 239"/>
                <a:gd name="T15" fmla="*/ 94 h 297"/>
                <a:gd name="T16" fmla="*/ 127 w 239"/>
                <a:gd name="T17" fmla="*/ 82 h 297"/>
                <a:gd name="T18" fmla="*/ 145 w 239"/>
                <a:gd name="T19" fmla="*/ 68 h 297"/>
                <a:gd name="T20" fmla="*/ 164 w 239"/>
                <a:gd name="T21" fmla="*/ 55 h 297"/>
                <a:gd name="T22" fmla="*/ 181 w 239"/>
                <a:gd name="T23" fmla="*/ 43 h 297"/>
                <a:gd name="T24" fmla="*/ 196 w 239"/>
                <a:gd name="T25" fmla="*/ 31 h 297"/>
                <a:gd name="T26" fmla="*/ 211 w 239"/>
                <a:gd name="T27" fmla="*/ 21 h 297"/>
                <a:gd name="T28" fmla="*/ 222 w 239"/>
                <a:gd name="T29" fmla="*/ 12 h 297"/>
                <a:gd name="T30" fmla="*/ 232 w 239"/>
                <a:gd name="T31" fmla="*/ 5 h 297"/>
                <a:gd name="T32" fmla="*/ 239 w 239"/>
                <a:gd name="T33" fmla="*/ 0 h 297"/>
                <a:gd name="T34" fmla="*/ 232 w 239"/>
                <a:gd name="T35" fmla="*/ 83 h 297"/>
                <a:gd name="T36" fmla="*/ 205 w 239"/>
                <a:gd name="T37" fmla="*/ 107 h 297"/>
                <a:gd name="T38" fmla="*/ 194 w 239"/>
                <a:gd name="T39" fmla="*/ 251 h 297"/>
                <a:gd name="T40" fmla="*/ 189 w 239"/>
                <a:gd name="T41" fmla="*/ 252 h 297"/>
                <a:gd name="T42" fmla="*/ 181 w 239"/>
                <a:gd name="T43" fmla="*/ 256 h 297"/>
                <a:gd name="T44" fmla="*/ 172 w 239"/>
                <a:gd name="T45" fmla="*/ 259 h 297"/>
                <a:gd name="T46" fmla="*/ 159 w 239"/>
                <a:gd name="T47" fmla="*/ 265 h 297"/>
                <a:gd name="T48" fmla="*/ 145 w 239"/>
                <a:gd name="T49" fmla="*/ 272 h 297"/>
                <a:gd name="T50" fmla="*/ 129 w 239"/>
                <a:gd name="T51" fmla="*/ 279 h 297"/>
                <a:gd name="T52" fmla="*/ 111 w 239"/>
                <a:gd name="T53" fmla="*/ 288 h 297"/>
                <a:gd name="T54" fmla="*/ 92 w 239"/>
                <a:gd name="T55" fmla="*/ 297 h 297"/>
                <a:gd name="T56" fmla="*/ 104 w 239"/>
                <a:gd name="T57" fmla="*/ 209 h 297"/>
                <a:gd name="T58" fmla="*/ 82 w 239"/>
                <a:gd name="T59" fmla="*/ 159 h 297"/>
                <a:gd name="T60" fmla="*/ 0 w 239"/>
                <a:gd name="T61" fmla="*/ 15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297">
                  <a:moveTo>
                    <a:pt x="0" y="158"/>
                  </a:moveTo>
                  <a:lnTo>
                    <a:pt x="10" y="154"/>
                  </a:lnTo>
                  <a:lnTo>
                    <a:pt x="23" y="149"/>
                  </a:lnTo>
                  <a:lnTo>
                    <a:pt x="38" y="141"/>
                  </a:lnTo>
                  <a:lnTo>
                    <a:pt x="54" y="131"/>
                  </a:lnTo>
                  <a:lnTo>
                    <a:pt x="72" y="120"/>
                  </a:lnTo>
                  <a:lnTo>
                    <a:pt x="90" y="107"/>
                  </a:lnTo>
                  <a:lnTo>
                    <a:pt x="108" y="94"/>
                  </a:lnTo>
                  <a:lnTo>
                    <a:pt x="127" y="82"/>
                  </a:lnTo>
                  <a:lnTo>
                    <a:pt x="145" y="68"/>
                  </a:lnTo>
                  <a:lnTo>
                    <a:pt x="164" y="55"/>
                  </a:lnTo>
                  <a:lnTo>
                    <a:pt x="181" y="43"/>
                  </a:lnTo>
                  <a:lnTo>
                    <a:pt x="196" y="31"/>
                  </a:lnTo>
                  <a:lnTo>
                    <a:pt x="211" y="21"/>
                  </a:lnTo>
                  <a:lnTo>
                    <a:pt x="222" y="12"/>
                  </a:lnTo>
                  <a:lnTo>
                    <a:pt x="232" y="5"/>
                  </a:lnTo>
                  <a:lnTo>
                    <a:pt x="239" y="0"/>
                  </a:lnTo>
                  <a:lnTo>
                    <a:pt x="232" y="83"/>
                  </a:lnTo>
                  <a:lnTo>
                    <a:pt x="205" y="107"/>
                  </a:lnTo>
                  <a:lnTo>
                    <a:pt x="194" y="251"/>
                  </a:lnTo>
                  <a:lnTo>
                    <a:pt x="189" y="252"/>
                  </a:lnTo>
                  <a:lnTo>
                    <a:pt x="181" y="256"/>
                  </a:lnTo>
                  <a:lnTo>
                    <a:pt x="172" y="259"/>
                  </a:lnTo>
                  <a:lnTo>
                    <a:pt x="159" y="265"/>
                  </a:lnTo>
                  <a:lnTo>
                    <a:pt x="145" y="272"/>
                  </a:lnTo>
                  <a:lnTo>
                    <a:pt x="129" y="279"/>
                  </a:lnTo>
                  <a:lnTo>
                    <a:pt x="111" y="288"/>
                  </a:lnTo>
                  <a:lnTo>
                    <a:pt x="92" y="297"/>
                  </a:lnTo>
                  <a:lnTo>
                    <a:pt x="104" y="209"/>
                  </a:lnTo>
                  <a:lnTo>
                    <a:pt x="82" y="159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DBC9B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5" name="Freeform 1345"/>
            <p:cNvSpPr>
              <a:spLocks/>
            </p:cNvSpPr>
            <p:nvPr userDrawn="1"/>
          </p:nvSpPr>
          <p:spPr bwMode="auto">
            <a:xfrm>
              <a:off x="2839" y="203"/>
              <a:ext cx="305" cy="322"/>
            </a:xfrm>
            <a:custGeom>
              <a:avLst/>
              <a:gdLst>
                <a:gd name="T0" fmla="*/ 0 w 611"/>
                <a:gd name="T1" fmla="*/ 0 h 643"/>
                <a:gd name="T2" fmla="*/ 611 w 611"/>
                <a:gd name="T3" fmla="*/ 577 h 643"/>
                <a:gd name="T4" fmla="*/ 605 w 611"/>
                <a:gd name="T5" fmla="*/ 643 h 643"/>
                <a:gd name="T6" fmla="*/ 0 w 611"/>
                <a:gd name="T7" fmla="*/ 30 h 643"/>
                <a:gd name="T8" fmla="*/ 0 w 611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643">
                  <a:moveTo>
                    <a:pt x="0" y="0"/>
                  </a:moveTo>
                  <a:lnTo>
                    <a:pt x="611" y="577"/>
                  </a:lnTo>
                  <a:lnTo>
                    <a:pt x="605" y="643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67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6" name="Freeform 1346"/>
            <p:cNvSpPr>
              <a:spLocks/>
            </p:cNvSpPr>
            <p:nvPr userDrawn="1"/>
          </p:nvSpPr>
          <p:spPr bwMode="auto">
            <a:xfrm>
              <a:off x="2865" y="228"/>
              <a:ext cx="279" cy="296"/>
            </a:xfrm>
            <a:custGeom>
              <a:avLst/>
              <a:gdLst>
                <a:gd name="T0" fmla="*/ 0 w 560"/>
                <a:gd name="T1" fmla="*/ 0 h 593"/>
                <a:gd name="T2" fmla="*/ 35 w 560"/>
                <a:gd name="T3" fmla="*/ 34 h 593"/>
                <a:gd name="T4" fmla="*/ 70 w 560"/>
                <a:gd name="T5" fmla="*/ 66 h 593"/>
                <a:gd name="T6" fmla="*/ 105 w 560"/>
                <a:gd name="T7" fmla="*/ 99 h 593"/>
                <a:gd name="T8" fmla="*/ 141 w 560"/>
                <a:gd name="T9" fmla="*/ 133 h 593"/>
                <a:gd name="T10" fmla="*/ 175 w 560"/>
                <a:gd name="T11" fmla="*/ 165 h 593"/>
                <a:gd name="T12" fmla="*/ 210 w 560"/>
                <a:gd name="T13" fmla="*/ 198 h 593"/>
                <a:gd name="T14" fmla="*/ 245 w 560"/>
                <a:gd name="T15" fmla="*/ 232 h 593"/>
                <a:gd name="T16" fmla="*/ 280 w 560"/>
                <a:gd name="T17" fmla="*/ 264 h 593"/>
                <a:gd name="T18" fmla="*/ 315 w 560"/>
                <a:gd name="T19" fmla="*/ 297 h 593"/>
                <a:gd name="T20" fmla="*/ 350 w 560"/>
                <a:gd name="T21" fmla="*/ 331 h 593"/>
                <a:gd name="T22" fmla="*/ 385 w 560"/>
                <a:gd name="T23" fmla="*/ 364 h 593"/>
                <a:gd name="T24" fmla="*/ 421 w 560"/>
                <a:gd name="T25" fmla="*/ 396 h 593"/>
                <a:gd name="T26" fmla="*/ 455 w 560"/>
                <a:gd name="T27" fmla="*/ 430 h 593"/>
                <a:gd name="T28" fmla="*/ 490 w 560"/>
                <a:gd name="T29" fmla="*/ 463 h 593"/>
                <a:gd name="T30" fmla="*/ 525 w 560"/>
                <a:gd name="T31" fmla="*/ 496 h 593"/>
                <a:gd name="T32" fmla="*/ 560 w 560"/>
                <a:gd name="T33" fmla="*/ 529 h 593"/>
                <a:gd name="T34" fmla="*/ 559 w 560"/>
                <a:gd name="T35" fmla="*/ 545 h 593"/>
                <a:gd name="T36" fmla="*/ 558 w 560"/>
                <a:gd name="T37" fmla="*/ 561 h 593"/>
                <a:gd name="T38" fmla="*/ 555 w 560"/>
                <a:gd name="T39" fmla="*/ 577 h 593"/>
                <a:gd name="T40" fmla="*/ 554 w 560"/>
                <a:gd name="T41" fmla="*/ 593 h 593"/>
                <a:gd name="T42" fmla="*/ 520 w 560"/>
                <a:gd name="T43" fmla="*/ 559 h 593"/>
                <a:gd name="T44" fmla="*/ 485 w 560"/>
                <a:gd name="T45" fmla="*/ 523 h 593"/>
                <a:gd name="T46" fmla="*/ 451 w 560"/>
                <a:gd name="T47" fmla="*/ 489 h 593"/>
                <a:gd name="T48" fmla="*/ 416 w 560"/>
                <a:gd name="T49" fmla="*/ 453 h 593"/>
                <a:gd name="T50" fmla="*/ 381 w 560"/>
                <a:gd name="T51" fmla="*/ 418 h 593"/>
                <a:gd name="T52" fmla="*/ 347 w 560"/>
                <a:gd name="T53" fmla="*/ 384 h 593"/>
                <a:gd name="T54" fmla="*/ 312 w 560"/>
                <a:gd name="T55" fmla="*/ 348 h 593"/>
                <a:gd name="T56" fmla="*/ 278 w 560"/>
                <a:gd name="T57" fmla="*/ 314 h 593"/>
                <a:gd name="T58" fmla="*/ 243 w 560"/>
                <a:gd name="T59" fmla="*/ 279 h 593"/>
                <a:gd name="T60" fmla="*/ 209 w 560"/>
                <a:gd name="T61" fmla="*/ 243 h 593"/>
                <a:gd name="T62" fmla="*/ 174 w 560"/>
                <a:gd name="T63" fmla="*/ 209 h 593"/>
                <a:gd name="T64" fmla="*/ 139 w 560"/>
                <a:gd name="T65" fmla="*/ 173 h 593"/>
                <a:gd name="T66" fmla="*/ 105 w 560"/>
                <a:gd name="T67" fmla="*/ 138 h 593"/>
                <a:gd name="T68" fmla="*/ 70 w 560"/>
                <a:gd name="T69" fmla="*/ 104 h 593"/>
                <a:gd name="T70" fmla="*/ 36 w 560"/>
                <a:gd name="T71" fmla="*/ 68 h 593"/>
                <a:gd name="T72" fmla="*/ 1 w 560"/>
                <a:gd name="T73" fmla="*/ 34 h 593"/>
                <a:gd name="T74" fmla="*/ 1 w 560"/>
                <a:gd name="T75" fmla="*/ 25 h 593"/>
                <a:gd name="T76" fmla="*/ 1 w 560"/>
                <a:gd name="T77" fmla="*/ 16 h 593"/>
                <a:gd name="T78" fmla="*/ 1 w 560"/>
                <a:gd name="T79" fmla="*/ 8 h 593"/>
                <a:gd name="T80" fmla="*/ 0 w 560"/>
                <a:gd name="T81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0" h="593">
                  <a:moveTo>
                    <a:pt x="0" y="0"/>
                  </a:moveTo>
                  <a:lnTo>
                    <a:pt x="35" y="34"/>
                  </a:lnTo>
                  <a:lnTo>
                    <a:pt x="70" y="66"/>
                  </a:lnTo>
                  <a:lnTo>
                    <a:pt x="105" y="99"/>
                  </a:lnTo>
                  <a:lnTo>
                    <a:pt x="141" y="133"/>
                  </a:lnTo>
                  <a:lnTo>
                    <a:pt x="175" y="165"/>
                  </a:lnTo>
                  <a:lnTo>
                    <a:pt x="210" y="198"/>
                  </a:lnTo>
                  <a:lnTo>
                    <a:pt x="245" y="232"/>
                  </a:lnTo>
                  <a:lnTo>
                    <a:pt x="280" y="264"/>
                  </a:lnTo>
                  <a:lnTo>
                    <a:pt x="315" y="297"/>
                  </a:lnTo>
                  <a:lnTo>
                    <a:pt x="350" y="331"/>
                  </a:lnTo>
                  <a:lnTo>
                    <a:pt x="385" y="364"/>
                  </a:lnTo>
                  <a:lnTo>
                    <a:pt x="421" y="396"/>
                  </a:lnTo>
                  <a:lnTo>
                    <a:pt x="455" y="430"/>
                  </a:lnTo>
                  <a:lnTo>
                    <a:pt x="490" y="463"/>
                  </a:lnTo>
                  <a:lnTo>
                    <a:pt x="525" y="496"/>
                  </a:lnTo>
                  <a:lnTo>
                    <a:pt x="560" y="529"/>
                  </a:lnTo>
                  <a:lnTo>
                    <a:pt x="559" y="545"/>
                  </a:lnTo>
                  <a:lnTo>
                    <a:pt x="558" y="561"/>
                  </a:lnTo>
                  <a:lnTo>
                    <a:pt x="555" y="577"/>
                  </a:lnTo>
                  <a:lnTo>
                    <a:pt x="554" y="593"/>
                  </a:lnTo>
                  <a:lnTo>
                    <a:pt x="520" y="559"/>
                  </a:lnTo>
                  <a:lnTo>
                    <a:pt x="485" y="523"/>
                  </a:lnTo>
                  <a:lnTo>
                    <a:pt x="451" y="489"/>
                  </a:lnTo>
                  <a:lnTo>
                    <a:pt x="416" y="453"/>
                  </a:lnTo>
                  <a:lnTo>
                    <a:pt x="381" y="418"/>
                  </a:lnTo>
                  <a:lnTo>
                    <a:pt x="347" y="384"/>
                  </a:lnTo>
                  <a:lnTo>
                    <a:pt x="312" y="348"/>
                  </a:lnTo>
                  <a:lnTo>
                    <a:pt x="278" y="314"/>
                  </a:lnTo>
                  <a:lnTo>
                    <a:pt x="243" y="279"/>
                  </a:lnTo>
                  <a:lnTo>
                    <a:pt x="209" y="243"/>
                  </a:lnTo>
                  <a:lnTo>
                    <a:pt x="174" y="209"/>
                  </a:lnTo>
                  <a:lnTo>
                    <a:pt x="139" y="173"/>
                  </a:lnTo>
                  <a:lnTo>
                    <a:pt x="105" y="138"/>
                  </a:lnTo>
                  <a:lnTo>
                    <a:pt x="70" y="104"/>
                  </a:lnTo>
                  <a:lnTo>
                    <a:pt x="36" y="68"/>
                  </a:lnTo>
                  <a:lnTo>
                    <a:pt x="1" y="34"/>
                  </a:lnTo>
                  <a:lnTo>
                    <a:pt x="1" y="25"/>
                  </a:lnTo>
                  <a:lnTo>
                    <a:pt x="1" y="16"/>
                  </a:lnTo>
                  <a:lnTo>
                    <a:pt x="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516D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7" name="Freeform 1347"/>
            <p:cNvSpPr>
              <a:spLocks/>
            </p:cNvSpPr>
            <p:nvPr userDrawn="1"/>
          </p:nvSpPr>
          <p:spPr bwMode="auto">
            <a:xfrm>
              <a:off x="2890" y="252"/>
              <a:ext cx="254" cy="272"/>
            </a:xfrm>
            <a:custGeom>
              <a:avLst/>
              <a:gdLst>
                <a:gd name="T0" fmla="*/ 0 w 508"/>
                <a:gd name="T1" fmla="*/ 0 h 544"/>
                <a:gd name="T2" fmla="*/ 32 w 508"/>
                <a:gd name="T3" fmla="*/ 29 h 544"/>
                <a:gd name="T4" fmla="*/ 63 w 508"/>
                <a:gd name="T5" fmla="*/ 59 h 544"/>
                <a:gd name="T6" fmla="*/ 96 w 508"/>
                <a:gd name="T7" fmla="*/ 89 h 544"/>
                <a:gd name="T8" fmla="*/ 127 w 508"/>
                <a:gd name="T9" fmla="*/ 119 h 544"/>
                <a:gd name="T10" fmla="*/ 159 w 508"/>
                <a:gd name="T11" fmla="*/ 149 h 544"/>
                <a:gd name="T12" fmla="*/ 190 w 508"/>
                <a:gd name="T13" fmla="*/ 179 h 544"/>
                <a:gd name="T14" fmla="*/ 222 w 508"/>
                <a:gd name="T15" fmla="*/ 209 h 544"/>
                <a:gd name="T16" fmla="*/ 255 w 508"/>
                <a:gd name="T17" fmla="*/ 239 h 544"/>
                <a:gd name="T18" fmla="*/ 286 w 508"/>
                <a:gd name="T19" fmla="*/ 270 h 544"/>
                <a:gd name="T20" fmla="*/ 318 w 508"/>
                <a:gd name="T21" fmla="*/ 300 h 544"/>
                <a:gd name="T22" fmla="*/ 349 w 508"/>
                <a:gd name="T23" fmla="*/ 330 h 544"/>
                <a:gd name="T24" fmla="*/ 381 w 508"/>
                <a:gd name="T25" fmla="*/ 360 h 544"/>
                <a:gd name="T26" fmla="*/ 412 w 508"/>
                <a:gd name="T27" fmla="*/ 390 h 544"/>
                <a:gd name="T28" fmla="*/ 445 w 508"/>
                <a:gd name="T29" fmla="*/ 420 h 544"/>
                <a:gd name="T30" fmla="*/ 476 w 508"/>
                <a:gd name="T31" fmla="*/ 450 h 544"/>
                <a:gd name="T32" fmla="*/ 508 w 508"/>
                <a:gd name="T33" fmla="*/ 480 h 544"/>
                <a:gd name="T34" fmla="*/ 507 w 508"/>
                <a:gd name="T35" fmla="*/ 496 h 544"/>
                <a:gd name="T36" fmla="*/ 506 w 508"/>
                <a:gd name="T37" fmla="*/ 512 h 544"/>
                <a:gd name="T38" fmla="*/ 503 w 508"/>
                <a:gd name="T39" fmla="*/ 528 h 544"/>
                <a:gd name="T40" fmla="*/ 502 w 508"/>
                <a:gd name="T41" fmla="*/ 544 h 544"/>
                <a:gd name="T42" fmla="*/ 471 w 508"/>
                <a:gd name="T43" fmla="*/ 512 h 544"/>
                <a:gd name="T44" fmla="*/ 440 w 508"/>
                <a:gd name="T45" fmla="*/ 481 h 544"/>
                <a:gd name="T46" fmla="*/ 408 w 508"/>
                <a:gd name="T47" fmla="*/ 449 h 544"/>
                <a:gd name="T48" fmla="*/ 377 w 508"/>
                <a:gd name="T49" fmla="*/ 418 h 544"/>
                <a:gd name="T50" fmla="*/ 346 w 508"/>
                <a:gd name="T51" fmla="*/ 385 h 544"/>
                <a:gd name="T52" fmla="*/ 314 w 508"/>
                <a:gd name="T53" fmla="*/ 354 h 544"/>
                <a:gd name="T54" fmla="*/ 283 w 508"/>
                <a:gd name="T55" fmla="*/ 322 h 544"/>
                <a:gd name="T56" fmla="*/ 252 w 508"/>
                <a:gd name="T57" fmla="*/ 290 h 544"/>
                <a:gd name="T58" fmla="*/ 220 w 508"/>
                <a:gd name="T59" fmla="*/ 259 h 544"/>
                <a:gd name="T60" fmla="*/ 189 w 508"/>
                <a:gd name="T61" fmla="*/ 226 h 544"/>
                <a:gd name="T62" fmla="*/ 158 w 508"/>
                <a:gd name="T63" fmla="*/ 195 h 544"/>
                <a:gd name="T64" fmla="*/ 127 w 508"/>
                <a:gd name="T65" fmla="*/ 163 h 544"/>
                <a:gd name="T66" fmla="*/ 96 w 508"/>
                <a:gd name="T67" fmla="*/ 132 h 544"/>
                <a:gd name="T68" fmla="*/ 63 w 508"/>
                <a:gd name="T69" fmla="*/ 100 h 544"/>
                <a:gd name="T70" fmla="*/ 32 w 508"/>
                <a:gd name="T71" fmla="*/ 69 h 544"/>
                <a:gd name="T72" fmla="*/ 1 w 508"/>
                <a:gd name="T73" fmla="*/ 36 h 544"/>
                <a:gd name="T74" fmla="*/ 0 w 508"/>
                <a:gd name="T75" fmla="*/ 27 h 544"/>
                <a:gd name="T76" fmla="*/ 0 w 508"/>
                <a:gd name="T77" fmla="*/ 18 h 544"/>
                <a:gd name="T78" fmla="*/ 0 w 508"/>
                <a:gd name="T79" fmla="*/ 9 h 544"/>
                <a:gd name="T80" fmla="*/ 0 w 508"/>
                <a:gd name="T8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8" h="544">
                  <a:moveTo>
                    <a:pt x="0" y="0"/>
                  </a:moveTo>
                  <a:lnTo>
                    <a:pt x="32" y="29"/>
                  </a:lnTo>
                  <a:lnTo>
                    <a:pt x="63" y="59"/>
                  </a:lnTo>
                  <a:lnTo>
                    <a:pt x="96" y="89"/>
                  </a:lnTo>
                  <a:lnTo>
                    <a:pt x="127" y="119"/>
                  </a:lnTo>
                  <a:lnTo>
                    <a:pt x="159" y="149"/>
                  </a:lnTo>
                  <a:lnTo>
                    <a:pt x="190" y="179"/>
                  </a:lnTo>
                  <a:lnTo>
                    <a:pt x="222" y="209"/>
                  </a:lnTo>
                  <a:lnTo>
                    <a:pt x="255" y="239"/>
                  </a:lnTo>
                  <a:lnTo>
                    <a:pt x="286" y="270"/>
                  </a:lnTo>
                  <a:lnTo>
                    <a:pt x="318" y="300"/>
                  </a:lnTo>
                  <a:lnTo>
                    <a:pt x="349" y="330"/>
                  </a:lnTo>
                  <a:lnTo>
                    <a:pt x="381" y="360"/>
                  </a:lnTo>
                  <a:lnTo>
                    <a:pt x="412" y="390"/>
                  </a:lnTo>
                  <a:lnTo>
                    <a:pt x="445" y="420"/>
                  </a:lnTo>
                  <a:lnTo>
                    <a:pt x="476" y="450"/>
                  </a:lnTo>
                  <a:lnTo>
                    <a:pt x="508" y="480"/>
                  </a:lnTo>
                  <a:lnTo>
                    <a:pt x="507" y="496"/>
                  </a:lnTo>
                  <a:lnTo>
                    <a:pt x="506" y="512"/>
                  </a:lnTo>
                  <a:lnTo>
                    <a:pt x="503" y="528"/>
                  </a:lnTo>
                  <a:lnTo>
                    <a:pt x="502" y="544"/>
                  </a:lnTo>
                  <a:lnTo>
                    <a:pt x="471" y="512"/>
                  </a:lnTo>
                  <a:lnTo>
                    <a:pt x="440" y="481"/>
                  </a:lnTo>
                  <a:lnTo>
                    <a:pt x="408" y="449"/>
                  </a:lnTo>
                  <a:lnTo>
                    <a:pt x="377" y="418"/>
                  </a:lnTo>
                  <a:lnTo>
                    <a:pt x="346" y="385"/>
                  </a:lnTo>
                  <a:lnTo>
                    <a:pt x="314" y="354"/>
                  </a:lnTo>
                  <a:lnTo>
                    <a:pt x="283" y="322"/>
                  </a:lnTo>
                  <a:lnTo>
                    <a:pt x="252" y="290"/>
                  </a:lnTo>
                  <a:lnTo>
                    <a:pt x="220" y="259"/>
                  </a:lnTo>
                  <a:lnTo>
                    <a:pt x="189" y="226"/>
                  </a:lnTo>
                  <a:lnTo>
                    <a:pt x="158" y="195"/>
                  </a:lnTo>
                  <a:lnTo>
                    <a:pt x="127" y="163"/>
                  </a:lnTo>
                  <a:lnTo>
                    <a:pt x="96" y="132"/>
                  </a:lnTo>
                  <a:lnTo>
                    <a:pt x="63" y="100"/>
                  </a:lnTo>
                  <a:lnTo>
                    <a:pt x="32" y="69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4F66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8" name="Freeform 1348"/>
            <p:cNvSpPr>
              <a:spLocks/>
            </p:cNvSpPr>
            <p:nvPr userDrawn="1"/>
          </p:nvSpPr>
          <p:spPr bwMode="auto">
            <a:xfrm>
              <a:off x="2916" y="276"/>
              <a:ext cx="228" cy="248"/>
            </a:xfrm>
            <a:custGeom>
              <a:avLst/>
              <a:gdLst>
                <a:gd name="T0" fmla="*/ 0 w 457"/>
                <a:gd name="T1" fmla="*/ 0 h 495"/>
                <a:gd name="T2" fmla="*/ 28 w 457"/>
                <a:gd name="T3" fmla="*/ 26 h 495"/>
                <a:gd name="T4" fmla="*/ 57 w 457"/>
                <a:gd name="T5" fmla="*/ 54 h 495"/>
                <a:gd name="T6" fmla="*/ 85 w 457"/>
                <a:gd name="T7" fmla="*/ 81 h 495"/>
                <a:gd name="T8" fmla="*/ 114 w 457"/>
                <a:gd name="T9" fmla="*/ 108 h 495"/>
                <a:gd name="T10" fmla="*/ 142 w 457"/>
                <a:gd name="T11" fmla="*/ 135 h 495"/>
                <a:gd name="T12" fmla="*/ 171 w 457"/>
                <a:gd name="T13" fmla="*/ 162 h 495"/>
                <a:gd name="T14" fmla="*/ 200 w 457"/>
                <a:gd name="T15" fmla="*/ 189 h 495"/>
                <a:gd name="T16" fmla="*/ 229 w 457"/>
                <a:gd name="T17" fmla="*/ 215 h 495"/>
                <a:gd name="T18" fmla="*/ 257 w 457"/>
                <a:gd name="T19" fmla="*/ 243 h 495"/>
                <a:gd name="T20" fmla="*/ 285 w 457"/>
                <a:gd name="T21" fmla="*/ 270 h 495"/>
                <a:gd name="T22" fmla="*/ 314 w 457"/>
                <a:gd name="T23" fmla="*/ 297 h 495"/>
                <a:gd name="T24" fmla="*/ 343 w 457"/>
                <a:gd name="T25" fmla="*/ 324 h 495"/>
                <a:gd name="T26" fmla="*/ 372 w 457"/>
                <a:gd name="T27" fmla="*/ 351 h 495"/>
                <a:gd name="T28" fmla="*/ 399 w 457"/>
                <a:gd name="T29" fmla="*/ 378 h 495"/>
                <a:gd name="T30" fmla="*/ 428 w 457"/>
                <a:gd name="T31" fmla="*/ 405 h 495"/>
                <a:gd name="T32" fmla="*/ 457 w 457"/>
                <a:gd name="T33" fmla="*/ 432 h 495"/>
                <a:gd name="T34" fmla="*/ 456 w 457"/>
                <a:gd name="T35" fmla="*/ 448 h 495"/>
                <a:gd name="T36" fmla="*/ 455 w 457"/>
                <a:gd name="T37" fmla="*/ 463 h 495"/>
                <a:gd name="T38" fmla="*/ 452 w 457"/>
                <a:gd name="T39" fmla="*/ 479 h 495"/>
                <a:gd name="T40" fmla="*/ 451 w 457"/>
                <a:gd name="T41" fmla="*/ 495 h 495"/>
                <a:gd name="T42" fmla="*/ 424 w 457"/>
                <a:gd name="T43" fmla="*/ 467 h 495"/>
                <a:gd name="T44" fmla="*/ 395 w 457"/>
                <a:gd name="T45" fmla="*/ 439 h 495"/>
                <a:gd name="T46" fmla="*/ 367 w 457"/>
                <a:gd name="T47" fmla="*/ 410 h 495"/>
                <a:gd name="T48" fmla="*/ 338 w 457"/>
                <a:gd name="T49" fmla="*/ 381 h 495"/>
                <a:gd name="T50" fmla="*/ 311 w 457"/>
                <a:gd name="T51" fmla="*/ 352 h 495"/>
                <a:gd name="T52" fmla="*/ 283 w 457"/>
                <a:gd name="T53" fmla="*/ 325 h 495"/>
                <a:gd name="T54" fmla="*/ 254 w 457"/>
                <a:gd name="T55" fmla="*/ 296 h 495"/>
                <a:gd name="T56" fmla="*/ 227 w 457"/>
                <a:gd name="T57" fmla="*/ 267 h 495"/>
                <a:gd name="T58" fmla="*/ 198 w 457"/>
                <a:gd name="T59" fmla="*/ 240 h 495"/>
                <a:gd name="T60" fmla="*/ 170 w 457"/>
                <a:gd name="T61" fmla="*/ 211 h 495"/>
                <a:gd name="T62" fmla="*/ 142 w 457"/>
                <a:gd name="T63" fmla="*/ 183 h 495"/>
                <a:gd name="T64" fmla="*/ 114 w 457"/>
                <a:gd name="T65" fmla="*/ 154 h 495"/>
                <a:gd name="T66" fmla="*/ 86 w 457"/>
                <a:gd name="T67" fmla="*/ 125 h 495"/>
                <a:gd name="T68" fmla="*/ 57 w 457"/>
                <a:gd name="T69" fmla="*/ 97 h 495"/>
                <a:gd name="T70" fmla="*/ 30 w 457"/>
                <a:gd name="T71" fmla="*/ 69 h 495"/>
                <a:gd name="T72" fmla="*/ 1 w 457"/>
                <a:gd name="T73" fmla="*/ 40 h 495"/>
                <a:gd name="T74" fmla="*/ 1 w 457"/>
                <a:gd name="T75" fmla="*/ 30 h 495"/>
                <a:gd name="T76" fmla="*/ 1 w 457"/>
                <a:gd name="T77" fmla="*/ 19 h 495"/>
                <a:gd name="T78" fmla="*/ 0 w 457"/>
                <a:gd name="T79" fmla="*/ 10 h 495"/>
                <a:gd name="T80" fmla="*/ 0 w 457"/>
                <a:gd name="T8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95">
                  <a:moveTo>
                    <a:pt x="0" y="0"/>
                  </a:moveTo>
                  <a:lnTo>
                    <a:pt x="28" y="26"/>
                  </a:lnTo>
                  <a:lnTo>
                    <a:pt x="57" y="54"/>
                  </a:lnTo>
                  <a:lnTo>
                    <a:pt x="85" y="81"/>
                  </a:lnTo>
                  <a:lnTo>
                    <a:pt x="114" y="108"/>
                  </a:lnTo>
                  <a:lnTo>
                    <a:pt x="142" y="135"/>
                  </a:lnTo>
                  <a:lnTo>
                    <a:pt x="171" y="162"/>
                  </a:lnTo>
                  <a:lnTo>
                    <a:pt x="200" y="189"/>
                  </a:lnTo>
                  <a:lnTo>
                    <a:pt x="229" y="215"/>
                  </a:lnTo>
                  <a:lnTo>
                    <a:pt x="257" y="243"/>
                  </a:lnTo>
                  <a:lnTo>
                    <a:pt x="285" y="270"/>
                  </a:lnTo>
                  <a:lnTo>
                    <a:pt x="314" y="297"/>
                  </a:lnTo>
                  <a:lnTo>
                    <a:pt x="343" y="324"/>
                  </a:lnTo>
                  <a:lnTo>
                    <a:pt x="372" y="351"/>
                  </a:lnTo>
                  <a:lnTo>
                    <a:pt x="399" y="378"/>
                  </a:lnTo>
                  <a:lnTo>
                    <a:pt x="428" y="405"/>
                  </a:lnTo>
                  <a:lnTo>
                    <a:pt x="457" y="432"/>
                  </a:lnTo>
                  <a:lnTo>
                    <a:pt x="456" y="448"/>
                  </a:lnTo>
                  <a:lnTo>
                    <a:pt x="455" y="463"/>
                  </a:lnTo>
                  <a:lnTo>
                    <a:pt x="452" y="479"/>
                  </a:lnTo>
                  <a:lnTo>
                    <a:pt x="451" y="495"/>
                  </a:lnTo>
                  <a:lnTo>
                    <a:pt x="424" y="467"/>
                  </a:lnTo>
                  <a:lnTo>
                    <a:pt x="395" y="439"/>
                  </a:lnTo>
                  <a:lnTo>
                    <a:pt x="367" y="410"/>
                  </a:lnTo>
                  <a:lnTo>
                    <a:pt x="338" y="381"/>
                  </a:lnTo>
                  <a:lnTo>
                    <a:pt x="311" y="352"/>
                  </a:lnTo>
                  <a:lnTo>
                    <a:pt x="283" y="325"/>
                  </a:lnTo>
                  <a:lnTo>
                    <a:pt x="254" y="296"/>
                  </a:lnTo>
                  <a:lnTo>
                    <a:pt x="227" y="267"/>
                  </a:lnTo>
                  <a:lnTo>
                    <a:pt x="198" y="240"/>
                  </a:lnTo>
                  <a:lnTo>
                    <a:pt x="170" y="211"/>
                  </a:lnTo>
                  <a:lnTo>
                    <a:pt x="142" y="183"/>
                  </a:lnTo>
                  <a:lnTo>
                    <a:pt x="114" y="154"/>
                  </a:lnTo>
                  <a:lnTo>
                    <a:pt x="86" y="125"/>
                  </a:lnTo>
                  <a:lnTo>
                    <a:pt x="57" y="97"/>
                  </a:lnTo>
                  <a:lnTo>
                    <a:pt x="30" y="69"/>
                  </a:lnTo>
                  <a:lnTo>
                    <a:pt x="1" y="40"/>
                  </a:lnTo>
                  <a:lnTo>
                    <a:pt x="1" y="30"/>
                  </a:lnTo>
                  <a:lnTo>
                    <a:pt x="1" y="1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95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9" name="Freeform 1349"/>
            <p:cNvSpPr>
              <a:spLocks/>
            </p:cNvSpPr>
            <p:nvPr userDrawn="1"/>
          </p:nvSpPr>
          <p:spPr bwMode="auto">
            <a:xfrm>
              <a:off x="2941" y="300"/>
              <a:ext cx="203" cy="223"/>
            </a:xfrm>
            <a:custGeom>
              <a:avLst/>
              <a:gdLst>
                <a:gd name="T0" fmla="*/ 0 w 407"/>
                <a:gd name="T1" fmla="*/ 0 h 446"/>
                <a:gd name="T2" fmla="*/ 26 w 407"/>
                <a:gd name="T3" fmla="*/ 24 h 446"/>
                <a:gd name="T4" fmla="*/ 51 w 407"/>
                <a:gd name="T5" fmla="*/ 49 h 446"/>
                <a:gd name="T6" fmla="*/ 76 w 407"/>
                <a:gd name="T7" fmla="*/ 72 h 446"/>
                <a:gd name="T8" fmla="*/ 102 w 407"/>
                <a:gd name="T9" fmla="*/ 96 h 446"/>
                <a:gd name="T10" fmla="*/ 127 w 407"/>
                <a:gd name="T11" fmla="*/ 120 h 446"/>
                <a:gd name="T12" fmla="*/ 152 w 407"/>
                <a:gd name="T13" fmla="*/ 144 h 446"/>
                <a:gd name="T14" fmla="*/ 178 w 407"/>
                <a:gd name="T15" fmla="*/ 167 h 446"/>
                <a:gd name="T16" fmla="*/ 204 w 407"/>
                <a:gd name="T17" fmla="*/ 192 h 446"/>
                <a:gd name="T18" fmla="*/ 230 w 407"/>
                <a:gd name="T19" fmla="*/ 216 h 446"/>
                <a:gd name="T20" fmla="*/ 255 w 407"/>
                <a:gd name="T21" fmla="*/ 239 h 446"/>
                <a:gd name="T22" fmla="*/ 280 w 407"/>
                <a:gd name="T23" fmla="*/ 263 h 446"/>
                <a:gd name="T24" fmla="*/ 306 w 407"/>
                <a:gd name="T25" fmla="*/ 287 h 446"/>
                <a:gd name="T26" fmla="*/ 331 w 407"/>
                <a:gd name="T27" fmla="*/ 311 h 446"/>
                <a:gd name="T28" fmla="*/ 356 w 407"/>
                <a:gd name="T29" fmla="*/ 334 h 446"/>
                <a:gd name="T30" fmla="*/ 382 w 407"/>
                <a:gd name="T31" fmla="*/ 359 h 446"/>
                <a:gd name="T32" fmla="*/ 407 w 407"/>
                <a:gd name="T33" fmla="*/ 383 h 446"/>
                <a:gd name="T34" fmla="*/ 406 w 407"/>
                <a:gd name="T35" fmla="*/ 399 h 446"/>
                <a:gd name="T36" fmla="*/ 405 w 407"/>
                <a:gd name="T37" fmla="*/ 415 h 446"/>
                <a:gd name="T38" fmla="*/ 402 w 407"/>
                <a:gd name="T39" fmla="*/ 430 h 446"/>
                <a:gd name="T40" fmla="*/ 401 w 407"/>
                <a:gd name="T41" fmla="*/ 446 h 446"/>
                <a:gd name="T42" fmla="*/ 376 w 407"/>
                <a:gd name="T43" fmla="*/ 421 h 446"/>
                <a:gd name="T44" fmla="*/ 352 w 407"/>
                <a:gd name="T45" fmla="*/ 395 h 446"/>
                <a:gd name="T46" fmla="*/ 326 w 407"/>
                <a:gd name="T47" fmla="*/ 371 h 446"/>
                <a:gd name="T48" fmla="*/ 302 w 407"/>
                <a:gd name="T49" fmla="*/ 346 h 446"/>
                <a:gd name="T50" fmla="*/ 277 w 407"/>
                <a:gd name="T51" fmla="*/ 321 h 446"/>
                <a:gd name="T52" fmla="*/ 251 w 407"/>
                <a:gd name="T53" fmla="*/ 295 h 446"/>
                <a:gd name="T54" fmla="*/ 227 w 407"/>
                <a:gd name="T55" fmla="*/ 271 h 446"/>
                <a:gd name="T56" fmla="*/ 202 w 407"/>
                <a:gd name="T57" fmla="*/ 246 h 446"/>
                <a:gd name="T58" fmla="*/ 177 w 407"/>
                <a:gd name="T59" fmla="*/ 220 h 446"/>
                <a:gd name="T60" fmla="*/ 152 w 407"/>
                <a:gd name="T61" fmla="*/ 195 h 446"/>
                <a:gd name="T62" fmla="*/ 127 w 407"/>
                <a:gd name="T63" fmla="*/ 170 h 446"/>
                <a:gd name="T64" fmla="*/ 102 w 407"/>
                <a:gd name="T65" fmla="*/ 145 h 446"/>
                <a:gd name="T66" fmla="*/ 77 w 407"/>
                <a:gd name="T67" fmla="*/ 120 h 446"/>
                <a:gd name="T68" fmla="*/ 52 w 407"/>
                <a:gd name="T69" fmla="*/ 95 h 446"/>
                <a:gd name="T70" fmla="*/ 28 w 407"/>
                <a:gd name="T71" fmla="*/ 69 h 446"/>
                <a:gd name="T72" fmla="*/ 3 w 407"/>
                <a:gd name="T73" fmla="*/ 44 h 446"/>
                <a:gd name="T74" fmla="*/ 1 w 407"/>
                <a:gd name="T75" fmla="*/ 33 h 446"/>
                <a:gd name="T76" fmla="*/ 1 w 407"/>
                <a:gd name="T77" fmla="*/ 22 h 446"/>
                <a:gd name="T78" fmla="*/ 1 w 407"/>
                <a:gd name="T79" fmla="*/ 11 h 446"/>
                <a:gd name="T80" fmla="*/ 0 w 407"/>
                <a:gd name="T8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7" h="446">
                  <a:moveTo>
                    <a:pt x="0" y="0"/>
                  </a:moveTo>
                  <a:lnTo>
                    <a:pt x="26" y="24"/>
                  </a:lnTo>
                  <a:lnTo>
                    <a:pt x="51" y="49"/>
                  </a:lnTo>
                  <a:lnTo>
                    <a:pt x="76" y="72"/>
                  </a:lnTo>
                  <a:lnTo>
                    <a:pt x="102" y="96"/>
                  </a:lnTo>
                  <a:lnTo>
                    <a:pt x="127" y="120"/>
                  </a:lnTo>
                  <a:lnTo>
                    <a:pt x="152" y="144"/>
                  </a:lnTo>
                  <a:lnTo>
                    <a:pt x="178" y="167"/>
                  </a:lnTo>
                  <a:lnTo>
                    <a:pt x="204" y="192"/>
                  </a:lnTo>
                  <a:lnTo>
                    <a:pt x="230" y="216"/>
                  </a:lnTo>
                  <a:lnTo>
                    <a:pt x="255" y="239"/>
                  </a:lnTo>
                  <a:lnTo>
                    <a:pt x="280" y="263"/>
                  </a:lnTo>
                  <a:lnTo>
                    <a:pt x="306" y="287"/>
                  </a:lnTo>
                  <a:lnTo>
                    <a:pt x="331" y="311"/>
                  </a:lnTo>
                  <a:lnTo>
                    <a:pt x="356" y="334"/>
                  </a:lnTo>
                  <a:lnTo>
                    <a:pt x="382" y="359"/>
                  </a:lnTo>
                  <a:lnTo>
                    <a:pt x="407" y="383"/>
                  </a:lnTo>
                  <a:lnTo>
                    <a:pt x="406" y="399"/>
                  </a:lnTo>
                  <a:lnTo>
                    <a:pt x="405" y="415"/>
                  </a:lnTo>
                  <a:lnTo>
                    <a:pt x="402" y="430"/>
                  </a:lnTo>
                  <a:lnTo>
                    <a:pt x="401" y="446"/>
                  </a:lnTo>
                  <a:lnTo>
                    <a:pt x="376" y="421"/>
                  </a:lnTo>
                  <a:lnTo>
                    <a:pt x="352" y="395"/>
                  </a:lnTo>
                  <a:lnTo>
                    <a:pt x="326" y="371"/>
                  </a:lnTo>
                  <a:lnTo>
                    <a:pt x="302" y="346"/>
                  </a:lnTo>
                  <a:lnTo>
                    <a:pt x="277" y="321"/>
                  </a:lnTo>
                  <a:lnTo>
                    <a:pt x="251" y="295"/>
                  </a:lnTo>
                  <a:lnTo>
                    <a:pt x="227" y="271"/>
                  </a:lnTo>
                  <a:lnTo>
                    <a:pt x="202" y="246"/>
                  </a:lnTo>
                  <a:lnTo>
                    <a:pt x="177" y="220"/>
                  </a:lnTo>
                  <a:lnTo>
                    <a:pt x="152" y="195"/>
                  </a:lnTo>
                  <a:lnTo>
                    <a:pt x="127" y="170"/>
                  </a:lnTo>
                  <a:lnTo>
                    <a:pt x="102" y="145"/>
                  </a:lnTo>
                  <a:lnTo>
                    <a:pt x="77" y="120"/>
                  </a:lnTo>
                  <a:lnTo>
                    <a:pt x="52" y="95"/>
                  </a:lnTo>
                  <a:lnTo>
                    <a:pt x="28" y="69"/>
                  </a:lnTo>
                  <a:lnTo>
                    <a:pt x="3" y="44"/>
                  </a:lnTo>
                  <a:lnTo>
                    <a:pt x="1" y="33"/>
                  </a:lnTo>
                  <a:lnTo>
                    <a:pt x="1" y="22"/>
                  </a:lnTo>
                  <a:lnTo>
                    <a:pt x="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4451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0" name="Freeform 1350"/>
            <p:cNvSpPr>
              <a:spLocks/>
            </p:cNvSpPr>
            <p:nvPr userDrawn="1"/>
          </p:nvSpPr>
          <p:spPr bwMode="auto">
            <a:xfrm>
              <a:off x="2966" y="324"/>
              <a:ext cx="178" cy="199"/>
            </a:xfrm>
            <a:custGeom>
              <a:avLst/>
              <a:gdLst>
                <a:gd name="T0" fmla="*/ 0 w 356"/>
                <a:gd name="T1" fmla="*/ 0 h 398"/>
                <a:gd name="T2" fmla="*/ 22 w 356"/>
                <a:gd name="T3" fmla="*/ 20 h 398"/>
                <a:gd name="T4" fmla="*/ 45 w 356"/>
                <a:gd name="T5" fmla="*/ 41 h 398"/>
                <a:gd name="T6" fmla="*/ 67 w 356"/>
                <a:gd name="T7" fmla="*/ 63 h 398"/>
                <a:gd name="T8" fmla="*/ 89 w 356"/>
                <a:gd name="T9" fmla="*/ 84 h 398"/>
                <a:gd name="T10" fmla="*/ 112 w 356"/>
                <a:gd name="T11" fmla="*/ 104 h 398"/>
                <a:gd name="T12" fmla="*/ 134 w 356"/>
                <a:gd name="T13" fmla="*/ 125 h 398"/>
                <a:gd name="T14" fmla="*/ 156 w 356"/>
                <a:gd name="T15" fmla="*/ 146 h 398"/>
                <a:gd name="T16" fmla="*/ 179 w 356"/>
                <a:gd name="T17" fmla="*/ 167 h 398"/>
                <a:gd name="T18" fmla="*/ 200 w 356"/>
                <a:gd name="T19" fmla="*/ 188 h 398"/>
                <a:gd name="T20" fmla="*/ 222 w 356"/>
                <a:gd name="T21" fmla="*/ 209 h 398"/>
                <a:gd name="T22" fmla="*/ 244 w 356"/>
                <a:gd name="T23" fmla="*/ 230 h 398"/>
                <a:gd name="T24" fmla="*/ 267 w 356"/>
                <a:gd name="T25" fmla="*/ 251 h 398"/>
                <a:gd name="T26" fmla="*/ 289 w 356"/>
                <a:gd name="T27" fmla="*/ 271 h 398"/>
                <a:gd name="T28" fmla="*/ 311 w 356"/>
                <a:gd name="T29" fmla="*/ 293 h 398"/>
                <a:gd name="T30" fmla="*/ 334 w 356"/>
                <a:gd name="T31" fmla="*/ 314 h 398"/>
                <a:gd name="T32" fmla="*/ 356 w 356"/>
                <a:gd name="T33" fmla="*/ 335 h 398"/>
                <a:gd name="T34" fmla="*/ 355 w 356"/>
                <a:gd name="T35" fmla="*/ 351 h 398"/>
                <a:gd name="T36" fmla="*/ 354 w 356"/>
                <a:gd name="T37" fmla="*/ 366 h 398"/>
                <a:gd name="T38" fmla="*/ 353 w 356"/>
                <a:gd name="T39" fmla="*/ 382 h 398"/>
                <a:gd name="T40" fmla="*/ 351 w 356"/>
                <a:gd name="T41" fmla="*/ 398 h 398"/>
                <a:gd name="T42" fmla="*/ 329 w 356"/>
                <a:gd name="T43" fmla="*/ 376 h 398"/>
                <a:gd name="T44" fmla="*/ 308 w 356"/>
                <a:gd name="T45" fmla="*/ 354 h 398"/>
                <a:gd name="T46" fmla="*/ 286 w 356"/>
                <a:gd name="T47" fmla="*/ 333 h 398"/>
                <a:gd name="T48" fmla="*/ 264 w 356"/>
                <a:gd name="T49" fmla="*/ 311 h 398"/>
                <a:gd name="T50" fmla="*/ 242 w 356"/>
                <a:gd name="T51" fmla="*/ 289 h 398"/>
                <a:gd name="T52" fmla="*/ 220 w 356"/>
                <a:gd name="T53" fmla="*/ 267 h 398"/>
                <a:gd name="T54" fmla="*/ 199 w 356"/>
                <a:gd name="T55" fmla="*/ 245 h 398"/>
                <a:gd name="T56" fmla="*/ 177 w 356"/>
                <a:gd name="T57" fmla="*/ 223 h 398"/>
                <a:gd name="T58" fmla="*/ 156 w 356"/>
                <a:gd name="T59" fmla="*/ 201 h 398"/>
                <a:gd name="T60" fmla="*/ 134 w 356"/>
                <a:gd name="T61" fmla="*/ 179 h 398"/>
                <a:gd name="T62" fmla="*/ 112 w 356"/>
                <a:gd name="T63" fmla="*/ 157 h 398"/>
                <a:gd name="T64" fmla="*/ 90 w 356"/>
                <a:gd name="T65" fmla="*/ 135 h 398"/>
                <a:gd name="T66" fmla="*/ 68 w 356"/>
                <a:gd name="T67" fmla="*/ 114 h 398"/>
                <a:gd name="T68" fmla="*/ 47 w 356"/>
                <a:gd name="T69" fmla="*/ 92 h 398"/>
                <a:gd name="T70" fmla="*/ 25 w 356"/>
                <a:gd name="T71" fmla="*/ 70 h 398"/>
                <a:gd name="T72" fmla="*/ 3 w 356"/>
                <a:gd name="T73" fmla="*/ 48 h 398"/>
                <a:gd name="T74" fmla="*/ 2 w 356"/>
                <a:gd name="T75" fmla="*/ 35 h 398"/>
                <a:gd name="T76" fmla="*/ 2 w 356"/>
                <a:gd name="T77" fmla="*/ 24 h 398"/>
                <a:gd name="T78" fmla="*/ 1 w 356"/>
                <a:gd name="T79" fmla="*/ 11 h 398"/>
                <a:gd name="T80" fmla="*/ 0 w 356"/>
                <a:gd name="T8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398">
                  <a:moveTo>
                    <a:pt x="0" y="0"/>
                  </a:moveTo>
                  <a:lnTo>
                    <a:pt x="22" y="20"/>
                  </a:lnTo>
                  <a:lnTo>
                    <a:pt x="45" y="41"/>
                  </a:lnTo>
                  <a:lnTo>
                    <a:pt x="67" y="63"/>
                  </a:lnTo>
                  <a:lnTo>
                    <a:pt x="89" y="84"/>
                  </a:lnTo>
                  <a:lnTo>
                    <a:pt x="112" y="104"/>
                  </a:lnTo>
                  <a:lnTo>
                    <a:pt x="134" y="125"/>
                  </a:lnTo>
                  <a:lnTo>
                    <a:pt x="156" y="146"/>
                  </a:lnTo>
                  <a:lnTo>
                    <a:pt x="179" y="167"/>
                  </a:lnTo>
                  <a:lnTo>
                    <a:pt x="200" y="188"/>
                  </a:lnTo>
                  <a:lnTo>
                    <a:pt x="222" y="209"/>
                  </a:lnTo>
                  <a:lnTo>
                    <a:pt x="244" y="230"/>
                  </a:lnTo>
                  <a:lnTo>
                    <a:pt x="267" y="251"/>
                  </a:lnTo>
                  <a:lnTo>
                    <a:pt x="289" y="271"/>
                  </a:lnTo>
                  <a:lnTo>
                    <a:pt x="311" y="293"/>
                  </a:lnTo>
                  <a:lnTo>
                    <a:pt x="334" y="314"/>
                  </a:lnTo>
                  <a:lnTo>
                    <a:pt x="356" y="335"/>
                  </a:lnTo>
                  <a:lnTo>
                    <a:pt x="355" y="351"/>
                  </a:lnTo>
                  <a:lnTo>
                    <a:pt x="354" y="366"/>
                  </a:lnTo>
                  <a:lnTo>
                    <a:pt x="353" y="382"/>
                  </a:lnTo>
                  <a:lnTo>
                    <a:pt x="351" y="398"/>
                  </a:lnTo>
                  <a:lnTo>
                    <a:pt x="329" y="376"/>
                  </a:lnTo>
                  <a:lnTo>
                    <a:pt x="308" y="354"/>
                  </a:lnTo>
                  <a:lnTo>
                    <a:pt x="286" y="333"/>
                  </a:lnTo>
                  <a:lnTo>
                    <a:pt x="264" y="311"/>
                  </a:lnTo>
                  <a:lnTo>
                    <a:pt x="242" y="289"/>
                  </a:lnTo>
                  <a:lnTo>
                    <a:pt x="220" y="267"/>
                  </a:lnTo>
                  <a:lnTo>
                    <a:pt x="199" y="245"/>
                  </a:lnTo>
                  <a:lnTo>
                    <a:pt x="177" y="223"/>
                  </a:lnTo>
                  <a:lnTo>
                    <a:pt x="156" y="201"/>
                  </a:lnTo>
                  <a:lnTo>
                    <a:pt x="134" y="179"/>
                  </a:lnTo>
                  <a:lnTo>
                    <a:pt x="112" y="157"/>
                  </a:lnTo>
                  <a:lnTo>
                    <a:pt x="90" y="135"/>
                  </a:lnTo>
                  <a:lnTo>
                    <a:pt x="68" y="114"/>
                  </a:lnTo>
                  <a:lnTo>
                    <a:pt x="47" y="92"/>
                  </a:lnTo>
                  <a:lnTo>
                    <a:pt x="25" y="70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2" y="24"/>
                  </a:lnTo>
                  <a:lnTo>
                    <a:pt x="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F4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1" name="Freeform 1351"/>
            <p:cNvSpPr>
              <a:spLocks/>
            </p:cNvSpPr>
            <p:nvPr userDrawn="1"/>
          </p:nvSpPr>
          <p:spPr bwMode="auto">
            <a:xfrm>
              <a:off x="2992" y="348"/>
              <a:ext cx="152" cy="175"/>
            </a:xfrm>
            <a:custGeom>
              <a:avLst/>
              <a:gdLst>
                <a:gd name="T0" fmla="*/ 0 w 304"/>
                <a:gd name="T1" fmla="*/ 0 h 349"/>
                <a:gd name="T2" fmla="*/ 19 w 304"/>
                <a:gd name="T3" fmla="*/ 18 h 349"/>
                <a:gd name="T4" fmla="*/ 38 w 304"/>
                <a:gd name="T5" fmla="*/ 36 h 349"/>
                <a:gd name="T6" fmla="*/ 57 w 304"/>
                <a:gd name="T7" fmla="*/ 54 h 349"/>
                <a:gd name="T8" fmla="*/ 76 w 304"/>
                <a:gd name="T9" fmla="*/ 71 h 349"/>
                <a:gd name="T10" fmla="*/ 95 w 304"/>
                <a:gd name="T11" fmla="*/ 90 h 349"/>
                <a:gd name="T12" fmla="*/ 114 w 304"/>
                <a:gd name="T13" fmla="*/ 107 h 349"/>
                <a:gd name="T14" fmla="*/ 133 w 304"/>
                <a:gd name="T15" fmla="*/ 126 h 349"/>
                <a:gd name="T16" fmla="*/ 152 w 304"/>
                <a:gd name="T17" fmla="*/ 143 h 349"/>
                <a:gd name="T18" fmla="*/ 171 w 304"/>
                <a:gd name="T19" fmla="*/ 161 h 349"/>
                <a:gd name="T20" fmla="*/ 190 w 304"/>
                <a:gd name="T21" fmla="*/ 180 h 349"/>
                <a:gd name="T22" fmla="*/ 210 w 304"/>
                <a:gd name="T23" fmla="*/ 197 h 349"/>
                <a:gd name="T24" fmla="*/ 228 w 304"/>
                <a:gd name="T25" fmla="*/ 215 h 349"/>
                <a:gd name="T26" fmla="*/ 248 w 304"/>
                <a:gd name="T27" fmla="*/ 233 h 349"/>
                <a:gd name="T28" fmla="*/ 266 w 304"/>
                <a:gd name="T29" fmla="*/ 251 h 349"/>
                <a:gd name="T30" fmla="*/ 286 w 304"/>
                <a:gd name="T31" fmla="*/ 268 h 349"/>
                <a:gd name="T32" fmla="*/ 304 w 304"/>
                <a:gd name="T33" fmla="*/ 287 h 349"/>
                <a:gd name="T34" fmla="*/ 303 w 304"/>
                <a:gd name="T35" fmla="*/ 302 h 349"/>
                <a:gd name="T36" fmla="*/ 302 w 304"/>
                <a:gd name="T37" fmla="*/ 318 h 349"/>
                <a:gd name="T38" fmla="*/ 301 w 304"/>
                <a:gd name="T39" fmla="*/ 333 h 349"/>
                <a:gd name="T40" fmla="*/ 299 w 304"/>
                <a:gd name="T41" fmla="*/ 349 h 349"/>
                <a:gd name="T42" fmla="*/ 281 w 304"/>
                <a:gd name="T43" fmla="*/ 331 h 349"/>
                <a:gd name="T44" fmla="*/ 263 w 304"/>
                <a:gd name="T45" fmla="*/ 312 h 349"/>
                <a:gd name="T46" fmla="*/ 244 w 304"/>
                <a:gd name="T47" fmla="*/ 294 h 349"/>
                <a:gd name="T48" fmla="*/ 226 w 304"/>
                <a:gd name="T49" fmla="*/ 274 h 349"/>
                <a:gd name="T50" fmla="*/ 206 w 304"/>
                <a:gd name="T51" fmla="*/ 256 h 349"/>
                <a:gd name="T52" fmla="*/ 188 w 304"/>
                <a:gd name="T53" fmla="*/ 237 h 349"/>
                <a:gd name="T54" fmla="*/ 169 w 304"/>
                <a:gd name="T55" fmla="*/ 219 h 349"/>
                <a:gd name="T56" fmla="*/ 151 w 304"/>
                <a:gd name="T57" fmla="*/ 200 h 349"/>
                <a:gd name="T58" fmla="*/ 132 w 304"/>
                <a:gd name="T59" fmla="*/ 182 h 349"/>
                <a:gd name="T60" fmla="*/ 114 w 304"/>
                <a:gd name="T61" fmla="*/ 164 h 349"/>
                <a:gd name="T62" fmla="*/ 95 w 304"/>
                <a:gd name="T63" fmla="*/ 145 h 349"/>
                <a:gd name="T64" fmla="*/ 77 w 304"/>
                <a:gd name="T65" fmla="*/ 126 h 349"/>
                <a:gd name="T66" fmla="*/ 57 w 304"/>
                <a:gd name="T67" fmla="*/ 107 h 349"/>
                <a:gd name="T68" fmla="*/ 39 w 304"/>
                <a:gd name="T69" fmla="*/ 89 h 349"/>
                <a:gd name="T70" fmla="*/ 21 w 304"/>
                <a:gd name="T71" fmla="*/ 70 h 349"/>
                <a:gd name="T72" fmla="*/ 2 w 304"/>
                <a:gd name="T73" fmla="*/ 52 h 349"/>
                <a:gd name="T74" fmla="*/ 1 w 304"/>
                <a:gd name="T75" fmla="*/ 39 h 349"/>
                <a:gd name="T76" fmla="*/ 1 w 304"/>
                <a:gd name="T77" fmla="*/ 25 h 349"/>
                <a:gd name="T78" fmla="*/ 0 w 304"/>
                <a:gd name="T79" fmla="*/ 13 h 349"/>
                <a:gd name="T80" fmla="*/ 0 w 304"/>
                <a:gd name="T8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4" h="349">
                  <a:moveTo>
                    <a:pt x="0" y="0"/>
                  </a:moveTo>
                  <a:lnTo>
                    <a:pt x="19" y="18"/>
                  </a:lnTo>
                  <a:lnTo>
                    <a:pt x="38" y="36"/>
                  </a:lnTo>
                  <a:lnTo>
                    <a:pt x="57" y="54"/>
                  </a:lnTo>
                  <a:lnTo>
                    <a:pt x="76" y="71"/>
                  </a:lnTo>
                  <a:lnTo>
                    <a:pt x="95" y="90"/>
                  </a:lnTo>
                  <a:lnTo>
                    <a:pt x="114" y="107"/>
                  </a:lnTo>
                  <a:lnTo>
                    <a:pt x="133" y="126"/>
                  </a:lnTo>
                  <a:lnTo>
                    <a:pt x="152" y="143"/>
                  </a:lnTo>
                  <a:lnTo>
                    <a:pt x="171" y="161"/>
                  </a:lnTo>
                  <a:lnTo>
                    <a:pt x="190" y="180"/>
                  </a:lnTo>
                  <a:lnTo>
                    <a:pt x="210" y="197"/>
                  </a:lnTo>
                  <a:lnTo>
                    <a:pt x="228" y="215"/>
                  </a:lnTo>
                  <a:lnTo>
                    <a:pt x="248" y="233"/>
                  </a:lnTo>
                  <a:lnTo>
                    <a:pt x="266" y="251"/>
                  </a:lnTo>
                  <a:lnTo>
                    <a:pt x="286" y="268"/>
                  </a:lnTo>
                  <a:lnTo>
                    <a:pt x="304" y="287"/>
                  </a:lnTo>
                  <a:lnTo>
                    <a:pt x="303" y="302"/>
                  </a:lnTo>
                  <a:lnTo>
                    <a:pt x="302" y="318"/>
                  </a:lnTo>
                  <a:lnTo>
                    <a:pt x="301" y="333"/>
                  </a:lnTo>
                  <a:lnTo>
                    <a:pt x="299" y="349"/>
                  </a:lnTo>
                  <a:lnTo>
                    <a:pt x="281" y="331"/>
                  </a:lnTo>
                  <a:lnTo>
                    <a:pt x="263" y="312"/>
                  </a:lnTo>
                  <a:lnTo>
                    <a:pt x="244" y="294"/>
                  </a:lnTo>
                  <a:lnTo>
                    <a:pt x="226" y="274"/>
                  </a:lnTo>
                  <a:lnTo>
                    <a:pt x="206" y="256"/>
                  </a:lnTo>
                  <a:lnTo>
                    <a:pt x="188" y="237"/>
                  </a:lnTo>
                  <a:lnTo>
                    <a:pt x="169" y="219"/>
                  </a:lnTo>
                  <a:lnTo>
                    <a:pt x="151" y="200"/>
                  </a:lnTo>
                  <a:lnTo>
                    <a:pt x="132" y="182"/>
                  </a:lnTo>
                  <a:lnTo>
                    <a:pt x="114" y="164"/>
                  </a:lnTo>
                  <a:lnTo>
                    <a:pt x="95" y="145"/>
                  </a:lnTo>
                  <a:lnTo>
                    <a:pt x="77" y="126"/>
                  </a:lnTo>
                  <a:lnTo>
                    <a:pt x="57" y="107"/>
                  </a:lnTo>
                  <a:lnTo>
                    <a:pt x="39" y="89"/>
                  </a:lnTo>
                  <a:lnTo>
                    <a:pt x="21" y="70"/>
                  </a:lnTo>
                  <a:lnTo>
                    <a:pt x="2" y="52"/>
                  </a:lnTo>
                  <a:lnTo>
                    <a:pt x="1" y="39"/>
                  </a:lnTo>
                  <a:lnTo>
                    <a:pt x="1" y="2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3A3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2" name="Freeform 1352"/>
            <p:cNvSpPr>
              <a:spLocks/>
            </p:cNvSpPr>
            <p:nvPr userDrawn="1"/>
          </p:nvSpPr>
          <p:spPr bwMode="auto">
            <a:xfrm>
              <a:off x="3018" y="372"/>
              <a:ext cx="126" cy="150"/>
            </a:xfrm>
            <a:custGeom>
              <a:avLst/>
              <a:gdLst>
                <a:gd name="T0" fmla="*/ 0 w 253"/>
                <a:gd name="T1" fmla="*/ 0 h 300"/>
                <a:gd name="T2" fmla="*/ 16 w 253"/>
                <a:gd name="T3" fmla="*/ 15 h 300"/>
                <a:gd name="T4" fmla="*/ 31 w 253"/>
                <a:gd name="T5" fmla="*/ 30 h 300"/>
                <a:gd name="T6" fmla="*/ 47 w 253"/>
                <a:gd name="T7" fmla="*/ 45 h 300"/>
                <a:gd name="T8" fmla="*/ 63 w 253"/>
                <a:gd name="T9" fmla="*/ 60 h 300"/>
                <a:gd name="T10" fmla="*/ 79 w 253"/>
                <a:gd name="T11" fmla="*/ 75 h 300"/>
                <a:gd name="T12" fmla="*/ 94 w 253"/>
                <a:gd name="T13" fmla="*/ 90 h 300"/>
                <a:gd name="T14" fmla="*/ 110 w 253"/>
                <a:gd name="T15" fmla="*/ 105 h 300"/>
                <a:gd name="T16" fmla="*/ 126 w 253"/>
                <a:gd name="T17" fmla="*/ 119 h 300"/>
                <a:gd name="T18" fmla="*/ 142 w 253"/>
                <a:gd name="T19" fmla="*/ 134 h 300"/>
                <a:gd name="T20" fmla="*/ 159 w 253"/>
                <a:gd name="T21" fmla="*/ 149 h 300"/>
                <a:gd name="T22" fmla="*/ 173 w 253"/>
                <a:gd name="T23" fmla="*/ 164 h 300"/>
                <a:gd name="T24" fmla="*/ 190 w 253"/>
                <a:gd name="T25" fmla="*/ 179 h 300"/>
                <a:gd name="T26" fmla="*/ 206 w 253"/>
                <a:gd name="T27" fmla="*/ 194 h 300"/>
                <a:gd name="T28" fmla="*/ 222 w 253"/>
                <a:gd name="T29" fmla="*/ 209 h 300"/>
                <a:gd name="T30" fmla="*/ 237 w 253"/>
                <a:gd name="T31" fmla="*/ 224 h 300"/>
                <a:gd name="T32" fmla="*/ 253 w 253"/>
                <a:gd name="T33" fmla="*/ 239 h 300"/>
                <a:gd name="T34" fmla="*/ 252 w 253"/>
                <a:gd name="T35" fmla="*/ 254 h 300"/>
                <a:gd name="T36" fmla="*/ 251 w 253"/>
                <a:gd name="T37" fmla="*/ 270 h 300"/>
                <a:gd name="T38" fmla="*/ 250 w 253"/>
                <a:gd name="T39" fmla="*/ 285 h 300"/>
                <a:gd name="T40" fmla="*/ 248 w 253"/>
                <a:gd name="T41" fmla="*/ 300 h 300"/>
                <a:gd name="T42" fmla="*/ 233 w 253"/>
                <a:gd name="T43" fmla="*/ 285 h 300"/>
                <a:gd name="T44" fmla="*/ 217 w 253"/>
                <a:gd name="T45" fmla="*/ 270 h 300"/>
                <a:gd name="T46" fmla="*/ 202 w 253"/>
                <a:gd name="T47" fmla="*/ 255 h 300"/>
                <a:gd name="T48" fmla="*/ 187 w 253"/>
                <a:gd name="T49" fmla="*/ 239 h 300"/>
                <a:gd name="T50" fmla="*/ 171 w 253"/>
                <a:gd name="T51" fmla="*/ 224 h 300"/>
                <a:gd name="T52" fmla="*/ 156 w 253"/>
                <a:gd name="T53" fmla="*/ 209 h 300"/>
                <a:gd name="T54" fmla="*/ 141 w 253"/>
                <a:gd name="T55" fmla="*/ 194 h 300"/>
                <a:gd name="T56" fmla="*/ 126 w 253"/>
                <a:gd name="T57" fmla="*/ 178 h 300"/>
                <a:gd name="T58" fmla="*/ 110 w 253"/>
                <a:gd name="T59" fmla="*/ 163 h 300"/>
                <a:gd name="T60" fmla="*/ 95 w 253"/>
                <a:gd name="T61" fmla="*/ 148 h 300"/>
                <a:gd name="T62" fmla="*/ 80 w 253"/>
                <a:gd name="T63" fmla="*/ 133 h 300"/>
                <a:gd name="T64" fmla="*/ 64 w 253"/>
                <a:gd name="T65" fmla="*/ 118 h 300"/>
                <a:gd name="T66" fmla="*/ 49 w 253"/>
                <a:gd name="T67" fmla="*/ 102 h 300"/>
                <a:gd name="T68" fmla="*/ 34 w 253"/>
                <a:gd name="T69" fmla="*/ 87 h 300"/>
                <a:gd name="T70" fmla="*/ 18 w 253"/>
                <a:gd name="T71" fmla="*/ 72 h 300"/>
                <a:gd name="T72" fmla="*/ 3 w 253"/>
                <a:gd name="T73" fmla="*/ 57 h 300"/>
                <a:gd name="T74" fmla="*/ 2 w 253"/>
                <a:gd name="T75" fmla="*/ 42 h 300"/>
                <a:gd name="T76" fmla="*/ 2 w 253"/>
                <a:gd name="T77" fmla="*/ 28 h 300"/>
                <a:gd name="T78" fmla="*/ 1 w 253"/>
                <a:gd name="T79" fmla="*/ 14 h 300"/>
                <a:gd name="T80" fmla="*/ 0 w 253"/>
                <a:gd name="T8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3" h="300">
                  <a:moveTo>
                    <a:pt x="0" y="0"/>
                  </a:moveTo>
                  <a:lnTo>
                    <a:pt x="16" y="15"/>
                  </a:lnTo>
                  <a:lnTo>
                    <a:pt x="31" y="30"/>
                  </a:lnTo>
                  <a:lnTo>
                    <a:pt x="47" y="45"/>
                  </a:lnTo>
                  <a:lnTo>
                    <a:pt x="63" y="60"/>
                  </a:lnTo>
                  <a:lnTo>
                    <a:pt x="79" y="75"/>
                  </a:lnTo>
                  <a:lnTo>
                    <a:pt x="94" y="90"/>
                  </a:lnTo>
                  <a:lnTo>
                    <a:pt x="110" y="105"/>
                  </a:lnTo>
                  <a:lnTo>
                    <a:pt x="126" y="119"/>
                  </a:lnTo>
                  <a:lnTo>
                    <a:pt x="142" y="134"/>
                  </a:lnTo>
                  <a:lnTo>
                    <a:pt x="159" y="149"/>
                  </a:lnTo>
                  <a:lnTo>
                    <a:pt x="173" y="164"/>
                  </a:lnTo>
                  <a:lnTo>
                    <a:pt x="190" y="179"/>
                  </a:lnTo>
                  <a:lnTo>
                    <a:pt x="206" y="194"/>
                  </a:lnTo>
                  <a:lnTo>
                    <a:pt x="222" y="209"/>
                  </a:lnTo>
                  <a:lnTo>
                    <a:pt x="237" y="224"/>
                  </a:lnTo>
                  <a:lnTo>
                    <a:pt x="253" y="239"/>
                  </a:lnTo>
                  <a:lnTo>
                    <a:pt x="252" y="254"/>
                  </a:lnTo>
                  <a:lnTo>
                    <a:pt x="251" y="270"/>
                  </a:lnTo>
                  <a:lnTo>
                    <a:pt x="250" y="285"/>
                  </a:lnTo>
                  <a:lnTo>
                    <a:pt x="248" y="300"/>
                  </a:lnTo>
                  <a:lnTo>
                    <a:pt x="233" y="285"/>
                  </a:lnTo>
                  <a:lnTo>
                    <a:pt x="217" y="270"/>
                  </a:lnTo>
                  <a:lnTo>
                    <a:pt x="202" y="255"/>
                  </a:lnTo>
                  <a:lnTo>
                    <a:pt x="187" y="239"/>
                  </a:lnTo>
                  <a:lnTo>
                    <a:pt x="171" y="224"/>
                  </a:lnTo>
                  <a:lnTo>
                    <a:pt x="156" y="209"/>
                  </a:lnTo>
                  <a:lnTo>
                    <a:pt x="141" y="194"/>
                  </a:lnTo>
                  <a:lnTo>
                    <a:pt x="126" y="178"/>
                  </a:lnTo>
                  <a:lnTo>
                    <a:pt x="110" y="163"/>
                  </a:lnTo>
                  <a:lnTo>
                    <a:pt x="95" y="148"/>
                  </a:lnTo>
                  <a:lnTo>
                    <a:pt x="80" y="133"/>
                  </a:lnTo>
                  <a:lnTo>
                    <a:pt x="64" y="118"/>
                  </a:lnTo>
                  <a:lnTo>
                    <a:pt x="49" y="102"/>
                  </a:lnTo>
                  <a:lnTo>
                    <a:pt x="34" y="87"/>
                  </a:lnTo>
                  <a:lnTo>
                    <a:pt x="18" y="72"/>
                  </a:lnTo>
                  <a:lnTo>
                    <a:pt x="3" y="57"/>
                  </a:lnTo>
                  <a:lnTo>
                    <a:pt x="2" y="42"/>
                  </a:lnTo>
                  <a:lnTo>
                    <a:pt x="2" y="28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353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3" name="Freeform 1353"/>
            <p:cNvSpPr>
              <a:spLocks/>
            </p:cNvSpPr>
            <p:nvPr userDrawn="1"/>
          </p:nvSpPr>
          <p:spPr bwMode="auto">
            <a:xfrm>
              <a:off x="3043" y="396"/>
              <a:ext cx="101" cy="126"/>
            </a:xfrm>
            <a:custGeom>
              <a:avLst/>
              <a:gdLst>
                <a:gd name="T0" fmla="*/ 0 w 203"/>
                <a:gd name="T1" fmla="*/ 0 h 251"/>
                <a:gd name="T2" fmla="*/ 13 w 203"/>
                <a:gd name="T3" fmla="*/ 11 h 251"/>
                <a:gd name="T4" fmla="*/ 26 w 203"/>
                <a:gd name="T5" fmla="*/ 24 h 251"/>
                <a:gd name="T6" fmla="*/ 38 w 203"/>
                <a:gd name="T7" fmla="*/ 35 h 251"/>
                <a:gd name="T8" fmla="*/ 51 w 203"/>
                <a:gd name="T9" fmla="*/ 47 h 251"/>
                <a:gd name="T10" fmla="*/ 64 w 203"/>
                <a:gd name="T11" fmla="*/ 60 h 251"/>
                <a:gd name="T12" fmla="*/ 76 w 203"/>
                <a:gd name="T13" fmla="*/ 71 h 251"/>
                <a:gd name="T14" fmla="*/ 89 w 203"/>
                <a:gd name="T15" fmla="*/ 83 h 251"/>
                <a:gd name="T16" fmla="*/ 102 w 203"/>
                <a:gd name="T17" fmla="*/ 94 h 251"/>
                <a:gd name="T18" fmla="*/ 114 w 203"/>
                <a:gd name="T19" fmla="*/ 107 h 251"/>
                <a:gd name="T20" fmla="*/ 127 w 203"/>
                <a:gd name="T21" fmla="*/ 118 h 251"/>
                <a:gd name="T22" fmla="*/ 140 w 203"/>
                <a:gd name="T23" fmla="*/ 130 h 251"/>
                <a:gd name="T24" fmla="*/ 152 w 203"/>
                <a:gd name="T25" fmla="*/ 143 h 251"/>
                <a:gd name="T26" fmla="*/ 165 w 203"/>
                <a:gd name="T27" fmla="*/ 154 h 251"/>
                <a:gd name="T28" fmla="*/ 178 w 203"/>
                <a:gd name="T29" fmla="*/ 166 h 251"/>
                <a:gd name="T30" fmla="*/ 190 w 203"/>
                <a:gd name="T31" fmla="*/ 178 h 251"/>
                <a:gd name="T32" fmla="*/ 203 w 203"/>
                <a:gd name="T33" fmla="*/ 190 h 251"/>
                <a:gd name="T34" fmla="*/ 202 w 203"/>
                <a:gd name="T35" fmla="*/ 205 h 251"/>
                <a:gd name="T36" fmla="*/ 201 w 203"/>
                <a:gd name="T37" fmla="*/ 220 h 251"/>
                <a:gd name="T38" fmla="*/ 200 w 203"/>
                <a:gd name="T39" fmla="*/ 236 h 251"/>
                <a:gd name="T40" fmla="*/ 198 w 203"/>
                <a:gd name="T41" fmla="*/ 251 h 251"/>
                <a:gd name="T42" fmla="*/ 187 w 203"/>
                <a:gd name="T43" fmla="*/ 239 h 251"/>
                <a:gd name="T44" fmla="*/ 174 w 203"/>
                <a:gd name="T45" fmla="*/ 227 h 251"/>
                <a:gd name="T46" fmla="*/ 163 w 203"/>
                <a:gd name="T47" fmla="*/ 215 h 251"/>
                <a:gd name="T48" fmla="*/ 150 w 203"/>
                <a:gd name="T49" fmla="*/ 202 h 251"/>
                <a:gd name="T50" fmla="*/ 138 w 203"/>
                <a:gd name="T51" fmla="*/ 191 h 251"/>
                <a:gd name="T52" fmla="*/ 126 w 203"/>
                <a:gd name="T53" fmla="*/ 178 h 251"/>
                <a:gd name="T54" fmla="*/ 114 w 203"/>
                <a:gd name="T55" fmla="*/ 167 h 251"/>
                <a:gd name="T56" fmla="*/ 102 w 203"/>
                <a:gd name="T57" fmla="*/ 155 h 251"/>
                <a:gd name="T58" fmla="*/ 90 w 203"/>
                <a:gd name="T59" fmla="*/ 143 h 251"/>
                <a:gd name="T60" fmla="*/ 77 w 203"/>
                <a:gd name="T61" fmla="*/ 131 h 251"/>
                <a:gd name="T62" fmla="*/ 66 w 203"/>
                <a:gd name="T63" fmla="*/ 120 h 251"/>
                <a:gd name="T64" fmla="*/ 53 w 203"/>
                <a:gd name="T65" fmla="*/ 107 h 251"/>
                <a:gd name="T66" fmla="*/ 42 w 203"/>
                <a:gd name="T67" fmla="*/ 95 h 251"/>
                <a:gd name="T68" fmla="*/ 29 w 203"/>
                <a:gd name="T69" fmla="*/ 84 h 251"/>
                <a:gd name="T70" fmla="*/ 17 w 203"/>
                <a:gd name="T71" fmla="*/ 71 h 251"/>
                <a:gd name="T72" fmla="*/ 5 w 203"/>
                <a:gd name="T73" fmla="*/ 60 h 251"/>
                <a:gd name="T74" fmla="*/ 4 w 203"/>
                <a:gd name="T75" fmla="*/ 45 h 251"/>
                <a:gd name="T76" fmla="*/ 3 w 203"/>
                <a:gd name="T77" fmla="*/ 30 h 251"/>
                <a:gd name="T78" fmla="*/ 1 w 203"/>
                <a:gd name="T79" fmla="*/ 15 h 251"/>
                <a:gd name="T80" fmla="*/ 0 w 203"/>
                <a:gd name="T8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251">
                  <a:moveTo>
                    <a:pt x="0" y="0"/>
                  </a:moveTo>
                  <a:lnTo>
                    <a:pt x="13" y="11"/>
                  </a:lnTo>
                  <a:lnTo>
                    <a:pt x="26" y="24"/>
                  </a:lnTo>
                  <a:lnTo>
                    <a:pt x="38" y="35"/>
                  </a:lnTo>
                  <a:lnTo>
                    <a:pt x="51" y="47"/>
                  </a:lnTo>
                  <a:lnTo>
                    <a:pt x="64" y="60"/>
                  </a:lnTo>
                  <a:lnTo>
                    <a:pt x="76" y="71"/>
                  </a:lnTo>
                  <a:lnTo>
                    <a:pt x="89" y="83"/>
                  </a:lnTo>
                  <a:lnTo>
                    <a:pt x="102" y="94"/>
                  </a:lnTo>
                  <a:lnTo>
                    <a:pt x="114" y="107"/>
                  </a:lnTo>
                  <a:lnTo>
                    <a:pt x="127" y="118"/>
                  </a:lnTo>
                  <a:lnTo>
                    <a:pt x="140" y="130"/>
                  </a:lnTo>
                  <a:lnTo>
                    <a:pt x="152" y="143"/>
                  </a:lnTo>
                  <a:lnTo>
                    <a:pt x="165" y="154"/>
                  </a:lnTo>
                  <a:lnTo>
                    <a:pt x="178" y="166"/>
                  </a:lnTo>
                  <a:lnTo>
                    <a:pt x="190" y="178"/>
                  </a:lnTo>
                  <a:lnTo>
                    <a:pt x="203" y="190"/>
                  </a:lnTo>
                  <a:lnTo>
                    <a:pt x="202" y="205"/>
                  </a:lnTo>
                  <a:lnTo>
                    <a:pt x="201" y="220"/>
                  </a:lnTo>
                  <a:lnTo>
                    <a:pt x="200" y="236"/>
                  </a:lnTo>
                  <a:lnTo>
                    <a:pt x="198" y="251"/>
                  </a:lnTo>
                  <a:lnTo>
                    <a:pt x="187" y="239"/>
                  </a:lnTo>
                  <a:lnTo>
                    <a:pt x="174" y="227"/>
                  </a:lnTo>
                  <a:lnTo>
                    <a:pt x="163" y="215"/>
                  </a:lnTo>
                  <a:lnTo>
                    <a:pt x="150" y="202"/>
                  </a:lnTo>
                  <a:lnTo>
                    <a:pt x="138" y="191"/>
                  </a:lnTo>
                  <a:lnTo>
                    <a:pt x="126" y="178"/>
                  </a:lnTo>
                  <a:lnTo>
                    <a:pt x="114" y="167"/>
                  </a:lnTo>
                  <a:lnTo>
                    <a:pt x="102" y="155"/>
                  </a:lnTo>
                  <a:lnTo>
                    <a:pt x="90" y="143"/>
                  </a:lnTo>
                  <a:lnTo>
                    <a:pt x="77" y="131"/>
                  </a:lnTo>
                  <a:lnTo>
                    <a:pt x="66" y="120"/>
                  </a:lnTo>
                  <a:lnTo>
                    <a:pt x="53" y="107"/>
                  </a:lnTo>
                  <a:lnTo>
                    <a:pt x="42" y="95"/>
                  </a:lnTo>
                  <a:lnTo>
                    <a:pt x="29" y="84"/>
                  </a:lnTo>
                  <a:lnTo>
                    <a:pt x="17" y="71"/>
                  </a:lnTo>
                  <a:lnTo>
                    <a:pt x="5" y="60"/>
                  </a:lnTo>
                  <a:lnTo>
                    <a:pt x="4" y="45"/>
                  </a:lnTo>
                  <a:lnTo>
                    <a:pt x="3" y="30"/>
                  </a:lnTo>
                  <a:lnTo>
                    <a:pt x="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302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4" name="Freeform 1354"/>
            <p:cNvSpPr>
              <a:spLocks/>
            </p:cNvSpPr>
            <p:nvPr userDrawn="1"/>
          </p:nvSpPr>
          <p:spPr bwMode="auto">
            <a:xfrm>
              <a:off x="3068" y="421"/>
              <a:ext cx="76" cy="100"/>
            </a:xfrm>
            <a:custGeom>
              <a:avLst/>
              <a:gdLst>
                <a:gd name="T0" fmla="*/ 0 w 152"/>
                <a:gd name="T1" fmla="*/ 0 h 202"/>
                <a:gd name="T2" fmla="*/ 19 w 152"/>
                <a:gd name="T3" fmla="*/ 17 h 202"/>
                <a:gd name="T4" fmla="*/ 38 w 152"/>
                <a:gd name="T5" fmla="*/ 36 h 202"/>
                <a:gd name="T6" fmla="*/ 58 w 152"/>
                <a:gd name="T7" fmla="*/ 53 h 202"/>
                <a:gd name="T8" fmla="*/ 76 w 152"/>
                <a:gd name="T9" fmla="*/ 70 h 202"/>
                <a:gd name="T10" fmla="*/ 96 w 152"/>
                <a:gd name="T11" fmla="*/ 89 h 202"/>
                <a:gd name="T12" fmla="*/ 114 w 152"/>
                <a:gd name="T13" fmla="*/ 106 h 202"/>
                <a:gd name="T14" fmla="*/ 134 w 152"/>
                <a:gd name="T15" fmla="*/ 125 h 202"/>
                <a:gd name="T16" fmla="*/ 152 w 152"/>
                <a:gd name="T17" fmla="*/ 142 h 202"/>
                <a:gd name="T18" fmla="*/ 151 w 152"/>
                <a:gd name="T19" fmla="*/ 157 h 202"/>
                <a:gd name="T20" fmla="*/ 150 w 152"/>
                <a:gd name="T21" fmla="*/ 172 h 202"/>
                <a:gd name="T22" fmla="*/ 149 w 152"/>
                <a:gd name="T23" fmla="*/ 187 h 202"/>
                <a:gd name="T24" fmla="*/ 147 w 152"/>
                <a:gd name="T25" fmla="*/ 202 h 202"/>
                <a:gd name="T26" fmla="*/ 130 w 152"/>
                <a:gd name="T27" fmla="*/ 184 h 202"/>
                <a:gd name="T28" fmla="*/ 112 w 152"/>
                <a:gd name="T29" fmla="*/ 167 h 202"/>
                <a:gd name="T30" fmla="*/ 94 w 152"/>
                <a:gd name="T31" fmla="*/ 150 h 202"/>
                <a:gd name="T32" fmla="*/ 76 w 152"/>
                <a:gd name="T33" fmla="*/ 133 h 202"/>
                <a:gd name="T34" fmla="*/ 58 w 152"/>
                <a:gd name="T35" fmla="*/ 115 h 202"/>
                <a:gd name="T36" fmla="*/ 40 w 152"/>
                <a:gd name="T37" fmla="*/ 98 h 202"/>
                <a:gd name="T38" fmla="*/ 22 w 152"/>
                <a:gd name="T39" fmla="*/ 81 h 202"/>
                <a:gd name="T40" fmla="*/ 5 w 152"/>
                <a:gd name="T41" fmla="*/ 63 h 202"/>
                <a:gd name="T42" fmla="*/ 3 w 152"/>
                <a:gd name="T43" fmla="*/ 47 h 202"/>
                <a:gd name="T44" fmla="*/ 2 w 152"/>
                <a:gd name="T45" fmla="*/ 31 h 202"/>
                <a:gd name="T46" fmla="*/ 1 w 152"/>
                <a:gd name="T47" fmla="*/ 16 h 202"/>
                <a:gd name="T48" fmla="*/ 0 w 152"/>
                <a:gd name="T4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02">
                  <a:moveTo>
                    <a:pt x="0" y="0"/>
                  </a:moveTo>
                  <a:lnTo>
                    <a:pt x="19" y="17"/>
                  </a:lnTo>
                  <a:lnTo>
                    <a:pt x="38" y="36"/>
                  </a:lnTo>
                  <a:lnTo>
                    <a:pt x="58" y="53"/>
                  </a:lnTo>
                  <a:lnTo>
                    <a:pt x="76" y="70"/>
                  </a:lnTo>
                  <a:lnTo>
                    <a:pt x="96" y="89"/>
                  </a:lnTo>
                  <a:lnTo>
                    <a:pt x="114" y="106"/>
                  </a:lnTo>
                  <a:lnTo>
                    <a:pt x="134" y="125"/>
                  </a:lnTo>
                  <a:lnTo>
                    <a:pt x="152" y="142"/>
                  </a:lnTo>
                  <a:lnTo>
                    <a:pt x="151" y="157"/>
                  </a:lnTo>
                  <a:lnTo>
                    <a:pt x="150" y="172"/>
                  </a:lnTo>
                  <a:lnTo>
                    <a:pt x="149" y="187"/>
                  </a:lnTo>
                  <a:lnTo>
                    <a:pt x="147" y="202"/>
                  </a:lnTo>
                  <a:lnTo>
                    <a:pt x="130" y="184"/>
                  </a:lnTo>
                  <a:lnTo>
                    <a:pt x="112" y="167"/>
                  </a:lnTo>
                  <a:lnTo>
                    <a:pt x="94" y="150"/>
                  </a:lnTo>
                  <a:lnTo>
                    <a:pt x="76" y="133"/>
                  </a:lnTo>
                  <a:lnTo>
                    <a:pt x="58" y="115"/>
                  </a:lnTo>
                  <a:lnTo>
                    <a:pt x="40" y="98"/>
                  </a:lnTo>
                  <a:lnTo>
                    <a:pt x="22" y="81"/>
                  </a:lnTo>
                  <a:lnTo>
                    <a:pt x="5" y="63"/>
                  </a:lnTo>
                  <a:lnTo>
                    <a:pt x="3" y="47"/>
                  </a:lnTo>
                  <a:lnTo>
                    <a:pt x="2" y="31"/>
                  </a:lnTo>
                  <a:lnTo>
                    <a:pt x="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2B21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5" name="Freeform 1355"/>
            <p:cNvSpPr>
              <a:spLocks/>
            </p:cNvSpPr>
            <p:nvPr userDrawn="1"/>
          </p:nvSpPr>
          <p:spPr bwMode="auto">
            <a:xfrm>
              <a:off x="3094" y="444"/>
              <a:ext cx="50" cy="77"/>
            </a:xfrm>
            <a:custGeom>
              <a:avLst/>
              <a:gdLst>
                <a:gd name="T0" fmla="*/ 0 w 100"/>
                <a:gd name="T1" fmla="*/ 0 h 154"/>
                <a:gd name="T2" fmla="*/ 12 w 100"/>
                <a:gd name="T3" fmla="*/ 12 h 154"/>
                <a:gd name="T4" fmla="*/ 25 w 100"/>
                <a:gd name="T5" fmla="*/ 25 h 154"/>
                <a:gd name="T6" fmla="*/ 38 w 100"/>
                <a:gd name="T7" fmla="*/ 36 h 154"/>
                <a:gd name="T8" fmla="*/ 50 w 100"/>
                <a:gd name="T9" fmla="*/ 48 h 154"/>
                <a:gd name="T10" fmla="*/ 62 w 100"/>
                <a:gd name="T11" fmla="*/ 60 h 154"/>
                <a:gd name="T12" fmla="*/ 75 w 100"/>
                <a:gd name="T13" fmla="*/ 72 h 154"/>
                <a:gd name="T14" fmla="*/ 87 w 100"/>
                <a:gd name="T15" fmla="*/ 83 h 154"/>
                <a:gd name="T16" fmla="*/ 100 w 100"/>
                <a:gd name="T17" fmla="*/ 95 h 154"/>
                <a:gd name="T18" fmla="*/ 99 w 100"/>
                <a:gd name="T19" fmla="*/ 110 h 154"/>
                <a:gd name="T20" fmla="*/ 98 w 100"/>
                <a:gd name="T21" fmla="*/ 124 h 154"/>
                <a:gd name="T22" fmla="*/ 97 w 100"/>
                <a:gd name="T23" fmla="*/ 139 h 154"/>
                <a:gd name="T24" fmla="*/ 95 w 100"/>
                <a:gd name="T25" fmla="*/ 154 h 154"/>
                <a:gd name="T26" fmla="*/ 84 w 100"/>
                <a:gd name="T27" fmla="*/ 143 h 154"/>
                <a:gd name="T28" fmla="*/ 72 w 100"/>
                <a:gd name="T29" fmla="*/ 132 h 154"/>
                <a:gd name="T30" fmla="*/ 61 w 100"/>
                <a:gd name="T31" fmla="*/ 121 h 154"/>
                <a:gd name="T32" fmla="*/ 49 w 100"/>
                <a:gd name="T33" fmla="*/ 111 h 154"/>
                <a:gd name="T34" fmla="*/ 38 w 100"/>
                <a:gd name="T35" fmla="*/ 101 h 154"/>
                <a:gd name="T36" fmla="*/ 27 w 100"/>
                <a:gd name="T37" fmla="*/ 90 h 154"/>
                <a:gd name="T38" fmla="*/ 16 w 100"/>
                <a:gd name="T39" fmla="*/ 79 h 154"/>
                <a:gd name="T40" fmla="*/ 4 w 100"/>
                <a:gd name="T41" fmla="*/ 68 h 154"/>
                <a:gd name="T42" fmla="*/ 3 w 100"/>
                <a:gd name="T43" fmla="*/ 51 h 154"/>
                <a:gd name="T44" fmla="*/ 2 w 100"/>
                <a:gd name="T45" fmla="*/ 34 h 154"/>
                <a:gd name="T46" fmla="*/ 1 w 100"/>
                <a:gd name="T47" fmla="*/ 18 h 154"/>
                <a:gd name="T48" fmla="*/ 0 w 100"/>
                <a:gd name="T4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154">
                  <a:moveTo>
                    <a:pt x="0" y="0"/>
                  </a:moveTo>
                  <a:lnTo>
                    <a:pt x="12" y="12"/>
                  </a:lnTo>
                  <a:lnTo>
                    <a:pt x="25" y="25"/>
                  </a:lnTo>
                  <a:lnTo>
                    <a:pt x="38" y="36"/>
                  </a:lnTo>
                  <a:lnTo>
                    <a:pt x="50" y="48"/>
                  </a:lnTo>
                  <a:lnTo>
                    <a:pt x="62" y="60"/>
                  </a:lnTo>
                  <a:lnTo>
                    <a:pt x="75" y="72"/>
                  </a:lnTo>
                  <a:lnTo>
                    <a:pt x="87" y="83"/>
                  </a:lnTo>
                  <a:lnTo>
                    <a:pt x="100" y="95"/>
                  </a:lnTo>
                  <a:lnTo>
                    <a:pt x="99" y="110"/>
                  </a:lnTo>
                  <a:lnTo>
                    <a:pt x="98" y="124"/>
                  </a:lnTo>
                  <a:lnTo>
                    <a:pt x="97" y="139"/>
                  </a:lnTo>
                  <a:lnTo>
                    <a:pt x="95" y="154"/>
                  </a:lnTo>
                  <a:lnTo>
                    <a:pt x="84" y="143"/>
                  </a:lnTo>
                  <a:lnTo>
                    <a:pt x="72" y="132"/>
                  </a:lnTo>
                  <a:lnTo>
                    <a:pt x="61" y="121"/>
                  </a:lnTo>
                  <a:lnTo>
                    <a:pt x="49" y="111"/>
                  </a:lnTo>
                  <a:lnTo>
                    <a:pt x="38" y="101"/>
                  </a:lnTo>
                  <a:lnTo>
                    <a:pt x="27" y="90"/>
                  </a:lnTo>
                  <a:lnTo>
                    <a:pt x="16" y="79"/>
                  </a:lnTo>
                  <a:lnTo>
                    <a:pt x="4" y="68"/>
                  </a:lnTo>
                  <a:lnTo>
                    <a:pt x="3" y="51"/>
                  </a:lnTo>
                  <a:lnTo>
                    <a:pt x="2" y="34"/>
                  </a:lnTo>
                  <a:lnTo>
                    <a:pt x="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81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6" name="Freeform 1356"/>
            <p:cNvSpPr>
              <a:spLocks/>
            </p:cNvSpPr>
            <p:nvPr userDrawn="1"/>
          </p:nvSpPr>
          <p:spPr bwMode="auto">
            <a:xfrm>
              <a:off x="3120" y="468"/>
              <a:ext cx="24" cy="53"/>
            </a:xfrm>
            <a:custGeom>
              <a:avLst/>
              <a:gdLst>
                <a:gd name="T0" fmla="*/ 0 w 50"/>
                <a:gd name="T1" fmla="*/ 0 h 105"/>
                <a:gd name="T2" fmla="*/ 50 w 50"/>
                <a:gd name="T3" fmla="*/ 45 h 105"/>
                <a:gd name="T4" fmla="*/ 45 w 50"/>
                <a:gd name="T5" fmla="*/ 105 h 105"/>
                <a:gd name="T6" fmla="*/ 6 w 50"/>
                <a:gd name="T7" fmla="*/ 71 h 105"/>
                <a:gd name="T8" fmla="*/ 0 w 50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5">
                  <a:moveTo>
                    <a:pt x="0" y="0"/>
                  </a:moveTo>
                  <a:lnTo>
                    <a:pt x="50" y="45"/>
                  </a:lnTo>
                  <a:lnTo>
                    <a:pt x="45" y="105"/>
                  </a:lnTo>
                  <a:lnTo>
                    <a:pt x="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230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7" name="Freeform 1357"/>
            <p:cNvSpPr>
              <a:spLocks/>
            </p:cNvSpPr>
            <p:nvPr userDrawn="1"/>
          </p:nvSpPr>
          <p:spPr bwMode="auto">
            <a:xfrm>
              <a:off x="2836" y="232"/>
              <a:ext cx="334" cy="423"/>
            </a:xfrm>
            <a:custGeom>
              <a:avLst/>
              <a:gdLst>
                <a:gd name="T0" fmla="*/ 3 w 667"/>
                <a:gd name="T1" fmla="*/ 0 h 846"/>
                <a:gd name="T2" fmla="*/ 614 w 667"/>
                <a:gd name="T3" fmla="*/ 605 h 846"/>
                <a:gd name="T4" fmla="*/ 610 w 667"/>
                <a:gd name="T5" fmla="*/ 704 h 846"/>
                <a:gd name="T6" fmla="*/ 667 w 667"/>
                <a:gd name="T7" fmla="*/ 708 h 846"/>
                <a:gd name="T8" fmla="*/ 654 w 667"/>
                <a:gd name="T9" fmla="*/ 846 h 846"/>
                <a:gd name="T10" fmla="*/ 610 w 667"/>
                <a:gd name="T11" fmla="*/ 803 h 846"/>
                <a:gd name="T12" fmla="*/ 526 w 667"/>
                <a:gd name="T13" fmla="*/ 724 h 846"/>
                <a:gd name="T14" fmla="*/ 387 w 667"/>
                <a:gd name="T15" fmla="*/ 572 h 846"/>
                <a:gd name="T16" fmla="*/ 57 w 667"/>
                <a:gd name="T17" fmla="*/ 218 h 846"/>
                <a:gd name="T18" fmla="*/ 41 w 667"/>
                <a:gd name="T19" fmla="*/ 201 h 846"/>
                <a:gd name="T20" fmla="*/ 32 w 667"/>
                <a:gd name="T21" fmla="*/ 169 h 846"/>
                <a:gd name="T22" fmla="*/ 28 w 667"/>
                <a:gd name="T23" fmla="*/ 126 h 846"/>
                <a:gd name="T24" fmla="*/ 28 w 667"/>
                <a:gd name="T25" fmla="*/ 81 h 846"/>
                <a:gd name="T26" fmla="*/ 0 w 667"/>
                <a:gd name="T27" fmla="*/ 52 h 846"/>
                <a:gd name="T28" fmla="*/ 3 w 667"/>
                <a:gd name="T2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7" h="846">
                  <a:moveTo>
                    <a:pt x="3" y="0"/>
                  </a:moveTo>
                  <a:lnTo>
                    <a:pt x="614" y="605"/>
                  </a:lnTo>
                  <a:lnTo>
                    <a:pt x="610" y="704"/>
                  </a:lnTo>
                  <a:lnTo>
                    <a:pt x="667" y="708"/>
                  </a:lnTo>
                  <a:lnTo>
                    <a:pt x="654" y="846"/>
                  </a:lnTo>
                  <a:lnTo>
                    <a:pt x="610" y="803"/>
                  </a:lnTo>
                  <a:lnTo>
                    <a:pt x="526" y="724"/>
                  </a:lnTo>
                  <a:lnTo>
                    <a:pt x="387" y="572"/>
                  </a:lnTo>
                  <a:lnTo>
                    <a:pt x="57" y="218"/>
                  </a:lnTo>
                  <a:lnTo>
                    <a:pt x="41" y="201"/>
                  </a:lnTo>
                  <a:lnTo>
                    <a:pt x="32" y="169"/>
                  </a:lnTo>
                  <a:lnTo>
                    <a:pt x="28" y="126"/>
                  </a:lnTo>
                  <a:lnTo>
                    <a:pt x="28" y="81"/>
                  </a:lnTo>
                  <a:lnTo>
                    <a:pt x="0" y="5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0567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8" name="Freeform 1358"/>
            <p:cNvSpPr>
              <a:spLocks/>
            </p:cNvSpPr>
            <p:nvPr userDrawn="1"/>
          </p:nvSpPr>
          <p:spPr bwMode="auto">
            <a:xfrm>
              <a:off x="2860" y="256"/>
              <a:ext cx="309" cy="396"/>
            </a:xfrm>
            <a:custGeom>
              <a:avLst/>
              <a:gdLst>
                <a:gd name="T0" fmla="*/ 22 w 618"/>
                <a:gd name="T1" fmla="*/ 17 h 792"/>
                <a:gd name="T2" fmla="*/ 58 w 618"/>
                <a:gd name="T3" fmla="*/ 53 h 792"/>
                <a:gd name="T4" fmla="*/ 93 w 618"/>
                <a:gd name="T5" fmla="*/ 88 h 792"/>
                <a:gd name="T6" fmla="*/ 128 w 618"/>
                <a:gd name="T7" fmla="*/ 124 h 792"/>
                <a:gd name="T8" fmla="*/ 164 w 618"/>
                <a:gd name="T9" fmla="*/ 159 h 792"/>
                <a:gd name="T10" fmla="*/ 199 w 618"/>
                <a:gd name="T11" fmla="*/ 194 h 792"/>
                <a:gd name="T12" fmla="*/ 235 w 618"/>
                <a:gd name="T13" fmla="*/ 229 h 792"/>
                <a:gd name="T14" fmla="*/ 271 w 618"/>
                <a:gd name="T15" fmla="*/ 265 h 792"/>
                <a:gd name="T16" fmla="*/ 305 w 618"/>
                <a:gd name="T17" fmla="*/ 299 h 792"/>
                <a:gd name="T18" fmla="*/ 340 w 618"/>
                <a:gd name="T19" fmla="*/ 335 h 792"/>
                <a:gd name="T20" fmla="*/ 374 w 618"/>
                <a:gd name="T21" fmla="*/ 371 h 792"/>
                <a:gd name="T22" fmla="*/ 409 w 618"/>
                <a:gd name="T23" fmla="*/ 406 h 792"/>
                <a:gd name="T24" fmla="*/ 445 w 618"/>
                <a:gd name="T25" fmla="*/ 441 h 792"/>
                <a:gd name="T26" fmla="*/ 479 w 618"/>
                <a:gd name="T27" fmla="*/ 477 h 792"/>
                <a:gd name="T28" fmla="*/ 514 w 618"/>
                <a:gd name="T29" fmla="*/ 512 h 792"/>
                <a:gd name="T30" fmla="*/ 548 w 618"/>
                <a:gd name="T31" fmla="*/ 548 h 792"/>
                <a:gd name="T32" fmla="*/ 566 w 618"/>
                <a:gd name="T33" fmla="*/ 588 h 792"/>
                <a:gd name="T34" fmla="*/ 567 w 618"/>
                <a:gd name="T35" fmla="*/ 633 h 792"/>
                <a:gd name="T36" fmla="*/ 574 w 618"/>
                <a:gd name="T37" fmla="*/ 659 h 792"/>
                <a:gd name="T38" fmla="*/ 586 w 618"/>
                <a:gd name="T39" fmla="*/ 662 h 792"/>
                <a:gd name="T40" fmla="*/ 598 w 618"/>
                <a:gd name="T41" fmla="*/ 667 h 792"/>
                <a:gd name="T42" fmla="*/ 611 w 618"/>
                <a:gd name="T43" fmla="*/ 670 h 792"/>
                <a:gd name="T44" fmla="*/ 614 w 618"/>
                <a:gd name="T45" fmla="*/ 702 h 792"/>
                <a:gd name="T46" fmla="*/ 606 w 618"/>
                <a:gd name="T47" fmla="*/ 762 h 792"/>
                <a:gd name="T48" fmla="*/ 597 w 618"/>
                <a:gd name="T49" fmla="*/ 787 h 792"/>
                <a:gd name="T50" fmla="*/ 586 w 618"/>
                <a:gd name="T51" fmla="*/ 776 h 792"/>
                <a:gd name="T52" fmla="*/ 576 w 618"/>
                <a:gd name="T53" fmla="*/ 766 h 792"/>
                <a:gd name="T54" fmla="*/ 566 w 618"/>
                <a:gd name="T55" fmla="*/ 755 h 792"/>
                <a:gd name="T56" fmla="*/ 551 w 618"/>
                <a:gd name="T57" fmla="*/ 742 h 792"/>
                <a:gd name="T58" fmla="*/ 531 w 618"/>
                <a:gd name="T59" fmla="*/ 723 h 792"/>
                <a:gd name="T60" fmla="*/ 513 w 618"/>
                <a:gd name="T61" fmla="*/ 706 h 792"/>
                <a:gd name="T62" fmla="*/ 493 w 618"/>
                <a:gd name="T63" fmla="*/ 687 h 792"/>
                <a:gd name="T64" fmla="*/ 467 w 618"/>
                <a:gd name="T65" fmla="*/ 661 h 792"/>
                <a:gd name="T66" fmla="*/ 435 w 618"/>
                <a:gd name="T67" fmla="*/ 626 h 792"/>
                <a:gd name="T68" fmla="*/ 404 w 618"/>
                <a:gd name="T69" fmla="*/ 591 h 792"/>
                <a:gd name="T70" fmla="*/ 373 w 618"/>
                <a:gd name="T71" fmla="*/ 556 h 792"/>
                <a:gd name="T72" fmla="*/ 339 w 618"/>
                <a:gd name="T73" fmla="*/ 518 h 792"/>
                <a:gd name="T74" fmla="*/ 301 w 618"/>
                <a:gd name="T75" fmla="*/ 478 h 792"/>
                <a:gd name="T76" fmla="*/ 263 w 618"/>
                <a:gd name="T77" fmla="*/ 436 h 792"/>
                <a:gd name="T78" fmla="*/ 225 w 618"/>
                <a:gd name="T79" fmla="*/ 395 h 792"/>
                <a:gd name="T80" fmla="*/ 187 w 618"/>
                <a:gd name="T81" fmla="*/ 354 h 792"/>
                <a:gd name="T82" fmla="*/ 149 w 618"/>
                <a:gd name="T83" fmla="*/ 313 h 792"/>
                <a:gd name="T84" fmla="*/ 111 w 618"/>
                <a:gd name="T85" fmla="*/ 271 h 792"/>
                <a:gd name="T86" fmla="*/ 73 w 618"/>
                <a:gd name="T87" fmla="*/ 231 h 792"/>
                <a:gd name="T88" fmla="*/ 39 w 618"/>
                <a:gd name="T89" fmla="*/ 194 h 792"/>
                <a:gd name="T90" fmla="*/ 29 w 618"/>
                <a:gd name="T91" fmla="*/ 124 h 792"/>
                <a:gd name="T92" fmla="*/ 21 w 618"/>
                <a:gd name="T93" fmla="*/ 73 h 792"/>
                <a:gd name="T94" fmla="*/ 7 w 618"/>
                <a:gd name="T95" fmla="*/ 58 h 792"/>
                <a:gd name="T96" fmla="*/ 1 w 618"/>
                <a:gd name="T97" fmla="*/ 39 h 792"/>
                <a:gd name="T98" fmla="*/ 2 w 618"/>
                <a:gd name="T99" fmla="*/ 1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792">
                  <a:moveTo>
                    <a:pt x="3" y="0"/>
                  </a:moveTo>
                  <a:lnTo>
                    <a:pt x="22" y="17"/>
                  </a:lnTo>
                  <a:lnTo>
                    <a:pt x="39" y="35"/>
                  </a:lnTo>
                  <a:lnTo>
                    <a:pt x="58" y="53"/>
                  </a:lnTo>
                  <a:lnTo>
                    <a:pt x="75" y="70"/>
                  </a:lnTo>
                  <a:lnTo>
                    <a:pt x="93" y="88"/>
                  </a:lnTo>
                  <a:lnTo>
                    <a:pt x="111" y="106"/>
                  </a:lnTo>
                  <a:lnTo>
                    <a:pt x="128" y="124"/>
                  </a:lnTo>
                  <a:lnTo>
                    <a:pt x="146" y="141"/>
                  </a:lnTo>
                  <a:lnTo>
                    <a:pt x="164" y="159"/>
                  </a:lnTo>
                  <a:lnTo>
                    <a:pt x="182" y="177"/>
                  </a:lnTo>
                  <a:lnTo>
                    <a:pt x="199" y="194"/>
                  </a:lnTo>
                  <a:lnTo>
                    <a:pt x="217" y="212"/>
                  </a:lnTo>
                  <a:lnTo>
                    <a:pt x="235" y="229"/>
                  </a:lnTo>
                  <a:lnTo>
                    <a:pt x="252" y="247"/>
                  </a:lnTo>
                  <a:lnTo>
                    <a:pt x="271" y="265"/>
                  </a:lnTo>
                  <a:lnTo>
                    <a:pt x="288" y="282"/>
                  </a:lnTo>
                  <a:lnTo>
                    <a:pt x="305" y="299"/>
                  </a:lnTo>
                  <a:lnTo>
                    <a:pt x="323" y="318"/>
                  </a:lnTo>
                  <a:lnTo>
                    <a:pt x="340" y="335"/>
                  </a:lnTo>
                  <a:lnTo>
                    <a:pt x="357" y="352"/>
                  </a:lnTo>
                  <a:lnTo>
                    <a:pt x="374" y="371"/>
                  </a:lnTo>
                  <a:lnTo>
                    <a:pt x="392" y="388"/>
                  </a:lnTo>
                  <a:lnTo>
                    <a:pt x="409" y="406"/>
                  </a:lnTo>
                  <a:lnTo>
                    <a:pt x="427" y="424"/>
                  </a:lnTo>
                  <a:lnTo>
                    <a:pt x="445" y="441"/>
                  </a:lnTo>
                  <a:lnTo>
                    <a:pt x="462" y="459"/>
                  </a:lnTo>
                  <a:lnTo>
                    <a:pt x="479" y="477"/>
                  </a:lnTo>
                  <a:lnTo>
                    <a:pt x="497" y="494"/>
                  </a:lnTo>
                  <a:lnTo>
                    <a:pt x="514" y="512"/>
                  </a:lnTo>
                  <a:lnTo>
                    <a:pt x="531" y="530"/>
                  </a:lnTo>
                  <a:lnTo>
                    <a:pt x="548" y="548"/>
                  </a:lnTo>
                  <a:lnTo>
                    <a:pt x="566" y="565"/>
                  </a:lnTo>
                  <a:lnTo>
                    <a:pt x="566" y="588"/>
                  </a:lnTo>
                  <a:lnTo>
                    <a:pt x="567" y="611"/>
                  </a:lnTo>
                  <a:lnTo>
                    <a:pt x="567" y="633"/>
                  </a:lnTo>
                  <a:lnTo>
                    <a:pt x="568" y="656"/>
                  </a:lnTo>
                  <a:lnTo>
                    <a:pt x="574" y="659"/>
                  </a:lnTo>
                  <a:lnTo>
                    <a:pt x="581" y="661"/>
                  </a:lnTo>
                  <a:lnTo>
                    <a:pt x="586" y="662"/>
                  </a:lnTo>
                  <a:lnTo>
                    <a:pt x="592" y="664"/>
                  </a:lnTo>
                  <a:lnTo>
                    <a:pt x="598" y="667"/>
                  </a:lnTo>
                  <a:lnTo>
                    <a:pt x="605" y="668"/>
                  </a:lnTo>
                  <a:lnTo>
                    <a:pt x="611" y="670"/>
                  </a:lnTo>
                  <a:lnTo>
                    <a:pt x="618" y="672"/>
                  </a:lnTo>
                  <a:lnTo>
                    <a:pt x="614" y="702"/>
                  </a:lnTo>
                  <a:lnTo>
                    <a:pt x="611" y="732"/>
                  </a:lnTo>
                  <a:lnTo>
                    <a:pt x="606" y="762"/>
                  </a:lnTo>
                  <a:lnTo>
                    <a:pt x="603" y="792"/>
                  </a:lnTo>
                  <a:lnTo>
                    <a:pt x="597" y="787"/>
                  </a:lnTo>
                  <a:lnTo>
                    <a:pt x="592" y="782"/>
                  </a:lnTo>
                  <a:lnTo>
                    <a:pt x="586" y="776"/>
                  </a:lnTo>
                  <a:lnTo>
                    <a:pt x="582" y="772"/>
                  </a:lnTo>
                  <a:lnTo>
                    <a:pt x="576" y="766"/>
                  </a:lnTo>
                  <a:lnTo>
                    <a:pt x="571" y="761"/>
                  </a:lnTo>
                  <a:lnTo>
                    <a:pt x="566" y="755"/>
                  </a:lnTo>
                  <a:lnTo>
                    <a:pt x="560" y="751"/>
                  </a:lnTo>
                  <a:lnTo>
                    <a:pt x="551" y="742"/>
                  </a:lnTo>
                  <a:lnTo>
                    <a:pt x="540" y="732"/>
                  </a:lnTo>
                  <a:lnTo>
                    <a:pt x="531" y="723"/>
                  </a:lnTo>
                  <a:lnTo>
                    <a:pt x="522" y="714"/>
                  </a:lnTo>
                  <a:lnTo>
                    <a:pt x="513" y="706"/>
                  </a:lnTo>
                  <a:lnTo>
                    <a:pt x="502" y="697"/>
                  </a:lnTo>
                  <a:lnTo>
                    <a:pt x="493" y="687"/>
                  </a:lnTo>
                  <a:lnTo>
                    <a:pt x="483" y="678"/>
                  </a:lnTo>
                  <a:lnTo>
                    <a:pt x="467" y="661"/>
                  </a:lnTo>
                  <a:lnTo>
                    <a:pt x="452" y="644"/>
                  </a:lnTo>
                  <a:lnTo>
                    <a:pt x="435" y="626"/>
                  </a:lnTo>
                  <a:lnTo>
                    <a:pt x="421" y="608"/>
                  </a:lnTo>
                  <a:lnTo>
                    <a:pt x="404" y="591"/>
                  </a:lnTo>
                  <a:lnTo>
                    <a:pt x="389" y="573"/>
                  </a:lnTo>
                  <a:lnTo>
                    <a:pt x="373" y="556"/>
                  </a:lnTo>
                  <a:lnTo>
                    <a:pt x="357" y="539"/>
                  </a:lnTo>
                  <a:lnTo>
                    <a:pt x="339" y="518"/>
                  </a:lnTo>
                  <a:lnTo>
                    <a:pt x="319" y="497"/>
                  </a:lnTo>
                  <a:lnTo>
                    <a:pt x="301" y="478"/>
                  </a:lnTo>
                  <a:lnTo>
                    <a:pt x="281" y="457"/>
                  </a:lnTo>
                  <a:lnTo>
                    <a:pt x="263" y="436"/>
                  </a:lnTo>
                  <a:lnTo>
                    <a:pt x="243" y="416"/>
                  </a:lnTo>
                  <a:lnTo>
                    <a:pt x="225" y="395"/>
                  </a:lnTo>
                  <a:lnTo>
                    <a:pt x="206" y="374"/>
                  </a:lnTo>
                  <a:lnTo>
                    <a:pt x="187" y="354"/>
                  </a:lnTo>
                  <a:lnTo>
                    <a:pt x="168" y="334"/>
                  </a:lnTo>
                  <a:lnTo>
                    <a:pt x="149" y="313"/>
                  </a:lnTo>
                  <a:lnTo>
                    <a:pt x="130" y="292"/>
                  </a:lnTo>
                  <a:lnTo>
                    <a:pt x="111" y="271"/>
                  </a:lnTo>
                  <a:lnTo>
                    <a:pt x="92" y="252"/>
                  </a:lnTo>
                  <a:lnTo>
                    <a:pt x="73" y="231"/>
                  </a:lnTo>
                  <a:lnTo>
                    <a:pt x="54" y="210"/>
                  </a:lnTo>
                  <a:lnTo>
                    <a:pt x="39" y="194"/>
                  </a:lnTo>
                  <a:lnTo>
                    <a:pt x="31" y="163"/>
                  </a:lnTo>
                  <a:lnTo>
                    <a:pt x="29" y="124"/>
                  </a:lnTo>
                  <a:lnTo>
                    <a:pt x="28" y="80"/>
                  </a:lnTo>
                  <a:lnTo>
                    <a:pt x="21" y="73"/>
                  </a:lnTo>
                  <a:lnTo>
                    <a:pt x="14" y="65"/>
                  </a:lnTo>
                  <a:lnTo>
                    <a:pt x="7" y="58"/>
                  </a:lnTo>
                  <a:lnTo>
                    <a:pt x="0" y="51"/>
                  </a:lnTo>
                  <a:lnTo>
                    <a:pt x="1" y="39"/>
                  </a:lnTo>
                  <a:lnTo>
                    <a:pt x="2" y="25"/>
                  </a:lnTo>
                  <a:lnTo>
                    <a:pt x="2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8516D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9" name="Freeform 1359"/>
            <p:cNvSpPr>
              <a:spLocks/>
            </p:cNvSpPr>
            <p:nvPr userDrawn="1"/>
          </p:nvSpPr>
          <p:spPr bwMode="auto">
            <a:xfrm>
              <a:off x="2885" y="280"/>
              <a:ext cx="284" cy="369"/>
            </a:xfrm>
            <a:custGeom>
              <a:avLst/>
              <a:gdLst>
                <a:gd name="T0" fmla="*/ 20 w 568"/>
                <a:gd name="T1" fmla="*/ 16 h 739"/>
                <a:gd name="T2" fmla="*/ 53 w 568"/>
                <a:gd name="T3" fmla="*/ 50 h 739"/>
                <a:gd name="T4" fmla="*/ 87 w 568"/>
                <a:gd name="T5" fmla="*/ 82 h 739"/>
                <a:gd name="T6" fmla="*/ 120 w 568"/>
                <a:gd name="T7" fmla="*/ 114 h 739"/>
                <a:gd name="T8" fmla="*/ 152 w 568"/>
                <a:gd name="T9" fmla="*/ 147 h 739"/>
                <a:gd name="T10" fmla="*/ 186 w 568"/>
                <a:gd name="T11" fmla="*/ 180 h 739"/>
                <a:gd name="T12" fmla="*/ 218 w 568"/>
                <a:gd name="T13" fmla="*/ 212 h 739"/>
                <a:gd name="T14" fmla="*/ 252 w 568"/>
                <a:gd name="T15" fmla="*/ 245 h 739"/>
                <a:gd name="T16" fmla="*/ 284 w 568"/>
                <a:gd name="T17" fmla="*/ 278 h 739"/>
                <a:gd name="T18" fmla="*/ 315 w 568"/>
                <a:gd name="T19" fmla="*/ 311 h 739"/>
                <a:gd name="T20" fmla="*/ 346 w 568"/>
                <a:gd name="T21" fmla="*/ 344 h 739"/>
                <a:gd name="T22" fmla="*/ 377 w 568"/>
                <a:gd name="T23" fmla="*/ 378 h 739"/>
                <a:gd name="T24" fmla="*/ 408 w 568"/>
                <a:gd name="T25" fmla="*/ 410 h 739"/>
                <a:gd name="T26" fmla="*/ 439 w 568"/>
                <a:gd name="T27" fmla="*/ 444 h 739"/>
                <a:gd name="T28" fmla="*/ 470 w 568"/>
                <a:gd name="T29" fmla="*/ 477 h 739"/>
                <a:gd name="T30" fmla="*/ 502 w 568"/>
                <a:gd name="T31" fmla="*/ 510 h 739"/>
                <a:gd name="T32" fmla="*/ 519 w 568"/>
                <a:gd name="T33" fmla="*/ 547 h 739"/>
                <a:gd name="T34" fmla="*/ 522 w 568"/>
                <a:gd name="T35" fmla="*/ 589 h 739"/>
                <a:gd name="T36" fmla="*/ 530 w 568"/>
                <a:gd name="T37" fmla="*/ 612 h 739"/>
                <a:gd name="T38" fmla="*/ 541 w 568"/>
                <a:gd name="T39" fmla="*/ 619 h 739"/>
                <a:gd name="T40" fmla="*/ 551 w 568"/>
                <a:gd name="T41" fmla="*/ 626 h 739"/>
                <a:gd name="T42" fmla="*/ 563 w 568"/>
                <a:gd name="T43" fmla="*/ 633 h 739"/>
                <a:gd name="T44" fmla="*/ 564 w 568"/>
                <a:gd name="T45" fmla="*/ 661 h 739"/>
                <a:gd name="T46" fmla="*/ 556 w 568"/>
                <a:gd name="T47" fmla="*/ 713 h 739"/>
                <a:gd name="T48" fmla="*/ 546 w 568"/>
                <a:gd name="T49" fmla="*/ 734 h 739"/>
                <a:gd name="T50" fmla="*/ 536 w 568"/>
                <a:gd name="T51" fmla="*/ 724 h 739"/>
                <a:gd name="T52" fmla="*/ 526 w 568"/>
                <a:gd name="T53" fmla="*/ 714 h 739"/>
                <a:gd name="T54" fmla="*/ 515 w 568"/>
                <a:gd name="T55" fmla="*/ 704 h 739"/>
                <a:gd name="T56" fmla="*/ 502 w 568"/>
                <a:gd name="T57" fmla="*/ 691 h 739"/>
                <a:gd name="T58" fmla="*/ 484 w 568"/>
                <a:gd name="T59" fmla="*/ 674 h 739"/>
                <a:gd name="T60" fmla="*/ 466 w 568"/>
                <a:gd name="T61" fmla="*/ 657 h 739"/>
                <a:gd name="T62" fmla="*/ 449 w 568"/>
                <a:gd name="T63" fmla="*/ 641 h 739"/>
                <a:gd name="T64" fmla="*/ 426 w 568"/>
                <a:gd name="T65" fmla="*/ 616 h 739"/>
                <a:gd name="T66" fmla="*/ 398 w 568"/>
                <a:gd name="T67" fmla="*/ 584 h 739"/>
                <a:gd name="T68" fmla="*/ 369 w 568"/>
                <a:gd name="T69" fmla="*/ 553 h 739"/>
                <a:gd name="T70" fmla="*/ 341 w 568"/>
                <a:gd name="T71" fmla="*/ 521 h 739"/>
                <a:gd name="T72" fmla="*/ 310 w 568"/>
                <a:gd name="T73" fmla="*/ 486 h 739"/>
                <a:gd name="T74" fmla="*/ 276 w 568"/>
                <a:gd name="T75" fmla="*/ 448 h 739"/>
                <a:gd name="T76" fmla="*/ 241 w 568"/>
                <a:gd name="T77" fmla="*/ 410 h 739"/>
                <a:gd name="T78" fmla="*/ 207 w 568"/>
                <a:gd name="T79" fmla="*/ 373 h 739"/>
                <a:gd name="T80" fmla="*/ 172 w 568"/>
                <a:gd name="T81" fmla="*/ 335 h 739"/>
                <a:gd name="T82" fmla="*/ 137 w 568"/>
                <a:gd name="T83" fmla="*/ 297 h 739"/>
                <a:gd name="T84" fmla="*/ 103 w 568"/>
                <a:gd name="T85" fmla="*/ 259 h 739"/>
                <a:gd name="T86" fmla="*/ 68 w 568"/>
                <a:gd name="T87" fmla="*/ 221 h 739"/>
                <a:gd name="T88" fmla="*/ 37 w 568"/>
                <a:gd name="T89" fmla="*/ 187 h 739"/>
                <a:gd name="T90" fmla="*/ 28 w 568"/>
                <a:gd name="T91" fmla="*/ 120 h 739"/>
                <a:gd name="T92" fmla="*/ 21 w 568"/>
                <a:gd name="T93" fmla="*/ 73 h 739"/>
                <a:gd name="T94" fmla="*/ 7 w 568"/>
                <a:gd name="T95" fmla="*/ 59 h 739"/>
                <a:gd name="T96" fmla="*/ 2 w 568"/>
                <a:gd name="T97" fmla="*/ 39 h 739"/>
                <a:gd name="T98" fmla="*/ 3 w 568"/>
                <a:gd name="T99" fmla="*/ 1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739">
                  <a:moveTo>
                    <a:pt x="4" y="0"/>
                  </a:moveTo>
                  <a:lnTo>
                    <a:pt x="20" y="16"/>
                  </a:lnTo>
                  <a:lnTo>
                    <a:pt x="37" y="32"/>
                  </a:lnTo>
                  <a:lnTo>
                    <a:pt x="53" y="50"/>
                  </a:lnTo>
                  <a:lnTo>
                    <a:pt x="71" y="66"/>
                  </a:lnTo>
                  <a:lnTo>
                    <a:pt x="87" y="82"/>
                  </a:lnTo>
                  <a:lnTo>
                    <a:pt x="103" y="98"/>
                  </a:lnTo>
                  <a:lnTo>
                    <a:pt x="120" y="114"/>
                  </a:lnTo>
                  <a:lnTo>
                    <a:pt x="136" y="130"/>
                  </a:lnTo>
                  <a:lnTo>
                    <a:pt x="152" y="147"/>
                  </a:lnTo>
                  <a:lnTo>
                    <a:pt x="169" y="164"/>
                  </a:lnTo>
                  <a:lnTo>
                    <a:pt x="186" y="180"/>
                  </a:lnTo>
                  <a:lnTo>
                    <a:pt x="202" y="196"/>
                  </a:lnTo>
                  <a:lnTo>
                    <a:pt x="218" y="212"/>
                  </a:lnTo>
                  <a:lnTo>
                    <a:pt x="234" y="229"/>
                  </a:lnTo>
                  <a:lnTo>
                    <a:pt x="252" y="245"/>
                  </a:lnTo>
                  <a:lnTo>
                    <a:pt x="268" y="262"/>
                  </a:lnTo>
                  <a:lnTo>
                    <a:pt x="284" y="278"/>
                  </a:lnTo>
                  <a:lnTo>
                    <a:pt x="299" y="295"/>
                  </a:lnTo>
                  <a:lnTo>
                    <a:pt x="315" y="311"/>
                  </a:lnTo>
                  <a:lnTo>
                    <a:pt x="330" y="328"/>
                  </a:lnTo>
                  <a:lnTo>
                    <a:pt x="346" y="344"/>
                  </a:lnTo>
                  <a:lnTo>
                    <a:pt x="361" y="361"/>
                  </a:lnTo>
                  <a:lnTo>
                    <a:pt x="377" y="378"/>
                  </a:lnTo>
                  <a:lnTo>
                    <a:pt x="392" y="394"/>
                  </a:lnTo>
                  <a:lnTo>
                    <a:pt x="408" y="410"/>
                  </a:lnTo>
                  <a:lnTo>
                    <a:pt x="423" y="427"/>
                  </a:lnTo>
                  <a:lnTo>
                    <a:pt x="439" y="444"/>
                  </a:lnTo>
                  <a:lnTo>
                    <a:pt x="454" y="460"/>
                  </a:lnTo>
                  <a:lnTo>
                    <a:pt x="470" y="477"/>
                  </a:lnTo>
                  <a:lnTo>
                    <a:pt x="485" y="493"/>
                  </a:lnTo>
                  <a:lnTo>
                    <a:pt x="502" y="510"/>
                  </a:lnTo>
                  <a:lnTo>
                    <a:pt x="517" y="527"/>
                  </a:lnTo>
                  <a:lnTo>
                    <a:pt x="519" y="547"/>
                  </a:lnTo>
                  <a:lnTo>
                    <a:pt x="521" y="568"/>
                  </a:lnTo>
                  <a:lnTo>
                    <a:pt x="522" y="589"/>
                  </a:lnTo>
                  <a:lnTo>
                    <a:pt x="525" y="608"/>
                  </a:lnTo>
                  <a:lnTo>
                    <a:pt x="530" y="612"/>
                  </a:lnTo>
                  <a:lnTo>
                    <a:pt x="535" y="615"/>
                  </a:lnTo>
                  <a:lnTo>
                    <a:pt x="541" y="619"/>
                  </a:lnTo>
                  <a:lnTo>
                    <a:pt x="546" y="622"/>
                  </a:lnTo>
                  <a:lnTo>
                    <a:pt x="551" y="626"/>
                  </a:lnTo>
                  <a:lnTo>
                    <a:pt x="557" y="629"/>
                  </a:lnTo>
                  <a:lnTo>
                    <a:pt x="563" y="633"/>
                  </a:lnTo>
                  <a:lnTo>
                    <a:pt x="568" y="636"/>
                  </a:lnTo>
                  <a:lnTo>
                    <a:pt x="564" y="661"/>
                  </a:lnTo>
                  <a:lnTo>
                    <a:pt x="560" y="687"/>
                  </a:lnTo>
                  <a:lnTo>
                    <a:pt x="556" y="713"/>
                  </a:lnTo>
                  <a:lnTo>
                    <a:pt x="551" y="739"/>
                  </a:lnTo>
                  <a:lnTo>
                    <a:pt x="546" y="734"/>
                  </a:lnTo>
                  <a:lnTo>
                    <a:pt x="541" y="729"/>
                  </a:lnTo>
                  <a:lnTo>
                    <a:pt x="536" y="724"/>
                  </a:lnTo>
                  <a:lnTo>
                    <a:pt x="532" y="719"/>
                  </a:lnTo>
                  <a:lnTo>
                    <a:pt x="526" y="714"/>
                  </a:lnTo>
                  <a:lnTo>
                    <a:pt x="521" y="709"/>
                  </a:lnTo>
                  <a:lnTo>
                    <a:pt x="515" y="704"/>
                  </a:lnTo>
                  <a:lnTo>
                    <a:pt x="511" y="699"/>
                  </a:lnTo>
                  <a:lnTo>
                    <a:pt x="502" y="691"/>
                  </a:lnTo>
                  <a:lnTo>
                    <a:pt x="492" y="682"/>
                  </a:lnTo>
                  <a:lnTo>
                    <a:pt x="484" y="674"/>
                  </a:lnTo>
                  <a:lnTo>
                    <a:pt x="475" y="666"/>
                  </a:lnTo>
                  <a:lnTo>
                    <a:pt x="466" y="657"/>
                  </a:lnTo>
                  <a:lnTo>
                    <a:pt x="458" y="649"/>
                  </a:lnTo>
                  <a:lnTo>
                    <a:pt x="449" y="641"/>
                  </a:lnTo>
                  <a:lnTo>
                    <a:pt x="439" y="633"/>
                  </a:lnTo>
                  <a:lnTo>
                    <a:pt x="426" y="616"/>
                  </a:lnTo>
                  <a:lnTo>
                    <a:pt x="412" y="600"/>
                  </a:lnTo>
                  <a:lnTo>
                    <a:pt x="398" y="584"/>
                  </a:lnTo>
                  <a:lnTo>
                    <a:pt x="384" y="568"/>
                  </a:lnTo>
                  <a:lnTo>
                    <a:pt x="369" y="553"/>
                  </a:lnTo>
                  <a:lnTo>
                    <a:pt x="355" y="537"/>
                  </a:lnTo>
                  <a:lnTo>
                    <a:pt x="341" y="521"/>
                  </a:lnTo>
                  <a:lnTo>
                    <a:pt x="328" y="505"/>
                  </a:lnTo>
                  <a:lnTo>
                    <a:pt x="310" y="486"/>
                  </a:lnTo>
                  <a:lnTo>
                    <a:pt x="293" y="467"/>
                  </a:lnTo>
                  <a:lnTo>
                    <a:pt x="276" y="448"/>
                  </a:lnTo>
                  <a:lnTo>
                    <a:pt x="258" y="430"/>
                  </a:lnTo>
                  <a:lnTo>
                    <a:pt x="241" y="410"/>
                  </a:lnTo>
                  <a:lnTo>
                    <a:pt x="224" y="392"/>
                  </a:lnTo>
                  <a:lnTo>
                    <a:pt x="207" y="373"/>
                  </a:lnTo>
                  <a:lnTo>
                    <a:pt x="189" y="354"/>
                  </a:lnTo>
                  <a:lnTo>
                    <a:pt x="172" y="335"/>
                  </a:lnTo>
                  <a:lnTo>
                    <a:pt x="155" y="317"/>
                  </a:lnTo>
                  <a:lnTo>
                    <a:pt x="137" y="297"/>
                  </a:lnTo>
                  <a:lnTo>
                    <a:pt x="120" y="279"/>
                  </a:lnTo>
                  <a:lnTo>
                    <a:pt x="103" y="259"/>
                  </a:lnTo>
                  <a:lnTo>
                    <a:pt x="86" y="241"/>
                  </a:lnTo>
                  <a:lnTo>
                    <a:pt x="68" y="221"/>
                  </a:lnTo>
                  <a:lnTo>
                    <a:pt x="51" y="203"/>
                  </a:lnTo>
                  <a:lnTo>
                    <a:pt x="37" y="187"/>
                  </a:lnTo>
                  <a:lnTo>
                    <a:pt x="31" y="158"/>
                  </a:lnTo>
                  <a:lnTo>
                    <a:pt x="28" y="120"/>
                  </a:lnTo>
                  <a:lnTo>
                    <a:pt x="28" y="79"/>
                  </a:lnTo>
                  <a:lnTo>
                    <a:pt x="21" y="73"/>
                  </a:lnTo>
                  <a:lnTo>
                    <a:pt x="14" y="66"/>
                  </a:lnTo>
                  <a:lnTo>
                    <a:pt x="7" y="59"/>
                  </a:lnTo>
                  <a:lnTo>
                    <a:pt x="0" y="52"/>
                  </a:lnTo>
                  <a:lnTo>
                    <a:pt x="2" y="39"/>
                  </a:lnTo>
                  <a:lnTo>
                    <a:pt x="3" y="25"/>
                  </a:lnTo>
                  <a:lnTo>
                    <a:pt x="3" y="1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64F66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0" name="Freeform 1360"/>
            <p:cNvSpPr>
              <a:spLocks/>
            </p:cNvSpPr>
            <p:nvPr userDrawn="1"/>
          </p:nvSpPr>
          <p:spPr bwMode="auto">
            <a:xfrm>
              <a:off x="2909" y="304"/>
              <a:ext cx="259" cy="342"/>
            </a:xfrm>
            <a:custGeom>
              <a:avLst/>
              <a:gdLst>
                <a:gd name="T0" fmla="*/ 18 w 518"/>
                <a:gd name="T1" fmla="*/ 15 h 685"/>
                <a:gd name="T2" fmla="*/ 49 w 518"/>
                <a:gd name="T3" fmla="*/ 45 h 685"/>
                <a:gd name="T4" fmla="*/ 79 w 518"/>
                <a:gd name="T5" fmla="*/ 75 h 685"/>
                <a:gd name="T6" fmla="*/ 110 w 518"/>
                <a:gd name="T7" fmla="*/ 105 h 685"/>
                <a:gd name="T8" fmla="*/ 140 w 518"/>
                <a:gd name="T9" fmla="*/ 135 h 685"/>
                <a:gd name="T10" fmla="*/ 170 w 518"/>
                <a:gd name="T11" fmla="*/ 165 h 685"/>
                <a:gd name="T12" fmla="*/ 201 w 518"/>
                <a:gd name="T13" fmla="*/ 196 h 685"/>
                <a:gd name="T14" fmla="*/ 231 w 518"/>
                <a:gd name="T15" fmla="*/ 226 h 685"/>
                <a:gd name="T16" fmla="*/ 260 w 518"/>
                <a:gd name="T17" fmla="*/ 256 h 685"/>
                <a:gd name="T18" fmla="*/ 288 w 518"/>
                <a:gd name="T19" fmla="*/ 287 h 685"/>
                <a:gd name="T20" fmla="*/ 315 w 518"/>
                <a:gd name="T21" fmla="*/ 318 h 685"/>
                <a:gd name="T22" fmla="*/ 343 w 518"/>
                <a:gd name="T23" fmla="*/ 349 h 685"/>
                <a:gd name="T24" fmla="*/ 371 w 518"/>
                <a:gd name="T25" fmla="*/ 379 h 685"/>
                <a:gd name="T26" fmla="*/ 398 w 518"/>
                <a:gd name="T27" fmla="*/ 411 h 685"/>
                <a:gd name="T28" fmla="*/ 426 w 518"/>
                <a:gd name="T29" fmla="*/ 442 h 685"/>
                <a:gd name="T30" fmla="*/ 454 w 518"/>
                <a:gd name="T31" fmla="*/ 473 h 685"/>
                <a:gd name="T32" fmla="*/ 471 w 518"/>
                <a:gd name="T33" fmla="*/ 506 h 685"/>
                <a:gd name="T34" fmla="*/ 478 w 518"/>
                <a:gd name="T35" fmla="*/ 543 h 685"/>
                <a:gd name="T36" fmla="*/ 485 w 518"/>
                <a:gd name="T37" fmla="*/ 566 h 685"/>
                <a:gd name="T38" fmla="*/ 494 w 518"/>
                <a:gd name="T39" fmla="*/ 575 h 685"/>
                <a:gd name="T40" fmla="*/ 504 w 518"/>
                <a:gd name="T41" fmla="*/ 586 h 685"/>
                <a:gd name="T42" fmla="*/ 514 w 518"/>
                <a:gd name="T43" fmla="*/ 596 h 685"/>
                <a:gd name="T44" fmla="*/ 514 w 518"/>
                <a:gd name="T45" fmla="*/ 621 h 685"/>
                <a:gd name="T46" fmla="*/ 503 w 518"/>
                <a:gd name="T47" fmla="*/ 664 h 685"/>
                <a:gd name="T48" fmla="*/ 494 w 518"/>
                <a:gd name="T49" fmla="*/ 680 h 685"/>
                <a:gd name="T50" fmla="*/ 484 w 518"/>
                <a:gd name="T51" fmla="*/ 671 h 685"/>
                <a:gd name="T52" fmla="*/ 474 w 518"/>
                <a:gd name="T53" fmla="*/ 661 h 685"/>
                <a:gd name="T54" fmla="*/ 464 w 518"/>
                <a:gd name="T55" fmla="*/ 651 h 685"/>
                <a:gd name="T56" fmla="*/ 451 w 518"/>
                <a:gd name="T57" fmla="*/ 640 h 685"/>
                <a:gd name="T58" fmla="*/ 435 w 518"/>
                <a:gd name="T59" fmla="*/ 625 h 685"/>
                <a:gd name="T60" fmla="*/ 419 w 518"/>
                <a:gd name="T61" fmla="*/ 609 h 685"/>
                <a:gd name="T62" fmla="*/ 403 w 518"/>
                <a:gd name="T63" fmla="*/ 594 h 685"/>
                <a:gd name="T64" fmla="*/ 382 w 518"/>
                <a:gd name="T65" fmla="*/ 573 h 685"/>
                <a:gd name="T66" fmla="*/ 358 w 518"/>
                <a:gd name="T67" fmla="*/ 544 h 685"/>
                <a:gd name="T68" fmla="*/ 334 w 518"/>
                <a:gd name="T69" fmla="*/ 514 h 685"/>
                <a:gd name="T70" fmla="*/ 310 w 518"/>
                <a:gd name="T71" fmla="*/ 485 h 685"/>
                <a:gd name="T72" fmla="*/ 281 w 518"/>
                <a:gd name="T73" fmla="*/ 454 h 685"/>
                <a:gd name="T74" fmla="*/ 250 w 518"/>
                <a:gd name="T75" fmla="*/ 420 h 685"/>
                <a:gd name="T76" fmla="*/ 219 w 518"/>
                <a:gd name="T77" fmla="*/ 385 h 685"/>
                <a:gd name="T78" fmla="*/ 188 w 518"/>
                <a:gd name="T79" fmla="*/ 351 h 685"/>
                <a:gd name="T80" fmla="*/ 156 w 518"/>
                <a:gd name="T81" fmla="*/ 317 h 685"/>
                <a:gd name="T82" fmla="*/ 125 w 518"/>
                <a:gd name="T83" fmla="*/ 283 h 685"/>
                <a:gd name="T84" fmla="*/ 94 w 518"/>
                <a:gd name="T85" fmla="*/ 248 h 685"/>
                <a:gd name="T86" fmla="*/ 63 w 518"/>
                <a:gd name="T87" fmla="*/ 214 h 685"/>
                <a:gd name="T88" fmla="*/ 35 w 518"/>
                <a:gd name="T89" fmla="*/ 180 h 685"/>
                <a:gd name="T90" fmla="*/ 26 w 518"/>
                <a:gd name="T91" fmla="*/ 118 h 685"/>
                <a:gd name="T92" fmla="*/ 19 w 518"/>
                <a:gd name="T93" fmla="*/ 73 h 685"/>
                <a:gd name="T94" fmla="*/ 7 w 518"/>
                <a:gd name="T95" fmla="*/ 59 h 685"/>
                <a:gd name="T96" fmla="*/ 1 w 518"/>
                <a:gd name="T97" fmla="*/ 38 h 685"/>
                <a:gd name="T98" fmla="*/ 2 w 518"/>
                <a:gd name="T99" fmla="*/ 1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8" h="685">
                  <a:moveTo>
                    <a:pt x="3" y="0"/>
                  </a:moveTo>
                  <a:lnTo>
                    <a:pt x="18" y="15"/>
                  </a:lnTo>
                  <a:lnTo>
                    <a:pt x="34" y="30"/>
                  </a:lnTo>
                  <a:lnTo>
                    <a:pt x="49" y="45"/>
                  </a:lnTo>
                  <a:lnTo>
                    <a:pt x="64" y="60"/>
                  </a:lnTo>
                  <a:lnTo>
                    <a:pt x="79" y="75"/>
                  </a:lnTo>
                  <a:lnTo>
                    <a:pt x="95" y="90"/>
                  </a:lnTo>
                  <a:lnTo>
                    <a:pt x="110" y="105"/>
                  </a:lnTo>
                  <a:lnTo>
                    <a:pt x="125" y="120"/>
                  </a:lnTo>
                  <a:lnTo>
                    <a:pt x="140" y="135"/>
                  </a:lnTo>
                  <a:lnTo>
                    <a:pt x="155" y="150"/>
                  </a:lnTo>
                  <a:lnTo>
                    <a:pt x="170" y="165"/>
                  </a:lnTo>
                  <a:lnTo>
                    <a:pt x="185" y="181"/>
                  </a:lnTo>
                  <a:lnTo>
                    <a:pt x="201" y="196"/>
                  </a:lnTo>
                  <a:lnTo>
                    <a:pt x="216" y="211"/>
                  </a:lnTo>
                  <a:lnTo>
                    <a:pt x="231" y="226"/>
                  </a:lnTo>
                  <a:lnTo>
                    <a:pt x="246" y="241"/>
                  </a:lnTo>
                  <a:lnTo>
                    <a:pt x="260" y="256"/>
                  </a:lnTo>
                  <a:lnTo>
                    <a:pt x="274" y="272"/>
                  </a:lnTo>
                  <a:lnTo>
                    <a:pt x="288" y="287"/>
                  </a:lnTo>
                  <a:lnTo>
                    <a:pt x="302" y="302"/>
                  </a:lnTo>
                  <a:lnTo>
                    <a:pt x="315" y="318"/>
                  </a:lnTo>
                  <a:lnTo>
                    <a:pt x="329" y="333"/>
                  </a:lnTo>
                  <a:lnTo>
                    <a:pt x="343" y="349"/>
                  </a:lnTo>
                  <a:lnTo>
                    <a:pt x="357" y="364"/>
                  </a:lnTo>
                  <a:lnTo>
                    <a:pt x="371" y="379"/>
                  </a:lnTo>
                  <a:lnTo>
                    <a:pt x="385" y="396"/>
                  </a:lnTo>
                  <a:lnTo>
                    <a:pt x="398" y="411"/>
                  </a:lnTo>
                  <a:lnTo>
                    <a:pt x="412" y="427"/>
                  </a:lnTo>
                  <a:lnTo>
                    <a:pt x="426" y="442"/>
                  </a:lnTo>
                  <a:lnTo>
                    <a:pt x="440" y="457"/>
                  </a:lnTo>
                  <a:lnTo>
                    <a:pt x="454" y="473"/>
                  </a:lnTo>
                  <a:lnTo>
                    <a:pt x="468" y="488"/>
                  </a:lnTo>
                  <a:lnTo>
                    <a:pt x="471" y="506"/>
                  </a:lnTo>
                  <a:lnTo>
                    <a:pt x="474" y="525"/>
                  </a:lnTo>
                  <a:lnTo>
                    <a:pt x="478" y="543"/>
                  </a:lnTo>
                  <a:lnTo>
                    <a:pt x="480" y="561"/>
                  </a:lnTo>
                  <a:lnTo>
                    <a:pt x="485" y="566"/>
                  </a:lnTo>
                  <a:lnTo>
                    <a:pt x="489" y="571"/>
                  </a:lnTo>
                  <a:lnTo>
                    <a:pt x="494" y="575"/>
                  </a:lnTo>
                  <a:lnTo>
                    <a:pt x="500" y="581"/>
                  </a:lnTo>
                  <a:lnTo>
                    <a:pt x="504" y="586"/>
                  </a:lnTo>
                  <a:lnTo>
                    <a:pt x="509" y="590"/>
                  </a:lnTo>
                  <a:lnTo>
                    <a:pt x="514" y="596"/>
                  </a:lnTo>
                  <a:lnTo>
                    <a:pt x="518" y="601"/>
                  </a:lnTo>
                  <a:lnTo>
                    <a:pt x="514" y="621"/>
                  </a:lnTo>
                  <a:lnTo>
                    <a:pt x="509" y="642"/>
                  </a:lnTo>
                  <a:lnTo>
                    <a:pt x="503" y="664"/>
                  </a:lnTo>
                  <a:lnTo>
                    <a:pt x="499" y="685"/>
                  </a:lnTo>
                  <a:lnTo>
                    <a:pt x="494" y="680"/>
                  </a:lnTo>
                  <a:lnTo>
                    <a:pt x="489" y="676"/>
                  </a:lnTo>
                  <a:lnTo>
                    <a:pt x="484" y="671"/>
                  </a:lnTo>
                  <a:lnTo>
                    <a:pt x="479" y="665"/>
                  </a:lnTo>
                  <a:lnTo>
                    <a:pt x="474" y="661"/>
                  </a:lnTo>
                  <a:lnTo>
                    <a:pt x="469" y="656"/>
                  </a:lnTo>
                  <a:lnTo>
                    <a:pt x="464" y="651"/>
                  </a:lnTo>
                  <a:lnTo>
                    <a:pt x="459" y="647"/>
                  </a:lnTo>
                  <a:lnTo>
                    <a:pt x="451" y="640"/>
                  </a:lnTo>
                  <a:lnTo>
                    <a:pt x="443" y="632"/>
                  </a:lnTo>
                  <a:lnTo>
                    <a:pt x="435" y="625"/>
                  </a:lnTo>
                  <a:lnTo>
                    <a:pt x="427" y="617"/>
                  </a:lnTo>
                  <a:lnTo>
                    <a:pt x="419" y="609"/>
                  </a:lnTo>
                  <a:lnTo>
                    <a:pt x="411" y="602"/>
                  </a:lnTo>
                  <a:lnTo>
                    <a:pt x="403" y="594"/>
                  </a:lnTo>
                  <a:lnTo>
                    <a:pt x="395" y="587"/>
                  </a:lnTo>
                  <a:lnTo>
                    <a:pt x="382" y="573"/>
                  </a:lnTo>
                  <a:lnTo>
                    <a:pt x="371" y="558"/>
                  </a:lnTo>
                  <a:lnTo>
                    <a:pt x="358" y="544"/>
                  </a:lnTo>
                  <a:lnTo>
                    <a:pt x="347" y="529"/>
                  </a:lnTo>
                  <a:lnTo>
                    <a:pt x="334" y="514"/>
                  </a:lnTo>
                  <a:lnTo>
                    <a:pt x="321" y="500"/>
                  </a:lnTo>
                  <a:lnTo>
                    <a:pt x="310" y="485"/>
                  </a:lnTo>
                  <a:lnTo>
                    <a:pt x="297" y="472"/>
                  </a:lnTo>
                  <a:lnTo>
                    <a:pt x="281" y="454"/>
                  </a:lnTo>
                  <a:lnTo>
                    <a:pt x="266" y="437"/>
                  </a:lnTo>
                  <a:lnTo>
                    <a:pt x="250" y="420"/>
                  </a:lnTo>
                  <a:lnTo>
                    <a:pt x="235" y="402"/>
                  </a:lnTo>
                  <a:lnTo>
                    <a:pt x="219" y="385"/>
                  </a:lnTo>
                  <a:lnTo>
                    <a:pt x="204" y="368"/>
                  </a:lnTo>
                  <a:lnTo>
                    <a:pt x="188" y="351"/>
                  </a:lnTo>
                  <a:lnTo>
                    <a:pt x="173" y="333"/>
                  </a:lnTo>
                  <a:lnTo>
                    <a:pt x="156" y="317"/>
                  </a:lnTo>
                  <a:lnTo>
                    <a:pt x="140" y="300"/>
                  </a:lnTo>
                  <a:lnTo>
                    <a:pt x="125" y="283"/>
                  </a:lnTo>
                  <a:lnTo>
                    <a:pt x="109" y="265"/>
                  </a:lnTo>
                  <a:lnTo>
                    <a:pt x="94" y="248"/>
                  </a:lnTo>
                  <a:lnTo>
                    <a:pt x="78" y="231"/>
                  </a:lnTo>
                  <a:lnTo>
                    <a:pt x="63" y="214"/>
                  </a:lnTo>
                  <a:lnTo>
                    <a:pt x="47" y="196"/>
                  </a:lnTo>
                  <a:lnTo>
                    <a:pt x="35" y="180"/>
                  </a:lnTo>
                  <a:lnTo>
                    <a:pt x="29" y="152"/>
                  </a:lnTo>
                  <a:lnTo>
                    <a:pt x="26" y="118"/>
                  </a:lnTo>
                  <a:lnTo>
                    <a:pt x="26" y="80"/>
                  </a:lnTo>
                  <a:lnTo>
                    <a:pt x="19" y="73"/>
                  </a:lnTo>
                  <a:lnTo>
                    <a:pt x="14" y="66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1" y="38"/>
                  </a:lnTo>
                  <a:lnTo>
                    <a:pt x="2" y="26"/>
                  </a:lnTo>
                  <a:lnTo>
                    <a:pt x="2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E495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1" name="Freeform 1361"/>
            <p:cNvSpPr>
              <a:spLocks/>
            </p:cNvSpPr>
            <p:nvPr userDrawn="1"/>
          </p:nvSpPr>
          <p:spPr bwMode="auto">
            <a:xfrm>
              <a:off x="2933" y="328"/>
              <a:ext cx="235" cy="315"/>
            </a:xfrm>
            <a:custGeom>
              <a:avLst/>
              <a:gdLst>
                <a:gd name="T0" fmla="*/ 17 w 469"/>
                <a:gd name="T1" fmla="*/ 13 h 631"/>
                <a:gd name="T2" fmla="*/ 45 w 469"/>
                <a:gd name="T3" fmla="*/ 41 h 631"/>
                <a:gd name="T4" fmla="*/ 74 w 469"/>
                <a:gd name="T5" fmla="*/ 69 h 631"/>
                <a:gd name="T6" fmla="*/ 102 w 469"/>
                <a:gd name="T7" fmla="*/ 96 h 631"/>
                <a:gd name="T8" fmla="*/ 129 w 469"/>
                <a:gd name="T9" fmla="*/ 124 h 631"/>
                <a:gd name="T10" fmla="*/ 157 w 469"/>
                <a:gd name="T11" fmla="*/ 152 h 631"/>
                <a:gd name="T12" fmla="*/ 184 w 469"/>
                <a:gd name="T13" fmla="*/ 179 h 631"/>
                <a:gd name="T14" fmla="*/ 212 w 469"/>
                <a:gd name="T15" fmla="*/ 207 h 631"/>
                <a:gd name="T16" fmla="*/ 239 w 469"/>
                <a:gd name="T17" fmla="*/ 235 h 631"/>
                <a:gd name="T18" fmla="*/ 263 w 469"/>
                <a:gd name="T19" fmla="*/ 263 h 631"/>
                <a:gd name="T20" fmla="*/ 287 w 469"/>
                <a:gd name="T21" fmla="*/ 292 h 631"/>
                <a:gd name="T22" fmla="*/ 311 w 469"/>
                <a:gd name="T23" fmla="*/ 321 h 631"/>
                <a:gd name="T24" fmla="*/ 335 w 469"/>
                <a:gd name="T25" fmla="*/ 349 h 631"/>
                <a:gd name="T26" fmla="*/ 360 w 469"/>
                <a:gd name="T27" fmla="*/ 378 h 631"/>
                <a:gd name="T28" fmla="*/ 384 w 469"/>
                <a:gd name="T29" fmla="*/ 406 h 631"/>
                <a:gd name="T30" fmla="*/ 408 w 469"/>
                <a:gd name="T31" fmla="*/ 435 h 631"/>
                <a:gd name="T32" fmla="*/ 424 w 469"/>
                <a:gd name="T33" fmla="*/ 465 h 631"/>
                <a:gd name="T34" fmla="*/ 433 w 469"/>
                <a:gd name="T35" fmla="*/ 497 h 631"/>
                <a:gd name="T36" fmla="*/ 446 w 469"/>
                <a:gd name="T37" fmla="*/ 526 h 631"/>
                <a:gd name="T38" fmla="*/ 461 w 469"/>
                <a:gd name="T39" fmla="*/ 551 h 631"/>
                <a:gd name="T40" fmla="*/ 463 w 469"/>
                <a:gd name="T41" fmla="*/ 580 h 631"/>
                <a:gd name="T42" fmla="*/ 453 w 469"/>
                <a:gd name="T43" fmla="*/ 615 h 631"/>
                <a:gd name="T44" fmla="*/ 443 w 469"/>
                <a:gd name="T45" fmla="*/ 626 h 631"/>
                <a:gd name="T46" fmla="*/ 433 w 469"/>
                <a:gd name="T47" fmla="*/ 617 h 631"/>
                <a:gd name="T48" fmla="*/ 423 w 469"/>
                <a:gd name="T49" fmla="*/ 609 h 631"/>
                <a:gd name="T50" fmla="*/ 414 w 469"/>
                <a:gd name="T51" fmla="*/ 600 h 631"/>
                <a:gd name="T52" fmla="*/ 402 w 469"/>
                <a:gd name="T53" fmla="*/ 588 h 631"/>
                <a:gd name="T54" fmla="*/ 387 w 469"/>
                <a:gd name="T55" fmla="*/ 575 h 631"/>
                <a:gd name="T56" fmla="*/ 372 w 469"/>
                <a:gd name="T57" fmla="*/ 561 h 631"/>
                <a:gd name="T58" fmla="*/ 358 w 469"/>
                <a:gd name="T59" fmla="*/ 548 h 631"/>
                <a:gd name="T60" fmla="*/ 341 w 469"/>
                <a:gd name="T61" fmla="*/ 528 h 631"/>
                <a:gd name="T62" fmla="*/ 320 w 469"/>
                <a:gd name="T63" fmla="*/ 502 h 631"/>
                <a:gd name="T64" fmla="*/ 299 w 469"/>
                <a:gd name="T65" fmla="*/ 477 h 631"/>
                <a:gd name="T66" fmla="*/ 278 w 469"/>
                <a:gd name="T67" fmla="*/ 450 h 631"/>
                <a:gd name="T68" fmla="*/ 254 w 469"/>
                <a:gd name="T69" fmla="*/ 421 h 631"/>
                <a:gd name="T70" fmla="*/ 226 w 469"/>
                <a:gd name="T71" fmla="*/ 390 h 631"/>
                <a:gd name="T72" fmla="*/ 198 w 469"/>
                <a:gd name="T73" fmla="*/ 359 h 631"/>
                <a:gd name="T74" fmla="*/ 171 w 469"/>
                <a:gd name="T75" fmla="*/ 328 h 631"/>
                <a:gd name="T76" fmla="*/ 142 w 469"/>
                <a:gd name="T77" fmla="*/ 297 h 631"/>
                <a:gd name="T78" fmla="*/ 114 w 469"/>
                <a:gd name="T79" fmla="*/ 266 h 631"/>
                <a:gd name="T80" fmla="*/ 87 w 469"/>
                <a:gd name="T81" fmla="*/ 235 h 631"/>
                <a:gd name="T82" fmla="*/ 58 w 469"/>
                <a:gd name="T83" fmla="*/ 204 h 631"/>
                <a:gd name="T84" fmla="*/ 34 w 469"/>
                <a:gd name="T85" fmla="*/ 172 h 631"/>
                <a:gd name="T86" fmla="*/ 27 w 469"/>
                <a:gd name="T87" fmla="*/ 114 h 631"/>
                <a:gd name="T88" fmla="*/ 20 w 469"/>
                <a:gd name="T89" fmla="*/ 72 h 631"/>
                <a:gd name="T90" fmla="*/ 6 w 469"/>
                <a:gd name="T91" fmla="*/ 58 h 631"/>
                <a:gd name="T92" fmla="*/ 1 w 469"/>
                <a:gd name="T93" fmla="*/ 39 h 631"/>
                <a:gd name="T94" fmla="*/ 2 w 469"/>
                <a:gd name="T95" fmla="*/ 12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9" h="631">
                  <a:moveTo>
                    <a:pt x="4" y="0"/>
                  </a:moveTo>
                  <a:lnTo>
                    <a:pt x="17" y="13"/>
                  </a:lnTo>
                  <a:lnTo>
                    <a:pt x="31" y="27"/>
                  </a:lnTo>
                  <a:lnTo>
                    <a:pt x="45" y="41"/>
                  </a:lnTo>
                  <a:lnTo>
                    <a:pt x="60" y="55"/>
                  </a:lnTo>
                  <a:lnTo>
                    <a:pt x="74" y="69"/>
                  </a:lnTo>
                  <a:lnTo>
                    <a:pt x="88" y="83"/>
                  </a:lnTo>
                  <a:lnTo>
                    <a:pt x="102" y="96"/>
                  </a:lnTo>
                  <a:lnTo>
                    <a:pt x="115" y="110"/>
                  </a:lnTo>
                  <a:lnTo>
                    <a:pt x="129" y="124"/>
                  </a:lnTo>
                  <a:lnTo>
                    <a:pt x="143" y="138"/>
                  </a:lnTo>
                  <a:lnTo>
                    <a:pt x="157" y="152"/>
                  </a:lnTo>
                  <a:lnTo>
                    <a:pt x="171" y="166"/>
                  </a:lnTo>
                  <a:lnTo>
                    <a:pt x="184" y="179"/>
                  </a:lnTo>
                  <a:lnTo>
                    <a:pt x="198" y="193"/>
                  </a:lnTo>
                  <a:lnTo>
                    <a:pt x="212" y="207"/>
                  </a:lnTo>
                  <a:lnTo>
                    <a:pt x="226" y="221"/>
                  </a:lnTo>
                  <a:lnTo>
                    <a:pt x="239" y="235"/>
                  </a:lnTo>
                  <a:lnTo>
                    <a:pt x="250" y="250"/>
                  </a:lnTo>
                  <a:lnTo>
                    <a:pt x="263" y="263"/>
                  </a:lnTo>
                  <a:lnTo>
                    <a:pt x="274" y="277"/>
                  </a:lnTo>
                  <a:lnTo>
                    <a:pt x="287" y="292"/>
                  </a:lnTo>
                  <a:lnTo>
                    <a:pt x="299" y="306"/>
                  </a:lnTo>
                  <a:lnTo>
                    <a:pt x="311" y="321"/>
                  </a:lnTo>
                  <a:lnTo>
                    <a:pt x="323" y="335"/>
                  </a:lnTo>
                  <a:lnTo>
                    <a:pt x="335" y="349"/>
                  </a:lnTo>
                  <a:lnTo>
                    <a:pt x="347" y="364"/>
                  </a:lnTo>
                  <a:lnTo>
                    <a:pt x="360" y="378"/>
                  </a:lnTo>
                  <a:lnTo>
                    <a:pt x="371" y="391"/>
                  </a:lnTo>
                  <a:lnTo>
                    <a:pt x="384" y="406"/>
                  </a:lnTo>
                  <a:lnTo>
                    <a:pt x="395" y="420"/>
                  </a:lnTo>
                  <a:lnTo>
                    <a:pt x="408" y="435"/>
                  </a:lnTo>
                  <a:lnTo>
                    <a:pt x="420" y="449"/>
                  </a:lnTo>
                  <a:lnTo>
                    <a:pt x="424" y="465"/>
                  </a:lnTo>
                  <a:lnTo>
                    <a:pt x="429" y="481"/>
                  </a:lnTo>
                  <a:lnTo>
                    <a:pt x="433" y="497"/>
                  </a:lnTo>
                  <a:lnTo>
                    <a:pt x="438" y="513"/>
                  </a:lnTo>
                  <a:lnTo>
                    <a:pt x="446" y="526"/>
                  </a:lnTo>
                  <a:lnTo>
                    <a:pt x="454" y="539"/>
                  </a:lnTo>
                  <a:lnTo>
                    <a:pt x="461" y="551"/>
                  </a:lnTo>
                  <a:lnTo>
                    <a:pt x="469" y="564"/>
                  </a:lnTo>
                  <a:lnTo>
                    <a:pt x="463" y="580"/>
                  </a:lnTo>
                  <a:lnTo>
                    <a:pt x="459" y="598"/>
                  </a:lnTo>
                  <a:lnTo>
                    <a:pt x="453" y="615"/>
                  </a:lnTo>
                  <a:lnTo>
                    <a:pt x="447" y="631"/>
                  </a:lnTo>
                  <a:lnTo>
                    <a:pt x="443" y="626"/>
                  </a:lnTo>
                  <a:lnTo>
                    <a:pt x="438" y="622"/>
                  </a:lnTo>
                  <a:lnTo>
                    <a:pt x="433" y="617"/>
                  </a:lnTo>
                  <a:lnTo>
                    <a:pt x="429" y="613"/>
                  </a:lnTo>
                  <a:lnTo>
                    <a:pt x="423" y="609"/>
                  </a:lnTo>
                  <a:lnTo>
                    <a:pt x="418" y="604"/>
                  </a:lnTo>
                  <a:lnTo>
                    <a:pt x="414" y="600"/>
                  </a:lnTo>
                  <a:lnTo>
                    <a:pt x="409" y="595"/>
                  </a:lnTo>
                  <a:lnTo>
                    <a:pt x="402" y="588"/>
                  </a:lnTo>
                  <a:lnTo>
                    <a:pt x="394" y="581"/>
                  </a:lnTo>
                  <a:lnTo>
                    <a:pt x="387" y="575"/>
                  </a:lnTo>
                  <a:lnTo>
                    <a:pt x="380" y="568"/>
                  </a:lnTo>
                  <a:lnTo>
                    <a:pt x="372" y="561"/>
                  </a:lnTo>
                  <a:lnTo>
                    <a:pt x="365" y="554"/>
                  </a:lnTo>
                  <a:lnTo>
                    <a:pt x="358" y="548"/>
                  </a:lnTo>
                  <a:lnTo>
                    <a:pt x="352" y="541"/>
                  </a:lnTo>
                  <a:lnTo>
                    <a:pt x="341" y="528"/>
                  </a:lnTo>
                  <a:lnTo>
                    <a:pt x="331" y="515"/>
                  </a:lnTo>
                  <a:lnTo>
                    <a:pt x="320" y="502"/>
                  </a:lnTo>
                  <a:lnTo>
                    <a:pt x="310" y="489"/>
                  </a:lnTo>
                  <a:lnTo>
                    <a:pt x="299" y="477"/>
                  </a:lnTo>
                  <a:lnTo>
                    <a:pt x="288" y="463"/>
                  </a:lnTo>
                  <a:lnTo>
                    <a:pt x="278" y="450"/>
                  </a:lnTo>
                  <a:lnTo>
                    <a:pt x="267" y="437"/>
                  </a:lnTo>
                  <a:lnTo>
                    <a:pt x="254" y="421"/>
                  </a:lnTo>
                  <a:lnTo>
                    <a:pt x="240" y="406"/>
                  </a:lnTo>
                  <a:lnTo>
                    <a:pt x="226" y="390"/>
                  </a:lnTo>
                  <a:lnTo>
                    <a:pt x="212" y="375"/>
                  </a:lnTo>
                  <a:lnTo>
                    <a:pt x="198" y="359"/>
                  </a:lnTo>
                  <a:lnTo>
                    <a:pt x="184" y="344"/>
                  </a:lnTo>
                  <a:lnTo>
                    <a:pt x="171" y="328"/>
                  </a:lnTo>
                  <a:lnTo>
                    <a:pt x="156" y="313"/>
                  </a:lnTo>
                  <a:lnTo>
                    <a:pt x="142" y="297"/>
                  </a:lnTo>
                  <a:lnTo>
                    <a:pt x="128" y="282"/>
                  </a:lnTo>
                  <a:lnTo>
                    <a:pt x="114" y="266"/>
                  </a:lnTo>
                  <a:lnTo>
                    <a:pt x="100" y="251"/>
                  </a:lnTo>
                  <a:lnTo>
                    <a:pt x="87" y="235"/>
                  </a:lnTo>
                  <a:lnTo>
                    <a:pt x="72" y="220"/>
                  </a:lnTo>
                  <a:lnTo>
                    <a:pt x="58" y="204"/>
                  </a:lnTo>
                  <a:lnTo>
                    <a:pt x="44" y="189"/>
                  </a:lnTo>
                  <a:lnTo>
                    <a:pt x="34" y="172"/>
                  </a:lnTo>
                  <a:lnTo>
                    <a:pt x="29" y="146"/>
                  </a:lnTo>
                  <a:lnTo>
                    <a:pt x="27" y="114"/>
                  </a:lnTo>
                  <a:lnTo>
                    <a:pt x="27" y="79"/>
                  </a:lnTo>
                  <a:lnTo>
                    <a:pt x="20" y="72"/>
                  </a:lnTo>
                  <a:lnTo>
                    <a:pt x="13" y="65"/>
                  </a:lnTo>
                  <a:lnTo>
                    <a:pt x="6" y="58"/>
                  </a:lnTo>
                  <a:lnTo>
                    <a:pt x="0" y="51"/>
                  </a:lnTo>
                  <a:lnTo>
                    <a:pt x="1" y="39"/>
                  </a:lnTo>
                  <a:lnTo>
                    <a:pt x="2" y="25"/>
                  </a:lnTo>
                  <a:lnTo>
                    <a:pt x="2" y="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94451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2" name="Freeform 1362"/>
            <p:cNvSpPr>
              <a:spLocks/>
            </p:cNvSpPr>
            <p:nvPr userDrawn="1"/>
          </p:nvSpPr>
          <p:spPr bwMode="auto">
            <a:xfrm>
              <a:off x="2957" y="352"/>
              <a:ext cx="210" cy="289"/>
            </a:xfrm>
            <a:custGeom>
              <a:avLst/>
              <a:gdLst>
                <a:gd name="T0" fmla="*/ 16 w 419"/>
                <a:gd name="T1" fmla="*/ 13 h 577"/>
                <a:gd name="T2" fmla="*/ 41 w 419"/>
                <a:gd name="T3" fmla="*/ 38 h 577"/>
                <a:gd name="T4" fmla="*/ 66 w 419"/>
                <a:gd name="T5" fmla="*/ 62 h 577"/>
                <a:gd name="T6" fmla="*/ 92 w 419"/>
                <a:gd name="T7" fmla="*/ 88 h 577"/>
                <a:gd name="T8" fmla="*/ 117 w 419"/>
                <a:gd name="T9" fmla="*/ 113 h 577"/>
                <a:gd name="T10" fmla="*/ 142 w 419"/>
                <a:gd name="T11" fmla="*/ 137 h 577"/>
                <a:gd name="T12" fmla="*/ 168 w 419"/>
                <a:gd name="T13" fmla="*/ 162 h 577"/>
                <a:gd name="T14" fmla="*/ 193 w 419"/>
                <a:gd name="T15" fmla="*/ 187 h 577"/>
                <a:gd name="T16" fmla="*/ 227 w 419"/>
                <a:gd name="T17" fmla="*/ 226 h 577"/>
                <a:gd name="T18" fmla="*/ 267 w 419"/>
                <a:gd name="T19" fmla="*/ 279 h 577"/>
                <a:gd name="T20" fmla="*/ 308 w 419"/>
                <a:gd name="T21" fmla="*/ 331 h 577"/>
                <a:gd name="T22" fmla="*/ 350 w 419"/>
                <a:gd name="T23" fmla="*/ 384 h 577"/>
                <a:gd name="T24" fmla="*/ 376 w 419"/>
                <a:gd name="T25" fmla="*/ 424 h 577"/>
                <a:gd name="T26" fmla="*/ 388 w 419"/>
                <a:gd name="T27" fmla="*/ 452 h 577"/>
                <a:gd name="T28" fmla="*/ 399 w 419"/>
                <a:gd name="T29" fmla="*/ 480 h 577"/>
                <a:gd name="T30" fmla="*/ 413 w 419"/>
                <a:gd name="T31" fmla="*/ 512 h 577"/>
                <a:gd name="T32" fmla="*/ 413 w 419"/>
                <a:gd name="T33" fmla="*/ 540 h 577"/>
                <a:gd name="T34" fmla="*/ 400 w 419"/>
                <a:gd name="T35" fmla="*/ 565 h 577"/>
                <a:gd name="T36" fmla="*/ 390 w 419"/>
                <a:gd name="T37" fmla="*/ 573 h 577"/>
                <a:gd name="T38" fmla="*/ 381 w 419"/>
                <a:gd name="T39" fmla="*/ 565 h 577"/>
                <a:gd name="T40" fmla="*/ 372 w 419"/>
                <a:gd name="T41" fmla="*/ 555 h 577"/>
                <a:gd name="T42" fmla="*/ 362 w 419"/>
                <a:gd name="T43" fmla="*/ 547 h 577"/>
                <a:gd name="T44" fmla="*/ 351 w 419"/>
                <a:gd name="T45" fmla="*/ 537 h 577"/>
                <a:gd name="T46" fmla="*/ 338 w 419"/>
                <a:gd name="T47" fmla="*/ 525 h 577"/>
                <a:gd name="T48" fmla="*/ 326 w 419"/>
                <a:gd name="T49" fmla="*/ 513 h 577"/>
                <a:gd name="T50" fmla="*/ 313 w 419"/>
                <a:gd name="T51" fmla="*/ 501 h 577"/>
                <a:gd name="T52" fmla="*/ 298 w 419"/>
                <a:gd name="T53" fmla="*/ 484 h 577"/>
                <a:gd name="T54" fmla="*/ 281 w 419"/>
                <a:gd name="T55" fmla="*/ 461 h 577"/>
                <a:gd name="T56" fmla="*/ 263 w 419"/>
                <a:gd name="T57" fmla="*/ 438 h 577"/>
                <a:gd name="T58" fmla="*/ 246 w 419"/>
                <a:gd name="T59" fmla="*/ 416 h 577"/>
                <a:gd name="T60" fmla="*/ 224 w 419"/>
                <a:gd name="T61" fmla="*/ 391 h 577"/>
                <a:gd name="T62" fmla="*/ 200 w 419"/>
                <a:gd name="T63" fmla="*/ 363 h 577"/>
                <a:gd name="T64" fmla="*/ 176 w 419"/>
                <a:gd name="T65" fmla="*/ 335 h 577"/>
                <a:gd name="T66" fmla="*/ 150 w 419"/>
                <a:gd name="T67" fmla="*/ 308 h 577"/>
                <a:gd name="T68" fmla="*/ 126 w 419"/>
                <a:gd name="T69" fmla="*/ 279 h 577"/>
                <a:gd name="T70" fmla="*/ 101 w 419"/>
                <a:gd name="T71" fmla="*/ 251 h 577"/>
                <a:gd name="T72" fmla="*/ 77 w 419"/>
                <a:gd name="T73" fmla="*/ 224 h 577"/>
                <a:gd name="T74" fmla="*/ 53 w 419"/>
                <a:gd name="T75" fmla="*/ 196 h 577"/>
                <a:gd name="T76" fmla="*/ 31 w 419"/>
                <a:gd name="T77" fmla="*/ 166 h 577"/>
                <a:gd name="T78" fmla="*/ 25 w 419"/>
                <a:gd name="T79" fmla="*/ 111 h 577"/>
                <a:gd name="T80" fmla="*/ 19 w 419"/>
                <a:gd name="T81" fmla="*/ 71 h 577"/>
                <a:gd name="T82" fmla="*/ 5 w 419"/>
                <a:gd name="T83" fmla="*/ 59 h 577"/>
                <a:gd name="T84" fmla="*/ 1 w 419"/>
                <a:gd name="T85" fmla="*/ 39 h 577"/>
                <a:gd name="T86" fmla="*/ 2 w 419"/>
                <a:gd name="T87" fmla="*/ 13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577">
                  <a:moveTo>
                    <a:pt x="3" y="0"/>
                  </a:moveTo>
                  <a:lnTo>
                    <a:pt x="16" y="13"/>
                  </a:lnTo>
                  <a:lnTo>
                    <a:pt x="28" y="25"/>
                  </a:lnTo>
                  <a:lnTo>
                    <a:pt x="41" y="38"/>
                  </a:lnTo>
                  <a:lnTo>
                    <a:pt x="54" y="50"/>
                  </a:lnTo>
                  <a:lnTo>
                    <a:pt x="66" y="62"/>
                  </a:lnTo>
                  <a:lnTo>
                    <a:pt x="79" y="75"/>
                  </a:lnTo>
                  <a:lnTo>
                    <a:pt x="92" y="88"/>
                  </a:lnTo>
                  <a:lnTo>
                    <a:pt x="104" y="100"/>
                  </a:lnTo>
                  <a:lnTo>
                    <a:pt x="117" y="113"/>
                  </a:lnTo>
                  <a:lnTo>
                    <a:pt x="130" y="126"/>
                  </a:lnTo>
                  <a:lnTo>
                    <a:pt x="142" y="137"/>
                  </a:lnTo>
                  <a:lnTo>
                    <a:pt x="155" y="150"/>
                  </a:lnTo>
                  <a:lnTo>
                    <a:pt x="168" y="162"/>
                  </a:lnTo>
                  <a:lnTo>
                    <a:pt x="180" y="175"/>
                  </a:lnTo>
                  <a:lnTo>
                    <a:pt x="193" y="187"/>
                  </a:lnTo>
                  <a:lnTo>
                    <a:pt x="206" y="199"/>
                  </a:lnTo>
                  <a:lnTo>
                    <a:pt x="227" y="226"/>
                  </a:lnTo>
                  <a:lnTo>
                    <a:pt x="246" y="252"/>
                  </a:lnTo>
                  <a:lnTo>
                    <a:pt x="267" y="279"/>
                  </a:lnTo>
                  <a:lnTo>
                    <a:pt x="288" y="304"/>
                  </a:lnTo>
                  <a:lnTo>
                    <a:pt x="308" y="331"/>
                  </a:lnTo>
                  <a:lnTo>
                    <a:pt x="329" y="357"/>
                  </a:lnTo>
                  <a:lnTo>
                    <a:pt x="350" y="384"/>
                  </a:lnTo>
                  <a:lnTo>
                    <a:pt x="371" y="410"/>
                  </a:lnTo>
                  <a:lnTo>
                    <a:pt x="376" y="424"/>
                  </a:lnTo>
                  <a:lnTo>
                    <a:pt x="382" y="438"/>
                  </a:lnTo>
                  <a:lnTo>
                    <a:pt x="388" y="452"/>
                  </a:lnTo>
                  <a:lnTo>
                    <a:pt x="394" y="465"/>
                  </a:lnTo>
                  <a:lnTo>
                    <a:pt x="399" y="480"/>
                  </a:lnTo>
                  <a:lnTo>
                    <a:pt x="406" y="497"/>
                  </a:lnTo>
                  <a:lnTo>
                    <a:pt x="413" y="512"/>
                  </a:lnTo>
                  <a:lnTo>
                    <a:pt x="419" y="528"/>
                  </a:lnTo>
                  <a:lnTo>
                    <a:pt x="413" y="540"/>
                  </a:lnTo>
                  <a:lnTo>
                    <a:pt x="407" y="553"/>
                  </a:lnTo>
                  <a:lnTo>
                    <a:pt x="400" y="565"/>
                  </a:lnTo>
                  <a:lnTo>
                    <a:pt x="395" y="577"/>
                  </a:lnTo>
                  <a:lnTo>
                    <a:pt x="390" y="573"/>
                  </a:lnTo>
                  <a:lnTo>
                    <a:pt x="386" y="568"/>
                  </a:lnTo>
                  <a:lnTo>
                    <a:pt x="381" y="565"/>
                  </a:lnTo>
                  <a:lnTo>
                    <a:pt x="376" y="560"/>
                  </a:lnTo>
                  <a:lnTo>
                    <a:pt x="372" y="555"/>
                  </a:lnTo>
                  <a:lnTo>
                    <a:pt x="367" y="551"/>
                  </a:lnTo>
                  <a:lnTo>
                    <a:pt x="362" y="547"/>
                  </a:lnTo>
                  <a:lnTo>
                    <a:pt x="358" y="543"/>
                  </a:lnTo>
                  <a:lnTo>
                    <a:pt x="351" y="537"/>
                  </a:lnTo>
                  <a:lnTo>
                    <a:pt x="345" y="531"/>
                  </a:lnTo>
                  <a:lnTo>
                    <a:pt x="338" y="525"/>
                  </a:lnTo>
                  <a:lnTo>
                    <a:pt x="333" y="518"/>
                  </a:lnTo>
                  <a:lnTo>
                    <a:pt x="326" y="513"/>
                  </a:lnTo>
                  <a:lnTo>
                    <a:pt x="319" y="507"/>
                  </a:lnTo>
                  <a:lnTo>
                    <a:pt x="313" y="501"/>
                  </a:lnTo>
                  <a:lnTo>
                    <a:pt x="306" y="495"/>
                  </a:lnTo>
                  <a:lnTo>
                    <a:pt x="298" y="484"/>
                  </a:lnTo>
                  <a:lnTo>
                    <a:pt x="289" y="472"/>
                  </a:lnTo>
                  <a:lnTo>
                    <a:pt x="281" y="461"/>
                  </a:lnTo>
                  <a:lnTo>
                    <a:pt x="271" y="449"/>
                  </a:lnTo>
                  <a:lnTo>
                    <a:pt x="263" y="438"/>
                  </a:lnTo>
                  <a:lnTo>
                    <a:pt x="254" y="427"/>
                  </a:lnTo>
                  <a:lnTo>
                    <a:pt x="246" y="416"/>
                  </a:lnTo>
                  <a:lnTo>
                    <a:pt x="237" y="404"/>
                  </a:lnTo>
                  <a:lnTo>
                    <a:pt x="224" y="391"/>
                  </a:lnTo>
                  <a:lnTo>
                    <a:pt x="213" y="377"/>
                  </a:lnTo>
                  <a:lnTo>
                    <a:pt x="200" y="363"/>
                  </a:lnTo>
                  <a:lnTo>
                    <a:pt x="187" y="349"/>
                  </a:lnTo>
                  <a:lnTo>
                    <a:pt x="176" y="335"/>
                  </a:lnTo>
                  <a:lnTo>
                    <a:pt x="163" y="321"/>
                  </a:lnTo>
                  <a:lnTo>
                    <a:pt x="150" y="308"/>
                  </a:lnTo>
                  <a:lnTo>
                    <a:pt x="139" y="293"/>
                  </a:lnTo>
                  <a:lnTo>
                    <a:pt x="126" y="279"/>
                  </a:lnTo>
                  <a:lnTo>
                    <a:pt x="114" y="265"/>
                  </a:lnTo>
                  <a:lnTo>
                    <a:pt x="101" y="251"/>
                  </a:lnTo>
                  <a:lnTo>
                    <a:pt x="89" y="237"/>
                  </a:lnTo>
                  <a:lnTo>
                    <a:pt x="77" y="224"/>
                  </a:lnTo>
                  <a:lnTo>
                    <a:pt x="64" y="210"/>
                  </a:lnTo>
                  <a:lnTo>
                    <a:pt x="53" y="196"/>
                  </a:lnTo>
                  <a:lnTo>
                    <a:pt x="40" y="182"/>
                  </a:lnTo>
                  <a:lnTo>
                    <a:pt x="31" y="166"/>
                  </a:lnTo>
                  <a:lnTo>
                    <a:pt x="27" y="141"/>
                  </a:lnTo>
                  <a:lnTo>
                    <a:pt x="25" y="111"/>
                  </a:lnTo>
                  <a:lnTo>
                    <a:pt x="25" y="78"/>
                  </a:lnTo>
                  <a:lnTo>
                    <a:pt x="19" y="71"/>
                  </a:lnTo>
                  <a:lnTo>
                    <a:pt x="12" y="65"/>
                  </a:lnTo>
                  <a:lnTo>
                    <a:pt x="5" y="59"/>
                  </a:lnTo>
                  <a:lnTo>
                    <a:pt x="0" y="52"/>
                  </a:lnTo>
                  <a:lnTo>
                    <a:pt x="1" y="39"/>
                  </a:lnTo>
                  <a:lnTo>
                    <a:pt x="2" y="25"/>
                  </a:lnTo>
                  <a:lnTo>
                    <a:pt x="2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13F4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3" name="Freeform 1363"/>
            <p:cNvSpPr>
              <a:spLocks/>
            </p:cNvSpPr>
            <p:nvPr userDrawn="1"/>
          </p:nvSpPr>
          <p:spPr bwMode="auto">
            <a:xfrm>
              <a:off x="2981" y="376"/>
              <a:ext cx="185" cy="262"/>
            </a:xfrm>
            <a:custGeom>
              <a:avLst/>
              <a:gdLst>
                <a:gd name="T0" fmla="*/ 26 w 370"/>
                <a:gd name="T1" fmla="*/ 22 h 523"/>
                <a:gd name="T2" fmla="*/ 71 w 370"/>
                <a:gd name="T3" fmla="*/ 67 h 523"/>
                <a:gd name="T4" fmla="*/ 117 w 370"/>
                <a:gd name="T5" fmla="*/ 112 h 523"/>
                <a:gd name="T6" fmla="*/ 162 w 370"/>
                <a:gd name="T7" fmla="*/ 157 h 523"/>
                <a:gd name="T8" fmla="*/ 203 w 370"/>
                <a:gd name="T9" fmla="*/ 203 h 523"/>
                <a:gd name="T10" fmla="*/ 236 w 370"/>
                <a:gd name="T11" fmla="*/ 252 h 523"/>
                <a:gd name="T12" fmla="*/ 271 w 370"/>
                <a:gd name="T13" fmla="*/ 299 h 523"/>
                <a:gd name="T14" fmla="*/ 304 w 370"/>
                <a:gd name="T15" fmla="*/ 346 h 523"/>
                <a:gd name="T16" fmla="*/ 329 w 370"/>
                <a:gd name="T17" fmla="*/ 382 h 523"/>
                <a:gd name="T18" fmla="*/ 343 w 370"/>
                <a:gd name="T19" fmla="*/ 406 h 523"/>
                <a:gd name="T20" fmla="*/ 356 w 370"/>
                <a:gd name="T21" fmla="*/ 437 h 523"/>
                <a:gd name="T22" fmla="*/ 365 w 370"/>
                <a:gd name="T23" fmla="*/ 474 h 523"/>
                <a:gd name="T24" fmla="*/ 363 w 370"/>
                <a:gd name="T25" fmla="*/ 500 h 523"/>
                <a:gd name="T26" fmla="*/ 350 w 370"/>
                <a:gd name="T27" fmla="*/ 515 h 523"/>
                <a:gd name="T28" fmla="*/ 339 w 370"/>
                <a:gd name="T29" fmla="*/ 520 h 523"/>
                <a:gd name="T30" fmla="*/ 331 w 370"/>
                <a:gd name="T31" fmla="*/ 512 h 523"/>
                <a:gd name="T32" fmla="*/ 321 w 370"/>
                <a:gd name="T33" fmla="*/ 503 h 523"/>
                <a:gd name="T34" fmla="*/ 313 w 370"/>
                <a:gd name="T35" fmla="*/ 495 h 523"/>
                <a:gd name="T36" fmla="*/ 303 w 370"/>
                <a:gd name="T37" fmla="*/ 485 h 523"/>
                <a:gd name="T38" fmla="*/ 291 w 370"/>
                <a:gd name="T39" fmla="*/ 475 h 523"/>
                <a:gd name="T40" fmla="*/ 280 w 370"/>
                <a:gd name="T41" fmla="*/ 465 h 523"/>
                <a:gd name="T42" fmla="*/ 268 w 370"/>
                <a:gd name="T43" fmla="*/ 454 h 523"/>
                <a:gd name="T44" fmla="*/ 256 w 370"/>
                <a:gd name="T45" fmla="*/ 439 h 523"/>
                <a:gd name="T46" fmla="*/ 242 w 370"/>
                <a:gd name="T47" fmla="*/ 420 h 523"/>
                <a:gd name="T48" fmla="*/ 228 w 370"/>
                <a:gd name="T49" fmla="*/ 400 h 523"/>
                <a:gd name="T50" fmla="*/ 214 w 370"/>
                <a:gd name="T51" fmla="*/ 381 h 523"/>
                <a:gd name="T52" fmla="*/ 187 w 370"/>
                <a:gd name="T53" fmla="*/ 346 h 523"/>
                <a:gd name="T54" fmla="*/ 144 w 370"/>
                <a:gd name="T55" fmla="*/ 298 h 523"/>
                <a:gd name="T56" fmla="*/ 101 w 370"/>
                <a:gd name="T57" fmla="*/ 248 h 523"/>
                <a:gd name="T58" fmla="*/ 59 w 370"/>
                <a:gd name="T59" fmla="*/ 199 h 523"/>
                <a:gd name="T60" fmla="*/ 30 w 370"/>
                <a:gd name="T61" fmla="*/ 158 h 523"/>
                <a:gd name="T62" fmla="*/ 24 w 370"/>
                <a:gd name="T63" fmla="*/ 108 h 523"/>
                <a:gd name="T64" fmla="*/ 18 w 370"/>
                <a:gd name="T65" fmla="*/ 72 h 523"/>
                <a:gd name="T66" fmla="*/ 6 w 370"/>
                <a:gd name="T67" fmla="*/ 58 h 523"/>
                <a:gd name="T68" fmla="*/ 1 w 370"/>
                <a:gd name="T69" fmla="*/ 38 h 523"/>
                <a:gd name="T70" fmla="*/ 2 w 370"/>
                <a:gd name="T71" fmla="*/ 1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0" h="523">
                  <a:moveTo>
                    <a:pt x="3" y="0"/>
                  </a:moveTo>
                  <a:lnTo>
                    <a:pt x="26" y="22"/>
                  </a:lnTo>
                  <a:lnTo>
                    <a:pt x="49" y="44"/>
                  </a:lnTo>
                  <a:lnTo>
                    <a:pt x="71" y="67"/>
                  </a:lnTo>
                  <a:lnTo>
                    <a:pt x="94" y="89"/>
                  </a:lnTo>
                  <a:lnTo>
                    <a:pt x="117" y="112"/>
                  </a:lnTo>
                  <a:lnTo>
                    <a:pt x="139" y="134"/>
                  </a:lnTo>
                  <a:lnTo>
                    <a:pt x="162" y="157"/>
                  </a:lnTo>
                  <a:lnTo>
                    <a:pt x="185" y="179"/>
                  </a:lnTo>
                  <a:lnTo>
                    <a:pt x="203" y="203"/>
                  </a:lnTo>
                  <a:lnTo>
                    <a:pt x="219" y="227"/>
                  </a:lnTo>
                  <a:lnTo>
                    <a:pt x="236" y="252"/>
                  </a:lnTo>
                  <a:lnTo>
                    <a:pt x="253" y="275"/>
                  </a:lnTo>
                  <a:lnTo>
                    <a:pt x="271" y="299"/>
                  </a:lnTo>
                  <a:lnTo>
                    <a:pt x="288" y="323"/>
                  </a:lnTo>
                  <a:lnTo>
                    <a:pt x="304" y="346"/>
                  </a:lnTo>
                  <a:lnTo>
                    <a:pt x="321" y="370"/>
                  </a:lnTo>
                  <a:lnTo>
                    <a:pt x="329" y="382"/>
                  </a:lnTo>
                  <a:lnTo>
                    <a:pt x="336" y="394"/>
                  </a:lnTo>
                  <a:lnTo>
                    <a:pt x="343" y="406"/>
                  </a:lnTo>
                  <a:lnTo>
                    <a:pt x="351" y="419"/>
                  </a:lnTo>
                  <a:lnTo>
                    <a:pt x="356" y="437"/>
                  </a:lnTo>
                  <a:lnTo>
                    <a:pt x="361" y="455"/>
                  </a:lnTo>
                  <a:lnTo>
                    <a:pt x="365" y="474"/>
                  </a:lnTo>
                  <a:lnTo>
                    <a:pt x="370" y="492"/>
                  </a:lnTo>
                  <a:lnTo>
                    <a:pt x="363" y="500"/>
                  </a:lnTo>
                  <a:lnTo>
                    <a:pt x="357" y="507"/>
                  </a:lnTo>
                  <a:lnTo>
                    <a:pt x="350" y="515"/>
                  </a:lnTo>
                  <a:lnTo>
                    <a:pt x="343" y="523"/>
                  </a:lnTo>
                  <a:lnTo>
                    <a:pt x="339" y="520"/>
                  </a:lnTo>
                  <a:lnTo>
                    <a:pt x="335" y="515"/>
                  </a:lnTo>
                  <a:lnTo>
                    <a:pt x="331" y="512"/>
                  </a:lnTo>
                  <a:lnTo>
                    <a:pt x="326" y="507"/>
                  </a:lnTo>
                  <a:lnTo>
                    <a:pt x="321" y="503"/>
                  </a:lnTo>
                  <a:lnTo>
                    <a:pt x="318" y="499"/>
                  </a:lnTo>
                  <a:lnTo>
                    <a:pt x="313" y="495"/>
                  </a:lnTo>
                  <a:lnTo>
                    <a:pt x="309" y="491"/>
                  </a:lnTo>
                  <a:lnTo>
                    <a:pt x="303" y="485"/>
                  </a:lnTo>
                  <a:lnTo>
                    <a:pt x="297" y="481"/>
                  </a:lnTo>
                  <a:lnTo>
                    <a:pt x="291" y="475"/>
                  </a:lnTo>
                  <a:lnTo>
                    <a:pt x="286" y="470"/>
                  </a:lnTo>
                  <a:lnTo>
                    <a:pt x="280" y="465"/>
                  </a:lnTo>
                  <a:lnTo>
                    <a:pt x="274" y="460"/>
                  </a:lnTo>
                  <a:lnTo>
                    <a:pt x="268" y="454"/>
                  </a:lnTo>
                  <a:lnTo>
                    <a:pt x="263" y="450"/>
                  </a:lnTo>
                  <a:lnTo>
                    <a:pt x="256" y="439"/>
                  </a:lnTo>
                  <a:lnTo>
                    <a:pt x="249" y="430"/>
                  </a:lnTo>
                  <a:lnTo>
                    <a:pt x="242" y="420"/>
                  </a:lnTo>
                  <a:lnTo>
                    <a:pt x="235" y="409"/>
                  </a:lnTo>
                  <a:lnTo>
                    <a:pt x="228" y="400"/>
                  </a:lnTo>
                  <a:lnTo>
                    <a:pt x="221" y="390"/>
                  </a:lnTo>
                  <a:lnTo>
                    <a:pt x="214" y="381"/>
                  </a:lnTo>
                  <a:lnTo>
                    <a:pt x="207" y="370"/>
                  </a:lnTo>
                  <a:lnTo>
                    <a:pt x="187" y="346"/>
                  </a:lnTo>
                  <a:lnTo>
                    <a:pt x="165" y="322"/>
                  </a:lnTo>
                  <a:lnTo>
                    <a:pt x="144" y="298"/>
                  </a:lnTo>
                  <a:lnTo>
                    <a:pt x="122" y="272"/>
                  </a:lnTo>
                  <a:lnTo>
                    <a:pt x="101" y="248"/>
                  </a:lnTo>
                  <a:lnTo>
                    <a:pt x="79" y="224"/>
                  </a:lnTo>
                  <a:lnTo>
                    <a:pt x="59" y="199"/>
                  </a:lnTo>
                  <a:lnTo>
                    <a:pt x="37" y="174"/>
                  </a:lnTo>
                  <a:lnTo>
                    <a:pt x="30" y="158"/>
                  </a:lnTo>
                  <a:lnTo>
                    <a:pt x="25" y="135"/>
                  </a:lnTo>
                  <a:lnTo>
                    <a:pt x="24" y="108"/>
                  </a:lnTo>
                  <a:lnTo>
                    <a:pt x="24" y="79"/>
                  </a:lnTo>
                  <a:lnTo>
                    <a:pt x="18" y="72"/>
                  </a:lnTo>
                  <a:lnTo>
                    <a:pt x="13" y="65"/>
                  </a:lnTo>
                  <a:lnTo>
                    <a:pt x="6" y="58"/>
                  </a:lnTo>
                  <a:lnTo>
                    <a:pt x="0" y="51"/>
                  </a:lnTo>
                  <a:lnTo>
                    <a:pt x="1" y="38"/>
                  </a:lnTo>
                  <a:lnTo>
                    <a:pt x="2" y="26"/>
                  </a:lnTo>
                  <a:lnTo>
                    <a:pt x="2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F3A3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4" name="Freeform 1364"/>
            <p:cNvSpPr>
              <a:spLocks/>
            </p:cNvSpPr>
            <p:nvPr userDrawn="1"/>
          </p:nvSpPr>
          <p:spPr bwMode="auto">
            <a:xfrm>
              <a:off x="3006" y="400"/>
              <a:ext cx="160" cy="235"/>
            </a:xfrm>
            <a:custGeom>
              <a:avLst/>
              <a:gdLst>
                <a:gd name="T0" fmla="*/ 25 w 321"/>
                <a:gd name="T1" fmla="*/ 19 h 471"/>
                <a:gd name="T2" fmla="*/ 65 w 321"/>
                <a:gd name="T3" fmla="*/ 60 h 471"/>
                <a:gd name="T4" fmla="*/ 104 w 321"/>
                <a:gd name="T5" fmla="*/ 99 h 471"/>
                <a:gd name="T6" fmla="*/ 144 w 321"/>
                <a:gd name="T7" fmla="*/ 139 h 471"/>
                <a:gd name="T8" fmla="*/ 179 w 321"/>
                <a:gd name="T9" fmla="*/ 181 h 471"/>
                <a:gd name="T10" fmla="*/ 205 w 321"/>
                <a:gd name="T11" fmla="*/ 223 h 471"/>
                <a:gd name="T12" fmla="*/ 233 w 321"/>
                <a:gd name="T13" fmla="*/ 267 h 471"/>
                <a:gd name="T14" fmla="*/ 260 w 321"/>
                <a:gd name="T15" fmla="*/ 310 h 471"/>
                <a:gd name="T16" fmla="*/ 278 w 321"/>
                <a:gd name="T17" fmla="*/ 336 h 471"/>
                <a:gd name="T18" fmla="*/ 286 w 321"/>
                <a:gd name="T19" fmla="*/ 346 h 471"/>
                <a:gd name="T20" fmla="*/ 295 w 321"/>
                <a:gd name="T21" fmla="*/ 357 h 471"/>
                <a:gd name="T22" fmla="*/ 303 w 321"/>
                <a:gd name="T23" fmla="*/ 366 h 471"/>
                <a:gd name="T24" fmla="*/ 311 w 321"/>
                <a:gd name="T25" fmla="*/ 393 h 471"/>
                <a:gd name="T26" fmla="*/ 317 w 321"/>
                <a:gd name="T27" fmla="*/ 434 h 471"/>
                <a:gd name="T28" fmla="*/ 313 w 321"/>
                <a:gd name="T29" fmla="*/ 459 h 471"/>
                <a:gd name="T30" fmla="*/ 299 w 321"/>
                <a:gd name="T31" fmla="*/ 466 h 471"/>
                <a:gd name="T32" fmla="*/ 284 w 321"/>
                <a:gd name="T33" fmla="*/ 463 h 471"/>
                <a:gd name="T34" fmla="*/ 266 w 321"/>
                <a:gd name="T35" fmla="*/ 447 h 471"/>
                <a:gd name="T36" fmla="*/ 254 w 321"/>
                <a:gd name="T37" fmla="*/ 434 h 471"/>
                <a:gd name="T38" fmla="*/ 243 w 321"/>
                <a:gd name="T39" fmla="*/ 426 h 471"/>
                <a:gd name="T40" fmla="*/ 234 w 321"/>
                <a:gd name="T41" fmla="*/ 417 h 471"/>
                <a:gd name="T42" fmla="*/ 224 w 321"/>
                <a:gd name="T43" fmla="*/ 409 h 471"/>
                <a:gd name="T44" fmla="*/ 215 w 321"/>
                <a:gd name="T45" fmla="*/ 396 h 471"/>
                <a:gd name="T46" fmla="*/ 204 w 321"/>
                <a:gd name="T47" fmla="*/ 379 h 471"/>
                <a:gd name="T48" fmla="*/ 194 w 321"/>
                <a:gd name="T49" fmla="*/ 361 h 471"/>
                <a:gd name="T50" fmla="*/ 184 w 321"/>
                <a:gd name="T51" fmla="*/ 345 h 471"/>
                <a:gd name="T52" fmla="*/ 160 w 321"/>
                <a:gd name="T53" fmla="*/ 316 h 471"/>
                <a:gd name="T54" fmla="*/ 125 w 321"/>
                <a:gd name="T55" fmla="*/ 274 h 471"/>
                <a:gd name="T56" fmla="*/ 88 w 321"/>
                <a:gd name="T57" fmla="*/ 231 h 471"/>
                <a:gd name="T58" fmla="*/ 52 w 321"/>
                <a:gd name="T59" fmla="*/ 189 h 471"/>
                <a:gd name="T60" fmla="*/ 29 w 321"/>
                <a:gd name="T61" fmla="*/ 151 h 471"/>
                <a:gd name="T62" fmla="*/ 25 w 321"/>
                <a:gd name="T63" fmla="*/ 104 h 471"/>
                <a:gd name="T64" fmla="*/ 19 w 321"/>
                <a:gd name="T65" fmla="*/ 71 h 471"/>
                <a:gd name="T66" fmla="*/ 6 w 321"/>
                <a:gd name="T67" fmla="*/ 58 h 471"/>
                <a:gd name="T68" fmla="*/ 1 w 321"/>
                <a:gd name="T69" fmla="*/ 39 h 471"/>
                <a:gd name="T70" fmla="*/ 3 w 321"/>
                <a:gd name="T71" fmla="*/ 1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71">
                  <a:moveTo>
                    <a:pt x="4" y="0"/>
                  </a:moveTo>
                  <a:lnTo>
                    <a:pt x="25" y="19"/>
                  </a:lnTo>
                  <a:lnTo>
                    <a:pt x="44" y="39"/>
                  </a:lnTo>
                  <a:lnTo>
                    <a:pt x="65" y="60"/>
                  </a:lnTo>
                  <a:lnTo>
                    <a:pt x="84" y="79"/>
                  </a:lnTo>
                  <a:lnTo>
                    <a:pt x="104" y="99"/>
                  </a:lnTo>
                  <a:lnTo>
                    <a:pt x="125" y="118"/>
                  </a:lnTo>
                  <a:lnTo>
                    <a:pt x="144" y="139"/>
                  </a:lnTo>
                  <a:lnTo>
                    <a:pt x="165" y="159"/>
                  </a:lnTo>
                  <a:lnTo>
                    <a:pt x="179" y="181"/>
                  </a:lnTo>
                  <a:lnTo>
                    <a:pt x="192" y="201"/>
                  </a:lnTo>
                  <a:lnTo>
                    <a:pt x="205" y="223"/>
                  </a:lnTo>
                  <a:lnTo>
                    <a:pt x="219" y="245"/>
                  </a:lnTo>
                  <a:lnTo>
                    <a:pt x="233" y="267"/>
                  </a:lnTo>
                  <a:lnTo>
                    <a:pt x="247" y="288"/>
                  </a:lnTo>
                  <a:lnTo>
                    <a:pt x="260" y="310"/>
                  </a:lnTo>
                  <a:lnTo>
                    <a:pt x="273" y="331"/>
                  </a:lnTo>
                  <a:lnTo>
                    <a:pt x="278" y="336"/>
                  </a:lnTo>
                  <a:lnTo>
                    <a:pt x="283" y="342"/>
                  </a:lnTo>
                  <a:lnTo>
                    <a:pt x="286" y="346"/>
                  </a:lnTo>
                  <a:lnTo>
                    <a:pt x="291" y="351"/>
                  </a:lnTo>
                  <a:lnTo>
                    <a:pt x="295" y="357"/>
                  </a:lnTo>
                  <a:lnTo>
                    <a:pt x="300" y="361"/>
                  </a:lnTo>
                  <a:lnTo>
                    <a:pt x="303" y="366"/>
                  </a:lnTo>
                  <a:lnTo>
                    <a:pt x="308" y="371"/>
                  </a:lnTo>
                  <a:lnTo>
                    <a:pt x="311" y="393"/>
                  </a:lnTo>
                  <a:lnTo>
                    <a:pt x="315" y="413"/>
                  </a:lnTo>
                  <a:lnTo>
                    <a:pt x="317" y="434"/>
                  </a:lnTo>
                  <a:lnTo>
                    <a:pt x="321" y="456"/>
                  </a:lnTo>
                  <a:lnTo>
                    <a:pt x="313" y="459"/>
                  </a:lnTo>
                  <a:lnTo>
                    <a:pt x="306" y="463"/>
                  </a:lnTo>
                  <a:lnTo>
                    <a:pt x="299" y="466"/>
                  </a:lnTo>
                  <a:lnTo>
                    <a:pt x="292" y="471"/>
                  </a:lnTo>
                  <a:lnTo>
                    <a:pt x="284" y="463"/>
                  </a:lnTo>
                  <a:lnTo>
                    <a:pt x="275" y="455"/>
                  </a:lnTo>
                  <a:lnTo>
                    <a:pt x="266" y="447"/>
                  </a:lnTo>
                  <a:lnTo>
                    <a:pt x="258" y="439"/>
                  </a:lnTo>
                  <a:lnTo>
                    <a:pt x="254" y="434"/>
                  </a:lnTo>
                  <a:lnTo>
                    <a:pt x="249" y="429"/>
                  </a:lnTo>
                  <a:lnTo>
                    <a:pt x="243" y="426"/>
                  </a:lnTo>
                  <a:lnTo>
                    <a:pt x="239" y="421"/>
                  </a:lnTo>
                  <a:lnTo>
                    <a:pt x="234" y="417"/>
                  </a:lnTo>
                  <a:lnTo>
                    <a:pt x="228" y="412"/>
                  </a:lnTo>
                  <a:lnTo>
                    <a:pt x="224" y="409"/>
                  </a:lnTo>
                  <a:lnTo>
                    <a:pt x="219" y="404"/>
                  </a:lnTo>
                  <a:lnTo>
                    <a:pt x="215" y="396"/>
                  </a:lnTo>
                  <a:lnTo>
                    <a:pt x="209" y="387"/>
                  </a:lnTo>
                  <a:lnTo>
                    <a:pt x="204" y="379"/>
                  </a:lnTo>
                  <a:lnTo>
                    <a:pt x="198" y="371"/>
                  </a:lnTo>
                  <a:lnTo>
                    <a:pt x="194" y="361"/>
                  </a:lnTo>
                  <a:lnTo>
                    <a:pt x="188" y="353"/>
                  </a:lnTo>
                  <a:lnTo>
                    <a:pt x="184" y="345"/>
                  </a:lnTo>
                  <a:lnTo>
                    <a:pt x="178" y="337"/>
                  </a:lnTo>
                  <a:lnTo>
                    <a:pt x="160" y="316"/>
                  </a:lnTo>
                  <a:lnTo>
                    <a:pt x="142" y="295"/>
                  </a:lnTo>
                  <a:lnTo>
                    <a:pt x="125" y="274"/>
                  </a:lnTo>
                  <a:lnTo>
                    <a:pt x="106" y="252"/>
                  </a:lnTo>
                  <a:lnTo>
                    <a:pt x="88" y="231"/>
                  </a:lnTo>
                  <a:lnTo>
                    <a:pt x="71" y="209"/>
                  </a:lnTo>
                  <a:lnTo>
                    <a:pt x="52" y="189"/>
                  </a:lnTo>
                  <a:lnTo>
                    <a:pt x="35" y="167"/>
                  </a:lnTo>
                  <a:lnTo>
                    <a:pt x="29" y="151"/>
                  </a:lnTo>
                  <a:lnTo>
                    <a:pt x="26" y="130"/>
                  </a:lnTo>
                  <a:lnTo>
                    <a:pt x="25" y="104"/>
                  </a:lnTo>
                  <a:lnTo>
                    <a:pt x="25" y="78"/>
                  </a:lnTo>
                  <a:lnTo>
                    <a:pt x="19" y="71"/>
                  </a:lnTo>
                  <a:lnTo>
                    <a:pt x="13" y="64"/>
                  </a:lnTo>
                  <a:lnTo>
                    <a:pt x="6" y="58"/>
                  </a:lnTo>
                  <a:lnTo>
                    <a:pt x="0" y="51"/>
                  </a:lnTo>
                  <a:lnTo>
                    <a:pt x="1" y="39"/>
                  </a:lnTo>
                  <a:lnTo>
                    <a:pt x="3" y="25"/>
                  </a:lnTo>
                  <a:lnTo>
                    <a:pt x="3" y="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353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5" name="Freeform 1365"/>
            <p:cNvSpPr>
              <a:spLocks/>
            </p:cNvSpPr>
            <p:nvPr userDrawn="1"/>
          </p:nvSpPr>
          <p:spPr bwMode="auto">
            <a:xfrm>
              <a:off x="3030" y="424"/>
              <a:ext cx="135" cy="210"/>
            </a:xfrm>
            <a:custGeom>
              <a:avLst/>
              <a:gdLst>
                <a:gd name="T0" fmla="*/ 20 w 270"/>
                <a:gd name="T1" fmla="*/ 17 h 419"/>
                <a:gd name="T2" fmla="*/ 56 w 270"/>
                <a:gd name="T3" fmla="*/ 52 h 419"/>
                <a:gd name="T4" fmla="*/ 91 w 270"/>
                <a:gd name="T5" fmla="*/ 86 h 419"/>
                <a:gd name="T6" fmla="*/ 126 w 270"/>
                <a:gd name="T7" fmla="*/ 121 h 419"/>
                <a:gd name="T8" fmla="*/ 154 w 270"/>
                <a:gd name="T9" fmla="*/ 158 h 419"/>
                <a:gd name="T10" fmla="*/ 174 w 270"/>
                <a:gd name="T11" fmla="*/ 196 h 419"/>
                <a:gd name="T12" fmla="*/ 194 w 270"/>
                <a:gd name="T13" fmla="*/ 235 h 419"/>
                <a:gd name="T14" fmla="*/ 214 w 270"/>
                <a:gd name="T15" fmla="*/ 273 h 419"/>
                <a:gd name="T16" fmla="*/ 229 w 270"/>
                <a:gd name="T17" fmla="*/ 296 h 419"/>
                <a:gd name="T18" fmla="*/ 239 w 270"/>
                <a:gd name="T19" fmla="*/ 304 h 419"/>
                <a:gd name="T20" fmla="*/ 249 w 270"/>
                <a:gd name="T21" fmla="*/ 312 h 419"/>
                <a:gd name="T22" fmla="*/ 259 w 270"/>
                <a:gd name="T23" fmla="*/ 319 h 419"/>
                <a:gd name="T24" fmla="*/ 266 w 270"/>
                <a:gd name="T25" fmla="*/ 347 h 419"/>
                <a:gd name="T26" fmla="*/ 269 w 270"/>
                <a:gd name="T27" fmla="*/ 395 h 419"/>
                <a:gd name="T28" fmla="*/ 262 w 270"/>
                <a:gd name="T29" fmla="*/ 418 h 419"/>
                <a:gd name="T30" fmla="*/ 247 w 270"/>
                <a:gd name="T31" fmla="*/ 418 h 419"/>
                <a:gd name="T32" fmla="*/ 231 w 270"/>
                <a:gd name="T33" fmla="*/ 409 h 419"/>
                <a:gd name="T34" fmla="*/ 215 w 270"/>
                <a:gd name="T35" fmla="*/ 394 h 419"/>
                <a:gd name="T36" fmla="*/ 199 w 270"/>
                <a:gd name="T37" fmla="*/ 379 h 419"/>
                <a:gd name="T38" fmla="*/ 183 w 270"/>
                <a:gd name="T39" fmla="*/ 365 h 419"/>
                <a:gd name="T40" fmla="*/ 168 w 270"/>
                <a:gd name="T41" fmla="*/ 345 h 419"/>
                <a:gd name="T42" fmla="*/ 154 w 270"/>
                <a:gd name="T43" fmla="*/ 317 h 419"/>
                <a:gd name="T44" fmla="*/ 133 w 270"/>
                <a:gd name="T45" fmla="*/ 286 h 419"/>
                <a:gd name="T46" fmla="*/ 105 w 270"/>
                <a:gd name="T47" fmla="*/ 250 h 419"/>
                <a:gd name="T48" fmla="*/ 75 w 270"/>
                <a:gd name="T49" fmla="*/ 213 h 419"/>
                <a:gd name="T50" fmla="*/ 46 w 270"/>
                <a:gd name="T51" fmla="*/ 177 h 419"/>
                <a:gd name="T52" fmla="*/ 26 w 270"/>
                <a:gd name="T53" fmla="*/ 144 h 419"/>
                <a:gd name="T54" fmla="*/ 23 w 270"/>
                <a:gd name="T55" fmla="*/ 101 h 419"/>
                <a:gd name="T56" fmla="*/ 17 w 270"/>
                <a:gd name="T57" fmla="*/ 71 h 419"/>
                <a:gd name="T58" fmla="*/ 5 w 270"/>
                <a:gd name="T59" fmla="*/ 58 h 419"/>
                <a:gd name="T60" fmla="*/ 1 w 270"/>
                <a:gd name="T61" fmla="*/ 39 h 419"/>
                <a:gd name="T62" fmla="*/ 2 w 270"/>
                <a:gd name="T63" fmla="*/ 13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419">
                  <a:moveTo>
                    <a:pt x="3" y="0"/>
                  </a:moveTo>
                  <a:lnTo>
                    <a:pt x="20" y="17"/>
                  </a:lnTo>
                  <a:lnTo>
                    <a:pt x="39" y="35"/>
                  </a:lnTo>
                  <a:lnTo>
                    <a:pt x="56" y="52"/>
                  </a:lnTo>
                  <a:lnTo>
                    <a:pt x="73" y="69"/>
                  </a:lnTo>
                  <a:lnTo>
                    <a:pt x="91" y="86"/>
                  </a:lnTo>
                  <a:lnTo>
                    <a:pt x="108" y="104"/>
                  </a:lnTo>
                  <a:lnTo>
                    <a:pt x="126" y="121"/>
                  </a:lnTo>
                  <a:lnTo>
                    <a:pt x="144" y="138"/>
                  </a:lnTo>
                  <a:lnTo>
                    <a:pt x="154" y="158"/>
                  </a:lnTo>
                  <a:lnTo>
                    <a:pt x="163" y="177"/>
                  </a:lnTo>
                  <a:lnTo>
                    <a:pt x="174" y="196"/>
                  </a:lnTo>
                  <a:lnTo>
                    <a:pt x="184" y="215"/>
                  </a:lnTo>
                  <a:lnTo>
                    <a:pt x="194" y="235"/>
                  </a:lnTo>
                  <a:lnTo>
                    <a:pt x="205" y="253"/>
                  </a:lnTo>
                  <a:lnTo>
                    <a:pt x="214" y="273"/>
                  </a:lnTo>
                  <a:lnTo>
                    <a:pt x="224" y="293"/>
                  </a:lnTo>
                  <a:lnTo>
                    <a:pt x="229" y="296"/>
                  </a:lnTo>
                  <a:lnTo>
                    <a:pt x="234" y="301"/>
                  </a:lnTo>
                  <a:lnTo>
                    <a:pt x="239" y="304"/>
                  </a:lnTo>
                  <a:lnTo>
                    <a:pt x="244" y="308"/>
                  </a:lnTo>
                  <a:lnTo>
                    <a:pt x="249" y="312"/>
                  </a:lnTo>
                  <a:lnTo>
                    <a:pt x="254" y="316"/>
                  </a:lnTo>
                  <a:lnTo>
                    <a:pt x="259" y="319"/>
                  </a:lnTo>
                  <a:lnTo>
                    <a:pt x="264" y="323"/>
                  </a:lnTo>
                  <a:lnTo>
                    <a:pt x="266" y="347"/>
                  </a:lnTo>
                  <a:lnTo>
                    <a:pt x="267" y="371"/>
                  </a:lnTo>
                  <a:lnTo>
                    <a:pt x="269" y="395"/>
                  </a:lnTo>
                  <a:lnTo>
                    <a:pt x="270" y="419"/>
                  </a:lnTo>
                  <a:lnTo>
                    <a:pt x="262" y="418"/>
                  </a:lnTo>
                  <a:lnTo>
                    <a:pt x="255" y="418"/>
                  </a:lnTo>
                  <a:lnTo>
                    <a:pt x="247" y="418"/>
                  </a:lnTo>
                  <a:lnTo>
                    <a:pt x="239" y="417"/>
                  </a:lnTo>
                  <a:lnTo>
                    <a:pt x="231" y="409"/>
                  </a:lnTo>
                  <a:lnTo>
                    <a:pt x="223" y="402"/>
                  </a:lnTo>
                  <a:lnTo>
                    <a:pt x="215" y="394"/>
                  </a:lnTo>
                  <a:lnTo>
                    <a:pt x="207" y="387"/>
                  </a:lnTo>
                  <a:lnTo>
                    <a:pt x="199" y="379"/>
                  </a:lnTo>
                  <a:lnTo>
                    <a:pt x="191" y="372"/>
                  </a:lnTo>
                  <a:lnTo>
                    <a:pt x="183" y="365"/>
                  </a:lnTo>
                  <a:lnTo>
                    <a:pt x="175" y="358"/>
                  </a:lnTo>
                  <a:lnTo>
                    <a:pt x="168" y="345"/>
                  </a:lnTo>
                  <a:lnTo>
                    <a:pt x="161" y="331"/>
                  </a:lnTo>
                  <a:lnTo>
                    <a:pt x="154" y="317"/>
                  </a:lnTo>
                  <a:lnTo>
                    <a:pt x="147" y="303"/>
                  </a:lnTo>
                  <a:lnTo>
                    <a:pt x="133" y="286"/>
                  </a:lnTo>
                  <a:lnTo>
                    <a:pt x="118" y="267"/>
                  </a:lnTo>
                  <a:lnTo>
                    <a:pt x="105" y="250"/>
                  </a:lnTo>
                  <a:lnTo>
                    <a:pt x="90" y="232"/>
                  </a:lnTo>
                  <a:lnTo>
                    <a:pt x="75" y="213"/>
                  </a:lnTo>
                  <a:lnTo>
                    <a:pt x="60" y="196"/>
                  </a:lnTo>
                  <a:lnTo>
                    <a:pt x="46" y="177"/>
                  </a:lnTo>
                  <a:lnTo>
                    <a:pt x="31" y="160"/>
                  </a:lnTo>
                  <a:lnTo>
                    <a:pt x="26" y="144"/>
                  </a:lnTo>
                  <a:lnTo>
                    <a:pt x="24" y="124"/>
                  </a:lnTo>
                  <a:lnTo>
                    <a:pt x="23" y="101"/>
                  </a:lnTo>
                  <a:lnTo>
                    <a:pt x="23" y="77"/>
                  </a:lnTo>
                  <a:lnTo>
                    <a:pt x="17" y="71"/>
                  </a:lnTo>
                  <a:lnTo>
                    <a:pt x="11" y="65"/>
                  </a:lnTo>
                  <a:lnTo>
                    <a:pt x="5" y="58"/>
                  </a:lnTo>
                  <a:lnTo>
                    <a:pt x="0" y="52"/>
                  </a:lnTo>
                  <a:lnTo>
                    <a:pt x="1" y="39"/>
                  </a:lnTo>
                  <a:lnTo>
                    <a:pt x="2" y="25"/>
                  </a:lnTo>
                  <a:lnTo>
                    <a:pt x="2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2302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6" name="Freeform 1366"/>
            <p:cNvSpPr>
              <a:spLocks/>
            </p:cNvSpPr>
            <p:nvPr userDrawn="1"/>
          </p:nvSpPr>
          <p:spPr bwMode="auto">
            <a:xfrm>
              <a:off x="3054" y="448"/>
              <a:ext cx="111" cy="192"/>
            </a:xfrm>
            <a:custGeom>
              <a:avLst/>
              <a:gdLst>
                <a:gd name="T0" fmla="*/ 19 w 221"/>
                <a:gd name="T1" fmla="*/ 15 h 385"/>
                <a:gd name="T2" fmla="*/ 48 w 221"/>
                <a:gd name="T3" fmla="*/ 45 h 385"/>
                <a:gd name="T4" fmla="*/ 78 w 221"/>
                <a:gd name="T5" fmla="*/ 75 h 385"/>
                <a:gd name="T6" fmla="*/ 108 w 221"/>
                <a:gd name="T7" fmla="*/ 104 h 385"/>
                <a:gd name="T8" fmla="*/ 130 w 221"/>
                <a:gd name="T9" fmla="*/ 136 h 385"/>
                <a:gd name="T10" fmla="*/ 143 w 221"/>
                <a:gd name="T11" fmla="*/ 170 h 385"/>
                <a:gd name="T12" fmla="*/ 156 w 221"/>
                <a:gd name="T13" fmla="*/ 204 h 385"/>
                <a:gd name="T14" fmla="*/ 169 w 221"/>
                <a:gd name="T15" fmla="*/ 238 h 385"/>
                <a:gd name="T16" fmla="*/ 182 w 221"/>
                <a:gd name="T17" fmla="*/ 257 h 385"/>
                <a:gd name="T18" fmla="*/ 194 w 221"/>
                <a:gd name="T19" fmla="*/ 263 h 385"/>
                <a:gd name="T20" fmla="*/ 204 w 221"/>
                <a:gd name="T21" fmla="*/ 268 h 385"/>
                <a:gd name="T22" fmla="*/ 216 w 221"/>
                <a:gd name="T23" fmla="*/ 273 h 385"/>
                <a:gd name="T24" fmla="*/ 221 w 221"/>
                <a:gd name="T25" fmla="*/ 303 h 385"/>
                <a:gd name="T26" fmla="*/ 221 w 221"/>
                <a:gd name="T27" fmla="*/ 357 h 385"/>
                <a:gd name="T28" fmla="*/ 213 w 221"/>
                <a:gd name="T29" fmla="*/ 379 h 385"/>
                <a:gd name="T30" fmla="*/ 196 w 221"/>
                <a:gd name="T31" fmla="*/ 369 h 385"/>
                <a:gd name="T32" fmla="*/ 180 w 221"/>
                <a:gd name="T33" fmla="*/ 357 h 385"/>
                <a:gd name="T34" fmla="*/ 165 w 221"/>
                <a:gd name="T35" fmla="*/ 344 h 385"/>
                <a:gd name="T36" fmla="*/ 151 w 221"/>
                <a:gd name="T37" fmla="*/ 330 h 385"/>
                <a:gd name="T38" fmla="*/ 137 w 221"/>
                <a:gd name="T39" fmla="*/ 318 h 385"/>
                <a:gd name="T40" fmla="*/ 128 w 221"/>
                <a:gd name="T41" fmla="*/ 302 h 385"/>
                <a:gd name="T42" fmla="*/ 121 w 221"/>
                <a:gd name="T43" fmla="*/ 281 h 385"/>
                <a:gd name="T44" fmla="*/ 106 w 221"/>
                <a:gd name="T45" fmla="*/ 256 h 385"/>
                <a:gd name="T46" fmla="*/ 84 w 221"/>
                <a:gd name="T47" fmla="*/ 227 h 385"/>
                <a:gd name="T48" fmla="*/ 61 w 221"/>
                <a:gd name="T49" fmla="*/ 197 h 385"/>
                <a:gd name="T50" fmla="*/ 39 w 221"/>
                <a:gd name="T51" fmla="*/ 168 h 385"/>
                <a:gd name="T52" fmla="*/ 24 w 221"/>
                <a:gd name="T53" fmla="*/ 137 h 385"/>
                <a:gd name="T54" fmla="*/ 22 w 221"/>
                <a:gd name="T55" fmla="*/ 99 h 385"/>
                <a:gd name="T56" fmla="*/ 16 w 221"/>
                <a:gd name="T57" fmla="*/ 72 h 385"/>
                <a:gd name="T58" fmla="*/ 6 w 221"/>
                <a:gd name="T59" fmla="*/ 59 h 385"/>
                <a:gd name="T60" fmla="*/ 1 w 221"/>
                <a:gd name="T61" fmla="*/ 39 h 385"/>
                <a:gd name="T62" fmla="*/ 2 w 221"/>
                <a:gd name="T63" fmla="*/ 1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85">
                  <a:moveTo>
                    <a:pt x="4" y="0"/>
                  </a:moveTo>
                  <a:lnTo>
                    <a:pt x="19" y="15"/>
                  </a:lnTo>
                  <a:lnTo>
                    <a:pt x="34" y="30"/>
                  </a:lnTo>
                  <a:lnTo>
                    <a:pt x="48" y="45"/>
                  </a:lnTo>
                  <a:lnTo>
                    <a:pt x="63" y="60"/>
                  </a:lnTo>
                  <a:lnTo>
                    <a:pt x="78" y="75"/>
                  </a:lnTo>
                  <a:lnTo>
                    <a:pt x="93" y="89"/>
                  </a:lnTo>
                  <a:lnTo>
                    <a:pt x="108" y="104"/>
                  </a:lnTo>
                  <a:lnTo>
                    <a:pt x="123" y="119"/>
                  </a:lnTo>
                  <a:lnTo>
                    <a:pt x="130" y="136"/>
                  </a:lnTo>
                  <a:lnTo>
                    <a:pt x="136" y="152"/>
                  </a:lnTo>
                  <a:lnTo>
                    <a:pt x="143" y="170"/>
                  </a:lnTo>
                  <a:lnTo>
                    <a:pt x="150" y="187"/>
                  </a:lnTo>
                  <a:lnTo>
                    <a:pt x="156" y="204"/>
                  </a:lnTo>
                  <a:lnTo>
                    <a:pt x="163" y="221"/>
                  </a:lnTo>
                  <a:lnTo>
                    <a:pt x="169" y="238"/>
                  </a:lnTo>
                  <a:lnTo>
                    <a:pt x="176" y="255"/>
                  </a:lnTo>
                  <a:lnTo>
                    <a:pt x="182" y="257"/>
                  </a:lnTo>
                  <a:lnTo>
                    <a:pt x="188" y="261"/>
                  </a:lnTo>
                  <a:lnTo>
                    <a:pt x="194" y="263"/>
                  </a:lnTo>
                  <a:lnTo>
                    <a:pt x="199" y="265"/>
                  </a:lnTo>
                  <a:lnTo>
                    <a:pt x="204" y="268"/>
                  </a:lnTo>
                  <a:lnTo>
                    <a:pt x="210" y="271"/>
                  </a:lnTo>
                  <a:lnTo>
                    <a:pt x="216" y="273"/>
                  </a:lnTo>
                  <a:lnTo>
                    <a:pt x="221" y="277"/>
                  </a:lnTo>
                  <a:lnTo>
                    <a:pt x="221" y="303"/>
                  </a:lnTo>
                  <a:lnTo>
                    <a:pt x="221" y="331"/>
                  </a:lnTo>
                  <a:lnTo>
                    <a:pt x="221" y="357"/>
                  </a:lnTo>
                  <a:lnTo>
                    <a:pt x="221" y="385"/>
                  </a:lnTo>
                  <a:lnTo>
                    <a:pt x="213" y="379"/>
                  </a:lnTo>
                  <a:lnTo>
                    <a:pt x="204" y="375"/>
                  </a:lnTo>
                  <a:lnTo>
                    <a:pt x="196" y="369"/>
                  </a:lnTo>
                  <a:lnTo>
                    <a:pt x="188" y="364"/>
                  </a:lnTo>
                  <a:lnTo>
                    <a:pt x="180" y="357"/>
                  </a:lnTo>
                  <a:lnTo>
                    <a:pt x="173" y="351"/>
                  </a:lnTo>
                  <a:lnTo>
                    <a:pt x="165" y="344"/>
                  </a:lnTo>
                  <a:lnTo>
                    <a:pt x="157" y="336"/>
                  </a:lnTo>
                  <a:lnTo>
                    <a:pt x="151" y="330"/>
                  </a:lnTo>
                  <a:lnTo>
                    <a:pt x="144" y="324"/>
                  </a:lnTo>
                  <a:lnTo>
                    <a:pt x="137" y="318"/>
                  </a:lnTo>
                  <a:lnTo>
                    <a:pt x="131" y="312"/>
                  </a:lnTo>
                  <a:lnTo>
                    <a:pt x="128" y="302"/>
                  </a:lnTo>
                  <a:lnTo>
                    <a:pt x="125" y="292"/>
                  </a:lnTo>
                  <a:lnTo>
                    <a:pt x="121" y="281"/>
                  </a:lnTo>
                  <a:lnTo>
                    <a:pt x="118" y="271"/>
                  </a:lnTo>
                  <a:lnTo>
                    <a:pt x="106" y="256"/>
                  </a:lnTo>
                  <a:lnTo>
                    <a:pt x="96" y="241"/>
                  </a:lnTo>
                  <a:lnTo>
                    <a:pt x="84" y="227"/>
                  </a:lnTo>
                  <a:lnTo>
                    <a:pt x="73" y="212"/>
                  </a:lnTo>
                  <a:lnTo>
                    <a:pt x="61" y="197"/>
                  </a:lnTo>
                  <a:lnTo>
                    <a:pt x="51" y="182"/>
                  </a:lnTo>
                  <a:lnTo>
                    <a:pt x="39" y="168"/>
                  </a:lnTo>
                  <a:lnTo>
                    <a:pt x="28" y="153"/>
                  </a:lnTo>
                  <a:lnTo>
                    <a:pt x="24" y="137"/>
                  </a:lnTo>
                  <a:lnTo>
                    <a:pt x="23" y="119"/>
                  </a:lnTo>
                  <a:lnTo>
                    <a:pt x="22" y="99"/>
                  </a:lnTo>
                  <a:lnTo>
                    <a:pt x="22" y="79"/>
                  </a:lnTo>
                  <a:lnTo>
                    <a:pt x="16" y="72"/>
                  </a:lnTo>
                  <a:lnTo>
                    <a:pt x="12" y="65"/>
                  </a:lnTo>
                  <a:lnTo>
                    <a:pt x="6" y="59"/>
                  </a:lnTo>
                  <a:lnTo>
                    <a:pt x="0" y="52"/>
                  </a:lnTo>
                  <a:lnTo>
                    <a:pt x="1" y="39"/>
                  </a:lnTo>
                  <a:lnTo>
                    <a:pt x="2" y="26"/>
                  </a:lnTo>
                  <a:lnTo>
                    <a:pt x="2" y="1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A2B21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7" name="Freeform 1367"/>
            <p:cNvSpPr>
              <a:spLocks/>
            </p:cNvSpPr>
            <p:nvPr userDrawn="1"/>
          </p:nvSpPr>
          <p:spPr bwMode="auto">
            <a:xfrm>
              <a:off x="3078" y="472"/>
              <a:ext cx="89" cy="174"/>
            </a:xfrm>
            <a:custGeom>
              <a:avLst/>
              <a:gdLst>
                <a:gd name="T0" fmla="*/ 17 w 178"/>
                <a:gd name="T1" fmla="*/ 12 h 348"/>
                <a:gd name="T2" fmla="*/ 41 w 178"/>
                <a:gd name="T3" fmla="*/ 37 h 348"/>
                <a:gd name="T4" fmla="*/ 66 w 178"/>
                <a:gd name="T5" fmla="*/ 61 h 348"/>
                <a:gd name="T6" fmla="*/ 90 w 178"/>
                <a:gd name="T7" fmla="*/ 85 h 348"/>
                <a:gd name="T8" fmla="*/ 109 w 178"/>
                <a:gd name="T9" fmla="*/ 126 h 348"/>
                <a:gd name="T10" fmla="*/ 121 w 178"/>
                <a:gd name="T11" fmla="*/ 185 h 348"/>
                <a:gd name="T12" fmla="*/ 134 w 178"/>
                <a:gd name="T13" fmla="*/ 216 h 348"/>
                <a:gd name="T14" fmla="*/ 147 w 178"/>
                <a:gd name="T15" fmla="*/ 220 h 348"/>
                <a:gd name="T16" fmla="*/ 159 w 178"/>
                <a:gd name="T17" fmla="*/ 223 h 348"/>
                <a:gd name="T18" fmla="*/ 172 w 178"/>
                <a:gd name="T19" fmla="*/ 227 h 348"/>
                <a:gd name="T20" fmla="*/ 177 w 178"/>
                <a:gd name="T21" fmla="*/ 258 h 348"/>
                <a:gd name="T22" fmla="*/ 173 w 178"/>
                <a:gd name="T23" fmla="*/ 318 h 348"/>
                <a:gd name="T24" fmla="*/ 168 w 178"/>
                <a:gd name="T25" fmla="*/ 343 h 348"/>
                <a:gd name="T26" fmla="*/ 158 w 178"/>
                <a:gd name="T27" fmla="*/ 334 h 348"/>
                <a:gd name="T28" fmla="*/ 149 w 178"/>
                <a:gd name="T29" fmla="*/ 323 h 348"/>
                <a:gd name="T30" fmla="*/ 141 w 178"/>
                <a:gd name="T31" fmla="*/ 314 h 348"/>
                <a:gd name="T32" fmla="*/ 128 w 178"/>
                <a:gd name="T33" fmla="*/ 303 h 348"/>
                <a:gd name="T34" fmla="*/ 115 w 178"/>
                <a:gd name="T35" fmla="*/ 290 h 348"/>
                <a:gd name="T36" fmla="*/ 102 w 178"/>
                <a:gd name="T37" fmla="*/ 278 h 348"/>
                <a:gd name="T38" fmla="*/ 92 w 178"/>
                <a:gd name="T39" fmla="*/ 270 h 348"/>
                <a:gd name="T40" fmla="*/ 88 w 178"/>
                <a:gd name="T41" fmla="*/ 259 h 348"/>
                <a:gd name="T42" fmla="*/ 88 w 178"/>
                <a:gd name="T43" fmla="*/ 244 h 348"/>
                <a:gd name="T44" fmla="*/ 81 w 178"/>
                <a:gd name="T45" fmla="*/ 225 h 348"/>
                <a:gd name="T46" fmla="*/ 65 w 178"/>
                <a:gd name="T47" fmla="*/ 202 h 348"/>
                <a:gd name="T48" fmla="*/ 49 w 178"/>
                <a:gd name="T49" fmla="*/ 179 h 348"/>
                <a:gd name="T50" fmla="*/ 33 w 178"/>
                <a:gd name="T51" fmla="*/ 156 h 348"/>
                <a:gd name="T52" fmla="*/ 24 w 178"/>
                <a:gd name="T53" fmla="*/ 130 h 348"/>
                <a:gd name="T54" fmla="*/ 22 w 178"/>
                <a:gd name="T55" fmla="*/ 95 h 348"/>
                <a:gd name="T56" fmla="*/ 17 w 178"/>
                <a:gd name="T57" fmla="*/ 71 h 348"/>
                <a:gd name="T58" fmla="*/ 6 w 178"/>
                <a:gd name="T59" fmla="*/ 57 h 348"/>
                <a:gd name="T60" fmla="*/ 2 w 178"/>
                <a:gd name="T61" fmla="*/ 39 h 348"/>
                <a:gd name="T62" fmla="*/ 3 w 178"/>
                <a:gd name="T63" fmla="*/ 1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8" h="348">
                  <a:moveTo>
                    <a:pt x="4" y="0"/>
                  </a:moveTo>
                  <a:lnTo>
                    <a:pt x="17" y="12"/>
                  </a:lnTo>
                  <a:lnTo>
                    <a:pt x="29" y="24"/>
                  </a:lnTo>
                  <a:lnTo>
                    <a:pt x="41" y="37"/>
                  </a:lnTo>
                  <a:lnTo>
                    <a:pt x="53" y="48"/>
                  </a:lnTo>
                  <a:lnTo>
                    <a:pt x="66" y="61"/>
                  </a:lnTo>
                  <a:lnTo>
                    <a:pt x="78" y="73"/>
                  </a:lnTo>
                  <a:lnTo>
                    <a:pt x="90" y="85"/>
                  </a:lnTo>
                  <a:lnTo>
                    <a:pt x="103" y="98"/>
                  </a:lnTo>
                  <a:lnTo>
                    <a:pt x="109" y="126"/>
                  </a:lnTo>
                  <a:lnTo>
                    <a:pt x="116" y="156"/>
                  </a:lnTo>
                  <a:lnTo>
                    <a:pt x="121" y="185"/>
                  </a:lnTo>
                  <a:lnTo>
                    <a:pt x="127" y="215"/>
                  </a:lnTo>
                  <a:lnTo>
                    <a:pt x="134" y="216"/>
                  </a:lnTo>
                  <a:lnTo>
                    <a:pt x="140" y="217"/>
                  </a:lnTo>
                  <a:lnTo>
                    <a:pt x="147" y="220"/>
                  </a:lnTo>
                  <a:lnTo>
                    <a:pt x="153" y="221"/>
                  </a:lnTo>
                  <a:lnTo>
                    <a:pt x="159" y="223"/>
                  </a:lnTo>
                  <a:lnTo>
                    <a:pt x="165" y="224"/>
                  </a:lnTo>
                  <a:lnTo>
                    <a:pt x="172" y="227"/>
                  </a:lnTo>
                  <a:lnTo>
                    <a:pt x="178" y="228"/>
                  </a:lnTo>
                  <a:lnTo>
                    <a:pt x="177" y="258"/>
                  </a:lnTo>
                  <a:lnTo>
                    <a:pt x="176" y="288"/>
                  </a:lnTo>
                  <a:lnTo>
                    <a:pt x="173" y="318"/>
                  </a:lnTo>
                  <a:lnTo>
                    <a:pt x="172" y="348"/>
                  </a:lnTo>
                  <a:lnTo>
                    <a:pt x="168" y="343"/>
                  </a:lnTo>
                  <a:lnTo>
                    <a:pt x="163" y="338"/>
                  </a:lnTo>
                  <a:lnTo>
                    <a:pt x="158" y="334"/>
                  </a:lnTo>
                  <a:lnTo>
                    <a:pt x="154" y="328"/>
                  </a:lnTo>
                  <a:lnTo>
                    <a:pt x="149" y="323"/>
                  </a:lnTo>
                  <a:lnTo>
                    <a:pt x="146" y="319"/>
                  </a:lnTo>
                  <a:lnTo>
                    <a:pt x="141" y="314"/>
                  </a:lnTo>
                  <a:lnTo>
                    <a:pt x="136" y="310"/>
                  </a:lnTo>
                  <a:lnTo>
                    <a:pt x="128" y="303"/>
                  </a:lnTo>
                  <a:lnTo>
                    <a:pt x="121" y="296"/>
                  </a:lnTo>
                  <a:lnTo>
                    <a:pt x="115" y="290"/>
                  </a:lnTo>
                  <a:lnTo>
                    <a:pt x="106" y="283"/>
                  </a:lnTo>
                  <a:lnTo>
                    <a:pt x="102" y="278"/>
                  </a:lnTo>
                  <a:lnTo>
                    <a:pt x="97" y="274"/>
                  </a:lnTo>
                  <a:lnTo>
                    <a:pt x="92" y="270"/>
                  </a:lnTo>
                  <a:lnTo>
                    <a:pt x="87" y="266"/>
                  </a:lnTo>
                  <a:lnTo>
                    <a:pt x="88" y="259"/>
                  </a:lnTo>
                  <a:lnTo>
                    <a:pt x="88" y="251"/>
                  </a:lnTo>
                  <a:lnTo>
                    <a:pt x="88" y="244"/>
                  </a:lnTo>
                  <a:lnTo>
                    <a:pt x="89" y="237"/>
                  </a:lnTo>
                  <a:lnTo>
                    <a:pt x="81" y="225"/>
                  </a:lnTo>
                  <a:lnTo>
                    <a:pt x="73" y="214"/>
                  </a:lnTo>
                  <a:lnTo>
                    <a:pt x="65" y="202"/>
                  </a:lnTo>
                  <a:lnTo>
                    <a:pt x="57" y="191"/>
                  </a:lnTo>
                  <a:lnTo>
                    <a:pt x="49" y="179"/>
                  </a:lnTo>
                  <a:lnTo>
                    <a:pt x="41" y="168"/>
                  </a:lnTo>
                  <a:lnTo>
                    <a:pt x="33" y="156"/>
                  </a:lnTo>
                  <a:lnTo>
                    <a:pt x="25" y="145"/>
                  </a:lnTo>
                  <a:lnTo>
                    <a:pt x="24" y="130"/>
                  </a:lnTo>
                  <a:lnTo>
                    <a:pt x="22" y="113"/>
                  </a:lnTo>
                  <a:lnTo>
                    <a:pt x="22" y="95"/>
                  </a:lnTo>
                  <a:lnTo>
                    <a:pt x="22" y="77"/>
                  </a:lnTo>
                  <a:lnTo>
                    <a:pt x="17" y="71"/>
                  </a:lnTo>
                  <a:lnTo>
                    <a:pt x="11" y="64"/>
                  </a:lnTo>
                  <a:lnTo>
                    <a:pt x="6" y="57"/>
                  </a:lnTo>
                  <a:lnTo>
                    <a:pt x="0" y="51"/>
                  </a:lnTo>
                  <a:lnTo>
                    <a:pt x="2" y="39"/>
                  </a:lnTo>
                  <a:lnTo>
                    <a:pt x="3" y="25"/>
                  </a:lnTo>
                  <a:lnTo>
                    <a:pt x="3" y="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8281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8" name="Freeform 1368"/>
            <p:cNvSpPr>
              <a:spLocks/>
            </p:cNvSpPr>
            <p:nvPr userDrawn="1"/>
          </p:nvSpPr>
          <p:spPr bwMode="auto">
            <a:xfrm>
              <a:off x="3102" y="496"/>
              <a:ext cx="68" cy="156"/>
            </a:xfrm>
            <a:custGeom>
              <a:avLst/>
              <a:gdLst>
                <a:gd name="T0" fmla="*/ 3 w 135"/>
                <a:gd name="T1" fmla="*/ 0 h 311"/>
                <a:gd name="T2" fmla="*/ 82 w 135"/>
                <a:gd name="T3" fmla="*/ 77 h 311"/>
                <a:gd name="T4" fmla="*/ 78 w 135"/>
                <a:gd name="T5" fmla="*/ 176 h 311"/>
                <a:gd name="T6" fmla="*/ 135 w 135"/>
                <a:gd name="T7" fmla="*/ 180 h 311"/>
                <a:gd name="T8" fmla="*/ 122 w 135"/>
                <a:gd name="T9" fmla="*/ 311 h 311"/>
                <a:gd name="T10" fmla="*/ 84 w 135"/>
                <a:gd name="T11" fmla="*/ 256 h 311"/>
                <a:gd name="T12" fmla="*/ 56 w 135"/>
                <a:gd name="T13" fmla="*/ 230 h 311"/>
                <a:gd name="T14" fmla="*/ 43 w 135"/>
                <a:gd name="T15" fmla="*/ 220 h 311"/>
                <a:gd name="T16" fmla="*/ 59 w 135"/>
                <a:gd name="T17" fmla="*/ 203 h 311"/>
                <a:gd name="T18" fmla="*/ 21 w 135"/>
                <a:gd name="T19" fmla="*/ 138 h 311"/>
                <a:gd name="T20" fmla="*/ 21 w 135"/>
                <a:gd name="T21" fmla="*/ 76 h 311"/>
                <a:gd name="T22" fmla="*/ 0 w 135"/>
                <a:gd name="T23" fmla="*/ 51 h 311"/>
                <a:gd name="T24" fmla="*/ 3 w 135"/>
                <a:gd name="T2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" h="311">
                  <a:moveTo>
                    <a:pt x="3" y="0"/>
                  </a:moveTo>
                  <a:lnTo>
                    <a:pt x="82" y="77"/>
                  </a:lnTo>
                  <a:lnTo>
                    <a:pt x="78" y="176"/>
                  </a:lnTo>
                  <a:lnTo>
                    <a:pt x="135" y="180"/>
                  </a:lnTo>
                  <a:lnTo>
                    <a:pt x="122" y="311"/>
                  </a:lnTo>
                  <a:lnTo>
                    <a:pt x="84" y="256"/>
                  </a:lnTo>
                  <a:lnTo>
                    <a:pt x="56" y="230"/>
                  </a:lnTo>
                  <a:lnTo>
                    <a:pt x="43" y="220"/>
                  </a:lnTo>
                  <a:lnTo>
                    <a:pt x="59" y="203"/>
                  </a:lnTo>
                  <a:lnTo>
                    <a:pt x="21" y="138"/>
                  </a:lnTo>
                  <a:lnTo>
                    <a:pt x="21" y="76"/>
                  </a:lnTo>
                  <a:lnTo>
                    <a:pt x="0" y="5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230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9" name="Freeform 1369"/>
            <p:cNvSpPr>
              <a:spLocks/>
            </p:cNvSpPr>
            <p:nvPr userDrawn="1"/>
          </p:nvSpPr>
          <p:spPr bwMode="auto">
            <a:xfrm>
              <a:off x="3047" y="524"/>
              <a:ext cx="31" cy="66"/>
            </a:xfrm>
            <a:custGeom>
              <a:avLst/>
              <a:gdLst>
                <a:gd name="T0" fmla="*/ 61 w 61"/>
                <a:gd name="T1" fmla="*/ 133 h 133"/>
                <a:gd name="T2" fmla="*/ 43 w 61"/>
                <a:gd name="T3" fmla="*/ 106 h 133"/>
                <a:gd name="T4" fmla="*/ 37 w 61"/>
                <a:gd name="T5" fmla="*/ 77 h 133"/>
                <a:gd name="T6" fmla="*/ 41 w 61"/>
                <a:gd name="T7" fmla="*/ 41 h 133"/>
                <a:gd name="T8" fmla="*/ 53 w 61"/>
                <a:gd name="T9" fmla="*/ 0 h 133"/>
                <a:gd name="T10" fmla="*/ 23 w 61"/>
                <a:gd name="T11" fmla="*/ 18 h 133"/>
                <a:gd name="T12" fmla="*/ 6 w 61"/>
                <a:gd name="T13" fmla="*/ 40 h 133"/>
                <a:gd name="T14" fmla="*/ 0 w 61"/>
                <a:gd name="T15" fmla="*/ 63 h 133"/>
                <a:gd name="T16" fmla="*/ 3 w 61"/>
                <a:gd name="T17" fmla="*/ 86 h 133"/>
                <a:gd name="T18" fmla="*/ 11 w 61"/>
                <a:gd name="T19" fmla="*/ 106 h 133"/>
                <a:gd name="T20" fmla="*/ 26 w 61"/>
                <a:gd name="T21" fmla="*/ 123 h 133"/>
                <a:gd name="T22" fmla="*/ 43 w 61"/>
                <a:gd name="T23" fmla="*/ 132 h 133"/>
                <a:gd name="T24" fmla="*/ 61 w 61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33">
                  <a:moveTo>
                    <a:pt x="61" y="133"/>
                  </a:moveTo>
                  <a:lnTo>
                    <a:pt x="43" y="106"/>
                  </a:lnTo>
                  <a:lnTo>
                    <a:pt x="37" y="77"/>
                  </a:lnTo>
                  <a:lnTo>
                    <a:pt x="41" y="41"/>
                  </a:lnTo>
                  <a:lnTo>
                    <a:pt x="53" y="0"/>
                  </a:lnTo>
                  <a:lnTo>
                    <a:pt x="23" y="18"/>
                  </a:lnTo>
                  <a:lnTo>
                    <a:pt x="6" y="40"/>
                  </a:lnTo>
                  <a:lnTo>
                    <a:pt x="0" y="63"/>
                  </a:lnTo>
                  <a:lnTo>
                    <a:pt x="3" y="86"/>
                  </a:lnTo>
                  <a:lnTo>
                    <a:pt x="11" y="106"/>
                  </a:lnTo>
                  <a:lnTo>
                    <a:pt x="26" y="123"/>
                  </a:lnTo>
                  <a:lnTo>
                    <a:pt x="43" y="132"/>
                  </a:lnTo>
                  <a:lnTo>
                    <a:pt x="61" y="133"/>
                  </a:lnTo>
                  <a:close/>
                </a:path>
              </a:pathLst>
            </a:custGeom>
            <a:solidFill>
              <a:srgbClr val="70567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0" name="Freeform 1370"/>
            <p:cNvSpPr>
              <a:spLocks/>
            </p:cNvSpPr>
            <p:nvPr userDrawn="1"/>
          </p:nvSpPr>
          <p:spPr bwMode="auto">
            <a:xfrm>
              <a:off x="2875" y="322"/>
              <a:ext cx="19" cy="51"/>
            </a:xfrm>
            <a:custGeom>
              <a:avLst/>
              <a:gdLst>
                <a:gd name="T0" fmla="*/ 17 w 38"/>
                <a:gd name="T1" fmla="*/ 0 h 101"/>
                <a:gd name="T2" fmla="*/ 10 w 38"/>
                <a:gd name="T3" fmla="*/ 19 h 101"/>
                <a:gd name="T4" fmla="*/ 6 w 38"/>
                <a:gd name="T5" fmla="*/ 36 h 101"/>
                <a:gd name="T6" fmla="*/ 1 w 38"/>
                <a:gd name="T7" fmla="*/ 52 h 101"/>
                <a:gd name="T8" fmla="*/ 0 w 38"/>
                <a:gd name="T9" fmla="*/ 67 h 101"/>
                <a:gd name="T10" fmla="*/ 2 w 38"/>
                <a:gd name="T11" fmla="*/ 80 h 101"/>
                <a:gd name="T12" fmla="*/ 8 w 38"/>
                <a:gd name="T13" fmla="*/ 90 h 101"/>
                <a:gd name="T14" fmla="*/ 21 w 38"/>
                <a:gd name="T15" fmla="*/ 98 h 101"/>
                <a:gd name="T16" fmla="*/ 38 w 38"/>
                <a:gd name="T17" fmla="*/ 101 h 101"/>
                <a:gd name="T18" fmla="*/ 26 w 38"/>
                <a:gd name="T19" fmla="*/ 74 h 101"/>
                <a:gd name="T20" fmla="*/ 20 w 38"/>
                <a:gd name="T21" fmla="*/ 51 h 101"/>
                <a:gd name="T22" fmla="*/ 16 w 38"/>
                <a:gd name="T23" fmla="*/ 28 h 101"/>
                <a:gd name="T24" fmla="*/ 17 w 38"/>
                <a:gd name="T2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101">
                  <a:moveTo>
                    <a:pt x="17" y="0"/>
                  </a:moveTo>
                  <a:lnTo>
                    <a:pt x="10" y="19"/>
                  </a:lnTo>
                  <a:lnTo>
                    <a:pt x="6" y="36"/>
                  </a:lnTo>
                  <a:lnTo>
                    <a:pt x="1" y="52"/>
                  </a:lnTo>
                  <a:lnTo>
                    <a:pt x="0" y="67"/>
                  </a:lnTo>
                  <a:lnTo>
                    <a:pt x="2" y="80"/>
                  </a:lnTo>
                  <a:lnTo>
                    <a:pt x="8" y="90"/>
                  </a:lnTo>
                  <a:lnTo>
                    <a:pt x="21" y="98"/>
                  </a:lnTo>
                  <a:lnTo>
                    <a:pt x="38" y="101"/>
                  </a:lnTo>
                  <a:lnTo>
                    <a:pt x="26" y="74"/>
                  </a:lnTo>
                  <a:lnTo>
                    <a:pt x="20" y="51"/>
                  </a:lnTo>
                  <a:lnTo>
                    <a:pt x="16" y="2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0230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1" name="Freeform 1371"/>
            <p:cNvSpPr>
              <a:spLocks/>
            </p:cNvSpPr>
            <p:nvPr userDrawn="1"/>
          </p:nvSpPr>
          <p:spPr bwMode="auto">
            <a:xfrm>
              <a:off x="2865" y="320"/>
              <a:ext cx="19" cy="52"/>
            </a:xfrm>
            <a:custGeom>
              <a:avLst/>
              <a:gdLst>
                <a:gd name="T0" fmla="*/ 36 w 38"/>
                <a:gd name="T1" fmla="*/ 7 h 104"/>
                <a:gd name="T2" fmla="*/ 18 w 38"/>
                <a:gd name="T3" fmla="*/ 0 h 104"/>
                <a:gd name="T4" fmla="*/ 2 w 38"/>
                <a:gd name="T5" fmla="*/ 37 h 104"/>
                <a:gd name="T6" fmla="*/ 0 w 38"/>
                <a:gd name="T7" fmla="*/ 66 h 104"/>
                <a:gd name="T8" fmla="*/ 9 w 38"/>
                <a:gd name="T9" fmla="*/ 85 h 104"/>
                <a:gd name="T10" fmla="*/ 38 w 38"/>
                <a:gd name="T11" fmla="*/ 104 h 104"/>
                <a:gd name="T12" fmla="*/ 23 w 38"/>
                <a:gd name="T13" fmla="*/ 77 h 104"/>
                <a:gd name="T14" fmla="*/ 30 w 38"/>
                <a:gd name="T15" fmla="*/ 30 h 104"/>
                <a:gd name="T16" fmla="*/ 36 w 38"/>
                <a:gd name="T17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4">
                  <a:moveTo>
                    <a:pt x="36" y="7"/>
                  </a:moveTo>
                  <a:lnTo>
                    <a:pt x="18" y="0"/>
                  </a:lnTo>
                  <a:lnTo>
                    <a:pt x="2" y="37"/>
                  </a:lnTo>
                  <a:lnTo>
                    <a:pt x="0" y="66"/>
                  </a:lnTo>
                  <a:lnTo>
                    <a:pt x="9" y="85"/>
                  </a:lnTo>
                  <a:lnTo>
                    <a:pt x="38" y="104"/>
                  </a:lnTo>
                  <a:lnTo>
                    <a:pt x="23" y="77"/>
                  </a:lnTo>
                  <a:lnTo>
                    <a:pt x="30" y="30"/>
                  </a:lnTo>
                  <a:lnTo>
                    <a:pt x="36" y="7"/>
                  </a:lnTo>
                  <a:close/>
                </a:path>
              </a:pathLst>
            </a:custGeom>
            <a:solidFill>
              <a:srgbClr val="5B6670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2" name="Freeform 1372"/>
            <p:cNvSpPr>
              <a:spLocks/>
            </p:cNvSpPr>
            <p:nvPr userDrawn="1"/>
          </p:nvSpPr>
          <p:spPr bwMode="auto">
            <a:xfrm>
              <a:off x="3203" y="351"/>
              <a:ext cx="425" cy="90"/>
            </a:xfrm>
            <a:custGeom>
              <a:avLst/>
              <a:gdLst>
                <a:gd name="T0" fmla="*/ 28 w 849"/>
                <a:gd name="T1" fmla="*/ 152 h 181"/>
                <a:gd name="T2" fmla="*/ 84 w 849"/>
                <a:gd name="T3" fmla="*/ 181 h 181"/>
                <a:gd name="T4" fmla="*/ 849 w 849"/>
                <a:gd name="T5" fmla="*/ 27 h 181"/>
                <a:gd name="T6" fmla="*/ 788 w 849"/>
                <a:gd name="T7" fmla="*/ 0 h 181"/>
                <a:gd name="T8" fmla="*/ 0 w 849"/>
                <a:gd name="T9" fmla="*/ 117 h 181"/>
                <a:gd name="T10" fmla="*/ 28 w 849"/>
                <a:gd name="T11" fmla="*/ 15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9" h="181">
                  <a:moveTo>
                    <a:pt x="28" y="152"/>
                  </a:moveTo>
                  <a:lnTo>
                    <a:pt x="84" y="181"/>
                  </a:lnTo>
                  <a:lnTo>
                    <a:pt x="849" y="27"/>
                  </a:lnTo>
                  <a:lnTo>
                    <a:pt x="788" y="0"/>
                  </a:lnTo>
                  <a:lnTo>
                    <a:pt x="0" y="117"/>
                  </a:lnTo>
                  <a:lnTo>
                    <a:pt x="28" y="152"/>
                  </a:lnTo>
                  <a:close/>
                </a:path>
              </a:pathLst>
            </a:custGeom>
            <a:solidFill>
              <a:srgbClr val="33A8F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3" name="Freeform 1373"/>
            <p:cNvSpPr>
              <a:spLocks/>
            </p:cNvSpPr>
            <p:nvPr userDrawn="1"/>
          </p:nvSpPr>
          <p:spPr bwMode="auto">
            <a:xfrm>
              <a:off x="2866" y="132"/>
              <a:ext cx="845" cy="296"/>
            </a:xfrm>
            <a:custGeom>
              <a:avLst/>
              <a:gdLst>
                <a:gd name="T0" fmla="*/ 0 w 1691"/>
                <a:gd name="T1" fmla="*/ 117 h 592"/>
                <a:gd name="T2" fmla="*/ 29 w 1691"/>
                <a:gd name="T3" fmla="*/ 113 h 592"/>
                <a:gd name="T4" fmla="*/ 59 w 1691"/>
                <a:gd name="T5" fmla="*/ 108 h 592"/>
                <a:gd name="T6" fmla="*/ 88 w 1691"/>
                <a:gd name="T7" fmla="*/ 104 h 592"/>
                <a:gd name="T8" fmla="*/ 117 w 1691"/>
                <a:gd name="T9" fmla="*/ 99 h 592"/>
                <a:gd name="T10" fmla="*/ 147 w 1691"/>
                <a:gd name="T11" fmla="*/ 94 h 592"/>
                <a:gd name="T12" fmla="*/ 175 w 1691"/>
                <a:gd name="T13" fmla="*/ 91 h 592"/>
                <a:gd name="T14" fmla="*/ 204 w 1691"/>
                <a:gd name="T15" fmla="*/ 86 h 592"/>
                <a:gd name="T16" fmla="*/ 234 w 1691"/>
                <a:gd name="T17" fmla="*/ 82 h 592"/>
                <a:gd name="T18" fmla="*/ 263 w 1691"/>
                <a:gd name="T19" fmla="*/ 78 h 592"/>
                <a:gd name="T20" fmla="*/ 292 w 1691"/>
                <a:gd name="T21" fmla="*/ 75 h 592"/>
                <a:gd name="T22" fmla="*/ 322 w 1691"/>
                <a:gd name="T23" fmla="*/ 70 h 592"/>
                <a:gd name="T24" fmla="*/ 351 w 1691"/>
                <a:gd name="T25" fmla="*/ 67 h 592"/>
                <a:gd name="T26" fmla="*/ 379 w 1691"/>
                <a:gd name="T27" fmla="*/ 63 h 592"/>
                <a:gd name="T28" fmla="*/ 409 w 1691"/>
                <a:gd name="T29" fmla="*/ 60 h 592"/>
                <a:gd name="T30" fmla="*/ 438 w 1691"/>
                <a:gd name="T31" fmla="*/ 56 h 592"/>
                <a:gd name="T32" fmla="*/ 467 w 1691"/>
                <a:gd name="T33" fmla="*/ 53 h 592"/>
                <a:gd name="T34" fmla="*/ 496 w 1691"/>
                <a:gd name="T35" fmla="*/ 49 h 592"/>
                <a:gd name="T36" fmla="*/ 526 w 1691"/>
                <a:gd name="T37" fmla="*/ 46 h 592"/>
                <a:gd name="T38" fmla="*/ 555 w 1691"/>
                <a:gd name="T39" fmla="*/ 42 h 592"/>
                <a:gd name="T40" fmla="*/ 583 w 1691"/>
                <a:gd name="T41" fmla="*/ 39 h 592"/>
                <a:gd name="T42" fmla="*/ 613 w 1691"/>
                <a:gd name="T43" fmla="*/ 36 h 592"/>
                <a:gd name="T44" fmla="*/ 642 w 1691"/>
                <a:gd name="T45" fmla="*/ 32 h 592"/>
                <a:gd name="T46" fmla="*/ 671 w 1691"/>
                <a:gd name="T47" fmla="*/ 30 h 592"/>
                <a:gd name="T48" fmla="*/ 701 w 1691"/>
                <a:gd name="T49" fmla="*/ 26 h 592"/>
                <a:gd name="T50" fmla="*/ 730 w 1691"/>
                <a:gd name="T51" fmla="*/ 23 h 592"/>
                <a:gd name="T52" fmla="*/ 758 w 1691"/>
                <a:gd name="T53" fmla="*/ 19 h 592"/>
                <a:gd name="T54" fmla="*/ 788 w 1691"/>
                <a:gd name="T55" fmla="*/ 16 h 592"/>
                <a:gd name="T56" fmla="*/ 817 w 1691"/>
                <a:gd name="T57" fmla="*/ 13 h 592"/>
                <a:gd name="T58" fmla="*/ 847 w 1691"/>
                <a:gd name="T59" fmla="*/ 10 h 592"/>
                <a:gd name="T60" fmla="*/ 876 w 1691"/>
                <a:gd name="T61" fmla="*/ 7 h 592"/>
                <a:gd name="T62" fmla="*/ 906 w 1691"/>
                <a:gd name="T63" fmla="*/ 3 h 592"/>
                <a:gd name="T64" fmla="*/ 935 w 1691"/>
                <a:gd name="T65" fmla="*/ 0 h 592"/>
                <a:gd name="T66" fmla="*/ 1691 w 1691"/>
                <a:gd name="T67" fmla="*/ 324 h 592"/>
                <a:gd name="T68" fmla="*/ 1534 w 1691"/>
                <a:gd name="T69" fmla="*/ 413 h 592"/>
                <a:gd name="T70" fmla="*/ 1093 w 1691"/>
                <a:gd name="T71" fmla="*/ 496 h 592"/>
                <a:gd name="T72" fmla="*/ 529 w 1691"/>
                <a:gd name="T73" fmla="*/ 592 h 592"/>
                <a:gd name="T74" fmla="*/ 0 w 1691"/>
                <a:gd name="T75" fmla="*/ 117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1" h="592">
                  <a:moveTo>
                    <a:pt x="0" y="117"/>
                  </a:moveTo>
                  <a:lnTo>
                    <a:pt x="29" y="113"/>
                  </a:lnTo>
                  <a:lnTo>
                    <a:pt x="59" y="108"/>
                  </a:lnTo>
                  <a:lnTo>
                    <a:pt x="88" y="104"/>
                  </a:lnTo>
                  <a:lnTo>
                    <a:pt x="117" y="99"/>
                  </a:lnTo>
                  <a:lnTo>
                    <a:pt x="147" y="94"/>
                  </a:lnTo>
                  <a:lnTo>
                    <a:pt x="175" y="91"/>
                  </a:lnTo>
                  <a:lnTo>
                    <a:pt x="204" y="86"/>
                  </a:lnTo>
                  <a:lnTo>
                    <a:pt x="234" y="82"/>
                  </a:lnTo>
                  <a:lnTo>
                    <a:pt x="263" y="78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1" y="67"/>
                  </a:lnTo>
                  <a:lnTo>
                    <a:pt x="379" y="63"/>
                  </a:lnTo>
                  <a:lnTo>
                    <a:pt x="409" y="60"/>
                  </a:lnTo>
                  <a:lnTo>
                    <a:pt x="438" y="56"/>
                  </a:lnTo>
                  <a:lnTo>
                    <a:pt x="467" y="53"/>
                  </a:lnTo>
                  <a:lnTo>
                    <a:pt x="496" y="49"/>
                  </a:lnTo>
                  <a:lnTo>
                    <a:pt x="526" y="46"/>
                  </a:lnTo>
                  <a:lnTo>
                    <a:pt x="555" y="42"/>
                  </a:lnTo>
                  <a:lnTo>
                    <a:pt x="583" y="39"/>
                  </a:lnTo>
                  <a:lnTo>
                    <a:pt x="613" y="36"/>
                  </a:lnTo>
                  <a:lnTo>
                    <a:pt x="642" y="32"/>
                  </a:lnTo>
                  <a:lnTo>
                    <a:pt x="671" y="30"/>
                  </a:lnTo>
                  <a:lnTo>
                    <a:pt x="701" y="26"/>
                  </a:lnTo>
                  <a:lnTo>
                    <a:pt x="730" y="23"/>
                  </a:lnTo>
                  <a:lnTo>
                    <a:pt x="758" y="19"/>
                  </a:lnTo>
                  <a:lnTo>
                    <a:pt x="788" y="16"/>
                  </a:lnTo>
                  <a:lnTo>
                    <a:pt x="817" y="13"/>
                  </a:lnTo>
                  <a:lnTo>
                    <a:pt x="847" y="10"/>
                  </a:lnTo>
                  <a:lnTo>
                    <a:pt x="876" y="7"/>
                  </a:lnTo>
                  <a:lnTo>
                    <a:pt x="906" y="3"/>
                  </a:lnTo>
                  <a:lnTo>
                    <a:pt x="935" y="0"/>
                  </a:lnTo>
                  <a:lnTo>
                    <a:pt x="1691" y="324"/>
                  </a:lnTo>
                  <a:lnTo>
                    <a:pt x="1534" y="413"/>
                  </a:lnTo>
                  <a:lnTo>
                    <a:pt x="1093" y="496"/>
                  </a:lnTo>
                  <a:lnTo>
                    <a:pt x="529" y="592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AD7F5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4" name="Freeform 1374"/>
            <p:cNvSpPr>
              <a:spLocks/>
            </p:cNvSpPr>
            <p:nvPr userDrawn="1"/>
          </p:nvSpPr>
          <p:spPr bwMode="auto">
            <a:xfrm>
              <a:off x="2901" y="132"/>
              <a:ext cx="810" cy="288"/>
            </a:xfrm>
            <a:custGeom>
              <a:avLst/>
              <a:gdLst>
                <a:gd name="T0" fmla="*/ 27 w 1621"/>
                <a:gd name="T1" fmla="*/ 104 h 576"/>
                <a:gd name="T2" fmla="*/ 80 w 1621"/>
                <a:gd name="T3" fmla="*/ 95 h 576"/>
                <a:gd name="T4" fmla="*/ 134 w 1621"/>
                <a:gd name="T5" fmla="*/ 87 h 576"/>
                <a:gd name="T6" fmla="*/ 189 w 1621"/>
                <a:gd name="T7" fmla="*/ 79 h 576"/>
                <a:gd name="T8" fmla="*/ 243 w 1621"/>
                <a:gd name="T9" fmla="*/ 71 h 576"/>
                <a:gd name="T10" fmla="*/ 297 w 1621"/>
                <a:gd name="T11" fmla="*/ 64 h 576"/>
                <a:gd name="T12" fmla="*/ 351 w 1621"/>
                <a:gd name="T13" fmla="*/ 57 h 576"/>
                <a:gd name="T14" fmla="*/ 404 w 1621"/>
                <a:gd name="T15" fmla="*/ 52 h 576"/>
                <a:gd name="T16" fmla="*/ 458 w 1621"/>
                <a:gd name="T17" fmla="*/ 45 h 576"/>
                <a:gd name="T18" fmla="*/ 512 w 1621"/>
                <a:gd name="T19" fmla="*/ 39 h 576"/>
                <a:gd name="T20" fmla="*/ 566 w 1621"/>
                <a:gd name="T21" fmla="*/ 32 h 576"/>
                <a:gd name="T22" fmla="*/ 619 w 1621"/>
                <a:gd name="T23" fmla="*/ 26 h 576"/>
                <a:gd name="T24" fmla="*/ 674 w 1621"/>
                <a:gd name="T25" fmla="*/ 21 h 576"/>
                <a:gd name="T26" fmla="*/ 728 w 1621"/>
                <a:gd name="T27" fmla="*/ 15 h 576"/>
                <a:gd name="T28" fmla="*/ 782 w 1621"/>
                <a:gd name="T29" fmla="*/ 9 h 576"/>
                <a:gd name="T30" fmla="*/ 836 w 1621"/>
                <a:gd name="T31" fmla="*/ 3 h 576"/>
                <a:gd name="T32" fmla="*/ 888 w 1621"/>
                <a:gd name="T33" fmla="*/ 10 h 576"/>
                <a:gd name="T34" fmla="*/ 935 w 1621"/>
                <a:gd name="T35" fmla="*/ 30 h 576"/>
                <a:gd name="T36" fmla="*/ 982 w 1621"/>
                <a:gd name="T37" fmla="*/ 51 h 576"/>
                <a:gd name="T38" fmla="*/ 1030 w 1621"/>
                <a:gd name="T39" fmla="*/ 71 h 576"/>
                <a:gd name="T40" fmla="*/ 1077 w 1621"/>
                <a:gd name="T41" fmla="*/ 91 h 576"/>
                <a:gd name="T42" fmla="*/ 1124 w 1621"/>
                <a:gd name="T43" fmla="*/ 112 h 576"/>
                <a:gd name="T44" fmla="*/ 1171 w 1621"/>
                <a:gd name="T45" fmla="*/ 131 h 576"/>
                <a:gd name="T46" fmla="*/ 1219 w 1621"/>
                <a:gd name="T47" fmla="*/ 152 h 576"/>
                <a:gd name="T48" fmla="*/ 1266 w 1621"/>
                <a:gd name="T49" fmla="*/ 172 h 576"/>
                <a:gd name="T50" fmla="*/ 1313 w 1621"/>
                <a:gd name="T51" fmla="*/ 192 h 576"/>
                <a:gd name="T52" fmla="*/ 1360 w 1621"/>
                <a:gd name="T53" fmla="*/ 212 h 576"/>
                <a:gd name="T54" fmla="*/ 1408 w 1621"/>
                <a:gd name="T55" fmla="*/ 233 h 576"/>
                <a:gd name="T56" fmla="*/ 1455 w 1621"/>
                <a:gd name="T57" fmla="*/ 252 h 576"/>
                <a:gd name="T58" fmla="*/ 1502 w 1621"/>
                <a:gd name="T59" fmla="*/ 273 h 576"/>
                <a:gd name="T60" fmla="*/ 1549 w 1621"/>
                <a:gd name="T61" fmla="*/ 294 h 576"/>
                <a:gd name="T62" fmla="*/ 1597 w 1621"/>
                <a:gd name="T63" fmla="*/ 313 h 576"/>
                <a:gd name="T64" fmla="*/ 1602 w 1621"/>
                <a:gd name="T65" fmla="*/ 334 h 576"/>
                <a:gd name="T66" fmla="*/ 1564 w 1621"/>
                <a:gd name="T67" fmla="*/ 356 h 576"/>
                <a:gd name="T68" fmla="*/ 1527 w 1621"/>
                <a:gd name="T69" fmla="*/ 378 h 576"/>
                <a:gd name="T70" fmla="*/ 1489 w 1621"/>
                <a:gd name="T71" fmla="*/ 399 h 576"/>
                <a:gd name="T72" fmla="*/ 1446 w 1621"/>
                <a:gd name="T73" fmla="*/ 413 h 576"/>
                <a:gd name="T74" fmla="*/ 1395 w 1621"/>
                <a:gd name="T75" fmla="*/ 424 h 576"/>
                <a:gd name="T76" fmla="*/ 1343 w 1621"/>
                <a:gd name="T77" fmla="*/ 434 h 576"/>
                <a:gd name="T78" fmla="*/ 1292 w 1621"/>
                <a:gd name="T79" fmla="*/ 443 h 576"/>
                <a:gd name="T80" fmla="*/ 1242 w 1621"/>
                <a:gd name="T81" fmla="*/ 454 h 576"/>
                <a:gd name="T82" fmla="*/ 1191 w 1621"/>
                <a:gd name="T83" fmla="*/ 463 h 576"/>
                <a:gd name="T84" fmla="*/ 1140 w 1621"/>
                <a:gd name="T85" fmla="*/ 473 h 576"/>
                <a:gd name="T86" fmla="*/ 1090 w 1621"/>
                <a:gd name="T87" fmla="*/ 484 h 576"/>
                <a:gd name="T88" fmla="*/ 1032 w 1621"/>
                <a:gd name="T89" fmla="*/ 494 h 576"/>
                <a:gd name="T90" fmla="*/ 966 w 1621"/>
                <a:gd name="T91" fmla="*/ 505 h 576"/>
                <a:gd name="T92" fmla="*/ 902 w 1621"/>
                <a:gd name="T93" fmla="*/ 516 h 576"/>
                <a:gd name="T94" fmla="*/ 836 w 1621"/>
                <a:gd name="T95" fmla="*/ 526 h 576"/>
                <a:gd name="T96" fmla="*/ 772 w 1621"/>
                <a:gd name="T97" fmla="*/ 538 h 576"/>
                <a:gd name="T98" fmla="*/ 706 w 1621"/>
                <a:gd name="T99" fmla="*/ 548 h 576"/>
                <a:gd name="T100" fmla="*/ 641 w 1621"/>
                <a:gd name="T101" fmla="*/ 560 h 576"/>
                <a:gd name="T102" fmla="*/ 576 w 1621"/>
                <a:gd name="T103" fmla="*/ 570 h 576"/>
                <a:gd name="T104" fmla="*/ 510 w 1621"/>
                <a:gd name="T105" fmla="*/ 547 h 576"/>
                <a:gd name="T106" fmla="*/ 442 w 1621"/>
                <a:gd name="T107" fmla="*/ 488 h 576"/>
                <a:gd name="T108" fmla="*/ 374 w 1621"/>
                <a:gd name="T109" fmla="*/ 430 h 576"/>
                <a:gd name="T110" fmla="*/ 306 w 1621"/>
                <a:gd name="T111" fmla="*/ 371 h 576"/>
                <a:gd name="T112" fmla="*/ 237 w 1621"/>
                <a:gd name="T113" fmla="*/ 313 h 576"/>
                <a:gd name="T114" fmla="*/ 169 w 1621"/>
                <a:gd name="T115" fmla="*/ 254 h 576"/>
                <a:gd name="T116" fmla="*/ 101 w 1621"/>
                <a:gd name="T117" fmla="*/ 196 h 576"/>
                <a:gd name="T118" fmla="*/ 33 w 1621"/>
                <a:gd name="T119" fmla="*/ 13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21" h="576">
                  <a:moveTo>
                    <a:pt x="0" y="108"/>
                  </a:moveTo>
                  <a:lnTo>
                    <a:pt x="27" y="104"/>
                  </a:lnTo>
                  <a:lnTo>
                    <a:pt x="54" y="99"/>
                  </a:lnTo>
                  <a:lnTo>
                    <a:pt x="80" y="95"/>
                  </a:lnTo>
                  <a:lnTo>
                    <a:pt x="108" y="91"/>
                  </a:lnTo>
                  <a:lnTo>
                    <a:pt x="134" y="87"/>
                  </a:lnTo>
                  <a:lnTo>
                    <a:pt x="162" y="83"/>
                  </a:lnTo>
                  <a:lnTo>
                    <a:pt x="189" y="79"/>
                  </a:lnTo>
                  <a:lnTo>
                    <a:pt x="216" y="76"/>
                  </a:lnTo>
                  <a:lnTo>
                    <a:pt x="243" y="71"/>
                  </a:lnTo>
                  <a:lnTo>
                    <a:pt x="269" y="68"/>
                  </a:lnTo>
                  <a:lnTo>
                    <a:pt x="297" y="64"/>
                  </a:lnTo>
                  <a:lnTo>
                    <a:pt x="323" y="61"/>
                  </a:lnTo>
                  <a:lnTo>
                    <a:pt x="351" y="57"/>
                  </a:lnTo>
                  <a:lnTo>
                    <a:pt x="378" y="54"/>
                  </a:lnTo>
                  <a:lnTo>
                    <a:pt x="404" y="52"/>
                  </a:lnTo>
                  <a:lnTo>
                    <a:pt x="432" y="48"/>
                  </a:lnTo>
                  <a:lnTo>
                    <a:pt x="458" y="45"/>
                  </a:lnTo>
                  <a:lnTo>
                    <a:pt x="485" y="41"/>
                  </a:lnTo>
                  <a:lnTo>
                    <a:pt x="512" y="39"/>
                  </a:lnTo>
                  <a:lnTo>
                    <a:pt x="539" y="36"/>
                  </a:lnTo>
                  <a:lnTo>
                    <a:pt x="566" y="32"/>
                  </a:lnTo>
                  <a:lnTo>
                    <a:pt x="593" y="30"/>
                  </a:lnTo>
                  <a:lnTo>
                    <a:pt x="619" y="26"/>
                  </a:lnTo>
                  <a:lnTo>
                    <a:pt x="647" y="24"/>
                  </a:lnTo>
                  <a:lnTo>
                    <a:pt x="674" y="21"/>
                  </a:lnTo>
                  <a:lnTo>
                    <a:pt x="701" y="17"/>
                  </a:lnTo>
                  <a:lnTo>
                    <a:pt x="728" y="15"/>
                  </a:lnTo>
                  <a:lnTo>
                    <a:pt x="755" y="11"/>
                  </a:lnTo>
                  <a:lnTo>
                    <a:pt x="782" y="9"/>
                  </a:lnTo>
                  <a:lnTo>
                    <a:pt x="810" y="6"/>
                  </a:lnTo>
                  <a:lnTo>
                    <a:pt x="836" y="3"/>
                  </a:lnTo>
                  <a:lnTo>
                    <a:pt x="864" y="0"/>
                  </a:lnTo>
                  <a:lnTo>
                    <a:pt x="888" y="10"/>
                  </a:lnTo>
                  <a:lnTo>
                    <a:pt x="911" y="21"/>
                  </a:lnTo>
                  <a:lnTo>
                    <a:pt x="935" y="30"/>
                  </a:lnTo>
                  <a:lnTo>
                    <a:pt x="958" y="40"/>
                  </a:lnTo>
                  <a:lnTo>
                    <a:pt x="982" y="51"/>
                  </a:lnTo>
                  <a:lnTo>
                    <a:pt x="1005" y="61"/>
                  </a:lnTo>
                  <a:lnTo>
                    <a:pt x="1030" y="71"/>
                  </a:lnTo>
                  <a:lnTo>
                    <a:pt x="1053" y="81"/>
                  </a:lnTo>
                  <a:lnTo>
                    <a:pt x="1077" y="91"/>
                  </a:lnTo>
                  <a:lnTo>
                    <a:pt x="1100" y="101"/>
                  </a:lnTo>
                  <a:lnTo>
                    <a:pt x="1124" y="112"/>
                  </a:lnTo>
                  <a:lnTo>
                    <a:pt x="1147" y="121"/>
                  </a:lnTo>
                  <a:lnTo>
                    <a:pt x="1171" y="131"/>
                  </a:lnTo>
                  <a:lnTo>
                    <a:pt x="1194" y="142"/>
                  </a:lnTo>
                  <a:lnTo>
                    <a:pt x="1219" y="152"/>
                  </a:lnTo>
                  <a:lnTo>
                    <a:pt x="1243" y="161"/>
                  </a:lnTo>
                  <a:lnTo>
                    <a:pt x="1266" y="172"/>
                  </a:lnTo>
                  <a:lnTo>
                    <a:pt x="1290" y="182"/>
                  </a:lnTo>
                  <a:lnTo>
                    <a:pt x="1313" y="192"/>
                  </a:lnTo>
                  <a:lnTo>
                    <a:pt x="1337" y="203"/>
                  </a:lnTo>
                  <a:lnTo>
                    <a:pt x="1360" y="212"/>
                  </a:lnTo>
                  <a:lnTo>
                    <a:pt x="1385" y="222"/>
                  </a:lnTo>
                  <a:lnTo>
                    <a:pt x="1408" y="233"/>
                  </a:lnTo>
                  <a:lnTo>
                    <a:pt x="1432" y="243"/>
                  </a:lnTo>
                  <a:lnTo>
                    <a:pt x="1455" y="252"/>
                  </a:lnTo>
                  <a:lnTo>
                    <a:pt x="1479" y="263"/>
                  </a:lnTo>
                  <a:lnTo>
                    <a:pt x="1502" y="273"/>
                  </a:lnTo>
                  <a:lnTo>
                    <a:pt x="1526" y="283"/>
                  </a:lnTo>
                  <a:lnTo>
                    <a:pt x="1549" y="294"/>
                  </a:lnTo>
                  <a:lnTo>
                    <a:pt x="1573" y="303"/>
                  </a:lnTo>
                  <a:lnTo>
                    <a:pt x="1597" y="313"/>
                  </a:lnTo>
                  <a:lnTo>
                    <a:pt x="1621" y="324"/>
                  </a:lnTo>
                  <a:lnTo>
                    <a:pt x="1602" y="334"/>
                  </a:lnTo>
                  <a:lnTo>
                    <a:pt x="1584" y="346"/>
                  </a:lnTo>
                  <a:lnTo>
                    <a:pt x="1564" y="356"/>
                  </a:lnTo>
                  <a:lnTo>
                    <a:pt x="1546" y="366"/>
                  </a:lnTo>
                  <a:lnTo>
                    <a:pt x="1527" y="378"/>
                  </a:lnTo>
                  <a:lnTo>
                    <a:pt x="1508" y="388"/>
                  </a:lnTo>
                  <a:lnTo>
                    <a:pt x="1489" y="399"/>
                  </a:lnTo>
                  <a:lnTo>
                    <a:pt x="1471" y="409"/>
                  </a:lnTo>
                  <a:lnTo>
                    <a:pt x="1446" y="413"/>
                  </a:lnTo>
                  <a:lnTo>
                    <a:pt x="1420" y="419"/>
                  </a:lnTo>
                  <a:lnTo>
                    <a:pt x="1395" y="424"/>
                  </a:lnTo>
                  <a:lnTo>
                    <a:pt x="1370" y="428"/>
                  </a:lnTo>
                  <a:lnTo>
                    <a:pt x="1343" y="434"/>
                  </a:lnTo>
                  <a:lnTo>
                    <a:pt x="1318" y="439"/>
                  </a:lnTo>
                  <a:lnTo>
                    <a:pt x="1292" y="443"/>
                  </a:lnTo>
                  <a:lnTo>
                    <a:pt x="1267" y="448"/>
                  </a:lnTo>
                  <a:lnTo>
                    <a:pt x="1242" y="454"/>
                  </a:lnTo>
                  <a:lnTo>
                    <a:pt x="1216" y="458"/>
                  </a:lnTo>
                  <a:lnTo>
                    <a:pt x="1191" y="463"/>
                  </a:lnTo>
                  <a:lnTo>
                    <a:pt x="1166" y="469"/>
                  </a:lnTo>
                  <a:lnTo>
                    <a:pt x="1140" y="473"/>
                  </a:lnTo>
                  <a:lnTo>
                    <a:pt x="1115" y="478"/>
                  </a:lnTo>
                  <a:lnTo>
                    <a:pt x="1090" y="484"/>
                  </a:lnTo>
                  <a:lnTo>
                    <a:pt x="1064" y="488"/>
                  </a:lnTo>
                  <a:lnTo>
                    <a:pt x="1032" y="494"/>
                  </a:lnTo>
                  <a:lnTo>
                    <a:pt x="999" y="499"/>
                  </a:lnTo>
                  <a:lnTo>
                    <a:pt x="966" y="505"/>
                  </a:lnTo>
                  <a:lnTo>
                    <a:pt x="934" y="510"/>
                  </a:lnTo>
                  <a:lnTo>
                    <a:pt x="902" y="516"/>
                  </a:lnTo>
                  <a:lnTo>
                    <a:pt x="868" y="521"/>
                  </a:lnTo>
                  <a:lnTo>
                    <a:pt x="836" y="526"/>
                  </a:lnTo>
                  <a:lnTo>
                    <a:pt x="804" y="532"/>
                  </a:lnTo>
                  <a:lnTo>
                    <a:pt x="772" y="538"/>
                  </a:lnTo>
                  <a:lnTo>
                    <a:pt x="739" y="544"/>
                  </a:lnTo>
                  <a:lnTo>
                    <a:pt x="706" y="548"/>
                  </a:lnTo>
                  <a:lnTo>
                    <a:pt x="674" y="554"/>
                  </a:lnTo>
                  <a:lnTo>
                    <a:pt x="641" y="560"/>
                  </a:lnTo>
                  <a:lnTo>
                    <a:pt x="609" y="566"/>
                  </a:lnTo>
                  <a:lnTo>
                    <a:pt x="576" y="570"/>
                  </a:lnTo>
                  <a:lnTo>
                    <a:pt x="543" y="576"/>
                  </a:lnTo>
                  <a:lnTo>
                    <a:pt x="510" y="547"/>
                  </a:lnTo>
                  <a:lnTo>
                    <a:pt x="475" y="517"/>
                  </a:lnTo>
                  <a:lnTo>
                    <a:pt x="442" y="488"/>
                  </a:lnTo>
                  <a:lnTo>
                    <a:pt x="407" y="460"/>
                  </a:lnTo>
                  <a:lnTo>
                    <a:pt x="374" y="430"/>
                  </a:lnTo>
                  <a:lnTo>
                    <a:pt x="340" y="401"/>
                  </a:lnTo>
                  <a:lnTo>
                    <a:pt x="306" y="371"/>
                  </a:lnTo>
                  <a:lnTo>
                    <a:pt x="272" y="342"/>
                  </a:lnTo>
                  <a:lnTo>
                    <a:pt x="237" y="313"/>
                  </a:lnTo>
                  <a:lnTo>
                    <a:pt x="204" y="283"/>
                  </a:lnTo>
                  <a:lnTo>
                    <a:pt x="169" y="254"/>
                  </a:lnTo>
                  <a:lnTo>
                    <a:pt x="136" y="225"/>
                  </a:lnTo>
                  <a:lnTo>
                    <a:pt x="101" y="196"/>
                  </a:lnTo>
                  <a:lnTo>
                    <a:pt x="68" y="167"/>
                  </a:lnTo>
                  <a:lnTo>
                    <a:pt x="33" y="137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28763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5" name="Freeform 1375"/>
            <p:cNvSpPr>
              <a:spLocks/>
            </p:cNvSpPr>
            <p:nvPr userDrawn="1"/>
          </p:nvSpPr>
          <p:spPr bwMode="auto">
            <a:xfrm>
              <a:off x="2936" y="132"/>
              <a:ext cx="776" cy="280"/>
            </a:xfrm>
            <a:custGeom>
              <a:avLst/>
              <a:gdLst>
                <a:gd name="T0" fmla="*/ 25 w 1552"/>
                <a:gd name="T1" fmla="*/ 94 h 561"/>
                <a:gd name="T2" fmla="*/ 75 w 1552"/>
                <a:gd name="T3" fmla="*/ 86 h 561"/>
                <a:gd name="T4" fmla="*/ 124 w 1552"/>
                <a:gd name="T5" fmla="*/ 79 h 561"/>
                <a:gd name="T6" fmla="*/ 174 w 1552"/>
                <a:gd name="T7" fmla="*/ 72 h 561"/>
                <a:gd name="T8" fmla="*/ 223 w 1552"/>
                <a:gd name="T9" fmla="*/ 66 h 561"/>
                <a:gd name="T10" fmla="*/ 272 w 1552"/>
                <a:gd name="T11" fmla="*/ 59 h 561"/>
                <a:gd name="T12" fmla="*/ 321 w 1552"/>
                <a:gd name="T13" fmla="*/ 53 h 561"/>
                <a:gd name="T14" fmla="*/ 371 w 1552"/>
                <a:gd name="T15" fmla="*/ 46 h 561"/>
                <a:gd name="T16" fmla="*/ 420 w 1552"/>
                <a:gd name="T17" fmla="*/ 40 h 561"/>
                <a:gd name="T18" fmla="*/ 470 w 1552"/>
                <a:gd name="T19" fmla="*/ 34 h 561"/>
                <a:gd name="T20" fmla="*/ 520 w 1552"/>
                <a:gd name="T21" fmla="*/ 30 h 561"/>
                <a:gd name="T22" fmla="*/ 569 w 1552"/>
                <a:gd name="T23" fmla="*/ 24 h 561"/>
                <a:gd name="T24" fmla="*/ 619 w 1552"/>
                <a:gd name="T25" fmla="*/ 18 h 561"/>
                <a:gd name="T26" fmla="*/ 669 w 1552"/>
                <a:gd name="T27" fmla="*/ 14 h 561"/>
                <a:gd name="T28" fmla="*/ 719 w 1552"/>
                <a:gd name="T29" fmla="*/ 8 h 561"/>
                <a:gd name="T30" fmla="*/ 768 w 1552"/>
                <a:gd name="T31" fmla="*/ 2 h 561"/>
                <a:gd name="T32" fmla="*/ 818 w 1552"/>
                <a:gd name="T33" fmla="*/ 10 h 561"/>
                <a:gd name="T34" fmla="*/ 865 w 1552"/>
                <a:gd name="T35" fmla="*/ 30 h 561"/>
                <a:gd name="T36" fmla="*/ 912 w 1552"/>
                <a:gd name="T37" fmla="*/ 51 h 561"/>
                <a:gd name="T38" fmla="*/ 960 w 1552"/>
                <a:gd name="T39" fmla="*/ 71 h 561"/>
                <a:gd name="T40" fmla="*/ 1007 w 1552"/>
                <a:gd name="T41" fmla="*/ 91 h 561"/>
                <a:gd name="T42" fmla="*/ 1054 w 1552"/>
                <a:gd name="T43" fmla="*/ 112 h 561"/>
                <a:gd name="T44" fmla="*/ 1101 w 1552"/>
                <a:gd name="T45" fmla="*/ 132 h 561"/>
                <a:gd name="T46" fmla="*/ 1149 w 1552"/>
                <a:gd name="T47" fmla="*/ 152 h 561"/>
                <a:gd name="T48" fmla="*/ 1197 w 1552"/>
                <a:gd name="T49" fmla="*/ 173 h 561"/>
                <a:gd name="T50" fmla="*/ 1244 w 1552"/>
                <a:gd name="T51" fmla="*/ 192 h 561"/>
                <a:gd name="T52" fmla="*/ 1291 w 1552"/>
                <a:gd name="T53" fmla="*/ 213 h 561"/>
                <a:gd name="T54" fmla="*/ 1339 w 1552"/>
                <a:gd name="T55" fmla="*/ 234 h 561"/>
                <a:gd name="T56" fmla="*/ 1386 w 1552"/>
                <a:gd name="T57" fmla="*/ 253 h 561"/>
                <a:gd name="T58" fmla="*/ 1433 w 1552"/>
                <a:gd name="T59" fmla="*/ 274 h 561"/>
                <a:gd name="T60" fmla="*/ 1480 w 1552"/>
                <a:gd name="T61" fmla="*/ 295 h 561"/>
                <a:gd name="T62" fmla="*/ 1528 w 1552"/>
                <a:gd name="T63" fmla="*/ 314 h 561"/>
                <a:gd name="T64" fmla="*/ 1535 w 1552"/>
                <a:gd name="T65" fmla="*/ 335 h 561"/>
                <a:gd name="T66" fmla="*/ 1499 w 1552"/>
                <a:gd name="T67" fmla="*/ 355 h 561"/>
                <a:gd name="T68" fmla="*/ 1463 w 1552"/>
                <a:gd name="T69" fmla="*/ 374 h 561"/>
                <a:gd name="T70" fmla="*/ 1427 w 1552"/>
                <a:gd name="T71" fmla="*/ 395 h 561"/>
                <a:gd name="T72" fmla="*/ 1387 w 1552"/>
                <a:gd name="T73" fmla="*/ 410 h 561"/>
                <a:gd name="T74" fmla="*/ 1340 w 1552"/>
                <a:gd name="T75" fmla="*/ 419 h 561"/>
                <a:gd name="T76" fmla="*/ 1294 w 1552"/>
                <a:gd name="T77" fmla="*/ 428 h 561"/>
                <a:gd name="T78" fmla="*/ 1247 w 1552"/>
                <a:gd name="T79" fmla="*/ 438 h 561"/>
                <a:gd name="T80" fmla="*/ 1200 w 1552"/>
                <a:gd name="T81" fmla="*/ 447 h 561"/>
                <a:gd name="T82" fmla="*/ 1153 w 1552"/>
                <a:gd name="T83" fmla="*/ 456 h 561"/>
                <a:gd name="T84" fmla="*/ 1107 w 1552"/>
                <a:gd name="T85" fmla="*/ 465 h 561"/>
                <a:gd name="T86" fmla="*/ 1060 w 1552"/>
                <a:gd name="T87" fmla="*/ 475 h 561"/>
                <a:gd name="T88" fmla="*/ 1007 w 1552"/>
                <a:gd name="T89" fmla="*/ 484 h 561"/>
                <a:gd name="T90" fmla="*/ 947 w 1552"/>
                <a:gd name="T91" fmla="*/ 494 h 561"/>
                <a:gd name="T92" fmla="*/ 888 w 1552"/>
                <a:gd name="T93" fmla="*/ 505 h 561"/>
                <a:gd name="T94" fmla="*/ 828 w 1552"/>
                <a:gd name="T95" fmla="*/ 515 h 561"/>
                <a:gd name="T96" fmla="*/ 768 w 1552"/>
                <a:gd name="T97" fmla="*/ 525 h 561"/>
                <a:gd name="T98" fmla="*/ 708 w 1552"/>
                <a:gd name="T99" fmla="*/ 536 h 561"/>
                <a:gd name="T100" fmla="*/ 650 w 1552"/>
                <a:gd name="T101" fmla="*/ 546 h 561"/>
                <a:gd name="T102" fmla="*/ 590 w 1552"/>
                <a:gd name="T103" fmla="*/ 556 h 561"/>
                <a:gd name="T104" fmla="*/ 525 w 1552"/>
                <a:gd name="T105" fmla="*/ 532 h 561"/>
                <a:gd name="T106" fmla="*/ 455 w 1552"/>
                <a:gd name="T107" fmla="*/ 475 h 561"/>
                <a:gd name="T108" fmla="*/ 385 w 1552"/>
                <a:gd name="T109" fmla="*/ 416 h 561"/>
                <a:gd name="T110" fmla="*/ 314 w 1552"/>
                <a:gd name="T111" fmla="*/ 358 h 561"/>
                <a:gd name="T112" fmla="*/ 245 w 1552"/>
                <a:gd name="T113" fmla="*/ 301 h 561"/>
                <a:gd name="T114" fmla="*/ 175 w 1552"/>
                <a:gd name="T115" fmla="*/ 243 h 561"/>
                <a:gd name="T116" fmla="*/ 105 w 1552"/>
                <a:gd name="T117" fmla="*/ 185 h 561"/>
                <a:gd name="T118" fmla="*/ 34 w 1552"/>
                <a:gd name="T119" fmla="*/ 128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52" h="561">
                  <a:moveTo>
                    <a:pt x="0" y="99"/>
                  </a:moveTo>
                  <a:lnTo>
                    <a:pt x="25" y="94"/>
                  </a:lnTo>
                  <a:lnTo>
                    <a:pt x="49" y="91"/>
                  </a:lnTo>
                  <a:lnTo>
                    <a:pt x="75" y="86"/>
                  </a:lnTo>
                  <a:lnTo>
                    <a:pt x="99" y="83"/>
                  </a:lnTo>
                  <a:lnTo>
                    <a:pt x="124" y="79"/>
                  </a:lnTo>
                  <a:lnTo>
                    <a:pt x="149" y="76"/>
                  </a:lnTo>
                  <a:lnTo>
                    <a:pt x="174" y="72"/>
                  </a:lnTo>
                  <a:lnTo>
                    <a:pt x="198" y="69"/>
                  </a:lnTo>
                  <a:lnTo>
                    <a:pt x="223" y="66"/>
                  </a:lnTo>
                  <a:lnTo>
                    <a:pt x="248" y="62"/>
                  </a:lnTo>
                  <a:lnTo>
                    <a:pt x="272" y="59"/>
                  </a:lnTo>
                  <a:lnTo>
                    <a:pt x="297" y="55"/>
                  </a:lnTo>
                  <a:lnTo>
                    <a:pt x="321" y="53"/>
                  </a:lnTo>
                  <a:lnTo>
                    <a:pt x="347" y="49"/>
                  </a:lnTo>
                  <a:lnTo>
                    <a:pt x="371" y="46"/>
                  </a:lnTo>
                  <a:lnTo>
                    <a:pt x="396" y="44"/>
                  </a:lnTo>
                  <a:lnTo>
                    <a:pt x="420" y="40"/>
                  </a:lnTo>
                  <a:lnTo>
                    <a:pt x="446" y="38"/>
                  </a:lnTo>
                  <a:lnTo>
                    <a:pt x="470" y="34"/>
                  </a:lnTo>
                  <a:lnTo>
                    <a:pt x="495" y="32"/>
                  </a:lnTo>
                  <a:lnTo>
                    <a:pt x="520" y="30"/>
                  </a:lnTo>
                  <a:lnTo>
                    <a:pt x="545" y="26"/>
                  </a:lnTo>
                  <a:lnTo>
                    <a:pt x="569" y="24"/>
                  </a:lnTo>
                  <a:lnTo>
                    <a:pt x="594" y="21"/>
                  </a:lnTo>
                  <a:lnTo>
                    <a:pt x="619" y="18"/>
                  </a:lnTo>
                  <a:lnTo>
                    <a:pt x="644" y="16"/>
                  </a:lnTo>
                  <a:lnTo>
                    <a:pt x="669" y="14"/>
                  </a:lnTo>
                  <a:lnTo>
                    <a:pt x="693" y="10"/>
                  </a:lnTo>
                  <a:lnTo>
                    <a:pt x="719" y="8"/>
                  </a:lnTo>
                  <a:lnTo>
                    <a:pt x="744" y="6"/>
                  </a:lnTo>
                  <a:lnTo>
                    <a:pt x="768" y="2"/>
                  </a:lnTo>
                  <a:lnTo>
                    <a:pt x="794" y="0"/>
                  </a:lnTo>
                  <a:lnTo>
                    <a:pt x="818" y="10"/>
                  </a:lnTo>
                  <a:lnTo>
                    <a:pt x="841" y="21"/>
                  </a:lnTo>
                  <a:lnTo>
                    <a:pt x="865" y="30"/>
                  </a:lnTo>
                  <a:lnTo>
                    <a:pt x="888" y="40"/>
                  </a:lnTo>
                  <a:lnTo>
                    <a:pt x="912" y="51"/>
                  </a:lnTo>
                  <a:lnTo>
                    <a:pt x="935" y="61"/>
                  </a:lnTo>
                  <a:lnTo>
                    <a:pt x="960" y="71"/>
                  </a:lnTo>
                  <a:lnTo>
                    <a:pt x="983" y="81"/>
                  </a:lnTo>
                  <a:lnTo>
                    <a:pt x="1007" y="91"/>
                  </a:lnTo>
                  <a:lnTo>
                    <a:pt x="1031" y="101"/>
                  </a:lnTo>
                  <a:lnTo>
                    <a:pt x="1054" y="112"/>
                  </a:lnTo>
                  <a:lnTo>
                    <a:pt x="1078" y="122"/>
                  </a:lnTo>
                  <a:lnTo>
                    <a:pt x="1101" y="132"/>
                  </a:lnTo>
                  <a:lnTo>
                    <a:pt x="1126" y="142"/>
                  </a:lnTo>
                  <a:lnTo>
                    <a:pt x="1149" y="152"/>
                  </a:lnTo>
                  <a:lnTo>
                    <a:pt x="1173" y="162"/>
                  </a:lnTo>
                  <a:lnTo>
                    <a:pt x="1197" y="173"/>
                  </a:lnTo>
                  <a:lnTo>
                    <a:pt x="1220" y="183"/>
                  </a:lnTo>
                  <a:lnTo>
                    <a:pt x="1244" y="192"/>
                  </a:lnTo>
                  <a:lnTo>
                    <a:pt x="1267" y="203"/>
                  </a:lnTo>
                  <a:lnTo>
                    <a:pt x="1291" y="213"/>
                  </a:lnTo>
                  <a:lnTo>
                    <a:pt x="1315" y="223"/>
                  </a:lnTo>
                  <a:lnTo>
                    <a:pt x="1339" y="234"/>
                  </a:lnTo>
                  <a:lnTo>
                    <a:pt x="1363" y="243"/>
                  </a:lnTo>
                  <a:lnTo>
                    <a:pt x="1386" y="253"/>
                  </a:lnTo>
                  <a:lnTo>
                    <a:pt x="1410" y="264"/>
                  </a:lnTo>
                  <a:lnTo>
                    <a:pt x="1433" y="274"/>
                  </a:lnTo>
                  <a:lnTo>
                    <a:pt x="1457" y="284"/>
                  </a:lnTo>
                  <a:lnTo>
                    <a:pt x="1480" y="295"/>
                  </a:lnTo>
                  <a:lnTo>
                    <a:pt x="1505" y="304"/>
                  </a:lnTo>
                  <a:lnTo>
                    <a:pt x="1528" y="314"/>
                  </a:lnTo>
                  <a:lnTo>
                    <a:pt x="1552" y="325"/>
                  </a:lnTo>
                  <a:lnTo>
                    <a:pt x="1535" y="335"/>
                  </a:lnTo>
                  <a:lnTo>
                    <a:pt x="1516" y="344"/>
                  </a:lnTo>
                  <a:lnTo>
                    <a:pt x="1499" y="355"/>
                  </a:lnTo>
                  <a:lnTo>
                    <a:pt x="1482" y="365"/>
                  </a:lnTo>
                  <a:lnTo>
                    <a:pt x="1463" y="374"/>
                  </a:lnTo>
                  <a:lnTo>
                    <a:pt x="1446" y="385"/>
                  </a:lnTo>
                  <a:lnTo>
                    <a:pt x="1427" y="395"/>
                  </a:lnTo>
                  <a:lnTo>
                    <a:pt x="1410" y="405"/>
                  </a:lnTo>
                  <a:lnTo>
                    <a:pt x="1387" y="410"/>
                  </a:lnTo>
                  <a:lnTo>
                    <a:pt x="1364" y="415"/>
                  </a:lnTo>
                  <a:lnTo>
                    <a:pt x="1340" y="419"/>
                  </a:lnTo>
                  <a:lnTo>
                    <a:pt x="1317" y="424"/>
                  </a:lnTo>
                  <a:lnTo>
                    <a:pt x="1294" y="428"/>
                  </a:lnTo>
                  <a:lnTo>
                    <a:pt x="1271" y="433"/>
                  </a:lnTo>
                  <a:lnTo>
                    <a:pt x="1247" y="438"/>
                  </a:lnTo>
                  <a:lnTo>
                    <a:pt x="1223" y="442"/>
                  </a:lnTo>
                  <a:lnTo>
                    <a:pt x="1200" y="447"/>
                  </a:lnTo>
                  <a:lnTo>
                    <a:pt x="1177" y="452"/>
                  </a:lnTo>
                  <a:lnTo>
                    <a:pt x="1153" y="456"/>
                  </a:lnTo>
                  <a:lnTo>
                    <a:pt x="1130" y="461"/>
                  </a:lnTo>
                  <a:lnTo>
                    <a:pt x="1107" y="465"/>
                  </a:lnTo>
                  <a:lnTo>
                    <a:pt x="1084" y="470"/>
                  </a:lnTo>
                  <a:lnTo>
                    <a:pt x="1060" y="475"/>
                  </a:lnTo>
                  <a:lnTo>
                    <a:pt x="1037" y="479"/>
                  </a:lnTo>
                  <a:lnTo>
                    <a:pt x="1007" y="484"/>
                  </a:lnTo>
                  <a:lnTo>
                    <a:pt x="977" y="490"/>
                  </a:lnTo>
                  <a:lnTo>
                    <a:pt x="947" y="494"/>
                  </a:lnTo>
                  <a:lnTo>
                    <a:pt x="918" y="500"/>
                  </a:lnTo>
                  <a:lnTo>
                    <a:pt x="888" y="505"/>
                  </a:lnTo>
                  <a:lnTo>
                    <a:pt x="858" y="510"/>
                  </a:lnTo>
                  <a:lnTo>
                    <a:pt x="828" y="515"/>
                  </a:lnTo>
                  <a:lnTo>
                    <a:pt x="798" y="519"/>
                  </a:lnTo>
                  <a:lnTo>
                    <a:pt x="768" y="525"/>
                  </a:lnTo>
                  <a:lnTo>
                    <a:pt x="738" y="530"/>
                  </a:lnTo>
                  <a:lnTo>
                    <a:pt x="708" y="536"/>
                  </a:lnTo>
                  <a:lnTo>
                    <a:pt x="680" y="540"/>
                  </a:lnTo>
                  <a:lnTo>
                    <a:pt x="650" y="546"/>
                  </a:lnTo>
                  <a:lnTo>
                    <a:pt x="620" y="551"/>
                  </a:lnTo>
                  <a:lnTo>
                    <a:pt x="590" y="556"/>
                  </a:lnTo>
                  <a:lnTo>
                    <a:pt x="560" y="561"/>
                  </a:lnTo>
                  <a:lnTo>
                    <a:pt x="525" y="532"/>
                  </a:lnTo>
                  <a:lnTo>
                    <a:pt x="490" y="503"/>
                  </a:lnTo>
                  <a:lnTo>
                    <a:pt x="455" y="475"/>
                  </a:lnTo>
                  <a:lnTo>
                    <a:pt x="420" y="446"/>
                  </a:lnTo>
                  <a:lnTo>
                    <a:pt x="385" y="416"/>
                  </a:lnTo>
                  <a:lnTo>
                    <a:pt x="350" y="387"/>
                  </a:lnTo>
                  <a:lnTo>
                    <a:pt x="314" y="358"/>
                  </a:lnTo>
                  <a:lnTo>
                    <a:pt x="280" y="329"/>
                  </a:lnTo>
                  <a:lnTo>
                    <a:pt x="245" y="301"/>
                  </a:lnTo>
                  <a:lnTo>
                    <a:pt x="210" y="272"/>
                  </a:lnTo>
                  <a:lnTo>
                    <a:pt x="175" y="243"/>
                  </a:lnTo>
                  <a:lnTo>
                    <a:pt x="140" y="214"/>
                  </a:lnTo>
                  <a:lnTo>
                    <a:pt x="105" y="185"/>
                  </a:lnTo>
                  <a:lnTo>
                    <a:pt x="70" y="157"/>
                  </a:lnTo>
                  <a:lnTo>
                    <a:pt x="34" y="12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58C68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6" name="Freeform 1376"/>
            <p:cNvSpPr>
              <a:spLocks/>
            </p:cNvSpPr>
            <p:nvPr userDrawn="1"/>
          </p:nvSpPr>
          <p:spPr bwMode="auto">
            <a:xfrm>
              <a:off x="2971" y="132"/>
              <a:ext cx="742" cy="273"/>
            </a:xfrm>
            <a:custGeom>
              <a:avLst/>
              <a:gdLst>
                <a:gd name="T0" fmla="*/ 45 w 1483"/>
                <a:gd name="T1" fmla="*/ 82 h 546"/>
                <a:gd name="T2" fmla="*/ 136 w 1483"/>
                <a:gd name="T3" fmla="*/ 68 h 546"/>
                <a:gd name="T4" fmla="*/ 226 w 1483"/>
                <a:gd name="T5" fmla="*/ 55 h 546"/>
                <a:gd name="T6" fmla="*/ 316 w 1483"/>
                <a:gd name="T7" fmla="*/ 44 h 546"/>
                <a:gd name="T8" fmla="*/ 406 w 1483"/>
                <a:gd name="T9" fmla="*/ 33 h 546"/>
                <a:gd name="T10" fmla="*/ 497 w 1483"/>
                <a:gd name="T11" fmla="*/ 24 h 546"/>
                <a:gd name="T12" fmla="*/ 587 w 1483"/>
                <a:gd name="T13" fmla="*/ 14 h 546"/>
                <a:gd name="T14" fmla="*/ 678 w 1483"/>
                <a:gd name="T15" fmla="*/ 4 h 546"/>
                <a:gd name="T16" fmla="*/ 748 w 1483"/>
                <a:gd name="T17" fmla="*/ 10 h 546"/>
                <a:gd name="T18" fmla="*/ 795 w 1483"/>
                <a:gd name="T19" fmla="*/ 30 h 546"/>
                <a:gd name="T20" fmla="*/ 842 w 1483"/>
                <a:gd name="T21" fmla="*/ 51 h 546"/>
                <a:gd name="T22" fmla="*/ 891 w 1483"/>
                <a:gd name="T23" fmla="*/ 71 h 546"/>
                <a:gd name="T24" fmla="*/ 938 w 1483"/>
                <a:gd name="T25" fmla="*/ 91 h 546"/>
                <a:gd name="T26" fmla="*/ 985 w 1483"/>
                <a:gd name="T27" fmla="*/ 112 h 546"/>
                <a:gd name="T28" fmla="*/ 1033 w 1483"/>
                <a:gd name="T29" fmla="*/ 132 h 546"/>
                <a:gd name="T30" fmla="*/ 1080 w 1483"/>
                <a:gd name="T31" fmla="*/ 152 h 546"/>
                <a:gd name="T32" fmla="*/ 1127 w 1483"/>
                <a:gd name="T33" fmla="*/ 173 h 546"/>
                <a:gd name="T34" fmla="*/ 1175 w 1483"/>
                <a:gd name="T35" fmla="*/ 192 h 546"/>
                <a:gd name="T36" fmla="*/ 1223 w 1483"/>
                <a:gd name="T37" fmla="*/ 213 h 546"/>
                <a:gd name="T38" fmla="*/ 1270 w 1483"/>
                <a:gd name="T39" fmla="*/ 234 h 546"/>
                <a:gd name="T40" fmla="*/ 1317 w 1483"/>
                <a:gd name="T41" fmla="*/ 253 h 546"/>
                <a:gd name="T42" fmla="*/ 1364 w 1483"/>
                <a:gd name="T43" fmla="*/ 274 h 546"/>
                <a:gd name="T44" fmla="*/ 1412 w 1483"/>
                <a:gd name="T45" fmla="*/ 295 h 546"/>
                <a:gd name="T46" fmla="*/ 1459 w 1483"/>
                <a:gd name="T47" fmla="*/ 314 h 546"/>
                <a:gd name="T48" fmla="*/ 1466 w 1483"/>
                <a:gd name="T49" fmla="*/ 334 h 546"/>
                <a:gd name="T50" fmla="*/ 1432 w 1483"/>
                <a:gd name="T51" fmla="*/ 354 h 546"/>
                <a:gd name="T52" fmla="*/ 1399 w 1483"/>
                <a:gd name="T53" fmla="*/ 372 h 546"/>
                <a:gd name="T54" fmla="*/ 1365 w 1483"/>
                <a:gd name="T55" fmla="*/ 392 h 546"/>
                <a:gd name="T56" fmla="*/ 1327 w 1483"/>
                <a:gd name="T57" fmla="*/ 405 h 546"/>
                <a:gd name="T58" fmla="*/ 1285 w 1483"/>
                <a:gd name="T59" fmla="*/ 413 h 546"/>
                <a:gd name="T60" fmla="*/ 1242 w 1483"/>
                <a:gd name="T61" fmla="*/ 423 h 546"/>
                <a:gd name="T62" fmla="*/ 1201 w 1483"/>
                <a:gd name="T63" fmla="*/ 431 h 546"/>
                <a:gd name="T64" fmla="*/ 1158 w 1483"/>
                <a:gd name="T65" fmla="*/ 440 h 546"/>
                <a:gd name="T66" fmla="*/ 1115 w 1483"/>
                <a:gd name="T67" fmla="*/ 449 h 546"/>
                <a:gd name="T68" fmla="*/ 1073 w 1483"/>
                <a:gd name="T69" fmla="*/ 457 h 546"/>
                <a:gd name="T70" fmla="*/ 1030 w 1483"/>
                <a:gd name="T71" fmla="*/ 466 h 546"/>
                <a:gd name="T72" fmla="*/ 982 w 1483"/>
                <a:gd name="T73" fmla="*/ 476 h 546"/>
                <a:gd name="T74" fmla="*/ 928 w 1483"/>
                <a:gd name="T75" fmla="*/ 485 h 546"/>
                <a:gd name="T76" fmla="*/ 874 w 1483"/>
                <a:gd name="T77" fmla="*/ 494 h 546"/>
                <a:gd name="T78" fmla="*/ 819 w 1483"/>
                <a:gd name="T79" fmla="*/ 503 h 546"/>
                <a:gd name="T80" fmla="*/ 765 w 1483"/>
                <a:gd name="T81" fmla="*/ 513 h 546"/>
                <a:gd name="T82" fmla="*/ 711 w 1483"/>
                <a:gd name="T83" fmla="*/ 522 h 546"/>
                <a:gd name="T84" fmla="*/ 657 w 1483"/>
                <a:gd name="T85" fmla="*/ 532 h 546"/>
                <a:gd name="T86" fmla="*/ 603 w 1483"/>
                <a:gd name="T87" fmla="*/ 541 h 546"/>
                <a:gd name="T88" fmla="*/ 539 w 1483"/>
                <a:gd name="T89" fmla="*/ 517 h 546"/>
                <a:gd name="T90" fmla="*/ 468 w 1483"/>
                <a:gd name="T91" fmla="*/ 461 h 546"/>
                <a:gd name="T92" fmla="*/ 395 w 1483"/>
                <a:gd name="T93" fmla="*/ 403 h 546"/>
                <a:gd name="T94" fmla="*/ 324 w 1483"/>
                <a:gd name="T95" fmla="*/ 347 h 546"/>
                <a:gd name="T96" fmla="*/ 251 w 1483"/>
                <a:gd name="T97" fmla="*/ 289 h 546"/>
                <a:gd name="T98" fmla="*/ 180 w 1483"/>
                <a:gd name="T99" fmla="*/ 233 h 546"/>
                <a:gd name="T100" fmla="*/ 107 w 1483"/>
                <a:gd name="T101" fmla="*/ 175 h 546"/>
                <a:gd name="T102" fmla="*/ 36 w 1483"/>
                <a:gd name="T103" fmla="*/ 11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3" h="546">
                  <a:moveTo>
                    <a:pt x="0" y="90"/>
                  </a:moveTo>
                  <a:lnTo>
                    <a:pt x="45" y="82"/>
                  </a:lnTo>
                  <a:lnTo>
                    <a:pt x="91" y="75"/>
                  </a:lnTo>
                  <a:lnTo>
                    <a:pt x="136" y="68"/>
                  </a:lnTo>
                  <a:lnTo>
                    <a:pt x="181" y="62"/>
                  </a:lnTo>
                  <a:lnTo>
                    <a:pt x="226" y="55"/>
                  </a:lnTo>
                  <a:lnTo>
                    <a:pt x="271" y="49"/>
                  </a:lnTo>
                  <a:lnTo>
                    <a:pt x="316" y="44"/>
                  </a:lnTo>
                  <a:lnTo>
                    <a:pt x="361" y="39"/>
                  </a:lnTo>
                  <a:lnTo>
                    <a:pt x="406" y="33"/>
                  </a:lnTo>
                  <a:lnTo>
                    <a:pt x="452" y="29"/>
                  </a:lnTo>
                  <a:lnTo>
                    <a:pt x="497" y="24"/>
                  </a:lnTo>
                  <a:lnTo>
                    <a:pt x="542" y="18"/>
                  </a:lnTo>
                  <a:lnTo>
                    <a:pt x="587" y="14"/>
                  </a:lnTo>
                  <a:lnTo>
                    <a:pt x="633" y="9"/>
                  </a:lnTo>
                  <a:lnTo>
                    <a:pt x="678" y="4"/>
                  </a:lnTo>
                  <a:lnTo>
                    <a:pt x="724" y="0"/>
                  </a:lnTo>
                  <a:lnTo>
                    <a:pt x="748" y="10"/>
                  </a:lnTo>
                  <a:lnTo>
                    <a:pt x="771" y="21"/>
                  </a:lnTo>
                  <a:lnTo>
                    <a:pt x="795" y="30"/>
                  </a:lnTo>
                  <a:lnTo>
                    <a:pt x="819" y="40"/>
                  </a:lnTo>
                  <a:lnTo>
                    <a:pt x="842" y="51"/>
                  </a:lnTo>
                  <a:lnTo>
                    <a:pt x="867" y="61"/>
                  </a:lnTo>
                  <a:lnTo>
                    <a:pt x="891" y="71"/>
                  </a:lnTo>
                  <a:lnTo>
                    <a:pt x="914" y="81"/>
                  </a:lnTo>
                  <a:lnTo>
                    <a:pt x="938" y="91"/>
                  </a:lnTo>
                  <a:lnTo>
                    <a:pt x="961" y="101"/>
                  </a:lnTo>
                  <a:lnTo>
                    <a:pt x="985" y="112"/>
                  </a:lnTo>
                  <a:lnTo>
                    <a:pt x="1009" y="122"/>
                  </a:lnTo>
                  <a:lnTo>
                    <a:pt x="1033" y="132"/>
                  </a:lnTo>
                  <a:lnTo>
                    <a:pt x="1057" y="142"/>
                  </a:lnTo>
                  <a:lnTo>
                    <a:pt x="1080" y="152"/>
                  </a:lnTo>
                  <a:lnTo>
                    <a:pt x="1104" y="162"/>
                  </a:lnTo>
                  <a:lnTo>
                    <a:pt x="1127" y="173"/>
                  </a:lnTo>
                  <a:lnTo>
                    <a:pt x="1151" y="183"/>
                  </a:lnTo>
                  <a:lnTo>
                    <a:pt x="1175" y="192"/>
                  </a:lnTo>
                  <a:lnTo>
                    <a:pt x="1198" y="203"/>
                  </a:lnTo>
                  <a:lnTo>
                    <a:pt x="1223" y="213"/>
                  </a:lnTo>
                  <a:lnTo>
                    <a:pt x="1246" y="223"/>
                  </a:lnTo>
                  <a:lnTo>
                    <a:pt x="1270" y="234"/>
                  </a:lnTo>
                  <a:lnTo>
                    <a:pt x="1293" y="243"/>
                  </a:lnTo>
                  <a:lnTo>
                    <a:pt x="1317" y="253"/>
                  </a:lnTo>
                  <a:lnTo>
                    <a:pt x="1340" y="264"/>
                  </a:lnTo>
                  <a:lnTo>
                    <a:pt x="1364" y="274"/>
                  </a:lnTo>
                  <a:lnTo>
                    <a:pt x="1389" y="284"/>
                  </a:lnTo>
                  <a:lnTo>
                    <a:pt x="1412" y="295"/>
                  </a:lnTo>
                  <a:lnTo>
                    <a:pt x="1436" y="304"/>
                  </a:lnTo>
                  <a:lnTo>
                    <a:pt x="1459" y="314"/>
                  </a:lnTo>
                  <a:lnTo>
                    <a:pt x="1483" y="325"/>
                  </a:lnTo>
                  <a:lnTo>
                    <a:pt x="1466" y="334"/>
                  </a:lnTo>
                  <a:lnTo>
                    <a:pt x="1450" y="343"/>
                  </a:lnTo>
                  <a:lnTo>
                    <a:pt x="1432" y="354"/>
                  </a:lnTo>
                  <a:lnTo>
                    <a:pt x="1416" y="363"/>
                  </a:lnTo>
                  <a:lnTo>
                    <a:pt x="1399" y="372"/>
                  </a:lnTo>
                  <a:lnTo>
                    <a:pt x="1383" y="381"/>
                  </a:lnTo>
                  <a:lnTo>
                    <a:pt x="1365" y="392"/>
                  </a:lnTo>
                  <a:lnTo>
                    <a:pt x="1349" y="401"/>
                  </a:lnTo>
                  <a:lnTo>
                    <a:pt x="1327" y="405"/>
                  </a:lnTo>
                  <a:lnTo>
                    <a:pt x="1307" y="410"/>
                  </a:lnTo>
                  <a:lnTo>
                    <a:pt x="1285" y="413"/>
                  </a:lnTo>
                  <a:lnTo>
                    <a:pt x="1264" y="418"/>
                  </a:lnTo>
                  <a:lnTo>
                    <a:pt x="1242" y="423"/>
                  </a:lnTo>
                  <a:lnTo>
                    <a:pt x="1221" y="427"/>
                  </a:lnTo>
                  <a:lnTo>
                    <a:pt x="1201" y="431"/>
                  </a:lnTo>
                  <a:lnTo>
                    <a:pt x="1179" y="435"/>
                  </a:lnTo>
                  <a:lnTo>
                    <a:pt x="1158" y="440"/>
                  </a:lnTo>
                  <a:lnTo>
                    <a:pt x="1136" y="445"/>
                  </a:lnTo>
                  <a:lnTo>
                    <a:pt x="1115" y="449"/>
                  </a:lnTo>
                  <a:lnTo>
                    <a:pt x="1095" y="453"/>
                  </a:lnTo>
                  <a:lnTo>
                    <a:pt x="1073" y="457"/>
                  </a:lnTo>
                  <a:lnTo>
                    <a:pt x="1052" y="462"/>
                  </a:lnTo>
                  <a:lnTo>
                    <a:pt x="1030" y="466"/>
                  </a:lnTo>
                  <a:lnTo>
                    <a:pt x="1009" y="471"/>
                  </a:lnTo>
                  <a:lnTo>
                    <a:pt x="982" y="476"/>
                  </a:lnTo>
                  <a:lnTo>
                    <a:pt x="955" y="480"/>
                  </a:lnTo>
                  <a:lnTo>
                    <a:pt x="928" y="485"/>
                  </a:lnTo>
                  <a:lnTo>
                    <a:pt x="901" y="490"/>
                  </a:lnTo>
                  <a:lnTo>
                    <a:pt x="874" y="494"/>
                  </a:lnTo>
                  <a:lnTo>
                    <a:pt x="847" y="499"/>
                  </a:lnTo>
                  <a:lnTo>
                    <a:pt x="819" y="503"/>
                  </a:lnTo>
                  <a:lnTo>
                    <a:pt x="793" y="508"/>
                  </a:lnTo>
                  <a:lnTo>
                    <a:pt x="765" y="513"/>
                  </a:lnTo>
                  <a:lnTo>
                    <a:pt x="738" y="517"/>
                  </a:lnTo>
                  <a:lnTo>
                    <a:pt x="711" y="522"/>
                  </a:lnTo>
                  <a:lnTo>
                    <a:pt x="683" y="528"/>
                  </a:lnTo>
                  <a:lnTo>
                    <a:pt x="657" y="532"/>
                  </a:lnTo>
                  <a:lnTo>
                    <a:pt x="629" y="537"/>
                  </a:lnTo>
                  <a:lnTo>
                    <a:pt x="603" y="541"/>
                  </a:lnTo>
                  <a:lnTo>
                    <a:pt x="575" y="546"/>
                  </a:lnTo>
                  <a:lnTo>
                    <a:pt x="539" y="517"/>
                  </a:lnTo>
                  <a:lnTo>
                    <a:pt x="504" y="488"/>
                  </a:lnTo>
                  <a:lnTo>
                    <a:pt x="468" y="461"/>
                  </a:lnTo>
                  <a:lnTo>
                    <a:pt x="431" y="432"/>
                  </a:lnTo>
                  <a:lnTo>
                    <a:pt x="395" y="403"/>
                  </a:lnTo>
                  <a:lnTo>
                    <a:pt x="360" y="374"/>
                  </a:lnTo>
                  <a:lnTo>
                    <a:pt x="324" y="347"/>
                  </a:lnTo>
                  <a:lnTo>
                    <a:pt x="288" y="318"/>
                  </a:lnTo>
                  <a:lnTo>
                    <a:pt x="251" y="289"/>
                  </a:lnTo>
                  <a:lnTo>
                    <a:pt x="216" y="260"/>
                  </a:lnTo>
                  <a:lnTo>
                    <a:pt x="180" y="233"/>
                  </a:lnTo>
                  <a:lnTo>
                    <a:pt x="144" y="204"/>
                  </a:lnTo>
                  <a:lnTo>
                    <a:pt x="107" y="175"/>
                  </a:lnTo>
                  <a:lnTo>
                    <a:pt x="72" y="146"/>
                  </a:lnTo>
                  <a:lnTo>
                    <a:pt x="36" y="119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BA9372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7" name="Freeform 1377"/>
            <p:cNvSpPr>
              <a:spLocks/>
            </p:cNvSpPr>
            <p:nvPr userDrawn="1"/>
          </p:nvSpPr>
          <p:spPr bwMode="auto">
            <a:xfrm>
              <a:off x="3006" y="132"/>
              <a:ext cx="707" cy="265"/>
            </a:xfrm>
            <a:custGeom>
              <a:avLst/>
              <a:gdLst>
                <a:gd name="T0" fmla="*/ 42 w 1414"/>
                <a:gd name="T1" fmla="*/ 74 h 530"/>
                <a:gd name="T2" fmla="*/ 123 w 1414"/>
                <a:gd name="T3" fmla="*/ 61 h 530"/>
                <a:gd name="T4" fmla="*/ 204 w 1414"/>
                <a:gd name="T5" fmla="*/ 49 h 530"/>
                <a:gd name="T6" fmla="*/ 286 w 1414"/>
                <a:gd name="T7" fmla="*/ 39 h 530"/>
                <a:gd name="T8" fmla="*/ 367 w 1414"/>
                <a:gd name="T9" fmla="*/ 30 h 530"/>
                <a:gd name="T10" fmla="*/ 449 w 1414"/>
                <a:gd name="T11" fmla="*/ 21 h 530"/>
                <a:gd name="T12" fmla="*/ 530 w 1414"/>
                <a:gd name="T13" fmla="*/ 13 h 530"/>
                <a:gd name="T14" fmla="*/ 612 w 1414"/>
                <a:gd name="T15" fmla="*/ 4 h 530"/>
                <a:gd name="T16" fmla="*/ 678 w 1414"/>
                <a:gd name="T17" fmla="*/ 10 h 530"/>
                <a:gd name="T18" fmla="*/ 725 w 1414"/>
                <a:gd name="T19" fmla="*/ 30 h 530"/>
                <a:gd name="T20" fmla="*/ 772 w 1414"/>
                <a:gd name="T21" fmla="*/ 51 h 530"/>
                <a:gd name="T22" fmla="*/ 821 w 1414"/>
                <a:gd name="T23" fmla="*/ 71 h 530"/>
                <a:gd name="T24" fmla="*/ 868 w 1414"/>
                <a:gd name="T25" fmla="*/ 92 h 530"/>
                <a:gd name="T26" fmla="*/ 915 w 1414"/>
                <a:gd name="T27" fmla="*/ 112 h 530"/>
                <a:gd name="T28" fmla="*/ 964 w 1414"/>
                <a:gd name="T29" fmla="*/ 132 h 530"/>
                <a:gd name="T30" fmla="*/ 1011 w 1414"/>
                <a:gd name="T31" fmla="*/ 153 h 530"/>
                <a:gd name="T32" fmla="*/ 1058 w 1414"/>
                <a:gd name="T33" fmla="*/ 173 h 530"/>
                <a:gd name="T34" fmla="*/ 1105 w 1414"/>
                <a:gd name="T35" fmla="*/ 193 h 530"/>
                <a:gd name="T36" fmla="*/ 1153 w 1414"/>
                <a:gd name="T37" fmla="*/ 214 h 530"/>
                <a:gd name="T38" fmla="*/ 1201 w 1414"/>
                <a:gd name="T39" fmla="*/ 234 h 530"/>
                <a:gd name="T40" fmla="*/ 1248 w 1414"/>
                <a:gd name="T41" fmla="*/ 254 h 530"/>
                <a:gd name="T42" fmla="*/ 1295 w 1414"/>
                <a:gd name="T43" fmla="*/ 275 h 530"/>
                <a:gd name="T44" fmla="*/ 1343 w 1414"/>
                <a:gd name="T45" fmla="*/ 296 h 530"/>
                <a:gd name="T46" fmla="*/ 1390 w 1414"/>
                <a:gd name="T47" fmla="*/ 316 h 530"/>
                <a:gd name="T48" fmla="*/ 1398 w 1414"/>
                <a:gd name="T49" fmla="*/ 335 h 530"/>
                <a:gd name="T50" fmla="*/ 1367 w 1414"/>
                <a:gd name="T51" fmla="*/ 352 h 530"/>
                <a:gd name="T52" fmla="*/ 1335 w 1414"/>
                <a:gd name="T53" fmla="*/ 370 h 530"/>
                <a:gd name="T54" fmla="*/ 1304 w 1414"/>
                <a:gd name="T55" fmla="*/ 388 h 530"/>
                <a:gd name="T56" fmla="*/ 1268 w 1414"/>
                <a:gd name="T57" fmla="*/ 401 h 530"/>
                <a:gd name="T58" fmla="*/ 1230 w 1414"/>
                <a:gd name="T59" fmla="*/ 409 h 530"/>
                <a:gd name="T60" fmla="*/ 1192 w 1414"/>
                <a:gd name="T61" fmla="*/ 417 h 530"/>
                <a:gd name="T62" fmla="*/ 1154 w 1414"/>
                <a:gd name="T63" fmla="*/ 425 h 530"/>
                <a:gd name="T64" fmla="*/ 1116 w 1414"/>
                <a:gd name="T65" fmla="*/ 433 h 530"/>
                <a:gd name="T66" fmla="*/ 1078 w 1414"/>
                <a:gd name="T67" fmla="*/ 441 h 530"/>
                <a:gd name="T68" fmla="*/ 1040 w 1414"/>
                <a:gd name="T69" fmla="*/ 449 h 530"/>
                <a:gd name="T70" fmla="*/ 1002 w 1414"/>
                <a:gd name="T71" fmla="*/ 457 h 530"/>
                <a:gd name="T72" fmla="*/ 958 w 1414"/>
                <a:gd name="T73" fmla="*/ 466 h 530"/>
                <a:gd name="T74" fmla="*/ 908 w 1414"/>
                <a:gd name="T75" fmla="*/ 475 h 530"/>
                <a:gd name="T76" fmla="*/ 860 w 1414"/>
                <a:gd name="T77" fmla="*/ 484 h 530"/>
                <a:gd name="T78" fmla="*/ 812 w 1414"/>
                <a:gd name="T79" fmla="*/ 492 h 530"/>
                <a:gd name="T80" fmla="*/ 762 w 1414"/>
                <a:gd name="T81" fmla="*/ 501 h 530"/>
                <a:gd name="T82" fmla="*/ 714 w 1414"/>
                <a:gd name="T83" fmla="*/ 509 h 530"/>
                <a:gd name="T84" fmla="*/ 665 w 1414"/>
                <a:gd name="T85" fmla="*/ 517 h 530"/>
                <a:gd name="T86" fmla="*/ 616 w 1414"/>
                <a:gd name="T87" fmla="*/ 525 h 530"/>
                <a:gd name="T88" fmla="*/ 555 w 1414"/>
                <a:gd name="T89" fmla="*/ 502 h 530"/>
                <a:gd name="T90" fmla="*/ 481 w 1414"/>
                <a:gd name="T91" fmla="*/ 446 h 530"/>
                <a:gd name="T92" fmla="*/ 407 w 1414"/>
                <a:gd name="T93" fmla="*/ 389 h 530"/>
                <a:gd name="T94" fmla="*/ 333 w 1414"/>
                <a:gd name="T95" fmla="*/ 333 h 530"/>
                <a:gd name="T96" fmla="*/ 259 w 1414"/>
                <a:gd name="T97" fmla="*/ 278 h 530"/>
                <a:gd name="T98" fmla="*/ 185 w 1414"/>
                <a:gd name="T99" fmla="*/ 221 h 530"/>
                <a:gd name="T100" fmla="*/ 111 w 1414"/>
                <a:gd name="T101" fmla="*/ 165 h 530"/>
                <a:gd name="T102" fmla="*/ 37 w 1414"/>
                <a:gd name="T103" fmla="*/ 10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14" h="530">
                  <a:moveTo>
                    <a:pt x="0" y="81"/>
                  </a:moveTo>
                  <a:lnTo>
                    <a:pt x="42" y="74"/>
                  </a:lnTo>
                  <a:lnTo>
                    <a:pt x="82" y="67"/>
                  </a:lnTo>
                  <a:lnTo>
                    <a:pt x="123" y="61"/>
                  </a:lnTo>
                  <a:lnTo>
                    <a:pt x="164" y="55"/>
                  </a:lnTo>
                  <a:lnTo>
                    <a:pt x="204" y="49"/>
                  </a:lnTo>
                  <a:lnTo>
                    <a:pt x="245" y="44"/>
                  </a:lnTo>
                  <a:lnTo>
                    <a:pt x="286" y="39"/>
                  </a:lnTo>
                  <a:lnTo>
                    <a:pt x="327" y="34"/>
                  </a:lnTo>
                  <a:lnTo>
                    <a:pt x="367" y="30"/>
                  </a:lnTo>
                  <a:lnTo>
                    <a:pt x="407" y="25"/>
                  </a:lnTo>
                  <a:lnTo>
                    <a:pt x="449" y="21"/>
                  </a:lnTo>
                  <a:lnTo>
                    <a:pt x="489" y="16"/>
                  </a:lnTo>
                  <a:lnTo>
                    <a:pt x="530" y="13"/>
                  </a:lnTo>
                  <a:lnTo>
                    <a:pt x="571" y="8"/>
                  </a:lnTo>
                  <a:lnTo>
                    <a:pt x="612" y="4"/>
                  </a:lnTo>
                  <a:lnTo>
                    <a:pt x="654" y="0"/>
                  </a:lnTo>
                  <a:lnTo>
                    <a:pt x="678" y="10"/>
                  </a:lnTo>
                  <a:lnTo>
                    <a:pt x="701" y="21"/>
                  </a:lnTo>
                  <a:lnTo>
                    <a:pt x="725" y="30"/>
                  </a:lnTo>
                  <a:lnTo>
                    <a:pt x="749" y="40"/>
                  </a:lnTo>
                  <a:lnTo>
                    <a:pt x="772" y="51"/>
                  </a:lnTo>
                  <a:lnTo>
                    <a:pt x="797" y="61"/>
                  </a:lnTo>
                  <a:lnTo>
                    <a:pt x="821" y="71"/>
                  </a:lnTo>
                  <a:lnTo>
                    <a:pt x="844" y="82"/>
                  </a:lnTo>
                  <a:lnTo>
                    <a:pt x="868" y="92"/>
                  </a:lnTo>
                  <a:lnTo>
                    <a:pt x="892" y="101"/>
                  </a:lnTo>
                  <a:lnTo>
                    <a:pt x="915" y="112"/>
                  </a:lnTo>
                  <a:lnTo>
                    <a:pt x="939" y="122"/>
                  </a:lnTo>
                  <a:lnTo>
                    <a:pt x="964" y="132"/>
                  </a:lnTo>
                  <a:lnTo>
                    <a:pt x="987" y="143"/>
                  </a:lnTo>
                  <a:lnTo>
                    <a:pt x="1011" y="153"/>
                  </a:lnTo>
                  <a:lnTo>
                    <a:pt x="1034" y="162"/>
                  </a:lnTo>
                  <a:lnTo>
                    <a:pt x="1058" y="173"/>
                  </a:lnTo>
                  <a:lnTo>
                    <a:pt x="1082" y="183"/>
                  </a:lnTo>
                  <a:lnTo>
                    <a:pt x="1105" y="193"/>
                  </a:lnTo>
                  <a:lnTo>
                    <a:pt x="1130" y="204"/>
                  </a:lnTo>
                  <a:lnTo>
                    <a:pt x="1153" y="214"/>
                  </a:lnTo>
                  <a:lnTo>
                    <a:pt x="1177" y="225"/>
                  </a:lnTo>
                  <a:lnTo>
                    <a:pt x="1201" y="234"/>
                  </a:lnTo>
                  <a:lnTo>
                    <a:pt x="1224" y="244"/>
                  </a:lnTo>
                  <a:lnTo>
                    <a:pt x="1248" y="254"/>
                  </a:lnTo>
                  <a:lnTo>
                    <a:pt x="1271" y="265"/>
                  </a:lnTo>
                  <a:lnTo>
                    <a:pt x="1295" y="275"/>
                  </a:lnTo>
                  <a:lnTo>
                    <a:pt x="1320" y="286"/>
                  </a:lnTo>
                  <a:lnTo>
                    <a:pt x="1343" y="296"/>
                  </a:lnTo>
                  <a:lnTo>
                    <a:pt x="1367" y="305"/>
                  </a:lnTo>
                  <a:lnTo>
                    <a:pt x="1390" y="316"/>
                  </a:lnTo>
                  <a:lnTo>
                    <a:pt x="1414" y="326"/>
                  </a:lnTo>
                  <a:lnTo>
                    <a:pt x="1398" y="335"/>
                  </a:lnTo>
                  <a:lnTo>
                    <a:pt x="1382" y="343"/>
                  </a:lnTo>
                  <a:lnTo>
                    <a:pt x="1367" y="352"/>
                  </a:lnTo>
                  <a:lnTo>
                    <a:pt x="1351" y="362"/>
                  </a:lnTo>
                  <a:lnTo>
                    <a:pt x="1335" y="370"/>
                  </a:lnTo>
                  <a:lnTo>
                    <a:pt x="1320" y="379"/>
                  </a:lnTo>
                  <a:lnTo>
                    <a:pt x="1304" y="388"/>
                  </a:lnTo>
                  <a:lnTo>
                    <a:pt x="1287" y="397"/>
                  </a:lnTo>
                  <a:lnTo>
                    <a:pt x="1268" y="401"/>
                  </a:lnTo>
                  <a:lnTo>
                    <a:pt x="1249" y="405"/>
                  </a:lnTo>
                  <a:lnTo>
                    <a:pt x="1230" y="409"/>
                  </a:lnTo>
                  <a:lnTo>
                    <a:pt x="1211" y="413"/>
                  </a:lnTo>
                  <a:lnTo>
                    <a:pt x="1192" y="417"/>
                  </a:lnTo>
                  <a:lnTo>
                    <a:pt x="1173" y="422"/>
                  </a:lnTo>
                  <a:lnTo>
                    <a:pt x="1154" y="425"/>
                  </a:lnTo>
                  <a:lnTo>
                    <a:pt x="1135" y="430"/>
                  </a:lnTo>
                  <a:lnTo>
                    <a:pt x="1116" y="433"/>
                  </a:lnTo>
                  <a:lnTo>
                    <a:pt x="1096" y="438"/>
                  </a:lnTo>
                  <a:lnTo>
                    <a:pt x="1078" y="441"/>
                  </a:lnTo>
                  <a:lnTo>
                    <a:pt x="1058" y="446"/>
                  </a:lnTo>
                  <a:lnTo>
                    <a:pt x="1040" y="449"/>
                  </a:lnTo>
                  <a:lnTo>
                    <a:pt x="1020" y="454"/>
                  </a:lnTo>
                  <a:lnTo>
                    <a:pt x="1002" y="457"/>
                  </a:lnTo>
                  <a:lnTo>
                    <a:pt x="982" y="462"/>
                  </a:lnTo>
                  <a:lnTo>
                    <a:pt x="958" y="466"/>
                  </a:lnTo>
                  <a:lnTo>
                    <a:pt x="934" y="470"/>
                  </a:lnTo>
                  <a:lnTo>
                    <a:pt x="908" y="475"/>
                  </a:lnTo>
                  <a:lnTo>
                    <a:pt x="884" y="479"/>
                  </a:lnTo>
                  <a:lnTo>
                    <a:pt x="860" y="484"/>
                  </a:lnTo>
                  <a:lnTo>
                    <a:pt x="836" y="487"/>
                  </a:lnTo>
                  <a:lnTo>
                    <a:pt x="812" y="492"/>
                  </a:lnTo>
                  <a:lnTo>
                    <a:pt x="787" y="496"/>
                  </a:lnTo>
                  <a:lnTo>
                    <a:pt x="762" y="501"/>
                  </a:lnTo>
                  <a:lnTo>
                    <a:pt x="738" y="505"/>
                  </a:lnTo>
                  <a:lnTo>
                    <a:pt x="714" y="509"/>
                  </a:lnTo>
                  <a:lnTo>
                    <a:pt x="689" y="514"/>
                  </a:lnTo>
                  <a:lnTo>
                    <a:pt x="665" y="517"/>
                  </a:lnTo>
                  <a:lnTo>
                    <a:pt x="640" y="522"/>
                  </a:lnTo>
                  <a:lnTo>
                    <a:pt x="616" y="525"/>
                  </a:lnTo>
                  <a:lnTo>
                    <a:pt x="592" y="530"/>
                  </a:lnTo>
                  <a:lnTo>
                    <a:pt x="555" y="502"/>
                  </a:lnTo>
                  <a:lnTo>
                    <a:pt x="518" y="473"/>
                  </a:lnTo>
                  <a:lnTo>
                    <a:pt x="481" y="446"/>
                  </a:lnTo>
                  <a:lnTo>
                    <a:pt x="444" y="417"/>
                  </a:lnTo>
                  <a:lnTo>
                    <a:pt x="407" y="389"/>
                  </a:lnTo>
                  <a:lnTo>
                    <a:pt x="370" y="362"/>
                  </a:lnTo>
                  <a:lnTo>
                    <a:pt x="333" y="333"/>
                  </a:lnTo>
                  <a:lnTo>
                    <a:pt x="297" y="305"/>
                  </a:lnTo>
                  <a:lnTo>
                    <a:pt x="259" y="278"/>
                  </a:lnTo>
                  <a:lnTo>
                    <a:pt x="222" y="249"/>
                  </a:lnTo>
                  <a:lnTo>
                    <a:pt x="185" y="221"/>
                  </a:lnTo>
                  <a:lnTo>
                    <a:pt x="148" y="192"/>
                  </a:lnTo>
                  <a:lnTo>
                    <a:pt x="111" y="165"/>
                  </a:lnTo>
                  <a:lnTo>
                    <a:pt x="74" y="137"/>
                  </a:lnTo>
                  <a:lnTo>
                    <a:pt x="37" y="108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BF9B7A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8" name="Freeform 1378"/>
            <p:cNvSpPr>
              <a:spLocks/>
            </p:cNvSpPr>
            <p:nvPr userDrawn="1"/>
          </p:nvSpPr>
          <p:spPr bwMode="auto">
            <a:xfrm>
              <a:off x="3041" y="132"/>
              <a:ext cx="673" cy="257"/>
            </a:xfrm>
            <a:custGeom>
              <a:avLst/>
              <a:gdLst>
                <a:gd name="T0" fmla="*/ 36 w 1345"/>
                <a:gd name="T1" fmla="*/ 66 h 515"/>
                <a:gd name="T2" fmla="*/ 109 w 1345"/>
                <a:gd name="T3" fmla="*/ 54 h 515"/>
                <a:gd name="T4" fmla="*/ 182 w 1345"/>
                <a:gd name="T5" fmla="*/ 44 h 515"/>
                <a:gd name="T6" fmla="*/ 254 w 1345"/>
                <a:gd name="T7" fmla="*/ 33 h 515"/>
                <a:gd name="T8" fmla="*/ 327 w 1345"/>
                <a:gd name="T9" fmla="*/ 25 h 515"/>
                <a:gd name="T10" fmla="*/ 399 w 1345"/>
                <a:gd name="T11" fmla="*/ 17 h 515"/>
                <a:gd name="T12" fmla="*/ 473 w 1345"/>
                <a:gd name="T13" fmla="*/ 10 h 515"/>
                <a:gd name="T14" fmla="*/ 547 w 1345"/>
                <a:gd name="T15" fmla="*/ 3 h 515"/>
                <a:gd name="T16" fmla="*/ 608 w 1345"/>
                <a:gd name="T17" fmla="*/ 10 h 515"/>
                <a:gd name="T18" fmla="*/ 655 w 1345"/>
                <a:gd name="T19" fmla="*/ 30 h 515"/>
                <a:gd name="T20" fmla="*/ 704 w 1345"/>
                <a:gd name="T21" fmla="*/ 51 h 515"/>
                <a:gd name="T22" fmla="*/ 751 w 1345"/>
                <a:gd name="T23" fmla="*/ 71 h 515"/>
                <a:gd name="T24" fmla="*/ 798 w 1345"/>
                <a:gd name="T25" fmla="*/ 92 h 515"/>
                <a:gd name="T26" fmla="*/ 846 w 1345"/>
                <a:gd name="T27" fmla="*/ 112 h 515"/>
                <a:gd name="T28" fmla="*/ 894 w 1345"/>
                <a:gd name="T29" fmla="*/ 132 h 515"/>
                <a:gd name="T30" fmla="*/ 941 w 1345"/>
                <a:gd name="T31" fmla="*/ 153 h 515"/>
                <a:gd name="T32" fmla="*/ 989 w 1345"/>
                <a:gd name="T33" fmla="*/ 173 h 515"/>
                <a:gd name="T34" fmla="*/ 1037 w 1345"/>
                <a:gd name="T35" fmla="*/ 193 h 515"/>
                <a:gd name="T36" fmla="*/ 1084 w 1345"/>
                <a:gd name="T37" fmla="*/ 214 h 515"/>
                <a:gd name="T38" fmla="*/ 1131 w 1345"/>
                <a:gd name="T39" fmla="*/ 234 h 515"/>
                <a:gd name="T40" fmla="*/ 1179 w 1345"/>
                <a:gd name="T41" fmla="*/ 254 h 515"/>
                <a:gd name="T42" fmla="*/ 1227 w 1345"/>
                <a:gd name="T43" fmla="*/ 275 h 515"/>
                <a:gd name="T44" fmla="*/ 1274 w 1345"/>
                <a:gd name="T45" fmla="*/ 296 h 515"/>
                <a:gd name="T46" fmla="*/ 1321 w 1345"/>
                <a:gd name="T47" fmla="*/ 316 h 515"/>
                <a:gd name="T48" fmla="*/ 1330 w 1345"/>
                <a:gd name="T49" fmla="*/ 334 h 515"/>
                <a:gd name="T50" fmla="*/ 1300 w 1345"/>
                <a:gd name="T51" fmla="*/ 351 h 515"/>
                <a:gd name="T52" fmla="*/ 1270 w 1345"/>
                <a:gd name="T53" fmla="*/ 369 h 515"/>
                <a:gd name="T54" fmla="*/ 1242 w 1345"/>
                <a:gd name="T55" fmla="*/ 385 h 515"/>
                <a:gd name="T56" fmla="*/ 1209 w 1345"/>
                <a:gd name="T57" fmla="*/ 396 h 515"/>
                <a:gd name="T58" fmla="*/ 1176 w 1345"/>
                <a:gd name="T59" fmla="*/ 404 h 515"/>
                <a:gd name="T60" fmla="*/ 1141 w 1345"/>
                <a:gd name="T61" fmla="*/ 412 h 515"/>
                <a:gd name="T62" fmla="*/ 1108 w 1345"/>
                <a:gd name="T63" fmla="*/ 419 h 515"/>
                <a:gd name="T64" fmla="*/ 1073 w 1345"/>
                <a:gd name="T65" fmla="*/ 427 h 515"/>
                <a:gd name="T66" fmla="*/ 1040 w 1345"/>
                <a:gd name="T67" fmla="*/ 434 h 515"/>
                <a:gd name="T68" fmla="*/ 1005 w 1345"/>
                <a:gd name="T69" fmla="*/ 441 h 515"/>
                <a:gd name="T70" fmla="*/ 972 w 1345"/>
                <a:gd name="T71" fmla="*/ 449 h 515"/>
                <a:gd name="T72" fmla="*/ 933 w 1345"/>
                <a:gd name="T73" fmla="*/ 456 h 515"/>
                <a:gd name="T74" fmla="*/ 890 w 1345"/>
                <a:gd name="T75" fmla="*/ 464 h 515"/>
                <a:gd name="T76" fmla="*/ 846 w 1345"/>
                <a:gd name="T77" fmla="*/ 472 h 515"/>
                <a:gd name="T78" fmla="*/ 803 w 1345"/>
                <a:gd name="T79" fmla="*/ 480 h 515"/>
                <a:gd name="T80" fmla="*/ 760 w 1345"/>
                <a:gd name="T81" fmla="*/ 487 h 515"/>
                <a:gd name="T82" fmla="*/ 716 w 1345"/>
                <a:gd name="T83" fmla="*/ 495 h 515"/>
                <a:gd name="T84" fmla="*/ 672 w 1345"/>
                <a:gd name="T85" fmla="*/ 503 h 515"/>
                <a:gd name="T86" fmla="*/ 630 w 1345"/>
                <a:gd name="T87" fmla="*/ 511 h 515"/>
                <a:gd name="T88" fmla="*/ 570 w 1345"/>
                <a:gd name="T89" fmla="*/ 487 h 515"/>
                <a:gd name="T90" fmla="*/ 494 w 1345"/>
                <a:gd name="T91" fmla="*/ 432 h 515"/>
                <a:gd name="T92" fmla="*/ 418 w 1345"/>
                <a:gd name="T93" fmla="*/ 377 h 515"/>
                <a:gd name="T94" fmla="*/ 342 w 1345"/>
                <a:gd name="T95" fmla="*/ 321 h 515"/>
                <a:gd name="T96" fmla="*/ 266 w 1345"/>
                <a:gd name="T97" fmla="*/ 265 h 515"/>
                <a:gd name="T98" fmla="*/ 190 w 1345"/>
                <a:gd name="T99" fmla="*/ 210 h 515"/>
                <a:gd name="T100" fmla="*/ 114 w 1345"/>
                <a:gd name="T101" fmla="*/ 154 h 515"/>
                <a:gd name="T102" fmla="*/ 38 w 1345"/>
                <a:gd name="T103" fmla="*/ 9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45" h="515">
                  <a:moveTo>
                    <a:pt x="0" y="71"/>
                  </a:moveTo>
                  <a:lnTo>
                    <a:pt x="36" y="66"/>
                  </a:lnTo>
                  <a:lnTo>
                    <a:pt x="72" y="59"/>
                  </a:lnTo>
                  <a:lnTo>
                    <a:pt x="109" y="54"/>
                  </a:lnTo>
                  <a:lnTo>
                    <a:pt x="146" y="48"/>
                  </a:lnTo>
                  <a:lnTo>
                    <a:pt x="182" y="44"/>
                  </a:lnTo>
                  <a:lnTo>
                    <a:pt x="219" y="38"/>
                  </a:lnTo>
                  <a:lnTo>
                    <a:pt x="254" y="33"/>
                  </a:lnTo>
                  <a:lnTo>
                    <a:pt x="290" y="30"/>
                  </a:lnTo>
                  <a:lnTo>
                    <a:pt x="327" y="25"/>
                  </a:lnTo>
                  <a:lnTo>
                    <a:pt x="363" y="22"/>
                  </a:lnTo>
                  <a:lnTo>
                    <a:pt x="399" y="17"/>
                  </a:lnTo>
                  <a:lnTo>
                    <a:pt x="436" y="14"/>
                  </a:lnTo>
                  <a:lnTo>
                    <a:pt x="473" y="10"/>
                  </a:lnTo>
                  <a:lnTo>
                    <a:pt x="510" y="7"/>
                  </a:lnTo>
                  <a:lnTo>
                    <a:pt x="547" y="3"/>
                  </a:lnTo>
                  <a:lnTo>
                    <a:pt x="584" y="0"/>
                  </a:lnTo>
                  <a:lnTo>
                    <a:pt x="608" y="10"/>
                  </a:lnTo>
                  <a:lnTo>
                    <a:pt x="631" y="21"/>
                  </a:lnTo>
                  <a:lnTo>
                    <a:pt x="655" y="30"/>
                  </a:lnTo>
                  <a:lnTo>
                    <a:pt x="679" y="40"/>
                  </a:lnTo>
                  <a:lnTo>
                    <a:pt x="704" y="51"/>
                  </a:lnTo>
                  <a:lnTo>
                    <a:pt x="727" y="61"/>
                  </a:lnTo>
                  <a:lnTo>
                    <a:pt x="751" y="71"/>
                  </a:lnTo>
                  <a:lnTo>
                    <a:pt x="775" y="82"/>
                  </a:lnTo>
                  <a:lnTo>
                    <a:pt x="798" y="92"/>
                  </a:lnTo>
                  <a:lnTo>
                    <a:pt x="822" y="101"/>
                  </a:lnTo>
                  <a:lnTo>
                    <a:pt x="846" y="112"/>
                  </a:lnTo>
                  <a:lnTo>
                    <a:pt x="869" y="122"/>
                  </a:lnTo>
                  <a:lnTo>
                    <a:pt x="894" y="132"/>
                  </a:lnTo>
                  <a:lnTo>
                    <a:pt x="918" y="143"/>
                  </a:lnTo>
                  <a:lnTo>
                    <a:pt x="941" y="153"/>
                  </a:lnTo>
                  <a:lnTo>
                    <a:pt x="965" y="162"/>
                  </a:lnTo>
                  <a:lnTo>
                    <a:pt x="989" y="173"/>
                  </a:lnTo>
                  <a:lnTo>
                    <a:pt x="1012" y="183"/>
                  </a:lnTo>
                  <a:lnTo>
                    <a:pt x="1037" y="193"/>
                  </a:lnTo>
                  <a:lnTo>
                    <a:pt x="1060" y="204"/>
                  </a:lnTo>
                  <a:lnTo>
                    <a:pt x="1084" y="214"/>
                  </a:lnTo>
                  <a:lnTo>
                    <a:pt x="1108" y="225"/>
                  </a:lnTo>
                  <a:lnTo>
                    <a:pt x="1131" y="234"/>
                  </a:lnTo>
                  <a:lnTo>
                    <a:pt x="1155" y="244"/>
                  </a:lnTo>
                  <a:lnTo>
                    <a:pt x="1179" y="254"/>
                  </a:lnTo>
                  <a:lnTo>
                    <a:pt x="1202" y="265"/>
                  </a:lnTo>
                  <a:lnTo>
                    <a:pt x="1227" y="275"/>
                  </a:lnTo>
                  <a:lnTo>
                    <a:pt x="1250" y="286"/>
                  </a:lnTo>
                  <a:lnTo>
                    <a:pt x="1274" y="296"/>
                  </a:lnTo>
                  <a:lnTo>
                    <a:pt x="1298" y="305"/>
                  </a:lnTo>
                  <a:lnTo>
                    <a:pt x="1321" y="316"/>
                  </a:lnTo>
                  <a:lnTo>
                    <a:pt x="1345" y="326"/>
                  </a:lnTo>
                  <a:lnTo>
                    <a:pt x="1330" y="334"/>
                  </a:lnTo>
                  <a:lnTo>
                    <a:pt x="1315" y="343"/>
                  </a:lnTo>
                  <a:lnTo>
                    <a:pt x="1300" y="351"/>
                  </a:lnTo>
                  <a:lnTo>
                    <a:pt x="1285" y="359"/>
                  </a:lnTo>
                  <a:lnTo>
                    <a:pt x="1270" y="369"/>
                  </a:lnTo>
                  <a:lnTo>
                    <a:pt x="1257" y="377"/>
                  </a:lnTo>
                  <a:lnTo>
                    <a:pt x="1242" y="385"/>
                  </a:lnTo>
                  <a:lnTo>
                    <a:pt x="1227" y="393"/>
                  </a:lnTo>
                  <a:lnTo>
                    <a:pt x="1209" y="396"/>
                  </a:lnTo>
                  <a:lnTo>
                    <a:pt x="1192" y="401"/>
                  </a:lnTo>
                  <a:lnTo>
                    <a:pt x="1176" y="404"/>
                  </a:lnTo>
                  <a:lnTo>
                    <a:pt x="1159" y="408"/>
                  </a:lnTo>
                  <a:lnTo>
                    <a:pt x="1141" y="412"/>
                  </a:lnTo>
                  <a:lnTo>
                    <a:pt x="1124" y="416"/>
                  </a:lnTo>
                  <a:lnTo>
                    <a:pt x="1108" y="419"/>
                  </a:lnTo>
                  <a:lnTo>
                    <a:pt x="1091" y="423"/>
                  </a:lnTo>
                  <a:lnTo>
                    <a:pt x="1073" y="427"/>
                  </a:lnTo>
                  <a:lnTo>
                    <a:pt x="1057" y="431"/>
                  </a:lnTo>
                  <a:lnTo>
                    <a:pt x="1040" y="434"/>
                  </a:lnTo>
                  <a:lnTo>
                    <a:pt x="1023" y="438"/>
                  </a:lnTo>
                  <a:lnTo>
                    <a:pt x="1005" y="441"/>
                  </a:lnTo>
                  <a:lnTo>
                    <a:pt x="989" y="446"/>
                  </a:lnTo>
                  <a:lnTo>
                    <a:pt x="972" y="449"/>
                  </a:lnTo>
                  <a:lnTo>
                    <a:pt x="955" y="453"/>
                  </a:lnTo>
                  <a:lnTo>
                    <a:pt x="933" y="456"/>
                  </a:lnTo>
                  <a:lnTo>
                    <a:pt x="911" y="461"/>
                  </a:lnTo>
                  <a:lnTo>
                    <a:pt x="890" y="464"/>
                  </a:lnTo>
                  <a:lnTo>
                    <a:pt x="868" y="468"/>
                  </a:lnTo>
                  <a:lnTo>
                    <a:pt x="846" y="472"/>
                  </a:lnTo>
                  <a:lnTo>
                    <a:pt x="825" y="476"/>
                  </a:lnTo>
                  <a:lnTo>
                    <a:pt x="803" y="480"/>
                  </a:lnTo>
                  <a:lnTo>
                    <a:pt x="782" y="484"/>
                  </a:lnTo>
                  <a:lnTo>
                    <a:pt x="760" y="487"/>
                  </a:lnTo>
                  <a:lnTo>
                    <a:pt x="738" y="492"/>
                  </a:lnTo>
                  <a:lnTo>
                    <a:pt x="716" y="495"/>
                  </a:lnTo>
                  <a:lnTo>
                    <a:pt x="694" y="499"/>
                  </a:lnTo>
                  <a:lnTo>
                    <a:pt x="672" y="503"/>
                  </a:lnTo>
                  <a:lnTo>
                    <a:pt x="652" y="507"/>
                  </a:lnTo>
                  <a:lnTo>
                    <a:pt x="630" y="511"/>
                  </a:lnTo>
                  <a:lnTo>
                    <a:pt x="608" y="515"/>
                  </a:lnTo>
                  <a:lnTo>
                    <a:pt x="570" y="487"/>
                  </a:lnTo>
                  <a:lnTo>
                    <a:pt x="532" y="460"/>
                  </a:lnTo>
                  <a:lnTo>
                    <a:pt x="494" y="432"/>
                  </a:lnTo>
                  <a:lnTo>
                    <a:pt x="456" y="404"/>
                  </a:lnTo>
                  <a:lnTo>
                    <a:pt x="418" y="377"/>
                  </a:lnTo>
                  <a:lnTo>
                    <a:pt x="380" y="349"/>
                  </a:lnTo>
                  <a:lnTo>
                    <a:pt x="342" y="321"/>
                  </a:lnTo>
                  <a:lnTo>
                    <a:pt x="304" y="293"/>
                  </a:lnTo>
                  <a:lnTo>
                    <a:pt x="266" y="265"/>
                  </a:lnTo>
                  <a:lnTo>
                    <a:pt x="228" y="237"/>
                  </a:lnTo>
                  <a:lnTo>
                    <a:pt x="190" y="210"/>
                  </a:lnTo>
                  <a:lnTo>
                    <a:pt x="152" y="182"/>
                  </a:lnTo>
                  <a:lnTo>
                    <a:pt x="114" y="154"/>
                  </a:lnTo>
                  <a:lnTo>
                    <a:pt x="76" y="127"/>
                  </a:lnTo>
                  <a:lnTo>
                    <a:pt x="38" y="9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4A384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9" name="Freeform 1379"/>
            <p:cNvSpPr>
              <a:spLocks/>
            </p:cNvSpPr>
            <p:nvPr userDrawn="1"/>
          </p:nvSpPr>
          <p:spPr bwMode="auto">
            <a:xfrm>
              <a:off x="3076" y="132"/>
              <a:ext cx="638" cy="250"/>
            </a:xfrm>
            <a:custGeom>
              <a:avLst/>
              <a:gdLst>
                <a:gd name="T0" fmla="*/ 32 w 1276"/>
                <a:gd name="T1" fmla="*/ 56 h 500"/>
                <a:gd name="T2" fmla="*/ 97 w 1276"/>
                <a:gd name="T3" fmla="*/ 46 h 500"/>
                <a:gd name="T4" fmla="*/ 160 w 1276"/>
                <a:gd name="T5" fmla="*/ 37 h 500"/>
                <a:gd name="T6" fmla="*/ 223 w 1276"/>
                <a:gd name="T7" fmla="*/ 29 h 500"/>
                <a:gd name="T8" fmla="*/ 288 w 1276"/>
                <a:gd name="T9" fmla="*/ 22 h 500"/>
                <a:gd name="T10" fmla="*/ 351 w 1276"/>
                <a:gd name="T11" fmla="*/ 15 h 500"/>
                <a:gd name="T12" fmla="*/ 416 w 1276"/>
                <a:gd name="T13" fmla="*/ 8 h 500"/>
                <a:gd name="T14" fmla="*/ 480 w 1276"/>
                <a:gd name="T15" fmla="*/ 2 h 500"/>
                <a:gd name="T16" fmla="*/ 538 w 1276"/>
                <a:gd name="T17" fmla="*/ 10 h 500"/>
                <a:gd name="T18" fmla="*/ 585 w 1276"/>
                <a:gd name="T19" fmla="*/ 31 h 500"/>
                <a:gd name="T20" fmla="*/ 634 w 1276"/>
                <a:gd name="T21" fmla="*/ 51 h 500"/>
                <a:gd name="T22" fmla="*/ 681 w 1276"/>
                <a:gd name="T23" fmla="*/ 71 h 500"/>
                <a:gd name="T24" fmla="*/ 728 w 1276"/>
                <a:gd name="T25" fmla="*/ 92 h 500"/>
                <a:gd name="T26" fmla="*/ 776 w 1276"/>
                <a:gd name="T27" fmla="*/ 113 h 500"/>
                <a:gd name="T28" fmla="*/ 824 w 1276"/>
                <a:gd name="T29" fmla="*/ 132 h 500"/>
                <a:gd name="T30" fmla="*/ 871 w 1276"/>
                <a:gd name="T31" fmla="*/ 153 h 500"/>
                <a:gd name="T32" fmla="*/ 919 w 1276"/>
                <a:gd name="T33" fmla="*/ 174 h 500"/>
                <a:gd name="T34" fmla="*/ 967 w 1276"/>
                <a:gd name="T35" fmla="*/ 195 h 500"/>
                <a:gd name="T36" fmla="*/ 1014 w 1276"/>
                <a:gd name="T37" fmla="*/ 214 h 500"/>
                <a:gd name="T38" fmla="*/ 1062 w 1276"/>
                <a:gd name="T39" fmla="*/ 235 h 500"/>
                <a:gd name="T40" fmla="*/ 1109 w 1276"/>
                <a:gd name="T41" fmla="*/ 256 h 500"/>
                <a:gd name="T42" fmla="*/ 1157 w 1276"/>
                <a:gd name="T43" fmla="*/ 276 h 500"/>
                <a:gd name="T44" fmla="*/ 1205 w 1276"/>
                <a:gd name="T45" fmla="*/ 296 h 500"/>
                <a:gd name="T46" fmla="*/ 1252 w 1276"/>
                <a:gd name="T47" fmla="*/ 317 h 500"/>
                <a:gd name="T48" fmla="*/ 1263 w 1276"/>
                <a:gd name="T49" fmla="*/ 335 h 500"/>
                <a:gd name="T50" fmla="*/ 1235 w 1276"/>
                <a:gd name="T51" fmla="*/ 350 h 500"/>
                <a:gd name="T52" fmla="*/ 1206 w 1276"/>
                <a:gd name="T53" fmla="*/ 366 h 500"/>
                <a:gd name="T54" fmla="*/ 1179 w 1276"/>
                <a:gd name="T55" fmla="*/ 381 h 500"/>
                <a:gd name="T56" fmla="*/ 1150 w 1276"/>
                <a:gd name="T57" fmla="*/ 393 h 500"/>
                <a:gd name="T58" fmla="*/ 1121 w 1276"/>
                <a:gd name="T59" fmla="*/ 400 h 500"/>
                <a:gd name="T60" fmla="*/ 1091 w 1276"/>
                <a:gd name="T61" fmla="*/ 407 h 500"/>
                <a:gd name="T62" fmla="*/ 1061 w 1276"/>
                <a:gd name="T63" fmla="*/ 413 h 500"/>
                <a:gd name="T64" fmla="*/ 1031 w 1276"/>
                <a:gd name="T65" fmla="*/ 420 h 500"/>
                <a:gd name="T66" fmla="*/ 1002 w 1276"/>
                <a:gd name="T67" fmla="*/ 427 h 500"/>
                <a:gd name="T68" fmla="*/ 972 w 1276"/>
                <a:gd name="T69" fmla="*/ 434 h 500"/>
                <a:gd name="T70" fmla="*/ 942 w 1276"/>
                <a:gd name="T71" fmla="*/ 441 h 500"/>
                <a:gd name="T72" fmla="*/ 909 w 1276"/>
                <a:gd name="T73" fmla="*/ 448 h 500"/>
                <a:gd name="T74" fmla="*/ 871 w 1276"/>
                <a:gd name="T75" fmla="*/ 455 h 500"/>
                <a:gd name="T76" fmla="*/ 833 w 1276"/>
                <a:gd name="T77" fmla="*/ 462 h 500"/>
                <a:gd name="T78" fmla="*/ 795 w 1276"/>
                <a:gd name="T79" fmla="*/ 469 h 500"/>
                <a:gd name="T80" fmla="*/ 757 w 1276"/>
                <a:gd name="T81" fmla="*/ 476 h 500"/>
                <a:gd name="T82" fmla="*/ 719 w 1276"/>
                <a:gd name="T83" fmla="*/ 483 h 500"/>
                <a:gd name="T84" fmla="*/ 681 w 1276"/>
                <a:gd name="T85" fmla="*/ 490 h 500"/>
                <a:gd name="T86" fmla="*/ 643 w 1276"/>
                <a:gd name="T87" fmla="*/ 496 h 500"/>
                <a:gd name="T88" fmla="*/ 585 w 1276"/>
                <a:gd name="T89" fmla="*/ 472 h 500"/>
                <a:gd name="T90" fmla="*/ 507 w 1276"/>
                <a:gd name="T91" fmla="*/ 418 h 500"/>
                <a:gd name="T92" fmla="*/ 430 w 1276"/>
                <a:gd name="T93" fmla="*/ 363 h 500"/>
                <a:gd name="T94" fmla="*/ 351 w 1276"/>
                <a:gd name="T95" fmla="*/ 307 h 500"/>
                <a:gd name="T96" fmla="*/ 273 w 1276"/>
                <a:gd name="T97" fmla="*/ 253 h 500"/>
                <a:gd name="T98" fmla="*/ 195 w 1276"/>
                <a:gd name="T99" fmla="*/ 198 h 500"/>
                <a:gd name="T100" fmla="*/ 117 w 1276"/>
                <a:gd name="T101" fmla="*/ 144 h 500"/>
                <a:gd name="T102" fmla="*/ 39 w 1276"/>
                <a:gd name="T103" fmla="*/ 9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76" h="500">
                  <a:moveTo>
                    <a:pt x="0" y="62"/>
                  </a:moveTo>
                  <a:lnTo>
                    <a:pt x="32" y="56"/>
                  </a:lnTo>
                  <a:lnTo>
                    <a:pt x="64" y="51"/>
                  </a:lnTo>
                  <a:lnTo>
                    <a:pt x="97" y="46"/>
                  </a:lnTo>
                  <a:lnTo>
                    <a:pt x="128" y="41"/>
                  </a:lnTo>
                  <a:lnTo>
                    <a:pt x="160" y="37"/>
                  </a:lnTo>
                  <a:lnTo>
                    <a:pt x="192" y="32"/>
                  </a:lnTo>
                  <a:lnTo>
                    <a:pt x="223" y="29"/>
                  </a:lnTo>
                  <a:lnTo>
                    <a:pt x="256" y="25"/>
                  </a:lnTo>
                  <a:lnTo>
                    <a:pt x="288" y="22"/>
                  </a:lnTo>
                  <a:lnTo>
                    <a:pt x="319" y="18"/>
                  </a:lnTo>
                  <a:lnTo>
                    <a:pt x="351" y="15"/>
                  </a:lnTo>
                  <a:lnTo>
                    <a:pt x="384" y="11"/>
                  </a:lnTo>
                  <a:lnTo>
                    <a:pt x="416" y="8"/>
                  </a:lnTo>
                  <a:lnTo>
                    <a:pt x="448" y="6"/>
                  </a:lnTo>
                  <a:lnTo>
                    <a:pt x="480" y="2"/>
                  </a:lnTo>
                  <a:lnTo>
                    <a:pt x="514" y="0"/>
                  </a:lnTo>
                  <a:lnTo>
                    <a:pt x="538" y="10"/>
                  </a:lnTo>
                  <a:lnTo>
                    <a:pt x="561" y="21"/>
                  </a:lnTo>
                  <a:lnTo>
                    <a:pt x="585" y="31"/>
                  </a:lnTo>
                  <a:lnTo>
                    <a:pt x="609" y="41"/>
                  </a:lnTo>
                  <a:lnTo>
                    <a:pt x="634" y="51"/>
                  </a:lnTo>
                  <a:lnTo>
                    <a:pt x="657" y="61"/>
                  </a:lnTo>
                  <a:lnTo>
                    <a:pt x="681" y="71"/>
                  </a:lnTo>
                  <a:lnTo>
                    <a:pt x="705" y="82"/>
                  </a:lnTo>
                  <a:lnTo>
                    <a:pt x="728" y="92"/>
                  </a:lnTo>
                  <a:lnTo>
                    <a:pt x="752" y="102"/>
                  </a:lnTo>
                  <a:lnTo>
                    <a:pt x="776" y="113"/>
                  </a:lnTo>
                  <a:lnTo>
                    <a:pt x="799" y="123"/>
                  </a:lnTo>
                  <a:lnTo>
                    <a:pt x="824" y="132"/>
                  </a:lnTo>
                  <a:lnTo>
                    <a:pt x="848" y="143"/>
                  </a:lnTo>
                  <a:lnTo>
                    <a:pt x="871" y="153"/>
                  </a:lnTo>
                  <a:lnTo>
                    <a:pt x="895" y="163"/>
                  </a:lnTo>
                  <a:lnTo>
                    <a:pt x="919" y="174"/>
                  </a:lnTo>
                  <a:lnTo>
                    <a:pt x="942" y="184"/>
                  </a:lnTo>
                  <a:lnTo>
                    <a:pt x="967" y="195"/>
                  </a:lnTo>
                  <a:lnTo>
                    <a:pt x="991" y="204"/>
                  </a:lnTo>
                  <a:lnTo>
                    <a:pt x="1014" y="214"/>
                  </a:lnTo>
                  <a:lnTo>
                    <a:pt x="1038" y="225"/>
                  </a:lnTo>
                  <a:lnTo>
                    <a:pt x="1062" y="235"/>
                  </a:lnTo>
                  <a:lnTo>
                    <a:pt x="1085" y="245"/>
                  </a:lnTo>
                  <a:lnTo>
                    <a:pt x="1109" y="256"/>
                  </a:lnTo>
                  <a:lnTo>
                    <a:pt x="1134" y="266"/>
                  </a:lnTo>
                  <a:lnTo>
                    <a:pt x="1157" y="276"/>
                  </a:lnTo>
                  <a:lnTo>
                    <a:pt x="1181" y="286"/>
                  </a:lnTo>
                  <a:lnTo>
                    <a:pt x="1205" y="296"/>
                  </a:lnTo>
                  <a:lnTo>
                    <a:pt x="1229" y="306"/>
                  </a:lnTo>
                  <a:lnTo>
                    <a:pt x="1252" y="317"/>
                  </a:lnTo>
                  <a:lnTo>
                    <a:pt x="1276" y="327"/>
                  </a:lnTo>
                  <a:lnTo>
                    <a:pt x="1263" y="335"/>
                  </a:lnTo>
                  <a:lnTo>
                    <a:pt x="1249" y="342"/>
                  </a:lnTo>
                  <a:lnTo>
                    <a:pt x="1235" y="350"/>
                  </a:lnTo>
                  <a:lnTo>
                    <a:pt x="1221" y="358"/>
                  </a:lnTo>
                  <a:lnTo>
                    <a:pt x="1206" y="366"/>
                  </a:lnTo>
                  <a:lnTo>
                    <a:pt x="1192" y="373"/>
                  </a:lnTo>
                  <a:lnTo>
                    <a:pt x="1179" y="381"/>
                  </a:lnTo>
                  <a:lnTo>
                    <a:pt x="1165" y="389"/>
                  </a:lnTo>
                  <a:lnTo>
                    <a:pt x="1150" y="393"/>
                  </a:lnTo>
                  <a:lnTo>
                    <a:pt x="1135" y="396"/>
                  </a:lnTo>
                  <a:lnTo>
                    <a:pt x="1121" y="400"/>
                  </a:lnTo>
                  <a:lnTo>
                    <a:pt x="1106" y="403"/>
                  </a:lnTo>
                  <a:lnTo>
                    <a:pt x="1091" y="407"/>
                  </a:lnTo>
                  <a:lnTo>
                    <a:pt x="1076" y="410"/>
                  </a:lnTo>
                  <a:lnTo>
                    <a:pt x="1061" y="413"/>
                  </a:lnTo>
                  <a:lnTo>
                    <a:pt x="1046" y="417"/>
                  </a:lnTo>
                  <a:lnTo>
                    <a:pt x="1031" y="420"/>
                  </a:lnTo>
                  <a:lnTo>
                    <a:pt x="1017" y="424"/>
                  </a:lnTo>
                  <a:lnTo>
                    <a:pt x="1002" y="427"/>
                  </a:lnTo>
                  <a:lnTo>
                    <a:pt x="987" y="431"/>
                  </a:lnTo>
                  <a:lnTo>
                    <a:pt x="972" y="434"/>
                  </a:lnTo>
                  <a:lnTo>
                    <a:pt x="957" y="438"/>
                  </a:lnTo>
                  <a:lnTo>
                    <a:pt x="942" y="441"/>
                  </a:lnTo>
                  <a:lnTo>
                    <a:pt x="927" y="445"/>
                  </a:lnTo>
                  <a:lnTo>
                    <a:pt x="909" y="448"/>
                  </a:lnTo>
                  <a:lnTo>
                    <a:pt x="889" y="452"/>
                  </a:lnTo>
                  <a:lnTo>
                    <a:pt x="871" y="455"/>
                  </a:lnTo>
                  <a:lnTo>
                    <a:pt x="851" y="458"/>
                  </a:lnTo>
                  <a:lnTo>
                    <a:pt x="833" y="462"/>
                  </a:lnTo>
                  <a:lnTo>
                    <a:pt x="813" y="465"/>
                  </a:lnTo>
                  <a:lnTo>
                    <a:pt x="795" y="469"/>
                  </a:lnTo>
                  <a:lnTo>
                    <a:pt x="775" y="472"/>
                  </a:lnTo>
                  <a:lnTo>
                    <a:pt x="757" y="476"/>
                  </a:lnTo>
                  <a:lnTo>
                    <a:pt x="737" y="479"/>
                  </a:lnTo>
                  <a:lnTo>
                    <a:pt x="719" y="483"/>
                  </a:lnTo>
                  <a:lnTo>
                    <a:pt x="699" y="486"/>
                  </a:lnTo>
                  <a:lnTo>
                    <a:pt x="681" y="490"/>
                  </a:lnTo>
                  <a:lnTo>
                    <a:pt x="662" y="493"/>
                  </a:lnTo>
                  <a:lnTo>
                    <a:pt x="643" y="496"/>
                  </a:lnTo>
                  <a:lnTo>
                    <a:pt x="624" y="500"/>
                  </a:lnTo>
                  <a:lnTo>
                    <a:pt x="585" y="472"/>
                  </a:lnTo>
                  <a:lnTo>
                    <a:pt x="546" y="445"/>
                  </a:lnTo>
                  <a:lnTo>
                    <a:pt x="507" y="418"/>
                  </a:lnTo>
                  <a:lnTo>
                    <a:pt x="468" y="390"/>
                  </a:lnTo>
                  <a:lnTo>
                    <a:pt x="430" y="363"/>
                  </a:lnTo>
                  <a:lnTo>
                    <a:pt x="390" y="335"/>
                  </a:lnTo>
                  <a:lnTo>
                    <a:pt x="351" y="307"/>
                  </a:lnTo>
                  <a:lnTo>
                    <a:pt x="312" y="281"/>
                  </a:lnTo>
                  <a:lnTo>
                    <a:pt x="273" y="253"/>
                  </a:lnTo>
                  <a:lnTo>
                    <a:pt x="234" y="226"/>
                  </a:lnTo>
                  <a:lnTo>
                    <a:pt x="195" y="198"/>
                  </a:lnTo>
                  <a:lnTo>
                    <a:pt x="157" y="172"/>
                  </a:lnTo>
                  <a:lnTo>
                    <a:pt x="117" y="144"/>
                  </a:lnTo>
                  <a:lnTo>
                    <a:pt x="78" y="116"/>
                  </a:lnTo>
                  <a:lnTo>
                    <a:pt x="39" y="9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C4A58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0" name="Freeform 1380"/>
            <p:cNvSpPr>
              <a:spLocks/>
            </p:cNvSpPr>
            <p:nvPr userDrawn="1"/>
          </p:nvSpPr>
          <p:spPr bwMode="auto">
            <a:xfrm>
              <a:off x="3111" y="132"/>
              <a:ext cx="604" cy="242"/>
            </a:xfrm>
            <a:custGeom>
              <a:avLst/>
              <a:gdLst>
                <a:gd name="T0" fmla="*/ 28 w 1208"/>
                <a:gd name="T1" fmla="*/ 48 h 484"/>
                <a:gd name="T2" fmla="*/ 83 w 1208"/>
                <a:gd name="T3" fmla="*/ 39 h 484"/>
                <a:gd name="T4" fmla="*/ 138 w 1208"/>
                <a:gd name="T5" fmla="*/ 31 h 484"/>
                <a:gd name="T6" fmla="*/ 193 w 1208"/>
                <a:gd name="T7" fmla="*/ 24 h 484"/>
                <a:gd name="T8" fmla="*/ 248 w 1208"/>
                <a:gd name="T9" fmla="*/ 17 h 484"/>
                <a:gd name="T10" fmla="*/ 303 w 1208"/>
                <a:gd name="T11" fmla="*/ 11 h 484"/>
                <a:gd name="T12" fmla="*/ 358 w 1208"/>
                <a:gd name="T13" fmla="*/ 7 h 484"/>
                <a:gd name="T14" fmla="*/ 415 w 1208"/>
                <a:gd name="T15" fmla="*/ 2 h 484"/>
                <a:gd name="T16" fmla="*/ 468 w 1208"/>
                <a:gd name="T17" fmla="*/ 10 h 484"/>
                <a:gd name="T18" fmla="*/ 515 w 1208"/>
                <a:gd name="T19" fmla="*/ 31 h 484"/>
                <a:gd name="T20" fmla="*/ 564 w 1208"/>
                <a:gd name="T21" fmla="*/ 52 h 484"/>
                <a:gd name="T22" fmla="*/ 611 w 1208"/>
                <a:gd name="T23" fmla="*/ 71 h 484"/>
                <a:gd name="T24" fmla="*/ 658 w 1208"/>
                <a:gd name="T25" fmla="*/ 92 h 484"/>
                <a:gd name="T26" fmla="*/ 706 w 1208"/>
                <a:gd name="T27" fmla="*/ 113 h 484"/>
                <a:gd name="T28" fmla="*/ 754 w 1208"/>
                <a:gd name="T29" fmla="*/ 134 h 484"/>
                <a:gd name="T30" fmla="*/ 802 w 1208"/>
                <a:gd name="T31" fmla="*/ 153 h 484"/>
                <a:gd name="T32" fmla="*/ 849 w 1208"/>
                <a:gd name="T33" fmla="*/ 174 h 484"/>
                <a:gd name="T34" fmla="*/ 898 w 1208"/>
                <a:gd name="T35" fmla="*/ 195 h 484"/>
                <a:gd name="T36" fmla="*/ 945 w 1208"/>
                <a:gd name="T37" fmla="*/ 215 h 484"/>
                <a:gd name="T38" fmla="*/ 993 w 1208"/>
                <a:gd name="T39" fmla="*/ 235 h 484"/>
                <a:gd name="T40" fmla="*/ 1041 w 1208"/>
                <a:gd name="T41" fmla="*/ 256 h 484"/>
                <a:gd name="T42" fmla="*/ 1088 w 1208"/>
                <a:gd name="T43" fmla="*/ 276 h 484"/>
                <a:gd name="T44" fmla="*/ 1136 w 1208"/>
                <a:gd name="T45" fmla="*/ 297 h 484"/>
                <a:gd name="T46" fmla="*/ 1183 w 1208"/>
                <a:gd name="T47" fmla="*/ 317 h 484"/>
                <a:gd name="T48" fmla="*/ 1195 w 1208"/>
                <a:gd name="T49" fmla="*/ 334 h 484"/>
                <a:gd name="T50" fmla="*/ 1168 w 1208"/>
                <a:gd name="T51" fmla="*/ 349 h 484"/>
                <a:gd name="T52" fmla="*/ 1143 w 1208"/>
                <a:gd name="T53" fmla="*/ 364 h 484"/>
                <a:gd name="T54" fmla="*/ 1117 w 1208"/>
                <a:gd name="T55" fmla="*/ 378 h 484"/>
                <a:gd name="T56" fmla="*/ 1091 w 1208"/>
                <a:gd name="T57" fmla="*/ 388 h 484"/>
                <a:gd name="T58" fmla="*/ 1066 w 1208"/>
                <a:gd name="T59" fmla="*/ 394 h 484"/>
                <a:gd name="T60" fmla="*/ 1041 w 1208"/>
                <a:gd name="T61" fmla="*/ 401 h 484"/>
                <a:gd name="T62" fmla="*/ 1015 w 1208"/>
                <a:gd name="T63" fmla="*/ 407 h 484"/>
                <a:gd name="T64" fmla="*/ 989 w 1208"/>
                <a:gd name="T65" fmla="*/ 413 h 484"/>
                <a:gd name="T66" fmla="*/ 963 w 1208"/>
                <a:gd name="T67" fmla="*/ 419 h 484"/>
                <a:gd name="T68" fmla="*/ 938 w 1208"/>
                <a:gd name="T69" fmla="*/ 426 h 484"/>
                <a:gd name="T70" fmla="*/ 913 w 1208"/>
                <a:gd name="T71" fmla="*/ 432 h 484"/>
                <a:gd name="T72" fmla="*/ 884 w 1208"/>
                <a:gd name="T73" fmla="*/ 439 h 484"/>
                <a:gd name="T74" fmla="*/ 852 w 1208"/>
                <a:gd name="T75" fmla="*/ 445 h 484"/>
                <a:gd name="T76" fmla="*/ 818 w 1208"/>
                <a:gd name="T77" fmla="*/ 450 h 484"/>
                <a:gd name="T78" fmla="*/ 786 w 1208"/>
                <a:gd name="T79" fmla="*/ 456 h 484"/>
                <a:gd name="T80" fmla="*/ 754 w 1208"/>
                <a:gd name="T81" fmla="*/ 463 h 484"/>
                <a:gd name="T82" fmla="*/ 721 w 1208"/>
                <a:gd name="T83" fmla="*/ 469 h 484"/>
                <a:gd name="T84" fmla="*/ 688 w 1208"/>
                <a:gd name="T85" fmla="*/ 475 h 484"/>
                <a:gd name="T86" fmla="*/ 656 w 1208"/>
                <a:gd name="T87" fmla="*/ 480 h 484"/>
                <a:gd name="T88" fmla="*/ 599 w 1208"/>
                <a:gd name="T89" fmla="*/ 457 h 484"/>
                <a:gd name="T90" fmla="*/ 520 w 1208"/>
                <a:gd name="T91" fmla="*/ 403 h 484"/>
                <a:gd name="T92" fmla="*/ 440 w 1208"/>
                <a:gd name="T93" fmla="*/ 349 h 484"/>
                <a:gd name="T94" fmla="*/ 360 w 1208"/>
                <a:gd name="T95" fmla="*/ 295 h 484"/>
                <a:gd name="T96" fmla="*/ 280 w 1208"/>
                <a:gd name="T97" fmla="*/ 242 h 484"/>
                <a:gd name="T98" fmla="*/ 199 w 1208"/>
                <a:gd name="T99" fmla="*/ 188 h 484"/>
                <a:gd name="T100" fmla="*/ 120 w 1208"/>
                <a:gd name="T101" fmla="*/ 134 h 484"/>
                <a:gd name="T102" fmla="*/ 40 w 1208"/>
                <a:gd name="T103" fmla="*/ 7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08" h="484">
                  <a:moveTo>
                    <a:pt x="0" y="53"/>
                  </a:moveTo>
                  <a:lnTo>
                    <a:pt x="28" y="48"/>
                  </a:lnTo>
                  <a:lnTo>
                    <a:pt x="55" y="44"/>
                  </a:lnTo>
                  <a:lnTo>
                    <a:pt x="83" y="39"/>
                  </a:lnTo>
                  <a:lnTo>
                    <a:pt x="111" y="34"/>
                  </a:lnTo>
                  <a:lnTo>
                    <a:pt x="138" y="31"/>
                  </a:lnTo>
                  <a:lnTo>
                    <a:pt x="165" y="28"/>
                  </a:lnTo>
                  <a:lnTo>
                    <a:pt x="193" y="24"/>
                  </a:lnTo>
                  <a:lnTo>
                    <a:pt x="220" y="21"/>
                  </a:lnTo>
                  <a:lnTo>
                    <a:pt x="248" y="17"/>
                  </a:lnTo>
                  <a:lnTo>
                    <a:pt x="276" y="15"/>
                  </a:lnTo>
                  <a:lnTo>
                    <a:pt x="303" y="11"/>
                  </a:lnTo>
                  <a:lnTo>
                    <a:pt x="331" y="9"/>
                  </a:lnTo>
                  <a:lnTo>
                    <a:pt x="358" y="7"/>
                  </a:lnTo>
                  <a:lnTo>
                    <a:pt x="387" y="4"/>
                  </a:lnTo>
                  <a:lnTo>
                    <a:pt x="415" y="2"/>
                  </a:lnTo>
                  <a:lnTo>
                    <a:pt x="444" y="0"/>
                  </a:lnTo>
                  <a:lnTo>
                    <a:pt x="468" y="10"/>
                  </a:lnTo>
                  <a:lnTo>
                    <a:pt x="491" y="21"/>
                  </a:lnTo>
                  <a:lnTo>
                    <a:pt x="515" y="31"/>
                  </a:lnTo>
                  <a:lnTo>
                    <a:pt x="539" y="41"/>
                  </a:lnTo>
                  <a:lnTo>
                    <a:pt x="564" y="52"/>
                  </a:lnTo>
                  <a:lnTo>
                    <a:pt x="587" y="61"/>
                  </a:lnTo>
                  <a:lnTo>
                    <a:pt x="611" y="71"/>
                  </a:lnTo>
                  <a:lnTo>
                    <a:pt x="635" y="82"/>
                  </a:lnTo>
                  <a:lnTo>
                    <a:pt x="658" y="92"/>
                  </a:lnTo>
                  <a:lnTo>
                    <a:pt x="682" y="102"/>
                  </a:lnTo>
                  <a:lnTo>
                    <a:pt x="706" y="113"/>
                  </a:lnTo>
                  <a:lnTo>
                    <a:pt x="731" y="123"/>
                  </a:lnTo>
                  <a:lnTo>
                    <a:pt x="754" y="134"/>
                  </a:lnTo>
                  <a:lnTo>
                    <a:pt x="778" y="144"/>
                  </a:lnTo>
                  <a:lnTo>
                    <a:pt x="802" y="153"/>
                  </a:lnTo>
                  <a:lnTo>
                    <a:pt x="826" y="163"/>
                  </a:lnTo>
                  <a:lnTo>
                    <a:pt x="849" y="174"/>
                  </a:lnTo>
                  <a:lnTo>
                    <a:pt x="873" y="184"/>
                  </a:lnTo>
                  <a:lnTo>
                    <a:pt x="898" y="195"/>
                  </a:lnTo>
                  <a:lnTo>
                    <a:pt x="921" y="205"/>
                  </a:lnTo>
                  <a:lnTo>
                    <a:pt x="945" y="215"/>
                  </a:lnTo>
                  <a:lnTo>
                    <a:pt x="969" y="226"/>
                  </a:lnTo>
                  <a:lnTo>
                    <a:pt x="993" y="235"/>
                  </a:lnTo>
                  <a:lnTo>
                    <a:pt x="1016" y="245"/>
                  </a:lnTo>
                  <a:lnTo>
                    <a:pt x="1041" y="256"/>
                  </a:lnTo>
                  <a:lnTo>
                    <a:pt x="1065" y="266"/>
                  </a:lnTo>
                  <a:lnTo>
                    <a:pt x="1088" y="276"/>
                  </a:lnTo>
                  <a:lnTo>
                    <a:pt x="1112" y="287"/>
                  </a:lnTo>
                  <a:lnTo>
                    <a:pt x="1136" y="297"/>
                  </a:lnTo>
                  <a:lnTo>
                    <a:pt x="1160" y="306"/>
                  </a:lnTo>
                  <a:lnTo>
                    <a:pt x="1183" y="317"/>
                  </a:lnTo>
                  <a:lnTo>
                    <a:pt x="1208" y="327"/>
                  </a:lnTo>
                  <a:lnTo>
                    <a:pt x="1195" y="334"/>
                  </a:lnTo>
                  <a:lnTo>
                    <a:pt x="1182" y="342"/>
                  </a:lnTo>
                  <a:lnTo>
                    <a:pt x="1168" y="349"/>
                  </a:lnTo>
                  <a:lnTo>
                    <a:pt x="1156" y="356"/>
                  </a:lnTo>
                  <a:lnTo>
                    <a:pt x="1143" y="364"/>
                  </a:lnTo>
                  <a:lnTo>
                    <a:pt x="1130" y="371"/>
                  </a:lnTo>
                  <a:lnTo>
                    <a:pt x="1117" y="378"/>
                  </a:lnTo>
                  <a:lnTo>
                    <a:pt x="1104" y="385"/>
                  </a:lnTo>
                  <a:lnTo>
                    <a:pt x="1091" y="388"/>
                  </a:lnTo>
                  <a:lnTo>
                    <a:pt x="1079" y="392"/>
                  </a:lnTo>
                  <a:lnTo>
                    <a:pt x="1066" y="394"/>
                  </a:lnTo>
                  <a:lnTo>
                    <a:pt x="1053" y="397"/>
                  </a:lnTo>
                  <a:lnTo>
                    <a:pt x="1041" y="401"/>
                  </a:lnTo>
                  <a:lnTo>
                    <a:pt x="1028" y="404"/>
                  </a:lnTo>
                  <a:lnTo>
                    <a:pt x="1015" y="407"/>
                  </a:lnTo>
                  <a:lnTo>
                    <a:pt x="1003" y="410"/>
                  </a:lnTo>
                  <a:lnTo>
                    <a:pt x="989" y="413"/>
                  </a:lnTo>
                  <a:lnTo>
                    <a:pt x="976" y="416"/>
                  </a:lnTo>
                  <a:lnTo>
                    <a:pt x="963" y="419"/>
                  </a:lnTo>
                  <a:lnTo>
                    <a:pt x="951" y="423"/>
                  </a:lnTo>
                  <a:lnTo>
                    <a:pt x="938" y="426"/>
                  </a:lnTo>
                  <a:lnTo>
                    <a:pt x="925" y="428"/>
                  </a:lnTo>
                  <a:lnTo>
                    <a:pt x="913" y="432"/>
                  </a:lnTo>
                  <a:lnTo>
                    <a:pt x="900" y="435"/>
                  </a:lnTo>
                  <a:lnTo>
                    <a:pt x="884" y="439"/>
                  </a:lnTo>
                  <a:lnTo>
                    <a:pt x="868" y="441"/>
                  </a:lnTo>
                  <a:lnTo>
                    <a:pt x="852" y="445"/>
                  </a:lnTo>
                  <a:lnTo>
                    <a:pt x="835" y="447"/>
                  </a:lnTo>
                  <a:lnTo>
                    <a:pt x="818" y="450"/>
                  </a:lnTo>
                  <a:lnTo>
                    <a:pt x="802" y="454"/>
                  </a:lnTo>
                  <a:lnTo>
                    <a:pt x="786" y="456"/>
                  </a:lnTo>
                  <a:lnTo>
                    <a:pt x="770" y="460"/>
                  </a:lnTo>
                  <a:lnTo>
                    <a:pt x="754" y="463"/>
                  </a:lnTo>
                  <a:lnTo>
                    <a:pt x="738" y="465"/>
                  </a:lnTo>
                  <a:lnTo>
                    <a:pt x="721" y="469"/>
                  </a:lnTo>
                  <a:lnTo>
                    <a:pt x="704" y="471"/>
                  </a:lnTo>
                  <a:lnTo>
                    <a:pt x="688" y="475"/>
                  </a:lnTo>
                  <a:lnTo>
                    <a:pt x="672" y="478"/>
                  </a:lnTo>
                  <a:lnTo>
                    <a:pt x="656" y="480"/>
                  </a:lnTo>
                  <a:lnTo>
                    <a:pt x="640" y="484"/>
                  </a:lnTo>
                  <a:lnTo>
                    <a:pt x="599" y="457"/>
                  </a:lnTo>
                  <a:lnTo>
                    <a:pt x="560" y="430"/>
                  </a:lnTo>
                  <a:lnTo>
                    <a:pt x="520" y="403"/>
                  </a:lnTo>
                  <a:lnTo>
                    <a:pt x="479" y="375"/>
                  </a:lnTo>
                  <a:lnTo>
                    <a:pt x="440" y="349"/>
                  </a:lnTo>
                  <a:lnTo>
                    <a:pt x="400" y="322"/>
                  </a:lnTo>
                  <a:lnTo>
                    <a:pt x="360" y="295"/>
                  </a:lnTo>
                  <a:lnTo>
                    <a:pt x="320" y="268"/>
                  </a:lnTo>
                  <a:lnTo>
                    <a:pt x="280" y="242"/>
                  </a:lnTo>
                  <a:lnTo>
                    <a:pt x="240" y="214"/>
                  </a:lnTo>
                  <a:lnTo>
                    <a:pt x="199" y="188"/>
                  </a:lnTo>
                  <a:lnTo>
                    <a:pt x="160" y="161"/>
                  </a:lnTo>
                  <a:lnTo>
                    <a:pt x="120" y="134"/>
                  </a:lnTo>
                  <a:lnTo>
                    <a:pt x="80" y="107"/>
                  </a:lnTo>
                  <a:lnTo>
                    <a:pt x="40" y="7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9AD93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1" name="Freeform 1381"/>
            <p:cNvSpPr>
              <a:spLocks/>
            </p:cNvSpPr>
            <p:nvPr userDrawn="1"/>
          </p:nvSpPr>
          <p:spPr bwMode="auto">
            <a:xfrm>
              <a:off x="3146" y="132"/>
              <a:ext cx="569" cy="234"/>
            </a:xfrm>
            <a:custGeom>
              <a:avLst/>
              <a:gdLst>
                <a:gd name="T0" fmla="*/ 23 w 1139"/>
                <a:gd name="T1" fmla="*/ 39 h 469"/>
                <a:gd name="T2" fmla="*/ 71 w 1139"/>
                <a:gd name="T3" fmla="*/ 31 h 469"/>
                <a:gd name="T4" fmla="*/ 117 w 1139"/>
                <a:gd name="T5" fmla="*/ 24 h 469"/>
                <a:gd name="T6" fmla="*/ 163 w 1139"/>
                <a:gd name="T7" fmla="*/ 18 h 469"/>
                <a:gd name="T8" fmla="*/ 208 w 1139"/>
                <a:gd name="T9" fmla="*/ 14 h 469"/>
                <a:gd name="T10" fmla="*/ 255 w 1139"/>
                <a:gd name="T11" fmla="*/ 9 h 469"/>
                <a:gd name="T12" fmla="*/ 301 w 1139"/>
                <a:gd name="T13" fmla="*/ 4 h 469"/>
                <a:gd name="T14" fmla="*/ 350 w 1139"/>
                <a:gd name="T15" fmla="*/ 1 h 469"/>
                <a:gd name="T16" fmla="*/ 398 w 1139"/>
                <a:gd name="T17" fmla="*/ 10 h 469"/>
                <a:gd name="T18" fmla="*/ 445 w 1139"/>
                <a:gd name="T19" fmla="*/ 31 h 469"/>
                <a:gd name="T20" fmla="*/ 494 w 1139"/>
                <a:gd name="T21" fmla="*/ 52 h 469"/>
                <a:gd name="T22" fmla="*/ 541 w 1139"/>
                <a:gd name="T23" fmla="*/ 71 h 469"/>
                <a:gd name="T24" fmla="*/ 589 w 1139"/>
                <a:gd name="T25" fmla="*/ 92 h 469"/>
                <a:gd name="T26" fmla="*/ 636 w 1139"/>
                <a:gd name="T27" fmla="*/ 113 h 469"/>
                <a:gd name="T28" fmla="*/ 685 w 1139"/>
                <a:gd name="T29" fmla="*/ 134 h 469"/>
                <a:gd name="T30" fmla="*/ 732 w 1139"/>
                <a:gd name="T31" fmla="*/ 154 h 469"/>
                <a:gd name="T32" fmla="*/ 780 w 1139"/>
                <a:gd name="T33" fmla="*/ 174 h 469"/>
                <a:gd name="T34" fmla="*/ 828 w 1139"/>
                <a:gd name="T35" fmla="*/ 195 h 469"/>
                <a:gd name="T36" fmla="*/ 876 w 1139"/>
                <a:gd name="T37" fmla="*/ 215 h 469"/>
                <a:gd name="T38" fmla="*/ 923 w 1139"/>
                <a:gd name="T39" fmla="*/ 236 h 469"/>
                <a:gd name="T40" fmla="*/ 972 w 1139"/>
                <a:gd name="T41" fmla="*/ 257 h 469"/>
                <a:gd name="T42" fmla="*/ 1019 w 1139"/>
                <a:gd name="T43" fmla="*/ 276 h 469"/>
                <a:gd name="T44" fmla="*/ 1067 w 1139"/>
                <a:gd name="T45" fmla="*/ 297 h 469"/>
                <a:gd name="T46" fmla="*/ 1115 w 1139"/>
                <a:gd name="T47" fmla="*/ 318 h 469"/>
                <a:gd name="T48" fmla="*/ 1127 w 1139"/>
                <a:gd name="T49" fmla="*/ 335 h 469"/>
                <a:gd name="T50" fmla="*/ 1103 w 1139"/>
                <a:gd name="T51" fmla="*/ 348 h 469"/>
                <a:gd name="T52" fmla="*/ 1079 w 1139"/>
                <a:gd name="T53" fmla="*/ 360 h 469"/>
                <a:gd name="T54" fmla="*/ 1055 w 1139"/>
                <a:gd name="T55" fmla="*/ 374 h 469"/>
                <a:gd name="T56" fmla="*/ 1021 w 1139"/>
                <a:gd name="T57" fmla="*/ 387 h 469"/>
                <a:gd name="T58" fmla="*/ 979 w 1139"/>
                <a:gd name="T59" fmla="*/ 399 h 469"/>
                <a:gd name="T60" fmla="*/ 936 w 1139"/>
                <a:gd name="T61" fmla="*/ 410 h 469"/>
                <a:gd name="T62" fmla="*/ 893 w 1139"/>
                <a:gd name="T63" fmla="*/ 422 h 469"/>
                <a:gd name="T64" fmla="*/ 859 w 1139"/>
                <a:gd name="T65" fmla="*/ 430 h 469"/>
                <a:gd name="T66" fmla="*/ 832 w 1139"/>
                <a:gd name="T67" fmla="*/ 435 h 469"/>
                <a:gd name="T68" fmla="*/ 805 w 1139"/>
                <a:gd name="T69" fmla="*/ 440 h 469"/>
                <a:gd name="T70" fmla="*/ 777 w 1139"/>
                <a:gd name="T71" fmla="*/ 446 h 469"/>
                <a:gd name="T72" fmla="*/ 750 w 1139"/>
                <a:gd name="T73" fmla="*/ 450 h 469"/>
                <a:gd name="T74" fmla="*/ 723 w 1139"/>
                <a:gd name="T75" fmla="*/ 456 h 469"/>
                <a:gd name="T76" fmla="*/ 695 w 1139"/>
                <a:gd name="T77" fmla="*/ 461 h 469"/>
                <a:gd name="T78" fmla="*/ 669 w 1139"/>
                <a:gd name="T79" fmla="*/ 466 h 469"/>
                <a:gd name="T80" fmla="*/ 615 w 1139"/>
                <a:gd name="T81" fmla="*/ 442 h 469"/>
                <a:gd name="T82" fmla="*/ 533 w 1139"/>
                <a:gd name="T83" fmla="*/ 389 h 469"/>
                <a:gd name="T84" fmla="*/ 451 w 1139"/>
                <a:gd name="T85" fmla="*/ 336 h 469"/>
                <a:gd name="T86" fmla="*/ 369 w 1139"/>
                <a:gd name="T87" fmla="*/ 283 h 469"/>
                <a:gd name="T88" fmla="*/ 287 w 1139"/>
                <a:gd name="T89" fmla="*/ 229 h 469"/>
                <a:gd name="T90" fmla="*/ 206 w 1139"/>
                <a:gd name="T91" fmla="*/ 176 h 469"/>
                <a:gd name="T92" fmla="*/ 123 w 1139"/>
                <a:gd name="T93" fmla="*/ 123 h 469"/>
                <a:gd name="T94" fmla="*/ 41 w 1139"/>
                <a:gd name="T95" fmla="*/ 7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9" h="469">
                  <a:moveTo>
                    <a:pt x="0" y="44"/>
                  </a:moveTo>
                  <a:lnTo>
                    <a:pt x="23" y="39"/>
                  </a:lnTo>
                  <a:lnTo>
                    <a:pt x="48" y="36"/>
                  </a:lnTo>
                  <a:lnTo>
                    <a:pt x="71" y="31"/>
                  </a:lnTo>
                  <a:lnTo>
                    <a:pt x="94" y="28"/>
                  </a:lnTo>
                  <a:lnTo>
                    <a:pt x="117" y="24"/>
                  </a:lnTo>
                  <a:lnTo>
                    <a:pt x="140" y="22"/>
                  </a:lnTo>
                  <a:lnTo>
                    <a:pt x="163" y="18"/>
                  </a:lnTo>
                  <a:lnTo>
                    <a:pt x="186" y="16"/>
                  </a:lnTo>
                  <a:lnTo>
                    <a:pt x="208" y="14"/>
                  </a:lnTo>
                  <a:lnTo>
                    <a:pt x="232" y="11"/>
                  </a:lnTo>
                  <a:lnTo>
                    <a:pt x="255" y="9"/>
                  </a:lnTo>
                  <a:lnTo>
                    <a:pt x="278" y="7"/>
                  </a:lnTo>
                  <a:lnTo>
                    <a:pt x="301" y="4"/>
                  </a:lnTo>
                  <a:lnTo>
                    <a:pt x="325" y="3"/>
                  </a:lnTo>
                  <a:lnTo>
                    <a:pt x="350" y="1"/>
                  </a:lnTo>
                  <a:lnTo>
                    <a:pt x="374" y="0"/>
                  </a:lnTo>
                  <a:lnTo>
                    <a:pt x="398" y="10"/>
                  </a:lnTo>
                  <a:lnTo>
                    <a:pt x="421" y="21"/>
                  </a:lnTo>
                  <a:lnTo>
                    <a:pt x="445" y="31"/>
                  </a:lnTo>
                  <a:lnTo>
                    <a:pt x="469" y="41"/>
                  </a:lnTo>
                  <a:lnTo>
                    <a:pt x="494" y="52"/>
                  </a:lnTo>
                  <a:lnTo>
                    <a:pt x="517" y="61"/>
                  </a:lnTo>
                  <a:lnTo>
                    <a:pt x="541" y="71"/>
                  </a:lnTo>
                  <a:lnTo>
                    <a:pt x="565" y="82"/>
                  </a:lnTo>
                  <a:lnTo>
                    <a:pt x="589" y="92"/>
                  </a:lnTo>
                  <a:lnTo>
                    <a:pt x="612" y="102"/>
                  </a:lnTo>
                  <a:lnTo>
                    <a:pt x="636" y="113"/>
                  </a:lnTo>
                  <a:lnTo>
                    <a:pt x="661" y="123"/>
                  </a:lnTo>
                  <a:lnTo>
                    <a:pt x="685" y="134"/>
                  </a:lnTo>
                  <a:lnTo>
                    <a:pt x="708" y="144"/>
                  </a:lnTo>
                  <a:lnTo>
                    <a:pt x="732" y="154"/>
                  </a:lnTo>
                  <a:lnTo>
                    <a:pt x="756" y="163"/>
                  </a:lnTo>
                  <a:lnTo>
                    <a:pt x="780" y="174"/>
                  </a:lnTo>
                  <a:lnTo>
                    <a:pt x="805" y="184"/>
                  </a:lnTo>
                  <a:lnTo>
                    <a:pt x="828" y="195"/>
                  </a:lnTo>
                  <a:lnTo>
                    <a:pt x="852" y="205"/>
                  </a:lnTo>
                  <a:lnTo>
                    <a:pt x="876" y="215"/>
                  </a:lnTo>
                  <a:lnTo>
                    <a:pt x="900" y="226"/>
                  </a:lnTo>
                  <a:lnTo>
                    <a:pt x="923" y="236"/>
                  </a:lnTo>
                  <a:lnTo>
                    <a:pt x="948" y="246"/>
                  </a:lnTo>
                  <a:lnTo>
                    <a:pt x="972" y="257"/>
                  </a:lnTo>
                  <a:lnTo>
                    <a:pt x="996" y="267"/>
                  </a:lnTo>
                  <a:lnTo>
                    <a:pt x="1019" y="276"/>
                  </a:lnTo>
                  <a:lnTo>
                    <a:pt x="1043" y="287"/>
                  </a:lnTo>
                  <a:lnTo>
                    <a:pt x="1067" y="297"/>
                  </a:lnTo>
                  <a:lnTo>
                    <a:pt x="1092" y="307"/>
                  </a:lnTo>
                  <a:lnTo>
                    <a:pt x="1115" y="318"/>
                  </a:lnTo>
                  <a:lnTo>
                    <a:pt x="1139" y="328"/>
                  </a:lnTo>
                  <a:lnTo>
                    <a:pt x="1127" y="335"/>
                  </a:lnTo>
                  <a:lnTo>
                    <a:pt x="1115" y="341"/>
                  </a:lnTo>
                  <a:lnTo>
                    <a:pt x="1103" y="348"/>
                  </a:lnTo>
                  <a:lnTo>
                    <a:pt x="1092" y="355"/>
                  </a:lnTo>
                  <a:lnTo>
                    <a:pt x="1079" y="360"/>
                  </a:lnTo>
                  <a:lnTo>
                    <a:pt x="1067" y="367"/>
                  </a:lnTo>
                  <a:lnTo>
                    <a:pt x="1055" y="374"/>
                  </a:lnTo>
                  <a:lnTo>
                    <a:pt x="1043" y="381"/>
                  </a:lnTo>
                  <a:lnTo>
                    <a:pt x="1021" y="387"/>
                  </a:lnTo>
                  <a:lnTo>
                    <a:pt x="1001" y="393"/>
                  </a:lnTo>
                  <a:lnTo>
                    <a:pt x="979" y="399"/>
                  </a:lnTo>
                  <a:lnTo>
                    <a:pt x="958" y="404"/>
                  </a:lnTo>
                  <a:lnTo>
                    <a:pt x="936" y="410"/>
                  </a:lnTo>
                  <a:lnTo>
                    <a:pt x="915" y="416"/>
                  </a:lnTo>
                  <a:lnTo>
                    <a:pt x="893" y="422"/>
                  </a:lnTo>
                  <a:lnTo>
                    <a:pt x="873" y="427"/>
                  </a:lnTo>
                  <a:lnTo>
                    <a:pt x="859" y="430"/>
                  </a:lnTo>
                  <a:lnTo>
                    <a:pt x="845" y="432"/>
                  </a:lnTo>
                  <a:lnTo>
                    <a:pt x="832" y="435"/>
                  </a:lnTo>
                  <a:lnTo>
                    <a:pt x="818" y="438"/>
                  </a:lnTo>
                  <a:lnTo>
                    <a:pt x="805" y="440"/>
                  </a:lnTo>
                  <a:lnTo>
                    <a:pt x="791" y="442"/>
                  </a:lnTo>
                  <a:lnTo>
                    <a:pt x="777" y="446"/>
                  </a:lnTo>
                  <a:lnTo>
                    <a:pt x="764" y="448"/>
                  </a:lnTo>
                  <a:lnTo>
                    <a:pt x="750" y="450"/>
                  </a:lnTo>
                  <a:lnTo>
                    <a:pt x="737" y="453"/>
                  </a:lnTo>
                  <a:lnTo>
                    <a:pt x="723" y="456"/>
                  </a:lnTo>
                  <a:lnTo>
                    <a:pt x="709" y="458"/>
                  </a:lnTo>
                  <a:lnTo>
                    <a:pt x="695" y="461"/>
                  </a:lnTo>
                  <a:lnTo>
                    <a:pt x="683" y="463"/>
                  </a:lnTo>
                  <a:lnTo>
                    <a:pt x="669" y="466"/>
                  </a:lnTo>
                  <a:lnTo>
                    <a:pt x="655" y="469"/>
                  </a:lnTo>
                  <a:lnTo>
                    <a:pt x="615" y="442"/>
                  </a:lnTo>
                  <a:lnTo>
                    <a:pt x="573" y="416"/>
                  </a:lnTo>
                  <a:lnTo>
                    <a:pt x="533" y="389"/>
                  </a:lnTo>
                  <a:lnTo>
                    <a:pt x="492" y="363"/>
                  </a:lnTo>
                  <a:lnTo>
                    <a:pt x="451" y="336"/>
                  </a:lnTo>
                  <a:lnTo>
                    <a:pt x="409" y="310"/>
                  </a:lnTo>
                  <a:lnTo>
                    <a:pt x="369" y="283"/>
                  </a:lnTo>
                  <a:lnTo>
                    <a:pt x="328" y="256"/>
                  </a:lnTo>
                  <a:lnTo>
                    <a:pt x="287" y="229"/>
                  </a:lnTo>
                  <a:lnTo>
                    <a:pt x="246" y="203"/>
                  </a:lnTo>
                  <a:lnTo>
                    <a:pt x="206" y="176"/>
                  </a:lnTo>
                  <a:lnTo>
                    <a:pt x="164" y="150"/>
                  </a:lnTo>
                  <a:lnTo>
                    <a:pt x="123" y="123"/>
                  </a:lnTo>
                  <a:lnTo>
                    <a:pt x="82" y="97"/>
                  </a:lnTo>
                  <a:lnTo>
                    <a:pt x="41" y="7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CEB59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2" name="Freeform 1382"/>
            <p:cNvSpPr>
              <a:spLocks/>
            </p:cNvSpPr>
            <p:nvPr userDrawn="1"/>
          </p:nvSpPr>
          <p:spPr bwMode="auto">
            <a:xfrm>
              <a:off x="3181" y="132"/>
              <a:ext cx="535" cy="227"/>
            </a:xfrm>
            <a:custGeom>
              <a:avLst/>
              <a:gdLst>
                <a:gd name="T0" fmla="*/ 18 w 1069"/>
                <a:gd name="T1" fmla="*/ 31 h 454"/>
                <a:gd name="T2" fmla="*/ 56 w 1069"/>
                <a:gd name="T3" fmla="*/ 24 h 454"/>
                <a:gd name="T4" fmla="*/ 93 w 1069"/>
                <a:gd name="T5" fmla="*/ 18 h 454"/>
                <a:gd name="T6" fmla="*/ 130 w 1069"/>
                <a:gd name="T7" fmla="*/ 14 h 454"/>
                <a:gd name="T8" fmla="*/ 168 w 1069"/>
                <a:gd name="T9" fmla="*/ 9 h 454"/>
                <a:gd name="T10" fmla="*/ 206 w 1069"/>
                <a:gd name="T11" fmla="*/ 6 h 454"/>
                <a:gd name="T12" fmla="*/ 244 w 1069"/>
                <a:gd name="T13" fmla="*/ 3 h 454"/>
                <a:gd name="T14" fmla="*/ 283 w 1069"/>
                <a:gd name="T15" fmla="*/ 1 h 454"/>
                <a:gd name="T16" fmla="*/ 327 w 1069"/>
                <a:gd name="T17" fmla="*/ 10 h 454"/>
                <a:gd name="T18" fmla="*/ 374 w 1069"/>
                <a:gd name="T19" fmla="*/ 31 h 454"/>
                <a:gd name="T20" fmla="*/ 423 w 1069"/>
                <a:gd name="T21" fmla="*/ 52 h 454"/>
                <a:gd name="T22" fmla="*/ 471 w 1069"/>
                <a:gd name="T23" fmla="*/ 71 h 454"/>
                <a:gd name="T24" fmla="*/ 518 w 1069"/>
                <a:gd name="T25" fmla="*/ 92 h 454"/>
                <a:gd name="T26" fmla="*/ 567 w 1069"/>
                <a:gd name="T27" fmla="*/ 113 h 454"/>
                <a:gd name="T28" fmla="*/ 614 w 1069"/>
                <a:gd name="T29" fmla="*/ 134 h 454"/>
                <a:gd name="T30" fmla="*/ 662 w 1069"/>
                <a:gd name="T31" fmla="*/ 154 h 454"/>
                <a:gd name="T32" fmla="*/ 709 w 1069"/>
                <a:gd name="T33" fmla="*/ 175 h 454"/>
                <a:gd name="T34" fmla="*/ 758 w 1069"/>
                <a:gd name="T35" fmla="*/ 195 h 454"/>
                <a:gd name="T36" fmla="*/ 805 w 1069"/>
                <a:gd name="T37" fmla="*/ 215 h 454"/>
                <a:gd name="T38" fmla="*/ 853 w 1069"/>
                <a:gd name="T39" fmla="*/ 236 h 454"/>
                <a:gd name="T40" fmla="*/ 901 w 1069"/>
                <a:gd name="T41" fmla="*/ 257 h 454"/>
                <a:gd name="T42" fmla="*/ 949 w 1069"/>
                <a:gd name="T43" fmla="*/ 278 h 454"/>
                <a:gd name="T44" fmla="*/ 997 w 1069"/>
                <a:gd name="T45" fmla="*/ 298 h 454"/>
                <a:gd name="T46" fmla="*/ 1045 w 1069"/>
                <a:gd name="T47" fmla="*/ 319 h 454"/>
                <a:gd name="T48" fmla="*/ 1057 w 1069"/>
                <a:gd name="T49" fmla="*/ 335 h 454"/>
                <a:gd name="T50" fmla="*/ 1036 w 1069"/>
                <a:gd name="T51" fmla="*/ 347 h 454"/>
                <a:gd name="T52" fmla="*/ 1014 w 1069"/>
                <a:gd name="T53" fmla="*/ 358 h 454"/>
                <a:gd name="T54" fmla="*/ 992 w 1069"/>
                <a:gd name="T55" fmla="*/ 371 h 454"/>
                <a:gd name="T56" fmla="*/ 963 w 1069"/>
                <a:gd name="T57" fmla="*/ 381 h 454"/>
                <a:gd name="T58" fmla="*/ 930 w 1069"/>
                <a:gd name="T59" fmla="*/ 392 h 454"/>
                <a:gd name="T60" fmla="*/ 896 w 1069"/>
                <a:gd name="T61" fmla="*/ 402 h 454"/>
                <a:gd name="T62" fmla="*/ 863 w 1069"/>
                <a:gd name="T63" fmla="*/ 412 h 454"/>
                <a:gd name="T64" fmla="*/ 824 w 1069"/>
                <a:gd name="T65" fmla="*/ 423 h 454"/>
                <a:gd name="T66" fmla="*/ 780 w 1069"/>
                <a:gd name="T67" fmla="*/ 431 h 454"/>
                <a:gd name="T68" fmla="*/ 736 w 1069"/>
                <a:gd name="T69" fmla="*/ 440 h 454"/>
                <a:gd name="T70" fmla="*/ 692 w 1069"/>
                <a:gd name="T71" fmla="*/ 449 h 454"/>
                <a:gd name="T72" fmla="*/ 629 w 1069"/>
                <a:gd name="T73" fmla="*/ 427 h 454"/>
                <a:gd name="T74" fmla="*/ 545 w 1069"/>
                <a:gd name="T75" fmla="*/ 374 h 454"/>
                <a:gd name="T76" fmla="*/ 461 w 1069"/>
                <a:gd name="T77" fmla="*/ 322 h 454"/>
                <a:gd name="T78" fmla="*/ 376 w 1069"/>
                <a:gd name="T79" fmla="*/ 269 h 454"/>
                <a:gd name="T80" fmla="*/ 294 w 1069"/>
                <a:gd name="T81" fmla="*/ 218 h 454"/>
                <a:gd name="T82" fmla="*/ 209 w 1069"/>
                <a:gd name="T83" fmla="*/ 165 h 454"/>
                <a:gd name="T84" fmla="*/ 125 w 1069"/>
                <a:gd name="T85" fmla="*/ 113 h 454"/>
                <a:gd name="T86" fmla="*/ 41 w 1069"/>
                <a:gd name="T87" fmla="*/ 61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9" h="454">
                  <a:moveTo>
                    <a:pt x="0" y="34"/>
                  </a:moveTo>
                  <a:lnTo>
                    <a:pt x="18" y="31"/>
                  </a:lnTo>
                  <a:lnTo>
                    <a:pt x="38" y="28"/>
                  </a:lnTo>
                  <a:lnTo>
                    <a:pt x="56" y="24"/>
                  </a:lnTo>
                  <a:lnTo>
                    <a:pt x="75" y="21"/>
                  </a:lnTo>
                  <a:lnTo>
                    <a:pt x="93" y="18"/>
                  </a:lnTo>
                  <a:lnTo>
                    <a:pt x="111" y="16"/>
                  </a:lnTo>
                  <a:lnTo>
                    <a:pt x="130" y="14"/>
                  </a:lnTo>
                  <a:lnTo>
                    <a:pt x="150" y="11"/>
                  </a:lnTo>
                  <a:lnTo>
                    <a:pt x="168" y="9"/>
                  </a:lnTo>
                  <a:lnTo>
                    <a:pt x="186" y="8"/>
                  </a:lnTo>
                  <a:lnTo>
                    <a:pt x="206" y="6"/>
                  </a:lnTo>
                  <a:lnTo>
                    <a:pt x="224" y="4"/>
                  </a:lnTo>
                  <a:lnTo>
                    <a:pt x="244" y="3"/>
                  </a:lnTo>
                  <a:lnTo>
                    <a:pt x="264" y="2"/>
                  </a:lnTo>
                  <a:lnTo>
                    <a:pt x="283" y="1"/>
                  </a:lnTo>
                  <a:lnTo>
                    <a:pt x="303" y="0"/>
                  </a:lnTo>
                  <a:lnTo>
                    <a:pt x="327" y="10"/>
                  </a:lnTo>
                  <a:lnTo>
                    <a:pt x="351" y="21"/>
                  </a:lnTo>
                  <a:lnTo>
                    <a:pt x="374" y="31"/>
                  </a:lnTo>
                  <a:lnTo>
                    <a:pt x="398" y="41"/>
                  </a:lnTo>
                  <a:lnTo>
                    <a:pt x="423" y="52"/>
                  </a:lnTo>
                  <a:lnTo>
                    <a:pt x="447" y="61"/>
                  </a:lnTo>
                  <a:lnTo>
                    <a:pt x="471" y="71"/>
                  </a:lnTo>
                  <a:lnTo>
                    <a:pt x="494" y="82"/>
                  </a:lnTo>
                  <a:lnTo>
                    <a:pt x="518" y="92"/>
                  </a:lnTo>
                  <a:lnTo>
                    <a:pt x="542" y="102"/>
                  </a:lnTo>
                  <a:lnTo>
                    <a:pt x="567" y="113"/>
                  </a:lnTo>
                  <a:lnTo>
                    <a:pt x="590" y="123"/>
                  </a:lnTo>
                  <a:lnTo>
                    <a:pt x="614" y="134"/>
                  </a:lnTo>
                  <a:lnTo>
                    <a:pt x="638" y="144"/>
                  </a:lnTo>
                  <a:lnTo>
                    <a:pt x="662" y="154"/>
                  </a:lnTo>
                  <a:lnTo>
                    <a:pt x="686" y="165"/>
                  </a:lnTo>
                  <a:lnTo>
                    <a:pt x="709" y="175"/>
                  </a:lnTo>
                  <a:lnTo>
                    <a:pt x="734" y="184"/>
                  </a:lnTo>
                  <a:lnTo>
                    <a:pt x="758" y="195"/>
                  </a:lnTo>
                  <a:lnTo>
                    <a:pt x="782" y="205"/>
                  </a:lnTo>
                  <a:lnTo>
                    <a:pt x="805" y="215"/>
                  </a:lnTo>
                  <a:lnTo>
                    <a:pt x="829" y="226"/>
                  </a:lnTo>
                  <a:lnTo>
                    <a:pt x="853" y="236"/>
                  </a:lnTo>
                  <a:lnTo>
                    <a:pt x="878" y="246"/>
                  </a:lnTo>
                  <a:lnTo>
                    <a:pt x="901" y="257"/>
                  </a:lnTo>
                  <a:lnTo>
                    <a:pt x="925" y="267"/>
                  </a:lnTo>
                  <a:lnTo>
                    <a:pt x="949" y="278"/>
                  </a:lnTo>
                  <a:lnTo>
                    <a:pt x="973" y="288"/>
                  </a:lnTo>
                  <a:lnTo>
                    <a:pt x="997" y="298"/>
                  </a:lnTo>
                  <a:lnTo>
                    <a:pt x="1021" y="309"/>
                  </a:lnTo>
                  <a:lnTo>
                    <a:pt x="1045" y="319"/>
                  </a:lnTo>
                  <a:lnTo>
                    <a:pt x="1069" y="329"/>
                  </a:lnTo>
                  <a:lnTo>
                    <a:pt x="1057" y="335"/>
                  </a:lnTo>
                  <a:lnTo>
                    <a:pt x="1047" y="341"/>
                  </a:lnTo>
                  <a:lnTo>
                    <a:pt x="1036" y="347"/>
                  </a:lnTo>
                  <a:lnTo>
                    <a:pt x="1025" y="352"/>
                  </a:lnTo>
                  <a:lnTo>
                    <a:pt x="1014" y="358"/>
                  </a:lnTo>
                  <a:lnTo>
                    <a:pt x="1002" y="365"/>
                  </a:lnTo>
                  <a:lnTo>
                    <a:pt x="992" y="371"/>
                  </a:lnTo>
                  <a:lnTo>
                    <a:pt x="980" y="377"/>
                  </a:lnTo>
                  <a:lnTo>
                    <a:pt x="963" y="381"/>
                  </a:lnTo>
                  <a:lnTo>
                    <a:pt x="947" y="387"/>
                  </a:lnTo>
                  <a:lnTo>
                    <a:pt x="930" y="392"/>
                  </a:lnTo>
                  <a:lnTo>
                    <a:pt x="913" y="397"/>
                  </a:lnTo>
                  <a:lnTo>
                    <a:pt x="896" y="402"/>
                  </a:lnTo>
                  <a:lnTo>
                    <a:pt x="879" y="408"/>
                  </a:lnTo>
                  <a:lnTo>
                    <a:pt x="863" y="412"/>
                  </a:lnTo>
                  <a:lnTo>
                    <a:pt x="845" y="418"/>
                  </a:lnTo>
                  <a:lnTo>
                    <a:pt x="824" y="423"/>
                  </a:lnTo>
                  <a:lnTo>
                    <a:pt x="802" y="427"/>
                  </a:lnTo>
                  <a:lnTo>
                    <a:pt x="780" y="431"/>
                  </a:lnTo>
                  <a:lnTo>
                    <a:pt x="758" y="435"/>
                  </a:lnTo>
                  <a:lnTo>
                    <a:pt x="736" y="440"/>
                  </a:lnTo>
                  <a:lnTo>
                    <a:pt x="714" y="445"/>
                  </a:lnTo>
                  <a:lnTo>
                    <a:pt x="692" y="449"/>
                  </a:lnTo>
                  <a:lnTo>
                    <a:pt x="670" y="454"/>
                  </a:lnTo>
                  <a:lnTo>
                    <a:pt x="629" y="427"/>
                  </a:lnTo>
                  <a:lnTo>
                    <a:pt x="586" y="401"/>
                  </a:lnTo>
                  <a:lnTo>
                    <a:pt x="545" y="374"/>
                  </a:lnTo>
                  <a:lnTo>
                    <a:pt x="503" y="349"/>
                  </a:lnTo>
                  <a:lnTo>
                    <a:pt x="461" y="322"/>
                  </a:lnTo>
                  <a:lnTo>
                    <a:pt x="419" y="296"/>
                  </a:lnTo>
                  <a:lnTo>
                    <a:pt x="376" y="269"/>
                  </a:lnTo>
                  <a:lnTo>
                    <a:pt x="335" y="244"/>
                  </a:lnTo>
                  <a:lnTo>
                    <a:pt x="294" y="218"/>
                  </a:lnTo>
                  <a:lnTo>
                    <a:pt x="251" y="191"/>
                  </a:lnTo>
                  <a:lnTo>
                    <a:pt x="209" y="165"/>
                  </a:lnTo>
                  <a:lnTo>
                    <a:pt x="168" y="139"/>
                  </a:lnTo>
                  <a:lnTo>
                    <a:pt x="125" y="113"/>
                  </a:lnTo>
                  <a:lnTo>
                    <a:pt x="84" y="86"/>
                  </a:lnTo>
                  <a:lnTo>
                    <a:pt x="41" y="6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3BCA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3" name="Freeform 1383"/>
            <p:cNvSpPr>
              <a:spLocks/>
            </p:cNvSpPr>
            <p:nvPr userDrawn="1"/>
          </p:nvSpPr>
          <p:spPr bwMode="auto">
            <a:xfrm>
              <a:off x="3217" y="132"/>
              <a:ext cx="500" cy="219"/>
            </a:xfrm>
            <a:custGeom>
              <a:avLst/>
              <a:gdLst>
                <a:gd name="T0" fmla="*/ 15 w 1000"/>
                <a:gd name="T1" fmla="*/ 22 h 438"/>
                <a:gd name="T2" fmla="*/ 44 w 1000"/>
                <a:gd name="T3" fmla="*/ 16 h 438"/>
                <a:gd name="T4" fmla="*/ 71 w 1000"/>
                <a:gd name="T5" fmla="*/ 11 h 438"/>
                <a:gd name="T6" fmla="*/ 100 w 1000"/>
                <a:gd name="T7" fmla="*/ 8 h 438"/>
                <a:gd name="T8" fmla="*/ 128 w 1000"/>
                <a:gd name="T9" fmla="*/ 6 h 438"/>
                <a:gd name="T10" fmla="*/ 157 w 1000"/>
                <a:gd name="T11" fmla="*/ 3 h 438"/>
                <a:gd name="T12" fmla="*/ 187 w 1000"/>
                <a:gd name="T13" fmla="*/ 1 h 438"/>
                <a:gd name="T14" fmla="*/ 217 w 1000"/>
                <a:gd name="T15" fmla="*/ 0 h 438"/>
                <a:gd name="T16" fmla="*/ 257 w 1000"/>
                <a:gd name="T17" fmla="*/ 10 h 438"/>
                <a:gd name="T18" fmla="*/ 304 w 1000"/>
                <a:gd name="T19" fmla="*/ 31 h 438"/>
                <a:gd name="T20" fmla="*/ 353 w 1000"/>
                <a:gd name="T21" fmla="*/ 52 h 438"/>
                <a:gd name="T22" fmla="*/ 401 w 1000"/>
                <a:gd name="T23" fmla="*/ 71 h 438"/>
                <a:gd name="T24" fmla="*/ 448 w 1000"/>
                <a:gd name="T25" fmla="*/ 92 h 438"/>
                <a:gd name="T26" fmla="*/ 497 w 1000"/>
                <a:gd name="T27" fmla="*/ 113 h 438"/>
                <a:gd name="T28" fmla="*/ 545 w 1000"/>
                <a:gd name="T29" fmla="*/ 134 h 438"/>
                <a:gd name="T30" fmla="*/ 592 w 1000"/>
                <a:gd name="T31" fmla="*/ 154 h 438"/>
                <a:gd name="T32" fmla="*/ 641 w 1000"/>
                <a:gd name="T33" fmla="*/ 175 h 438"/>
                <a:gd name="T34" fmla="*/ 688 w 1000"/>
                <a:gd name="T35" fmla="*/ 196 h 438"/>
                <a:gd name="T36" fmla="*/ 736 w 1000"/>
                <a:gd name="T37" fmla="*/ 216 h 438"/>
                <a:gd name="T38" fmla="*/ 785 w 1000"/>
                <a:gd name="T39" fmla="*/ 237 h 438"/>
                <a:gd name="T40" fmla="*/ 832 w 1000"/>
                <a:gd name="T41" fmla="*/ 258 h 438"/>
                <a:gd name="T42" fmla="*/ 880 w 1000"/>
                <a:gd name="T43" fmla="*/ 278 h 438"/>
                <a:gd name="T44" fmla="*/ 929 w 1000"/>
                <a:gd name="T45" fmla="*/ 298 h 438"/>
                <a:gd name="T46" fmla="*/ 976 w 1000"/>
                <a:gd name="T47" fmla="*/ 319 h 438"/>
                <a:gd name="T48" fmla="*/ 990 w 1000"/>
                <a:gd name="T49" fmla="*/ 335 h 438"/>
                <a:gd name="T50" fmla="*/ 969 w 1000"/>
                <a:gd name="T51" fmla="*/ 346 h 438"/>
                <a:gd name="T52" fmla="*/ 949 w 1000"/>
                <a:gd name="T53" fmla="*/ 356 h 438"/>
                <a:gd name="T54" fmla="*/ 930 w 1000"/>
                <a:gd name="T55" fmla="*/ 366 h 438"/>
                <a:gd name="T56" fmla="*/ 907 w 1000"/>
                <a:gd name="T57" fmla="*/ 377 h 438"/>
                <a:gd name="T58" fmla="*/ 881 w 1000"/>
                <a:gd name="T59" fmla="*/ 386 h 438"/>
                <a:gd name="T60" fmla="*/ 856 w 1000"/>
                <a:gd name="T61" fmla="*/ 395 h 438"/>
                <a:gd name="T62" fmla="*/ 831 w 1000"/>
                <a:gd name="T63" fmla="*/ 404 h 438"/>
                <a:gd name="T64" fmla="*/ 802 w 1000"/>
                <a:gd name="T65" fmla="*/ 412 h 438"/>
                <a:gd name="T66" fmla="*/ 768 w 1000"/>
                <a:gd name="T67" fmla="*/ 420 h 438"/>
                <a:gd name="T68" fmla="*/ 735 w 1000"/>
                <a:gd name="T69" fmla="*/ 427 h 438"/>
                <a:gd name="T70" fmla="*/ 702 w 1000"/>
                <a:gd name="T71" fmla="*/ 434 h 438"/>
                <a:gd name="T72" fmla="*/ 643 w 1000"/>
                <a:gd name="T73" fmla="*/ 412 h 438"/>
                <a:gd name="T74" fmla="*/ 558 w 1000"/>
                <a:gd name="T75" fmla="*/ 360 h 438"/>
                <a:gd name="T76" fmla="*/ 471 w 1000"/>
                <a:gd name="T77" fmla="*/ 309 h 438"/>
                <a:gd name="T78" fmla="*/ 386 w 1000"/>
                <a:gd name="T79" fmla="*/ 257 h 438"/>
                <a:gd name="T80" fmla="*/ 300 w 1000"/>
                <a:gd name="T81" fmla="*/ 206 h 438"/>
                <a:gd name="T82" fmla="*/ 214 w 1000"/>
                <a:gd name="T83" fmla="*/ 154 h 438"/>
                <a:gd name="T84" fmla="*/ 128 w 1000"/>
                <a:gd name="T85" fmla="*/ 102 h 438"/>
                <a:gd name="T86" fmla="*/ 43 w 1000"/>
                <a:gd name="T87" fmla="*/ 5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00" h="438">
                  <a:moveTo>
                    <a:pt x="0" y="25"/>
                  </a:moveTo>
                  <a:lnTo>
                    <a:pt x="15" y="22"/>
                  </a:lnTo>
                  <a:lnTo>
                    <a:pt x="29" y="19"/>
                  </a:lnTo>
                  <a:lnTo>
                    <a:pt x="44" y="16"/>
                  </a:lnTo>
                  <a:lnTo>
                    <a:pt x="58" y="14"/>
                  </a:lnTo>
                  <a:lnTo>
                    <a:pt x="71" y="11"/>
                  </a:lnTo>
                  <a:lnTo>
                    <a:pt x="86" y="10"/>
                  </a:lnTo>
                  <a:lnTo>
                    <a:pt x="100" y="8"/>
                  </a:lnTo>
                  <a:lnTo>
                    <a:pt x="114" y="7"/>
                  </a:lnTo>
                  <a:lnTo>
                    <a:pt x="128" y="6"/>
                  </a:lnTo>
                  <a:lnTo>
                    <a:pt x="143" y="3"/>
                  </a:lnTo>
                  <a:lnTo>
                    <a:pt x="157" y="3"/>
                  </a:lnTo>
                  <a:lnTo>
                    <a:pt x="172" y="2"/>
                  </a:lnTo>
                  <a:lnTo>
                    <a:pt x="187" y="1"/>
                  </a:lnTo>
                  <a:lnTo>
                    <a:pt x="202" y="1"/>
                  </a:lnTo>
                  <a:lnTo>
                    <a:pt x="217" y="0"/>
                  </a:lnTo>
                  <a:lnTo>
                    <a:pt x="233" y="0"/>
                  </a:lnTo>
                  <a:lnTo>
                    <a:pt x="257" y="10"/>
                  </a:lnTo>
                  <a:lnTo>
                    <a:pt x="281" y="21"/>
                  </a:lnTo>
                  <a:lnTo>
                    <a:pt x="304" y="31"/>
                  </a:lnTo>
                  <a:lnTo>
                    <a:pt x="328" y="41"/>
                  </a:lnTo>
                  <a:lnTo>
                    <a:pt x="353" y="52"/>
                  </a:lnTo>
                  <a:lnTo>
                    <a:pt x="377" y="62"/>
                  </a:lnTo>
                  <a:lnTo>
                    <a:pt x="401" y="71"/>
                  </a:lnTo>
                  <a:lnTo>
                    <a:pt x="425" y="82"/>
                  </a:lnTo>
                  <a:lnTo>
                    <a:pt x="448" y="92"/>
                  </a:lnTo>
                  <a:lnTo>
                    <a:pt x="472" y="102"/>
                  </a:lnTo>
                  <a:lnTo>
                    <a:pt x="497" y="113"/>
                  </a:lnTo>
                  <a:lnTo>
                    <a:pt x="521" y="123"/>
                  </a:lnTo>
                  <a:lnTo>
                    <a:pt x="545" y="134"/>
                  </a:lnTo>
                  <a:lnTo>
                    <a:pt x="568" y="144"/>
                  </a:lnTo>
                  <a:lnTo>
                    <a:pt x="592" y="154"/>
                  </a:lnTo>
                  <a:lnTo>
                    <a:pt x="616" y="165"/>
                  </a:lnTo>
                  <a:lnTo>
                    <a:pt x="641" y="175"/>
                  </a:lnTo>
                  <a:lnTo>
                    <a:pt x="665" y="185"/>
                  </a:lnTo>
                  <a:lnTo>
                    <a:pt x="688" y="196"/>
                  </a:lnTo>
                  <a:lnTo>
                    <a:pt x="712" y="206"/>
                  </a:lnTo>
                  <a:lnTo>
                    <a:pt x="736" y="216"/>
                  </a:lnTo>
                  <a:lnTo>
                    <a:pt x="760" y="227"/>
                  </a:lnTo>
                  <a:lnTo>
                    <a:pt x="785" y="237"/>
                  </a:lnTo>
                  <a:lnTo>
                    <a:pt x="809" y="248"/>
                  </a:lnTo>
                  <a:lnTo>
                    <a:pt x="832" y="258"/>
                  </a:lnTo>
                  <a:lnTo>
                    <a:pt x="856" y="267"/>
                  </a:lnTo>
                  <a:lnTo>
                    <a:pt x="880" y="278"/>
                  </a:lnTo>
                  <a:lnTo>
                    <a:pt x="904" y="288"/>
                  </a:lnTo>
                  <a:lnTo>
                    <a:pt x="929" y="298"/>
                  </a:lnTo>
                  <a:lnTo>
                    <a:pt x="952" y="309"/>
                  </a:lnTo>
                  <a:lnTo>
                    <a:pt x="976" y="319"/>
                  </a:lnTo>
                  <a:lnTo>
                    <a:pt x="1000" y="329"/>
                  </a:lnTo>
                  <a:lnTo>
                    <a:pt x="990" y="335"/>
                  </a:lnTo>
                  <a:lnTo>
                    <a:pt x="979" y="341"/>
                  </a:lnTo>
                  <a:lnTo>
                    <a:pt x="969" y="346"/>
                  </a:lnTo>
                  <a:lnTo>
                    <a:pt x="960" y="351"/>
                  </a:lnTo>
                  <a:lnTo>
                    <a:pt x="949" y="356"/>
                  </a:lnTo>
                  <a:lnTo>
                    <a:pt x="939" y="362"/>
                  </a:lnTo>
                  <a:lnTo>
                    <a:pt x="930" y="366"/>
                  </a:lnTo>
                  <a:lnTo>
                    <a:pt x="919" y="372"/>
                  </a:lnTo>
                  <a:lnTo>
                    <a:pt x="907" y="377"/>
                  </a:lnTo>
                  <a:lnTo>
                    <a:pt x="894" y="381"/>
                  </a:lnTo>
                  <a:lnTo>
                    <a:pt x="881" y="386"/>
                  </a:lnTo>
                  <a:lnTo>
                    <a:pt x="869" y="390"/>
                  </a:lnTo>
                  <a:lnTo>
                    <a:pt x="856" y="395"/>
                  </a:lnTo>
                  <a:lnTo>
                    <a:pt x="843" y="400"/>
                  </a:lnTo>
                  <a:lnTo>
                    <a:pt x="831" y="404"/>
                  </a:lnTo>
                  <a:lnTo>
                    <a:pt x="818" y="409"/>
                  </a:lnTo>
                  <a:lnTo>
                    <a:pt x="802" y="412"/>
                  </a:lnTo>
                  <a:lnTo>
                    <a:pt x="786" y="417"/>
                  </a:lnTo>
                  <a:lnTo>
                    <a:pt x="768" y="420"/>
                  </a:lnTo>
                  <a:lnTo>
                    <a:pt x="752" y="424"/>
                  </a:lnTo>
                  <a:lnTo>
                    <a:pt x="735" y="427"/>
                  </a:lnTo>
                  <a:lnTo>
                    <a:pt x="719" y="431"/>
                  </a:lnTo>
                  <a:lnTo>
                    <a:pt x="702" y="434"/>
                  </a:lnTo>
                  <a:lnTo>
                    <a:pt x="686" y="438"/>
                  </a:lnTo>
                  <a:lnTo>
                    <a:pt x="643" y="412"/>
                  </a:lnTo>
                  <a:lnTo>
                    <a:pt x="600" y="386"/>
                  </a:lnTo>
                  <a:lnTo>
                    <a:pt x="558" y="360"/>
                  </a:lnTo>
                  <a:lnTo>
                    <a:pt x="514" y="335"/>
                  </a:lnTo>
                  <a:lnTo>
                    <a:pt x="471" y="309"/>
                  </a:lnTo>
                  <a:lnTo>
                    <a:pt x="429" y="283"/>
                  </a:lnTo>
                  <a:lnTo>
                    <a:pt x="386" y="257"/>
                  </a:lnTo>
                  <a:lnTo>
                    <a:pt x="343" y="231"/>
                  </a:lnTo>
                  <a:lnTo>
                    <a:pt x="300" y="206"/>
                  </a:lnTo>
                  <a:lnTo>
                    <a:pt x="257" y="180"/>
                  </a:lnTo>
                  <a:lnTo>
                    <a:pt x="214" y="154"/>
                  </a:lnTo>
                  <a:lnTo>
                    <a:pt x="172" y="128"/>
                  </a:lnTo>
                  <a:lnTo>
                    <a:pt x="128" y="102"/>
                  </a:lnTo>
                  <a:lnTo>
                    <a:pt x="85" y="77"/>
                  </a:lnTo>
                  <a:lnTo>
                    <a:pt x="43" y="5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6C1AA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4" name="Freeform 1384"/>
            <p:cNvSpPr>
              <a:spLocks/>
            </p:cNvSpPr>
            <p:nvPr userDrawn="1"/>
          </p:nvSpPr>
          <p:spPr bwMode="auto">
            <a:xfrm>
              <a:off x="3252" y="132"/>
              <a:ext cx="465" cy="211"/>
            </a:xfrm>
            <a:custGeom>
              <a:avLst/>
              <a:gdLst>
                <a:gd name="T0" fmla="*/ 0 w 931"/>
                <a:gd name="T1" fmla="*/ 16 h 423"/>
                <a:gd name="T2" fmla="*/ 21 w 931"/>
                <a:gd name="T3" fmla="*/ 11 h 423"/>
                <a:gd name="T4" fmla="*/ 41 w 931"/>
                <a:gd name="T5" fmla="*/ 7 h 423"/>
                <a:gd name="T6" fmla="*/ 60 w 931"/>
                <a:gd name="T7" fmla="*/ 4 h 423"/>
                <a:gd name="T8" fmla="*/ 80 w 931"/>
                <a:gd name="T9" fmla="*/ 2 h 423"/>
                <a:gd name="T10" fmla="*/ 99 w 931"/>
                <a:gd name="T11" fmla="*/ 0 h 423"/>
                <a:gd name="T12" fmla="*/ 119 w 931"/>
                <a:gd name="T13" fmla="*/ 0 h 423"/>
                <a:gd name="T14" fmla="*/ 141 w 931"/>
                <a:gd name="T15" fmla="*/ 0 h 423"/>
                <a:gd name="T16" fmla="*/ 163 w 931"/>
                <a:gd name="T17" fmla="*/ 0 h 423"/>
                <a:gd name="T18" fmla="*/ 931 w 931"/>
                <a:gd name="T19" fmla="*/ 331 h 423"/>
                <a:gd name="T20" fmla="*/ 857 w 931"/>
                <a:gd name="T21" fmla="*/ 369 h 423"/>
                <a:gd name="T22" fmla="*/ 791 w 931"/>
                <a:gd name="T23" fmla="*/ 401 h 423"/>
                <a:gd name="T24" fmla="*/ 702 w 931"/>
                <a:gd name="T25" fmla="*/ 423 h 423"/>
                <a:gd name="T26" fmla="*/ 0 w 931"/>
                <a:gd name="T27" fmla="*/ 1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1" h="423">
                  <a:moveTo>
                    <a:pt x="0" y="16"/>
                  </a:moveTo>
                  <a:lnTo>
                    <a:pt x="21" y="11"/>
                  </a:lnTo>
                  <a:lnTo>
                    <a:pt x="41" y="7"/>
                  </a:lnTo>
                  <a:lnTo>
                    <a:pt x="60" y="4"/>
                  </a:lnTo>
                  <a:lnTo>
                    <a:pt x="80" y="2"/>
                  </a:lnTo>
                  <a:lnTo>
                    <a:pt x="99" y="0"/>
                  </a:lnTo>
                  <a:lnTo>
                    <a:pt x="119" y="0"/>
                  </a:lnTo>
                  <a:lnTo>
                    <a:pt x="141" y="0"/>
                  </a:lnTo>
                  <a:lnTo>
                    <a:pt x="163" y="0"/>
                  </a:lnTo>
                  <a:lnTo>
                    <a:pt x="931" y="331"/>
                  </a:lnTo>
                  <a:lnTo>
                    <a:pt x="857" y="369"/>
                  </a:lnTo>
                  <a:lnTo>
                    <a:pt x="791" y="401"/>
                  </a:lnTo>
                  <a:lnTo>
                    <a:pt x="702" y="42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BC9B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5" name="Freeform 1385"/>
            <p:cNvSpPr>
              <a:spLocks/>
            </p:cNvSpPr>
            <p:nvPr userDrawn="1"/>
          </p:nvSpPr>
          <p:spPr bwMode="auto">
            <a:xfrm>
              <a:off x="3130" y="297"/>
              <a:ext cx="585" cy="141"/>
            </a:xfrm>
            <a:custGeom>
              <a:avLst/>
              <a:gdLst>
                <a:gd name="T0" fmla="*/ 0 w 1171"/>
                <a:gd name="T1" fmla="*/ 234 h 283"/>
                <a:gd name="T2" fmla="*/ 379 w 1171"/>
                <a:gd name="T3" fmla="*/ 194 h 283"/>
                <a:gd name="T4" fmla="*/ 411 w 1171"/>
                <a:gd name="T5" fmla="*/ 184 h 283"/>
                <a:gd name="T6" fmla="*/ 445 w 1171"/>
                <a:gd name="T7" fmla="*/ 174 h 283"/>
                <a:gd name="T8" fmla="*/ 480 w 1171"/>
                <a:gd name="T9" fmla="*/ 164 h 283"/>
                <a:gd name="T10" fmla="*/ 516 w 1171"/>
                <a:gd name="T11" fmla="*/ 154 h 283"/>
                <a:gd name="T12" fmla="*/ 553 w 1171"/>
                <a:gd name="T13" fmla="*/ 143 h 283"/>
                <a:gd name="T14" fmla="*/ 590 w 1171"/>
                <a:gd name="T15" fmla="*/ 134 h 283"/>
                <a:gd name="T16" fmla="*/ 628 w 1171"/>
                <a:gd name="T17" fmla="*/ 124 h 283"/>
                <a:gd name="T18" fmla="*/ 667 w 1171"/>
                <a:gd name="T19" fmla="*/ 114 h 283"/>
                <a:gd name="T20" fmla="*/ 705 w 1171"/>
                <a:gd name="T21" fmla="*/ 105 h 283"/>
                <a:gd name="T22" fmla="*/ 745 w 1171"/>
                <a:gd name="T23" fmla="*/ 97 h 283"/>
                <a:gd name="T24" fmla="*/ 785 w 1171"/>
                <a:gd name="T25" fmla="*/ 89 h 283"/>
                <a:gd name="T26" fmla="*/ 824 w 1171"/>
                <a:gd name="T27" fmla="*/ 82 h 283"/>
                <a:gd name="T28" fmla="*/ 863 w 1171"/>
                <a:gd name="T29" fmla="*/ 75 h 283"/>
                <a:gd name="T30" fmla="*/ 902 w 1171"/>
                <a:gd name="T31" fmla="*/ 70 h 283"/>
                <a:gd name="T32" fmla="*/ 941 w 1171"/>
                <a:gd name="T33" fmla="*/ 65 h 283"/>
                <a:gd name="T34" fmla="*/ 979 w 1171"/>
                <a:gd name="T35" fmla="*/ 61 h 283"/>
                <a:gd name="T36" fmla="*/ 1171 w 1171"/>
                <a:gd name="T37" fmla="*/ 0 h 283"/>
                <a:gd name="T38" fmla="*/ 1166 w 1171"/>
                <a:gd name="T39" fmla="*/ 41 h 283"/>
                <a:gd name="T40" fmla="*/ 969 w 1171"/>
                <a:gd name="T41" fmla="*/ 105 h 283"/>
                <a:gd name="T42" fmla="*/ 930 w 1171"/>
                <a:gd name="T43" fmla="*/ 111 h 283"/>
                <a:gd name="T44" fmla="*/ 892 w 1171"/>
                <a:gd name="T45" fmla="*/ 116 h 283"/>
                <a:gd name="T46" fmla="*/ 855 w 1171"/>
                <a:gd name="T47" fmla="*/ 123 h 283"/>
                <a:gd name="T48" fmla="*/ 819 w 1171"/>
                <a:gd name="T49" fmla="*/ 128 h 283"/>
                <a:gd name="T50" fmla="*/ 786 w 1171"/>
                <a:gd name="T51" fmla="*/ 134 h 283"/>
                <a:gd name="T52" fmla="*/ 752 w 1171"/>
                <a:gd name="T53" fmla="*/ 141 h 283"/>
                <a:gd name="T54" fmla="*/ 720 w 1171"/>
                <a:gd name="T55" fmla="*/ 148 h 283"/>
                <a:gd name="T56" fmla="*/ 689 w 1171"/>
                <a:gd name="T57" fmla="*/ 155 h 283"/>
                <a:gd name="T58" fmla="*/ 658 w 1171"/>
                <a:gd name="T59" fmla="*/ 162 h 283"/>
                <a:gd name="T60" fmla="*/ 628 w 1171"/>
                <a:gd name="T61" fmla="*/ 169 h 283"/>
                <a:gd name="T62" fmla="*/ 598 w 1171"/>
                <a:gd name="T63" fmla="*/ 176 h 283"/>
                <a:gd name="T64" fmla="*/ 569 w 1171"/>
                <a:gd name="T65" fmla="*/ 182 h 283"/>
                <a:gd name="T66" fmla="*/ 539 w 1171"/>
                <a:gd name="T67" fmla="*/ 190 h 283"/>
                <a:gd name="T68" fmla="*/ 510 w 1171"/>
                <a:gd name="T69" fmla="*/ 197 h 283"/>
                <a:gd name="T70" fmla="*/ 482 w 1171"/>
                <a:gd name="T71" fmla="*/ 205 h 283"/>
                <a:gd name="T72" fmla="*/ 452 w 1171"/>
                <a:gd name="T73" fmla="*/ 212 h 283"/>
                <a:gd name="T74" fmla="*/ 364 w 1171"/>
                <a:gd name="T75" fmla="*/ 238 h 283"/>
                <a:gd name="T76" fmla="*/ 0 w 1171"/>
                <a:gd name="T77" fmla="*/ 283 h 283"/>
                <a:gd name="T78" fmla="*/ 0 w 1171"/>
                <a:gd name="T79" fmla="*/ 23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1" h="283">
                  <a:moveTo>
                    <a:pt x="0" y="234"/>
                  </a:moveTo>
                  <a:lnTo>
                    <a:pt x="379" y="194"/>
                  </a:lnTo>
                  <a:lnTo>
                    <a:pt x="411" y="184"/>
                  </a:lnTo>
                  <a:lnTo>
                    <a:pt x="445" y="174"/>
                  </a:lnTo>
                  <a:lnTo>
                    <a:pt x="480" y="164"/>
                  </a:lnTo>
                  <a:lnTo>
                    <a:pt x="516" y="154"/>
                  </a:lnTo>
                  <a:lnTo>
                    <a:pt x="553" y="143"/>
                  </a:lnTo>
                  <a:lnTo>
                    <a:pt x="590" y="134"/>
                  </a:lnTo>
                  <a:lnTo>
                    <a:pt x="628" y="124"/>
                  </a:lnTo>
                  <a:lnTo>
                    <a:pt x="667" y="114"/>
                  </a:lnTo>
                  <a:lnTo>
                    <a:pt x="705" y="105"/>
                  </a:lnTo>
                  <a:lnTo>
                    <a:pt x="745" y="97"/>
                  </a:lnTo>
                  <a:lnTo>
                    <a:pt x="785" y="89"/>
                  </a:lnTo>
                  <a:lnTo>
                    <a:pt x="824" y="82"/>
                  </a:lnTo>
                  <a:lnTo>
                    <a:pt x="863" y="75"/>
                  </a:lnTo>
                  <a:lnTo>
                    <a:pt x="902" y="70"/>
                  </a:lnTo>
                  <a:lnTo>
                    <a:pt x="941" y="65"/>
                  </a:lnTo>
                  <a:lnTo>
                    <a:pt x="979" y="61"/>
                  </a:lnTo>
                  <a:lnTo>
                    <a:pt x="1171" y="0"/>
                  </a:lnTo>
                  <a:lnTo>
                    <a:pt x="1166" y="41"/>
                  </a:lnTo>
                  <a:lnTo>
                    <a:pt x="969" y="105"/>
                  </a:lnTo>
                  <a:lnTo>
                    <a:pt x="930" y="111"/>
                  </a:lnTo>
                  <a:lnTo>
                    <a:pt x="892" y="116"/>
                  </a:lnTo>
                  <a:lnTo>
                    <a:pt x="855" y="123"/>
                  </a:lnTo>
                  <a:lnTo>
                    <a:pt x="819" y="128"/>
                  </a:lnTo>
                  <a:lnTo>
                    <a:pt x="786" y="134"/>
                  </a:lnTo>
                  <a:lnTo>
                    <a:pt x="752" y="141"/>
                  </a:lnTo>
                  <a:lnTo>
                    <a:pt x="720" y="148"/>
                  </a:lnTo>
                  <a:lnTo>
                    <a:pt x="689" y="155"/>
                  </a:lnTo>
                  <a:lnTo>
                    <a:pt x="658" y="162"/>
                  </a:lnTo>
                  <a:lnTo>
                    <a:pt x="628" y="169"/>
                  </a:lnTo>
                  <a:lnTo>
                    <a:pt x="598" y="176"/>
                  </a:lnTo>
                  <a:lnTo>
                    <a:pt x="569" y="182"/>
                  </a:lnTo>
                  <a:lnTo>
                    <a:pt x="539" y="190"/>
                  </a:lnTo>
                  <a:lnTo>
                    <a:pt x="510" y="197"/>
                  </a:lnTo>
                  <a:lnTo>
                    <a:pt x="482" y="205"/>
                  </a:lnTo>
                  <a:lnTo>
                    <a:pt x="452" y="212"/>
                  </a:lnTo>
                  <a:lnTo>
                    <a:pt x="364" y="238"/>
                  </a:lnTo>
                  <a:lnTo>
                    <a:pt x="0" y="283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D1AF9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6" name="Freeform 1386"/>
            <p:cNvSpPr>
              <a:spLocks/>
            </p:cNvSpPr>
            <p:nvPr userDrawn="1"/>
          </p:nvSpPr>
          <p:spPr bwMode="auto">
            <a:xfrm>
              <a:off x="2869" y="196"/>
              <a:ext cx="261" cy="244"/>
            </a:xfrm>
            <a:custGeom>
              <a:avLst/>
              <a:gdLst>
                <a:gd name="T0" fmla="*/ 7 w 523"/>
                <a:gd name="T1" fmla="*/ 0 h 487"/>
                <a:gd name="T2" fmla="*/ 523 w 523"/>
                <a:gd name="T3" fmla="*/ 441 h 487"/>
                <a:gd name="T4" fmla="*/ 520 w 523"/>
                <a:gd name="T5" fmla="*/ 487 h 487"/>
                <a:gd name="T6" fmla="*/ 0 w 523"/>
                <a:gd name="T7" fmla="*/ 32 h 487"/>
                <a:gd name="T8" fmla="*/ 7 w 523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7">
                  <a:moveTo>
                    <a:pt x="7" y="0"/>
                  </a:moveTo>
                  <a:lnTo>
                    <a:pt x="523" y="441"/>
                  </a:lnTo>
                  <a:lnTo>
                    <a:pt x="520" y="487"/>
                  </a:lnTo>
                  <a:lnTo>
                    <a:pt x="0" y="3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0567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7" name="Freeform 1387"/>
            <p:cNvSpPr>
              <a:spLocks/>
            </p:cNvSpPr>
            <p:nvPr userDrawn="1"/>
          </p:nvSpPr>
          <p:spPr bwMode="auto">
            <a:xfrm>
              <a:off x="2891" y="215"/>
              <a:ext cx="239" cy="225"/>
            </a:xfrm>
            <a:custGeom>
              <a:avLst/>
              <a:gdLst>
                <a:gd name="T0" fmla="*/ 8 w 478"/>
                <a:gd name="T1" fmla="*/ 0 h 448"/>
                <a:gd name="T2" fmla="*/ 38 w 478"/>
                <a:gd name="T3" fmla="*/ 25 h 448"/>
                <a:gd name="T4" fmla="*/ 67 w 478"/>
                <a:gd name="T5" fmla="*/ 51 h 448"/>
                <a:gd name="T6" fmla="*/ 97 w 478"/>
                <a:gd name="T7" fmla="*/ 75 h 448"/>
                <a:gd name="T8" fmla="*/ 126 w 478"/>
                <a:gd name="T9" fmla="*/ 100 h 448"/>
                <a:gd name="T10" fmla="*/ 156 w 478"/>
                <a:gd name="T11" fmla="*/ 126 h 448"/>
                <a:gd name="T12" fmla="*/ 184 w 478"/>
                <a:gd name="T13" fmla="*/ 151 h 448"/>
                <a:gd name="T14" fmla="*/ 214 w 478"/>
                <a:gd name="T15" fmla="*/ 176 h 448"/>
                <a:gd name="T16" fmla="*/ 243 w 478"/>
                <a:gd name="T17" fmla="*/ 200 h 448"/>
                <a:gd name="T18" fmla="*/ 273 w 478"/>
                <a:gd name="T19" fmla="*/ 226 h 448"/>
                <a:gd name="T20" fmla="*/ 302 w 478"/>
                <a:gd name="T21" fmla="*/ 251 h 448"/>
                <a:gd name="T22" fmla="*/ 332 w 478"/>
                <a:gd name="T23" fmla="*/ 276 h 448"/>
                <a:gd name="T24" fmla="*/ 361 w 478"/>
                <a:gd name="T25" fmla="*/ 302 h 448"/>
                <a:gd name="T26" fmla="*/ 391 w 478"/>
                <a:gd name="T27" fmla="*/ 327 h 448"/>
                <a:gd name="T28" fmla="*/ 419 w 478"/>
                <a:gd name="T29" fmla="*/ 351 h 448"/>
                <a:gd name="T30" fmla="*/ 449 w 478"/>
                <a:gd name="T31" fmla="*/ 377 h 448"/>
                <a:gd name="T32" fmla="*/ 478 w 478"/>
                <a:gd name="T33" fmla="*/ 402 h 448"/>
                <a:gd name="T34" fmla="*/ 477 w 478"/>
                <a:gd name="T35" fmla="*/ 414 h 448"/>
                <a:gd name="T36" fmla="*/ 477 w 478"/>
                <a:gd name="T37" fmla="*/ 425 h 448"/>
                <a:gd name="T38" fmla="*/ 476 w 478"/>
                <a:gd name="T39" fmla="*/ 437 h 448"/>
                <a:gd name="T40" fmla="*/ 475 w 478"/>
                <a:gd name="T41" fmla="*/ 448 h 448"/>
                <a:gd name="T42" fmla="*/ 445 w 478"/>
                <a:gd name="T43" fmla="*/ 422 h 448"/>
                <a:gd name="T44" fmla="*/ 416 w 478"/>
                <a:gd name="T45" fmla="*/ 396 h 448"/>
                <a:gd name="T46" fmla="*/ 386 w 478"/>
                <a:gd name="T47" fmla="*/ 370 h 448"/>
                <a:gd name="T48" fmla="*/ 356 w 478"/>
                <a:gd name="T49" fmla="*/ 344 h 448"/>
                <a:gd name="T50" fmla="*/ 327 w 478"/>
                <a:gd name="T51" fmla="*/ 318 h 448"/>
                <a:gd name="T52" fmla="*/ 297 w 478"/>
                <a:gd name="T53" fmla="*/ 293 h 448"/>
                <a:gd name="T54" fmla="*/ 267 w 478"/>
                <a:gd name="T55" fmla="*/ 266 h 448"/>
                <a:gd name="T56" fmla="*/ 237 w 478"/>
                <a:gd name="T57" fmla="*/ 241 h 448"/>
                <a:gd name="T58" fmla="*/ 209 w 478"/>
                <a:gd name="T59" fmla="*/ 214 h 448"/>
                <a:gd name="T60" fmla="*/ 179 w 478"/>
                <a:gd name="T61" fmla="*/ 189 h 448"/>
                <a:gd name="T62" fmla="*/ 149 w 478"/>
                <a:gd name="T63" fmla="*/ 162 h 448"/>
                <a:gd name="T64" fmla="*/ 119 w 478"/>
                <a:gd name="T65" fmla="*/ 137 h 448"/>
                <a:gd name="T66" fmla="*/ 90 w 478"/>
                <a:gd name="T67" fmla="*/ 111 h 448"/>
                <a:gd name="T68" fmla="*/ 60 w 478"/>
                <a:gd name="T69" fmla="*/ 85 h 448"/>
                <a:gd name="T70" fmla="*/ 30 w 478"/>
                <a:gd name="T71" fmla="*/ 59 h 448"/>
                <a:gd name="T72" fmla="*/ 0 w 478"/>
                <a:gd name="T73" fmla="*/ 33 h 448"/>
                <a:gd name="T74" fmla="*/ 2 w 478"/>
                <a:gd name="T75" fmla="*/ 25 h 448"/>
                <a:gd name="T76" fmla="*/ 5 w 478"/>
                <a:gd name="T77" fmla="*/ 16 h 448"/>
                <a:gd name="T78" fmla="*/ 6 w 478"/>
                <a:gd name="T79" fmla="*/ 8 h 448"/>
                <a:gd name="T80" fmla="*/ 8 w 478"/>
                <a:gd name="T8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8" h="448">
                  <a:moveTo>
                    <a:pt x="8" y="0"/>
                  </a:moveTo>
                  <a:lnTo>
                    <a:pt x="38" y="25"/>
                  </a:lnTo>
                  <a:lnTo>
                    <a:pt x="67" y="51"/>
                  </a:lnTo>
                  <a:lnTo>
                    <a:pt x="97" y="75"/>
                  </a:lnTo>
                  <a:lnTo>
                    <a:pt x="126" y="100"/>
                  </a:lnTo>
                  <a:lnTo>
                    <a:pt x="156" y="126"/>
                  </a:lnTo>
                  <a:lnTo>
                    <a:pt x="184" y="151"/>
                  </a:lnTo>
                  <a:lnTo>
                    <a:pt x="214" y="176"/>
                  </a:lnTo>
                  <a:lnTo>
                    <a:pt x="243" y="200"/>
                  </a:lnTo>
                  <a:lnTo>
                    <a:pt x="273" y="226"/>
                  </a:lnTo>
                  <a:lnTo>
                    <a:pt x="302" y="251"/>
                  </a:lnTo>
                  <a:lnTo>
                    <a:pt x="332" y="276"/>
                  </a:lnTo>
                  <a:lnTo>
                    <a:pt x="361" y="302"/>
                  </a:lnTo>
                  <a:lnTo>
                    <a:pt x="391" y="327"/>
                  </a:lnTo>
                  <a:lnTo>
                    <a:pt x="419" y="351"/>
                  </a:lnTo>
                  <a:lnTo>
                    <a:pt x="449" y="377"/>
                  </a:lnTo>
                  <a:lnTo>
                    <a:pt x="478" y="402"/>
                  </a:lnTo>
                  <a:lnTo>
                    <a:pt x="477" y="414"/>
                  </a:lnTo>
                  <a:lnTo>
                    <a:pt x="477" y="425"/>
                  </a:lnTo>
                  <a:lnTo>
                    <a:pt x="476" y="437"/>
                  </a:lnTo>
                  <a:lnTo>
                    <a:pt x="475" y="448"/>
                  </a:lnTo>
                  <a:lnTo>
                    <a:pt x="445" y="422"/>
                  </a:lnTo>
                  <a:lnTo>
                    <a:pt x="416" y="396"/>
                  </a:lnTo>
                  <a:lnTo>
                    <a:pt x="386" y="370"/>
                  </a:lnTo>
                  <a:lnTo>
                    <a:pt x="356" y="344"/>
                  </a:lnTo>
                  <a:lnTo>
                    <a:pt x="327" y="318"/>
                  </a:lnTo>
                  <a:lnTo>
                    <a:pt x="297" y="293"/>
                  </a:lnTo>
                  <a:lnTo>
                    <a:pt x="267" y="266"/>
                  </a:lnTo>
                  <a:lnTo>
                    <a:pt x="237" y="241"/>
                  </a:lnTo>
                  <a:lnTo>
                    <a:pt x="209" y="214"/>
                  </a:lnTo>
                  <a:lnTo>
                    <a:pt x="179" y="189"/>
                  </a:lnTo>
                  <a:lnTo>
                    <a:pt x="149" y="162"/>
                  </a:lnTo>
                  <a:lnTo>
                    <a:pt x="119" y="137"/>
                  </a:lnTo>
                  <a:lnTo>
                    <a:pt x="90" y="111"/>
                  </a:lnTo>
                  <a:lnTo>
                    <a:pt x="60" y="85"/>
                  </a:lnTo>
                  <a:lnTo>
                    <a:pt x="30" y="59"/>
                  </a:lnTo>
                  <a:lnTo>
                    <a:pt x="0" y="33"/>
                  </a:lnTo>
                  <a:lnTo>
                    <a:pt x="2" y="25"/>
                  </a:lnTo>
                  <a:lnTo>
                    <a:pt x="5" y="16"/>
                  </a:lnTo>
                  <a:lnTo>
                    <a:pt x="6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8516D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8" name="Freeform 1388"/>
            <p:cNvSpPr>
              <a:spLocks/>
            </p:cNvSpPr>
            <p:nvPr userDrawn="1"/>
          </p:nvSpPr>
          <p:spPr bwMode="auto">
            <a:xfrm>
              <a:off x="2914" y="235"/>
              <a:ext cx="216" cy="205"/>
            </a:xfrm>
            <a:custGeom>
              <a:avLst/>
              <a:gdLst>
                <a:gd name="T0" fmla="*/ 7 w 432"/>
                <a:gd name="T1" fmla="*/ 0 h 409"/>
                <a:gd name="T2" fmla="*/ 34 w 432"/>
                <a:gd name="T3" fmla="*/ 23 h 409"/>
                <a:gd name="T4" fmla="*/ 60 w 432"/>
                <a:gd name="T5" fmla="*/ 45 h 409"/>
                <a:gd name="T6" fmla="*/ 87 w 432"/>
                <a:gd name="T7" fmla="*/ 68 h 409"/>
                <a:gd name="T8" fmla="*/ 113 w 432"/>
                <a:gd name="T9" fmla="*/ 91 h 409"/>
                <a:gd name="T10" fmla="*/ 140 w 432"/>
                <a:gd name="T11" fmla="*/ 113 h 409"/>
                <a:gd name="T12" fmla="*/ 166 w 432"/>
                <a:gd name="T13" fmla="*/ 136 h 409"/>
                <a:gd name="T14" fmla="*/ 193 w 432"/>
                <a:gd name="T15" fmla="*/ 159 h 409"/>
                <a:gd name="T16" fmla="*/ 220 w 432"/>
                <a:gd name="T17" fmla="*/ 181 h 409"/>
                <a:gd name="T18" fmla="*/ 247 w 432"/>
                <a:gd name="T19" fmla="*/ 204 h 409"/>
                <a:gd name="T20" fmla="*/ 273 w 432"/>
                <a:gd name="T21" fmla="*/ 227 h 409"/>
                <a:gd name="T22" fmla="*/ 300 w 432"/>
                <a:gd name="T23" fmla="*/ 249 h 409"/>
                <a:gd name="T24" fmla="*/ 326 w 432"/>
                <a:gd name="T25" fmla="*/ 272 h 409"/>
                <a:gd name="T26" fmla="*/ 353 w 432"/>
                <a:gd name="T27" fmla="*/ 294 h 409"/>
                <a:gd name="T28" fmla="*/ 379 w 432"/>
                <a:gd name="T29" fmla="*/ 317 h 409"/>
                <a:gd name="T30" fmla="*/ 406 w 432"/>
                <a:gd name="T31" fmla="*/ 339 h 409"/>
                <a:gd name="T32" fmla="*/ 432 w 432"/>
                <a:gd name="T33" fmla="*/ 362 h 409"/>
                <a:gd name="T34" fmla="*/ 431 w 432"/>
                <a:gd name="T35" fmla="*/ 373 h 409"/>
                <a:gd name="T36" fmla="*/ 431 w 432"/>
                <a:gd name="T37" fmla="*/ 385 h 409"/>
                <a:gd name="T38" fmla="*/ 430 w 432"/>
                <a:gd name="T39" fmla="*/ 398 h 409"/>
                <a:gd name="T40" fmla="*/ 429 w 432"/>
                <a:gd name="T41" fmla="*/ 409 h 409"/>
                <a:gd name="T42" fmla="*/ 402 w 432"/>
                <a:gd name="T43" fmla="*/ 386 h 409"/>
                <a:gd name="T44" fmla="*/ 376 w 432"/>
                <a:gd name="T45" fmla="*/ 362 h 409"/>
                <a:gd name="T46" fmla="*/ 348 w 432"/>
                <a:gd name="T47" fmla="*/ 339 h 409"/>
                <a:gd name="T48" fmla="*/ 322 w 432"/>
                <a:gd name="T49" fmla="*/ 315 h 409"/>
                <a:gd name="T50" fmla="*/ 295 w 432"/>
                <a:gd name="T51" fmla="*/ 292 h 409"/>
                <a:gd name="T52" fmla="*/ 269 w 432"/>
                <a:gd name="T53" fmla="*/ 269 h 409"/>
                <a:gd name="T54" fmla="*/ 241 w 432"/>
                <a:gd name="T55" fmla="*/ 244 h 409"/>
                <a:gd name="T56" fmla="*/ 214 w 432"/>
                <a:gd name="T57" fmla="*/ 221 h 409"/>
                <a:gd name="T58" fmla="*/ 188 w 432"/>
                <a:gd name="T59" fmla="*/ 198 h 409"/>
                <a:gd name="T60" fmla="*/ 161 w 432"/>
                <a:gd name="T61" fmla="*/ 174 h 409"/>
                <a:gd name="T62" fmla="*/ 134 w 432"/>
                <a:gd name="T63" fmla="*/ 151 h 409"/>
                <a:gd name="T64" fmla="*/ 107 w 432"/>
                <a:gd name="T65" fmla="*/ 128 h 409"/>
                <a:gd name="T66" fmla="*/ 81 w 432"/>
                <a:gd name="T67" fmla="*/ 104 h 409"/>
                <a:gd name="T68" fmla="*/ 54 w 432"/>
                <a:gd name="T69" fmla="*/ 81 h 409"/>
                <a:gd name="T70" fmla="*/ 27 w 432"/>
                <a:gd name="T71" fmla="*/ 57 h 409"/>
                <a:gd name="T72" fmla="*/ 0 w 432"/>
                <a:gd name="T73" fmla="*/ 34 h 409"/>
                <a:gd name="T74" fmla="*/ 2 w 432"/>
                <a:gd name="T75" fmla="*/ 25 h 409"/>
                <a:gd name="T76" fmla="*/ 4 w 432"/>
                <a:gd name="T77" fmla="*/ 17 h 409"/>
                <a:gd name="T78" fmla="*/ 6 w 432"/>
                <a:gd name="T79" fmla="*/ 8 h 409"/>
                <a:gd name="T80" fmla="*/ 7 w 432"/>
                <a:gd name="T8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2" h="409">
                  <a:moveTo>
                    <a:pt x="7" y="0"/>
                  </a:moveTo>
                  <a:lnTo>
                    <a:pt x="34" y="23"/>
                  </a:lnTo>
                  <a:lnTo>
                    <a:pt x="60" y="45"/>
                  </a:lnTo>
                  <a:lnTo>
                    <a:pt x="87" y="68"/>
                  </a:lnTo>
                  <a:lnTo>
                    <a:pt x="113" y="91"/>
                  </a:lnTo>
                  <a:lnTo>
                    <a:pt x="140" y="113"/>
                  </a:lnTo>
                  <a:lnTo>
                    <a:pt x="166" y="136"/>
                  </a:lnTo>
                  <a:lnTo>
                    <a:pt x="193" y="159"/>
                  </a:lnTo>
                  <a:lnTo>
                    <a:pt x="220" y="181"/>
                  </a:lnTo>
                  <a:lnTo>
                    <a:pt x="247" y="204"/>
                  </a:lnTo>
                  <a:lnTo>
                    <a:pt x="273" y="227"/>
                  </a:lnTo>
                  <a:lnTo>
                    <a:pt x="300" y="249"/>
                  </a:lnTo>
                  <a:lnTo>
                    <a:pt x="326" y="272"/>
                  </a:lnTo>
                  <a:lnTo>
                    <a:pt x="353" y="294"/>
                  </a:lnTo>
                  <a:lnTo>
                    <a:pt x="379" y="317"/>
                  </a:lnTo>
                  <a:lnTo>
                    <a:pt x="406" y="339"/>
                  </a:lnTo>
                  <a:lnTo>
                    <a:pt x="432" y="362"/>
                  </a:lnTo>
                  <a:lnTo>
                    <a:pt x="431" y="373"/>
                  </a:lnTo>
                  <a:lnTo>
                    <a:pt x="431" y="385"/>
                  </a:lnTo>
                  <a:lnTo>
                    <a:pt x="430" y="398"/>
                  </a:lnTo>
                  <a:lnTo>
                    <a:pt x="429" y="409"/>
                  </a:lnTo>
                  <a:lnTo>
                    <a:pt x="402" y="386"/>
                  </a:lnTo>
                  <a:lnTo>
                    <a:pt x="376" y="362"/>
                  </a:lnTo>
                  <a:lnTo>
                    <a:pt x="348" y="339"/>
                  </a:lnTo>
                  <a:lnTo>
                    <a:pt x="322" y="315"/>
                  </a:lnTo>
                  <a:lnTo>
                    <a:pt x="295" y="292"/>
                  </a:lnTo>
                  <a:lnTo>
                    <a:pt x="269" y="269"/>
                  </a:lnTo>
                  <a:lnTo>
                    <a:pt x="241" y="244"/>
                  </a:lnTo>
                  <a:lnTo>
                    <a:pt x="214" y="221"/>
                  </a:lnTo>
                  <a:lnTo>
                    <a:pt x="188" y="198"/>
                  </a:lnTo>
                  <a:lnTo>
                    <a:pt x="161" y="174"/>
                  </a:lnTo>
                  <a:lnTo>
                    <a:pt x="134" y="151"/>
                  </a:lnTo>
                  <a:lnTo>
                    <a:pt x="107" y="128"/>
                  </a:lnTo>
                  <a:lnTo>
                    <a:pt x="81" y="104"/>
                  </a:lnTo>
                  <a:lnTo>
                    <a:pt x="54" y="81"/>
                  </a:lnTo>
                  <a:lnTo>
                    <a:pt x="27" y="57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4" y="17"/>
                  </a:lnTo>
                  <a:lnTo>
                    <a:pt x="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64F66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9" name="Freeform 1389"/>
            <p:cNvSpPr>
              <a:spLocks/>
            </p:cNvSpPr>
            <p:nvPr userDrawn="1"/>
          </p:nvSpPr>
          <p:spPr bwMode="auto">
            <a:xfrm>
              <a:off x="2937" y="255"/>
              <a:ext cx="193" cy="184"/>
            </a:xfrm>
            <a:custGeom>
              <a:avLst/>
              <a:gdLst>
                <a:gd name="T0" fmla="*/ 7 w 387"/>
                <a:gd name="T1" fmla="*/ 0 h 369"/>
                <a:gd name="T2" fmla="*/ 31 w 387"/>
                <a:gd name="T3" fmla="*/ 21 h 369"/>
                <a:gd name="T4" fmla="*/ 54 w 387"/>
                <a:gd name="T5" fmla="*/ 41 h 369"/>
                <a:gd name="T6" fmla="*/ 78 w 387"/>
                <a:gd name="T7" fmla="*/ 61 h 369"/>
                <a:gd name="T8" fmla="*/ 103 w 387"/>
                <a:gd name="T9" fmla="*/ 81 h 369"/>
                <a:gd name="T10" fmla="*/ 126 w 387"/>
                <a:gd name="T11" fmla="*/ 102 h 369"/>
                <a:gd name="T12" fmla="*/ 150 w 387"/>
                <a:gd name="T13" fmla="*/ 121 h 369"/>
                <a:gd name="T14" fmla="*/ 173 w 387"/>
                <a:gd name="T15" fmla="*/ 142 h 369"/>
                <a:gd name="T16" fmla="*/ 197 w 387"/>
                <a:gd name="T17" fmla="*/ 162 h 369"/>
                <a:gd name="T18" fmla="*/ 221 w 387"/>
                <a:gd name="T19" fmla="*/ 182 h 369"/>
                <a:gd name="T20" fmla="*/ 244 w 387"/>
                <a:gd name="T21" fmla="*/ 202 h 369"/>
                <a:gd name="T22" fmla="*/ 269 w 387"/>
                <a:gd name="T23" fmla="*/ 223 h 369"/>
                <a:gd name="T24" fmla="*/ 293 w 387"/>
                <a:gd name="T25" fmla="*/ 242 h 369"/>
                <a:gd name="T26" fmla="*/ 316 w 387"/>
                <a:gd name="T27" fmla="*/ 263 h 369"/>
                <a:gd name="T28" fmla="*/ 340 w 387"/>
                <a:gd name="T29" fmla="*/ 283 h 369"/>
                <a:gd name="T30" fmla="*/ 363 w 387"/>
                <a:gd name="T31" fmla="*/ 303 h 369"/>
                <a:gd name="T32" fmla="*/ 387 w 387"/>
                <a:gd name="T33" fmla="*/ 323 h 369"/>
                <a:gd name="T34" fmla="*/ 386 w 387"/>
                <a:gd name="T35" fmla="*/ 334 h 369"/>
                <a:gd name="T36" fmla="*/ 386 w 387"/>
                <a:gd name="T37" fmla="*/ 346 h 369"/>
                <a:gd name="T38" fmla="*/ 385 w 387"/>
                <a:gd name="T39" fmla="*/ 357 h 369"/>
                <a:gd name="T40" fmla="*/ 384 w 387"/>
                <a:gd name="T41" fmla="*/ 369 h 369"/>
                <a:gd name="T42" fmla="*/ 360 w 387"/>
                <a:gd name="T43" fmla="*/ 348 h 369"/>
                <a:gd name="T44" fmla="*/ 335 w 387"/>
                <a:gd name="T45" fmla="*/ 327 h 369"/>
                <a:gd name="T46" fmla="*/ 312 w 387"/>
                <a:gd name="T47" fmla="*/ 307 h 369"/>
                <a:gd name="T48" fmla="*/ 288 w 387"/>
                <a:gd name="T49" fmla="*/ 285 h 369"/>
                <a:gd name="T50" fmla="*/ 264 w 387"/>
                <a:gd name="T51" fmla="*/ 264 h 369"/>
                <a:gd name="T52" fmla="*/ 240 w 387"/>
                <a:gd name="T53" fmla="*/ 243 h 369"/>
                <a:gd name="T54" fmla="*/ 216 w 387"/>
                <a:gd name="T55" fmla="*/ 223 h 369"/>
                <a:gd name="T56" fmla="*/ 192 w 387"/>
                <a:gd name="T57" fmla="*/ 202 h 369"/>
                <a:gd name="T58" fmla="*/ 168 w 387"/>
                <a:gd name="T59" fmla="*/ 181 h 369"/>
                <a:gd name="T60" fmla="*/ 144 w 387"/>
                <a:gd name="T61" fmla="*/ 160 h 369"/>
                <a:gd name="T62" fmla="*/ 120 w 387"/>
                <a:gd name="T63" fmla="*/ 140 h 369"/>
                <a:gd name="T64" fmla="*/ 96 w 387"/>
                <a:gd name="T65" fmla="*/ 119 h 369"/>
                <a:gd name="T66" fmla="*/ 71 w 387"/>
                <a:gd name="T67" fmla="*/ 97 h 369"/>
                <a:gd name="T68" fmla="*/ 48 w 387"/>
                <a:gd name="T69" fmla="*/ 76 h 369"/>
                <a:gd name="T70" fmla="*/ 24 w 387"/>
                <a:gd name="T71" fmla="*/ 56 h 369"/>
                <a:gd name="T72" fmla="*/ 0 w 387"/>
                <a:gd name="T73" fmla="*/ 35 h 369"/>
                <a:gd name="T74" fmla="*/ 2 w 387"/>
                <a:gd name="T75" fmla="*/ 26 h 369"/>
                <a:gd name="T76" fmla="*/ 4 w 387"/>
                <a:gd name="T77" fmla="*/ 18 h 369"/>
                <a:gd name="T78" fmla="*/ 6 w 387"/>
                <a:gd name="T79" fmla="*/ 8 h 369"/>
                <a:gd name="T80" fmla="*/ 7 w 387"/>
                <a:gd name="T8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369">
                  <a:moveTo>
                    <a:pt x="7" y="0"/>
                  </a:moveTo>
                  <a:lnTo>
                    <a:pt x="31" y="21"/>
                  </a:lnTo>
                  <a:lnTo>
                    <a:pt x="54" y="41"/>
                  </a:lnTo>
                  <a:lnTo>
                    <a:pt x="78" y="61"/>
                  </a:lnTo>
                  <a:lnTo>
                    <a:pt x="103" y="81"/>
                  </a:lnTo>
                  <a:lnTo>
                    <a:pt x="126" y="102"/>
                  </a:lnTo>
                  <a:lnTo>
                    <a:pt x="150" y="121"/>
                  </a:lnTo>
                  <a:lnTo>
                    <a:pt x="173" y="142"/>
                  </a:lnTo>
                  <a:lnTo>
                    <a:pt x="197" y="162"/>
                  </a:lnTo>
                  <a:lnTo>
                    <a:pt x="221" y="182"/>
                  </a:lnTo>
                  <a:lnTo>
                    <a:pt x="244" y="202"/>
                  </a:lnTo>
                  <a:lnTo>
                    <a:pt x="269" y="223"/>
                  </a:lnTo>
                  <a:lnTo>
                    <a:pt x="293" y="242"/>
                  </a:lnTo>
                  <a:lnTo>
                    <a:pt x="316" y="263"/>
                  </a:lnTo>
                  <a:lnTo>
                    <a:pt x="340" y="283"/>
                  </a:lnTo>
                  <a:lnTo>
                    <a:pt x="363" y="303"/>
                  </a:lnTo>
                  <a:lnTo>
                    <a:pt x="387" y="323"/>
                  </a:lnTo>
                  <a:lnTo>
                    <a:pt x="386" y="334"/>
                  </a:lnTo>
                  <a:lnTo>
                    <a:pt x="386" y="346"/>
                  </a:lnTo>
                  <a:lnTo>
                    <a:pt x="385" y="357"/>
                  </a:lnTo>
                  <a:lnTo>
                    <a:pt x="384" y="369"/>
                  </a:lnTo>
                  <a:lnTo>
                    <a:pt x="360" y="348"/>
                  </a:lnTo>
                  <a:lnTo>
                    <a:pt x="335" y="327"/>
                  </a:lnTo>
                  <a:lnTo>
                    <a:pt x="312" y="307"/>
                  </a:lnTo>
                  <a:lnTo>
                    <a:pt x="288" y="285"/>
                  </a:lnTo>
                  <a:lnTo>
                    <a:pt x="264" y="264"/>
                  </a:lnTo>
                  <a:lnTo>
                    <a:pt x="240" y="243"/>
                  </a:lnTo>
                  <a:lnTo>
                    <a:pt x="216" y="223"/>
                  </a:lnTo>
                  <a:lnTo>
                    <a:pt x="192" y="202"/>
                  </a:lnTo>
                  <a:lnTo>
                    <a:pt x="168" y="181"/>
                  </a:lnTo>
                  <a:lnTo>
                    <a:pt x="144" y="160"/>
                  </a:lnTo>
                  <a:lnTo>
                    <a:pt x="120" y="140"/>
                  </a:lnTo>
                  <a:lnTo>
                    <a:pt x="96" y="119"/>
                  </a:lnTo>
                  <a:lnTo>
                    <a:pt x="71" y="97"/>
                  </a:lnTo>
                  <a:lnTo>
                    <a:pt x="48" y="76"/>
                  </a:lnTo>
                  <a:lnTo>
                    <a:pt x="24" y="56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4" y="18"/>
                  </a:lnTo>
                  <a:lnTo>
                    <a:pt x="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E495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0" name="Freeform 1390"/>
            <p:cNvSpPr>
              <a:spLocks/>
            </p:cNvSpPr>
            <p:nvPr userDrawn="1"/>
          </p:nvSpPr>
          <p:spPr bwMode="auto">
            <a:xfrm>
              <a:off x="2960" y="275"/>
              <a:ext cx="170" cy="164"/>
            </a:xfrm>
            <a:custGeom>
              <a:avLst/>
              <a:gdLst>
                <a:gd name="T0" fmla="*/ 7 w 341"/>
                <a:gd name="T1" fmla="*/ 0 h 328"/>
                <a:gd name="T2" fmla="*/ 28 w 341"/>
                <a:gd name="T3" fmla="*/ 17 h 328"/>
                <a:gd name="T4" fmla="*/ 49 w 341"/>
                <a:gd name="T5" fmla="*/ 34 h 328"/>
                <a:gd name="T6" fmla="*/ 69 w 341"/>
                <a:gd name="T7" fmla="*/ 53 h 328"/>
                <a:gd name="T8" fmla="*/ 90 w 341"/>
                <a:gd name="T9" fmla="*/ 70 h 328"/>
                <a:gd name="T10" fmla="*/ 111 w 341"/>
                <a:gd name="T11" fmla="*/ 87 h 328"/>
                <a:gd name="T12" fmla="*/ 131 w 341"/>
                <a:gd name="T13" fmla="*/ 104 h 328"/>
                <a:gd name="T14" fmla="*/ 152 w 341"/>
                <a:gd name="T15" fmla="*/ 123 h 328"/>
                <a:gd name="T16" fmla="*/ 174 w 341"/>
                <a:gd name="T17" fmla="*/ 140 h 328"/>
                <a:gd name="T18" fmla="*/ 195 w 341"/>
                <a:gd name="T19" fmla="*/ 157 h 328"/>
                <a:gd name="T20" fmla="*/ 216 w 341"/>
                <a:gd name="T21" fmla="*/ 176 h 328"/>
                <a:gd name="T22" fmla="*/ 236 w 341"/>
                <a:gd name="T23" fmla="*/ 193 h 328"/>
                <a:gd name="T24" fmla="*/ 257 w 341"/>
                <a:gd name="T25" fmla="*/ 212 h 328"/>
                <a:gd name="T26" fmla="*/ 278 w 341"/>
                <a:gd name="T27" fmla="*/ 229 h 328"/>
                <a:gd name="T28" fmla="*/ 300 w 341"/>
                <a:gd name="T29" fmla="*/ 246 h 328"/>
                <a:gd name="T30" fmla="*/ 320 w 341"/>
                <a:gd name="T31" fmla="*/ 265 h 328"/>
                <a:gd name="T32" fmla="*/ 341 w 341"/>
                <a:gd name="T33" fmla="*/ 282 h 328"/>
                <a:gd name="T34" fmla="*/ 340 w 341"/>
                <a:gd name="T35" fmla="*/ 293 h 328"/>
                <a:gd name="T36" fmla="*/ 340 w 341"/>
                <a:gd name="T37" fmla="*/ 305 h 328"/>
                <a:gd name="T38" fmla="*/ 339 w 341"/>
                <a:gd name="T39" fmla="*/ 316 h 328"/>
                <a:gd name="T40" fmla="*/ 338 w 341"/>
                <a:gd name="T41" fmla="*/ 328 h 328"/>
                <a:gd name="T42" fmla="*/ 317 w 341"/>
                <a:gd name="T43" fmla="*/ 310 h 328"/>
                <a:gd name="T44" fmla="*/ 295 w 341"/>
                <a:gd name="T45" fmla="*/ 291 h 328"/>
                <a:gd name="T46" fmla="*/ 274 w 341"/>
                <a:gd name="T47" fmla="*/ 273 h 328"/>
                <a:gd name="T48" fmla="*/ 254 w 341"/>
                <a:gd name="T49" fmla="*/ 254 h 328"/>
                <a:gd name="T50" fmla="*/ 232 w 341"/>
                <a:gd name="T51" fmla="*/ 236 h 328"/>
                <a:gd name="T52" fmla="*/ 211 w 341"/>
                <a:gd name="T53" fmla="*/ 217 h 328"/>
                <a:gd name="T54" fmla="*/ 190 w 341"/>
                <a:gd name="T55" fmla="*/ 199 h 328"/>
                <a:gd name="T56" fmla="*/ 170 w 341"/>
                <a:gd name="T57" fmla="*/ 180 h 328"/>
                <a:gd name="T58" fmla="*/ 148 w 341"/>
                <a:gd name="T59" fmla="*/ 162 h 328"/>
                <a:gd name="T60" fmla="*/ 127 w 341"/>
                <a:gd name="T61" fmla="*/ 144 h 328"/>
                <a:gd name="T62" fmla="*/ 106 w 341"/>
                <a:gd name="T63" fmla="*/ 125 h 328"/>
                <a:gd name="T64" fmla="*/ 84 w 341"/>
                <a:gd name="T65" fmla="*/ 107 h 328"/>
                <a:gd name="T66" fmla="*/ 64 w 341"/>
                <a:gd name="T67" fmla="*/ 88 h 328"/>
                <a:gd name="T68" fmla="*/ 43 w 341"/>
                <a:gd name="T69" fmla="*/ 70 h 328"/>
                <a:gd name="T70" fmla="*/ 21 w 341"/>
                <a:gd name="T71" fmla="*/ 51 h 328"/>
                <a:gd name="T72" fmla="*/ 0 w 341"/>
                <a:gd name="T73" fmla="*/ 33 h 328"/>
                <a:gd name="T74" fmla="*/ 2 w 341"/>
                <a:gd name="T75" fmla="*/ 25 h 328"/>
                <a:gd name="T76" fmla="*/ 4 w 341"/>
                <a:gd name="T77" fmla="*/ 16 h 328"/>
                <a:gd name="T78" fmla="*/ 6 w 341"/>
                <a:gd name="T79" fmla="*/ 8 h 328"/>
                <a:gd name="T80" fmla="*/ 7 w 341"/>
                <a:gd name="T81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1" h="328">
                  <a:moveTo>
                    <a:pt x="7" y="0"/>
                  </a:moveTo>
                  <a:lnTo>
                    <a:pt x="28" y="17"/>
                  </a:lnTo>
                  <a:lnTo>
                    <a:pt x="49" y="34"/>
                  </a:lnTo>
                  <a:lnTo>
                    <a:pt x="69" y="53"/>
                  </a:lnTo>
                  <a:lnTo>
                    <a:pt x="90" y="70"/>
                  </a:lnTo>
                  <a:lnTo>
                    <a:pt x="111" y="87"/>
                  </a:lnTo>
                  <a:lnTo>
                    <a:pt x="131" y="104"/>
                  </a:lnTo>
                  <a:lnTo>
                    <a:pt x="152" y="123"/>
                  </a:lnTo>
                  <a:lnTo>
                    <a:pt x="174" y="140"/>
                  </a:lnTo>
                  <a:lnTo>
                    <a:pt x="195" y="157"/>
                  </a:lnTo>
                  <a:lnTo>
                    <a:pt x="216" y="176"/>
                  </a:lnTo>
                  <a:lnTo>
                    <a:pt x="236" y="193"/>
                  </a:lnTo>
                  <a:lnTo>
                    <a:pt x="257" y="212"/>
                  </a:lnTo>
                  <a:lnTo>
                    <a:pt x="278" y="229"/>
                  </a:lnTo>
                  <a:lnTo>
                    <a:pt x="300" y="246"/>
                  </a:lnTo>
                  <a:lnTo>
                    <a:pt x="320" y="265"/>
                  </a:lnTo>
                  <a:lnTo>
                    <a:pt x="341" y="282"/>
                  </a:lnTo>
                  <a:lnTo>
                    <a:pt x="340" y="293"/>
                  </a:lnTo>
                  <a:lnTo>
                    <a:pt x="340" y="305"/>
                  </a:lnTo>
                  <a:lnTo>
                    <a:pt x="339" y="316"/>
                  </a:lnTo>
                  <a:lnTo>
                    <a:pt x="338" y="328"/>
                  </a:lnTo>
                  <a:lnTo>
                    <a:pt x="317" y="310"/>
                  </a:lnTo>
                  <a:lnTo>
                    <a:pt x="295" y="291"/>
                  </a:lnTo>
                  <a:lnTo>
                    <a:pt x="274" y="273"/>
                  </a:lnTo>
                  <a:lnTo>
                    <a:pt x="254" y="254"/>
                  </a:lnTo>
                  <a:lnTo>
                    <a:pt x="232" y="236"/>
                  </a:lnTo>
                  <a:lnTo>
                    <a:pt x="211" y="217"/>
                  </a:lnTo>
                  <a:lnTo>
                    <a:pt x="190" y="199"/>
                  </a:lnTo>
                  <a:lnTo>
                    <a:pt x="170" y="180"/>
                  </a:lnTo>
                  <a:lnTo>
                    <a:pt x="148" y="162"/>
                  </a:lnTo>
                  <a:lnTo>
                    <a:pt x="127" y="144"/>
                  </a:lnTo>
                  <a:lnTo>
                    <a:pt x="106" y="125"/>
                  </a:lnTo>
                  <a:lnTo>
                    <a:pt x="84" y="107"/>
                  </a:lnTo>
                  <a:lnTo>
                    <a:pt x="64" y="88"/>
                  </a:lnTo>
                  <a:lnTo>
                    <a:pt x="43" y="70"/>
                  </a:lnTo>
                  <a:lnTo>
                    <a:pt x="21" y="51"/>
                  </a:lnTo>
                  <a:lnTo>
                    <a:pt x="0" y="33"/>
                  </a:lnTo>
                  <a:lnTo>
                    <a:pt x="2" y="25"/>
                  </a:lnTo>
                  <a:lnTo>
                    <a:pt x="4" y="16"/>
                  </a:lnTo>
                  <a:lnTo>
                    <a:pt x="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94451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1" name="Freeform 1391"/>
            <p:cNvSpPr>
              <a:spLocks/>
            </p:cNvSpPr>
            <p:nvPr userDrawn="1"/>
          </p:nvSpPr>
          <p:spPr bwMode="auto">
            <a:xfrm>
              <a:off x="2982" y="294"/>
              <a:ext cx="148" cy="145"/>
            </a:xfrm>
            <a:custGeom>
              <a:avLst/>
              <a:gdLst>
                <a:gd name="T0" fmla="*/ 7 w 296"/>
                <a:gd name="T1" fmla="*/ 0 h 289"/>
                <a:gd name="T2" fmla="*/ 25 w 296"/>
                <a:gd name="T3" fmla="*/ 15 h 289"/>
                <a:gd name="T4" fmla="*/ 43 w 296"/>
                <a:gd name="T5" fmla="*/ 30 h 289"/>
                <a:gd name="T6" fmla="*/ 61 w 296"/>
                <a:gd name="T7" fmla="*/ 45 h 289"/>
                <a:gd name="T8" fmla="*/ 80 w 296"/>
                <a:gd name="T9" fmla="*/ 61 h 289"/>
                <a:gd name="T10" fmla="*/ 98 w 296"/>
                <a:gd name="T11" fmla="*/ 76 h 289"/>
                <a:gd name="T12" fmla="*/ 115 w 296"/>
                <a:gd name="T13" fmla="*/ 91 h 289"/>
                <a:gd name="T14" fmla="*/ 134 w 296"/>
                <a:gd name="T15" fmla="*/ 106 h 289"/>
                <a:gd name="T16" fmla="*/ 152 w 296"/>
                <a:gd name="T17" fmla="*/ 121 h 289"/>
                <a:gd name="T18" fmla="*/ 169 w 296"/>
                <a:gd name="T19" fmla="*/ 136 h 289"/>
                <a:gd name="T20" fmla="*/ 188 w 296"/>
                <a:gd name="T21" fmla="*/ 151 h 289"/>
                <a:gd name="T22" fmla="*/ 205 w 296"/>
                <a:gd name="T23" fmla="*/ 167 h 289"/>
                <a:gd name="T24" fmla="*/ 224 w 296"/>
                <a:gd name="T25" fmla="*/ 182 h 289"/>
                <a:gd name="T26" fmla="*/ 242 w 296"/>
                <a:gd name="T27" fmla="*/ 197 h 289"/>
                <a:gd name="T28" fmla="*/ 260 w 296"/>
                <a:gd name="T29" fmla="*/ 212 h 289"/>
                <a:gd name="T30" fmla="*/ 278 w 296"/>
                <a:gd name="T31" fmla="*/ 228 h 289"/>
                <a:gd name="T32" fmla="*/ 296 w 296"/>
                <a:gd name="T33" fmla="*/ 243 h 289"/>
                <a:gd name="T34" fmla="*/ 295 w 296"/>
                <a:gd name="T35" fmla="*/ 254 h 289"/>
                <a:gd name="T36" fmla="*/ 295 w 296"/>
                <a:gd name="T37" fmla="*/ 266 h 289"/>
                <a:gd name="T38" fmla="*/ 294 w 296"/>
                <a:gd name="T39" fmla="*/ 277 h 289"/>
                <a:gd name="T40" fmla="*/ 293 w 296"/>
                <a:gd name="T41" fmla="*/ 289 h 289"/>
                <a:gd name="T42" fmla="*/ 274 w 296"/>
                <a:gd name="T43" fmla="*/ 273 h 289"/>
                <a:gd name="T44" fmla="*/ 256 w 296"/>
                <a:gd name="T45" fmla="*/ 257 h 289"/>
                <a:gd name="T46" fmla="*/ 239 w 296"/>
                <a:gd name="T47" fmla="*/ 241 h 289"/>
                <a:gd name="T48" fmla="*/ 220 w 296"/>
                <a:gd name="T49" fmla="*/ 226 h 289"/>
                <a:gd name="T50" fmla="*/ 202 w 296"/>
                <a:gd name="T51" fmla="*/ 209 h 289"/>
                <a:gd name="T52" fmla="*/ 183 w 296"/>
                <a:gd name="T53" fmla="*/ 193 h 289"/>
                <a:gd name="T54" fmla="*/ 165 w 296"/>
                <a:gd name="T55" fmla="*/ 177 h 289"/>
                <a:gd name="T56" fmla="*/ 146 w 296"/>
                <a:gd name="T57" fmla="*/ 161 h 289"/>
                <a:gd name="T58" fmla="*/ 128 w 296"/>
                <a:gd name="T59" fmla="*/ 145 h 289"/>
                <a:gd name="T60" fmla="*/ 111 w 296"/>
                <a:gd name="T61" fmla="*/ 129 h 289"/>
                <a:gd name="T62" fmla="*/ 92 w 296"/>
                <a:gd name="T63" fmla="*/ 114 h 289"/>
                <a:gd name="T64" fmla="*/ 74 w 296"/>
                <a:gd name="T65" fmla="*/ 98 h 289"/>
                <a:gd name="T66" fmla="*/ 55 w 296"/>
                <a:gd name="T67" fmla="*/ 82 h 289"/>
                <a:gd name="T68" fmla="*/ 37 w 296"/>
                <a:gd name="T69" fmla="*/ 65 h 289"/>
                <a:gd name="T70" fmla="*/ 19 w 296"/>
                <a:gd name="T71" fmla="*/ 50 h 289"/>
                <a:gd name="T72" fmla="*/ 0 w 296"/>
                <a:gd name="T73" fmla="*/ 34 h 289"/>
                <a:gd name="T74" fmla="*/ 2 w 296"/>
                <a:gd name="T75" fmla="*/ 25 h 289"/>
                <a:gd name="T76" fmla="*/ 4 w 296"/>
                <a:gd name="T77" fmla="*/ 17 h 289"/>
                <a:gd name="T78" fmla="*/ 6 w 296"/>
                <a:gd name="T79" fmla="*/ 8 h 289"/>
                <a:gd name="T80" fmla="*/ 7 w 296"/>
                <a:gd name="T8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9">
                  <a:moveTo>
                    <a:pt x="7" y="0"/>
                  </a:moveTo>
                  <a:lnTo>
                    <a:pt x="25" y="15"/>
                  </a:lnTo>
                  <a:lnTo>
                    <a:pt x="43" y="30"/>
                  </a:lnTo>
                  <a:lnTo>
                    <a:pt x="61" y="45"/>
                  </a:lnTo>
                  <a:lnTo>
                    <a:pt x="80" y="61"/>
                  </a:lnTo>
                  <a:lnTo>
                    <a:pt x="98" y="76"/>
                  </a:lnTo>
                  <a:lnTo>
                    <a:pt x="115" y="91"/>
                  </a:lnTo>
                  <a:lnTo>
                    <a:pt x="134" y="106"/>
                  </a:lnTo>
                  <a:lnTo>
                    <a:pt x="152" y="121"/>
                  </a:lnTo>
                  <a:lnTo>
                    <a:pt x="169" y="136"/>
                  </a:lnTo>
                  <a:lnTo>
                    <a:pt x="188" y="151"/>
                  </a:lnTo>
                  <a:lnTo>
                    <a:pt x="205" y="167"/>
                  </a:lnTo>
                  <a:lnTo>
                    <a:pt x="224" y="182"/>
                  </a:lnTo>
                  <a:lnTo>
                    <a:pt x="242" y="197"/>
                  </a:lnTo>
                  <a:lnTo>
                    <a:pt x="260" y="212"/>
                  </a:lnTo>
                  <a:lnTo>
                    <a:pt x="278" y="228"/>
                  </a:lnTo>
                  <a:lnTo>
                    <a:pt x="296" y="243"/>
                  </a:lnTo>
                  <a:lnTo>
                    <a:pt x="295" y="254"/>
                  </a:lnTo>
                  <a:lnTo>
                    <a:pt x="295" y="266"/>
                  </a:lnTo>
                  <a:lnTo>
                    <a:pt x="294" y="277"/>
                  </a:lnTo>
                  <a:lnTo>
                    <a:pt x="293" y="289"/>
                  </a:lnTo>
                  <a:lnTo>
                    <a:pt x="274" y="273"/>
                  </a:lnTo>
                  <a:lnTo>
                    <a:pt x="256" y="257"/>
                  </a:lnTo>
                  <a:lnTo>
                    <a:pt x="239" y="241"/>
                  </a:lnTo>
                  <a:lnTo>
                    <a:pt x="220" y="226"/>
                  </a:lnTo>
                  <a:lnTo>
                    <a:pt x="202" y="209"/>
                  </a:lnTo>
                  <a:lnTo>
                    <a:pt x="183" y="193"/>
                  </a:lnTo>
                  <a:lnTo>
                    <a:pt x="165" y="177"/>
                  </a:lnTo>
                  <a:lnTo>
                    <a:pt x="146" y="161"/>
                  </a:lnTo>
                  <a:lnTo>
                    <a:pt x="128" y="145"/>
                  </a:lnTo>
                  <a:lnTo>
                    <a:pt x="111" y="129"/>
                  </a:lnTo>
                  <a:lnTo>
                    <a:pt x="92" y="114"/>
                  </a:lnTo>
                  <a:lnTo>
                    <a:pt x="74" y="98"/>
                  </a:lnTo>
                  <a:lnTo>
                    <a:pt x="55" y="82"/>
                  </a:lnTo>
                  <a:lnTo>
                    <a:pt x="37" y="65"/>
                  </a:lnTo>
                  <a:lnTo>
                    <a:pt x="19" y="50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4" y="17"/>
                  </a:lnTo>
                  <a:lnTo>
                    <a:pt x="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13F4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2" name="Freeform 1392"/>
            <p:cNvSpPr>
              <a:spLocks/>
            </p:cNvSpPr>
            <p:nvPr userDrawn="1"/>
          </p:nvSpPr>
          <p:spPr bwMode="auto">
            <a:xfrm>
              <a:off x="3005" y="314"/>
              <a:ext cx="125" cy="124"/>
            </a:xfrm>
            <a:custGeom>
              <a:avLst/>
              <a:gdLst>
                <a:gd name="T0" fmla="*/ 6 w 250"/>
                <a:gd name="T1" fmla="*/ 0 h 249"/>
                <a:gd name="T2" fmla="*/ 21 w 250"/>
                <a:gd name="T3" fmla="*/ 13 h 249"/>
                <a:gd name="T4" fmla="*/ 37 w 250"/>
                <a:gd name="T5" fmla="*/ 25 h 249"/>
                <a:gd name="T6" fmla="*/ 52 w 250"/>
                <a:gd name="T7" fmla="*/ 38 h 249"/>
                <a:gd name="T8" fmla="*/ 67 w 250"/>
                <a:gd name="T9" fmla="*/ 51 h 249"/>
                <a:gd name="T10" fmla="*/ 82 w 250"/>
                <a:gd name="T11" fmla="*/ 63 h 249"/>
                <a:gd name="T12" fmla="*/ 98 w 250"/>
                <a:gd name="T13" fmla="*/ 76 h 249"/>
                <a:gd name="T14" fmla="*/ 113 w 250"/>
                <a:gd name="T15" fmla="*/ 89 h 249"/>
                <a:gd name="T16" fmla="*/ 128 w 250"/>
                <a:gd name="T17" fmla="*/ 101 h 249"/>
                <a:gd name="T18" fmla="*/ 143 w 250"/>
                <a:gd name="T19" fmla="*/ 114 h 249"/>
                <a:gd name="T20" fmla="*/ 158 w 250"/>
                <a:gd name="T21" fmla="*/ 127 h 249"/>
                <a:gd name="T22" fmla="*/ 174 w 250"/>
                <a:gd name="T23" fmla="*/ 139 h 249"/>
                <a:gd name="T24" fmla="*/ 189 w 250"/>
                <a:gd name="T25" fmla="*/ 152 h 249"/>
                <a:gd name="T26" fmla="*/ 204 w 250"/>
                <a:gd name="T27" fmla="*/ 165 h 249"/>
                <a:gd name="T28" fmla="*/ 219 w 250"/>
                <a:gd name="T29" fmla="*/ 177 h 249"/>
                <a:gd name="T30" fmla="*/ 235 w 250"/>
                <a:gd name="T31" fmla="*/ 190 h 249"/>
                <a:gd name="T32" fmla="*/ 250 w 250"/>
                <a:gd name="T33" fmla="*/ 203 h 249"/>
                <a:gd name="T34" fmla="*/ 249 w 250"/>
                <a:gd name="T35" fmla="*/ 214 h 249"/>
                <a:gd name="T36" fmla="*/ 249 w 250"/>
                <a:gd name="T37" fmla="*/ 226 h 249"/>
                <a:gd name="T38" fmla="*/ 248 w 250"/>
                <a:gd name="T39" fmla="*/ 237 h 249"/>
                <a:gd name="T40" fmla="*/ 247 w 250"/>
                <a:gd name="T41" fmla="*/ 249 h 249"/>
                <a:gd name="T42" fmla="*/ 232 w 250"/>
                <a:gd name="T43" fmla="*/ 235 h 249"/>
                <a:gd name="T44" fmla="*/ 216 w 250"/>
                <a:gd name="T45" fmla="*/ 222 h 249"/>
                <a:gd name="T46" fmla="*/ 201 w 250"/>
                <a:gd name="T47" fmla="*/ 208 h 249"/>
                <a:gd name="T48" fmla="*/ 186 w 250"/>
                <a:gd name="T49" fmla="*/ 195 h 249"/>
                <a:gd name="T50" fmla="*/ 170 w 250"/>
                <a:gd name="T51" fmla="*/ 182 h 249"/>
                <a:gd name="T52" fmla="*/ 155 w 250"/>
                <a:gd name="T53" fmla="*/ 168 h 249"/>
                <a:gd name="T54" fmla="*/ 138 w 250"/>
                <a:gd name="T55" fmla="*/ 155 h 249"/>
                <a:gd name="T56" fmla="*/ 123 w 250"/>
                <a:gd name="T57" fmla="*/ 142 h 249"/>
                <a:gd name="T58" fmla="*/ 108 w 250"/>
                <a:gd name="T59" fmla="*/ 128 h 249"/>
                <a:gd name="T60" fmla="*/ 92 w 250"/>
                <a:gd name="T61" fmla="*/ 115 h 249"/>
                <a:gd name="T62" fmla="*/ 77 w 250"/>
                <a:gd name="T63" fmla="*/ 101 h 249"/>
                <a:gd name="T64" fmla="*/ 61 w 250"/>
                <a:gd name="T65" fmla="*/ 88 h 249"/>
                <a:gd name="T66" fmla="*/ 46 w 250"/>
                <a:gd name="T67" fmla="*/ 75 h 249"/>
                <a:gd name="T68" fmla="*/ 31 w 250"/>
                <a:gd name="T69" fmla="*/ 61 h 249"/>
                <a:gd name="T70" fmla="*/ 15 w 250"/>
                <a:gd name="T71" fmla="*/ 48 h 249"/>
                <a:gd name="T72" fmla="*/ 0 w 250"/>
                <a:gd name="T73" fmla="*/ 35 h 249"/>
                <a:gd name="T74" fmla="*/ 1 w 250"/>
                <a:gd name="T75" fmla="*/ 25 h 249"/>
                <a:gd name="T76" fmla="*/ 4 w 250"/>
                <a:gd name="T77" fmla="*/ 17 h 249"/>
                <a:gd name="T78" fmla="*/ 5 w 250"/>
                <a:gd name="T79" fmla="*/ 8 h 249"/>
                <a:gd name="T80" fmla="*/ 6 w 250"/>
                <a:gd name="T8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0" h="249">
                  <a:moveTo>
                    <a:pt x="6" y="0"/>
                  </a:moveTo>
                  <a:lnTo>
                    <a:pt x="21" y="13"/>
                  </a:lnTo>
                  <a:lnTo>
                    <a:pt x="37" y="25"/>
                  </a:lnTo>
                  <a:lnTo>
                    <a:pt x="52" y="38"/>
                  </a:lnTo>
                  <a:lnTo>
                    <a:pt x="67" y="51"/>
                  </a:lnTo>
                  <a:lnTo>
                    <a:pt x="82" y="63"/>
                  </a:lnTo>
                  <a:lnTo>
                    <a:pt x="98" y="76"/>
                  </a:lnTo>
                  <a:lnTo>
                    <a:pt x="113" y="89"/>
                  </a:lnTo>
                  <a:lnTo>
                    <a:pt x="128" y="101"/>
                  </a:lnTo>
                  <a:lnTo>
                    <a:pt x="143" y="114"/>
                  </a:lnTo>
                  <a:lnTo>
                    <a:pt x="158" y="127"/>
                  </a:lnTo>
                  <a:lnTo>
                    <a:pt x="174" y="139"/>
                  </a:lnTo>
                  <a:lnTo>
                    <a:pt x="189" y="152"/>
                  </a:lnTo>
                  <a:lnTo>
                    <a:pt x="204" y="165"/>
                  </a:lnTo>
                  <a:lnTo>
                    <a:pt x="219" y="177"/>
                  </a:lnTo>
                  <a:lnTo>
                    <a:pt x="235" y="190"/>
                  </a:lnTo>
                  <a:lnTo>
                    <a:pt x="250" y="203"/>
                  </a:lnTo>
                  <a:lnTo>
                    <a:pt x="249" y="214"/>
                  </a:lnTo>
                  <a:lnTo>
                    <a:pt x="249" y="226"/>
                  </a:lnTo>
                  <a:lnTo>
                    <a:pt x="248" y="237"/>
                  </a:lnTo>
                  <a:lnTo>
                    <a:pt x="247" y="249"/>
                  </a:lnTo>
                  <a:lnTo>
                    <a:pt x="232" y="235"/>
                  </a:lnTo>
                  <a:lnTo>
                    <a:pt x="216" y="222"/>
                  </a:lnTo>
                  <a:lnTo>
                    <a:pt x="201" y="208"/>
                  </a:lnTo>
                  <a:lnTo>
                    <a:pt x="186" y="195"/>
                  </a:lnTo>
                  <a:lnTo>
                    <a:pt x="170" y="182"/>
                  </a:lnTo>
                  <a:lnTo>
                    <a:pt x="155" y="168"/>
                  </a:lnTo>
                  <a:lnTo>
                    <a:pt x="138" y="155"/>
                  </a:lnTo>
                  <a:lnTo>
                    <a:pt x="123" y="142"/>
                  </a:lnTo>
                  <a:lnTo>
                    <a:pt x="108" y="128"/>
                  </a:lnTo>
                  <a:lnTo>
                    <a:pt x="92" y="115"/>
                  </a:lnTo>
                  <a:lnTo>
                    <a:pt x="77" y="101"/>
                  </a:lnTo>
                  <a:lnTo>
                    <a:pt x="61" y="88"/>
                  </a:lnTo>
                  <a:lnTo>
                    <a:pt x="46" y="75"/>
                  </a:lnTo>
                  <a:lnTo>
                    <a:pt x="31" y="61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7"/>
                  </a:lnTo>
                  <a:lnTo>
                    <a:pt x="5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F3A3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3" name="Freeform 1393"/>
            <p:cNvSpPr>
              <a:spLocks/>
            </p:cNvSpPr>
            <p:nvPr userDrawn="1"/>
          </p:nvSpPr>
          <p:spPr bwMode="auto">
            <a:xfrm>
              <a:off x="3028" y="334"/>
              <a:ext cx="102" cy="104"/>
            </a:xfrm>
            <a:custGeom>
              <a:avLst/>
              <a:gdLst>
                <a:gd name="T0" fmla="*/ 7 w 205"/>
                <a:gd name="T1" fmla="*/ 0 h 210"/>
                <a:gd name="T2" fmla="*/ 20 w 205"/>
                <a:gd name="T3" fmla="*/ 10 h 210"/>
                <a:gd name="T4" fmla="*/ 31 w 205"/>
                <a:gd name="T5" fmla="*/ 21 h 210"/>
                <a:gd name="T6" fmla="*/ 44 w 205"/>
                <a:gd name="T7" fmla="*/ 31 h 210"/>
                <a:gd name="T8" fmla="*/ 57 w 205"/>
                <a:gd name="T9" fmla="*/ 40 h 210"/>
                <a:gd name="T10" fmla="*/ 69 w 205"/>
                <a:gd name="T11" fmla="*/ 51 h 210"/>
                <a:gd name="T12" fmla="*/ 81 w 205"/>
                <a:gd name="T13" fmla="*/ 61 h 210"/>
                <a:gd name="T14" fmla="*/ 93 w 205"/>
                <a:gd name="T15" fmla="*/ 72 h 210"/>
                <a:gd name="T16" fmla="*/ 106 w 205"/>
                <a:gd name="T17" fmla="*/ 82 h 210"/>
                <a:gd name="T18" fmla="*/ 119 w 205"/>
                <a:gd name="T19" fmla="*/ 92 h 210"/>
                <a:gd name="T20" fmla="*/ 131 w 205"/>
                <a:gd name="T21" fmla="*/ 103 h 210"/>
                <a:gd name="T22" fmla="*/ 143 w 205"/>
                <a:gd name="T23" fmla="*/ 113 h 210"/>
                <a:gd name="T24" fmla="*/ 156 w 205"/>
                <a:gd name="T25" fmla="*/ 123 h 210"/>
                <a:gd name="T26" fmla="*/ 168 w 205"/>
                <a:gd name="T27" fmla="*/ 133 h 210"/>
                <a:gd name="T28" fmla="*/ 181 w 205"/>
                <a:gd name="T29" fmla="*/ 143 h 210"/>
                <a:gd name="T30" fmla="*/ 193 w 205"/>
                <a:gd name="T31" fmla="*/ 153 h 210"/>
                <a:gd name="T32" fmla="*/ 205 w 205"/>
                <a:gd name="T33" fmla="*/ 164 h 210"/>
                <a:gd name="T34" fmla="*/ 204 w 205"/>
                <a:gd name="T35" fmla="*/ 175 h 210"/>
                <a:gd name="T36" fmla="*/ 204 w 205"/>
                <a:gd name="T37" fmla="*/ 187 h 210"/>
                <a:gd name="T38" fmla="*/ 203 w 205"/>
                <a:gd name="T39" fmla="*/ 198 h 210"/>
                <a:gd name="T40" fmla="*/ 202 w 205"/>
                <a:gd name="T41" fmla="*/ 210 h 210"/>
                <a:gd name="T42" fmla="*/ 189 w 205"/>
                <a:gd name="T43" fmla="*/ 199 h 210"/>
                <a:gd name="T44" fmla="*/ 176 w 205"/>
                <a:gd name="T45" fmla="*/ 188 h 210"/>
                <a:gd name="T46" fmla="*/ 164 w 205"/>
                <a:gd name="T47" fmla="*/ 178 h 210"/>
                <a:gd name="T48" fmla="*/ 151 w 205"/>
                <a:gd name="T49" fmla="*/ 166 h 210"/>
                <a:gd name="T50" fmla="*/ 140 w 205"/>
                <a:gd name="T51" fmla="*/ 156 h 210"/>
                <a:gd name="T52" fmla="*/ 127 w 205"/>
                <a:gd name="T53" fmla="*/ 144 h 210"/>
                <a:gd name="T54" fmla="*/ 114 w 205"/>
                <a:gd name="T55" fmla="*/ 134 h 210"/>
                <a:gd name="T56" fmla="*/ 101 w 205"/>
                <a:gd name="T57" fmla="*/ 122 h 210"/>
                <a:gd name="T58" fmla="*/ 89 w 205"/>
                <a:gd name="T59" fmla="*/ 112 h 210"/>
                <a:gd name="T60" fmla="*/ 76 w 205"/>
                <a:gd name="T61" fmla="*/ 102 h 210"/>
                <a:gd name="T62" fmla="*/ 63 w 205"/>
                <a:gd name="T63" fmla="*/ 90 h 210"/>
                <a:gd name="T64" fmla="*/ 51 w 205"/>
                <a:gd name="T65" fmla="*/ 80 h 210"/>
                <a:gd name="T66" fmla="*/ 38 w 205"/>
                <a:gd name="T67" fmla="*/ 68 h 210"/>
                <a:gd name="T68" fmla="*/ 25 w 205"/>
                <a:gd name="T69" fmla="*/ 58 h 210"/>
                <a:gd name="T70" fmla="*/ 13 w 205"/>
                <a:gd name="T71" fmla="*/ 46 h 210"/>
                <a:gd name="T72" fmla="*/ 0 w 205"/>
                <a:gd name="T73" fmla="*/ 36 h 210"/>
                <a:gd name="T74" fmla="*/ 2 w 205"/>
                <a:gd name="T75" fmla="*/ 27 h 210"/>
                <a:gd name="T76" fmla="*/ 4 w 205"/>
                <a:gd name="T77" fmla="*/ 17 h 210"/>
                <a:gd name="T78" fmla="*/ 6 w 205"/>
                <a:gd name="T79" fmla="*/ 9 h 210"/>
                <a:gd name="T80" fmla="*/ 7 w 205"/>
                <a:gd name="T8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210">
                  <a:moveTo>
                    <a:pt x="7" y="0"/>
                  </a:moveTo>
                  <a:lnTo>
                    <a:pt x="20" y="10"/>
                  </a:lnTo>
                  <a:lnTo>
                    <a:pt x="31" y="21"/>
                  </a:lnTo>
                  <a:lnTo>
                    <a:pt x="44" y="31"/>
                  </a:lnTo>
                  <a:lnTo>
                    <a:pt x="57" y="40"/>
                  </a:lnTo>
                  <a:lnTo>
                    <a:pt x="69" y="51"/>
                  </a:lnTo>
                  <a:lnTo>
                    <a:pt x="81" y="61"/>
                  </a:lnTo>
                  <a:lnTo>
                    <a:pt x="93" y="72"/>
                  </a:lnTo>
                  <a:lnTo>
                    <a:pt x="106" y="82"/>
                  </a:lnTo>
                  <a:lnTo>
                    <a:pt x="119" y="92"/>
                  </a:lnTo>
                  <a:lnTo>
                    <a:pt x="131" y="103"/>
                  </a:lnTo>
                  <a:lnTo>
                    <a:pt x="143" y="113"/>
                  </a:lnTo>
                  <a:lnTo>
                    <a:pt x="156" y="123"/>
                  </a:lnTo>
                  <a:lnTo>
                    <a:pt x="168" y="133"/>
                  </a:lnTo>
                  <a:lnTo>
                    <a:pt x="181" y="143"/>
                  </a:lnTo>
                  <a:lnTo>
                    <a:pt x="193" y="153"/>
                  </a:lnTo>
                  <a:lnTo>
                    <a:pt x="205" y="164"/>
                  </a:lnTo>
                  <a:lnTo>
                    <a:pt x="204" y="175"/>
                  </a:lnTo>
                  <a:lnTo>
                    <a:pt x="204" y="187"/>
                  </a:lnTo>
                  <a:lnTo>
                    <a:pt x="203" y="198"/>
                  </a:lnTo>
                  <a:lnTo>
                    <a:pt x="202" y="210"/>
                  </a:lnTo>
                  <a:lnTo>
                    <a:pt x="189" y="199"/>
                  </a:lnTo>
                  <a:lnTo>
                    <a:pt x="176" y="188"/>
                  </a:lnTo>
                  <a:lnTo>
                    <a:pt x="164" y="178"/>
                  </a:lnTo>
                  <a:lnTo>
                    <a:pt x="151" y="166"/>
                  </a:lnTo>
                  <a:lnTo>
                    <a:pt x="140" y="156"/>
                  </a:lnTo>
                  <a:lnTo>
                    <a:pt x="127" y="144"/>
                  </a:lnTo>
                  <a:lnTo>
                    <a:pt x="114" y="134"/>
                  </a:lnTo>
                  <a:lnTo>
                    <a:pt x="101" y="122"/>
                  </a:lnTo>
                  <a:lnTo>
                    <a:pt x="89" y="112"/>
                  </a:lnTo>
                  <a:lnTo>
                    <a:pt x="76" y="102"/>
                  </a:lnTo>
                  <a:lnTo>
                    <a:pt x="63" y="90"/>
                  </a:lnTo>
                  <a:lnTo>
                    <a:pt x="51" y="80"/>
                  </a:lnTo>
                  <a:lnTo>
                    <a:pt x="38" y="68"/>
                  </a:lnTo>
                  <a:lnTo>
                    <a:pt x="25" y="58"/>
                  </a:lnTo>
                  <a:lnTo>
                    <a:pt x="13" y="46"/>
                  </a:lnTo>
                  <a:lnTo>
                    <a:pt x="0" y="36"/>
                  </a:lnTo>
                  <a:lnTo>
                    <a:pt x="2" y="27"/>
                  </a:lnTo>
                  <a:lnTo>
                    <a:pt x="4" y="17"/>
                  </a:lnTo>
                  <a:lnTo>
                    <a:pt x="6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7353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4" name="Freeform 1394"/>
            <p:cNvSpPr>
              <a:spLocks/>
            </p:cNvSpPr>
            <p:nvPr userDrawn="1"/>
          </p:nvSpPr>
          <p:spPr bwMode="auto">
            <a:xfrm>
              <a:off x="3051" y="353"/>
              <a:ext cx="79" cy="85"/>
            </a:xfrm>
            <a:custGeom>
              <a:avLst/>
              <a:gdLst>
                <a:gd name="T0" fmla="*/ 6 w 159"/>
                <a:gd name="T1" fmla="*/ 0 h 171"/>
                <a:gd name="T2" fmla="*/ 26 w 159"/>
                <a:gd name="T3" fmla="*/ 15 h 171"/>
                <a:gd name="T4" fmla="*/ 44 w 159"/>
                <a:gd name="T5" fmla="*/ 31 h 171"/>
                <a:gd name="T6" fmla="*/ 64 w 159"/>
                <a:gd name="T7" fmla="*/ 46 h 171"/>
                <a:gd name="T8" fmla="*/ 83 w 159"/>
                <a:gd name="T9" fmla="*/ 63 h 171"/>
                <a:gd name="T10" fmla="*/ 102 w 159"/>
                <a:gd name="T11" fmla="*/ 77 h 171"/>
                <a:gd name="T12" fmla="*/ 121 w 159"/>
                <a:gd name="T13" fmla="*/ 94 h 171"/>
                <a:gd name="T14" fmla="*/ 140 w 159"/>
                <a:gd name="T15" fmla="*/ 109 h 171"/>
                <a:gd name="T16" fmla="*/ 159 w 159"/>
                <a:gd name="T17" fmla="*/ 125 h 171"/>
                <a:gd name="T18" fmla="*/ 158 w 159"/>
                <a:gd name="T19" fmla="*/ 136 h 171"/>
                <a:gd name="T20" fmla="*/ 158 w 159"/>
                <a:gd name="T21" fmla="*/ 148 h 171"/>
                <a:gd name="T22" fmla="*/ 157 w 159"/>
                <a:gd name="T23" fmla="*/ 159 h 171"/>
                <a:gd name="T24" fmla="*/ 156 w 159"/>
                <a:gd name="T25" fmla="*/ 171 h 171"/>
                <a:gd name="T26" fmla="*/ 136 w 159"/>
                <a:gd name="T27" fmla="*/ 154 h 171"/>
                <a:gd name="T28" fmla="*/ 117 w 159"/>
                <a:gd name="T29" fmla="*/ 137 h 171"/>
                <a:gd name="T30" fmla="*/ 97 w 159"/>
                <a:gd name="T31" fmla="*/ 120 h 171"/>
                <a:gd name="T32" fmla="*/ 79 w 159"/>
                <a:gd name="T33" fmla="*/ 103 h 171"/>
                <a:gd name="T34" fmla="*/ 59 w 159"/>
                <a:gd name="T35" fmla="*/ 87 h 171"/>
                <a:gd name="T36" fmla="*/ 39 w 159"/>
                <a:gd name="T37" fmla="*/ 69 h 171"/>
                <a:gd name="T38" fmla="*/ 20 w 159"/>
                <a:gd name="T39" fmla="*/ 53 h 171"/>
                <a:gd name="T40" fmla="*/ 0 w 159"/>
                <a:gd name="T41" fmla="*/ 36 h 171"/>
                <a:gd name="T42" fmla="*/ 1 w 159"/>
                <a:gd name="T43" fmla="*/ 27 h 171"/>
                <a:gd name="T44" fmla="*/ 2 w 159"/>
                <a:gd name="T45" fmla="*/ 19 h 171"/>
                <a:gd name="T46" fmla="*/ 5 w 159"/>
                <a:gd name="T47" fmla="*/ 10 h 171"/>
                <a:gd name="T48" fmla="*/ 6 w 159"/>
                <a:gd name="T4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171">
                  <a:moveTo>
                    <a:pt x="6" y="0"/>
                  </a:moveTo>
                  <a:lnTo>
                    <a:pt x="26" y="15"/>
                  </a:lnTo>
                  <a:lnTo>
                    <a:pt x="44" y="31"/>
                  </a:lnTo>
                  <a:lnTo>
                    <a:pt x="64" y="46"/>
                  </a:lnTo>
                  <a:lnTo>
                    <a:pt x="83" y="63"/>
                  </a:lnTo>
                  <a:lnTo>
                    <a:pt x="102" y="77"/>
                  </a:lnTo>
                  <a:lnTo>
                    <a:pt x="121" y="94"/>
                  </a:lnTo>
                  <a:lnTo>
                    <a:pt x="140" y="109"/>
                  </a:lnTo>
                  <a:lnTo>
                    <a:pt x="159" y="125"/>
                  </a:lnTo>
                  <a:lnTo>
                    <a:pt x="158" y="136"/>
                  </a:lnTo>
                  <a:lnTo>
                    <a:pt x="158" y="148"/>
                  </a:lnTo>
                  <a:lnTo>
                    <a:pt x="157" y="159"/>
                  </a:lnTo>
                  <a:lnTo>
                    <a:pt x="156" y="171"/>
                  </a:lnTo>
                  <a:lnTo>
                    <a:pt x="136" y="154"/>
                  </a:lnTo>
                  <a:lnTo>
                    <a:pt x="117" y="137"/>
                  </a:lnTo>
                  <a:lnTo>
                    <a:pt x="97" y="120"/>
                  </a:lnTo>
                  <a:lnTo>
                    <a:pt x="79" y="103"/>
                  </a:lnTo>
                  <a:lnTo>
                    <a:pt x="59" y="87"/>
                  </a:lnTo>
                  <a:lnTo>
                    <a:pt x="39" y="69"/>
                  </a:lnTo>
                  <a:lnTo>
                    <a:pt x="20" y="53"/>
                  </a:lnTo>
                  <a:lnTo>
                    <a:pt x="0" y="36"/>
                  </a:lnTo>
                  <a:lnTo>
                    <a:pt x="1" y="27"/>
                  </a:lnTo>
                  <a:lnTo>
                    <a:pt x="2" y="19"/>
                  </a:lnTo>
                  <a:lnTo>
                    <a:pt x="5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302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5" name="Freeform 1395"/>
            <p:cNvSpPr>
              <a:spLocks/>
            </p:cNvSpPr>
            <p:nvPr userDrawn="1"/>
          </p:nvSpPr>
          <p:spPr bwMode="auto">
            <a:xfrm>
              <a:off x="3073" y="373"/>
              <a:ext cx="57" cy="65"/>
            </a:xfrm>
            <a:custGeom>
              <a:avLst/>
              <a:gdLst>
                <a:gd name="T0" fmla="*/ 7 w 114"/>
                <a:gd name="T1" fmla="*/ 0 h 132"/>
                <a:gd name="T2" fmla="*/ 21 w 114"/>
                <a:gd name="T3" fmla="*/ 11 h 132"/>
                <a:gd name="T4" fmla="*/ 34 w 114"/>
                <a:gd name="T5" fmla="*/ 22 h 132"/>
                <a:gd name="T6" fmla="*/ 47 w 114"/>
                <a:gd name="T7" fmla="*/ 33 h 132"/>
                <a:gd name="T8" fmla="*/ 61 w 114"/>
                <a:gd name="T9" fmla="*/ 43 h 132"/>
                <a:gd name="T10" fmla="*/ 74 w 114"/>
                <a:gd name="T11" fmla="*/ 53 h 132"/>
                <a:gd name="T12" fmla="*/ 88 w 114"/>
                <a:gd name="T13" fmla="*/ 64 h 132"/>
                <a:gd name="T14" fmla="*/ 100 w 114"/>
                <a:gd name="T15" fmla="*/ 74 h 132"/>
                <a:gd name="T16" fmla="*/ 114 w 114"/>
                <a:gd name="T17" fmla="*/ 85 h 132"/>
                <a:gd name="T18" fmla="*/ 113 w 114"/>
                <a:gd name="T19" fmla="*/ 96 h 132"/>
                <a:gd name="T20" fmla="*/ 113 w 114"/>
                <a:gd name="T21" fmla="*/ 108 h 132"/>
                <a:gd name="T22" fmla="*/ 112 w 114"/>
                <a:gd name="T23" fmla="*/ 120 h 132"/>
                <a:gd name="T24" fmla="*/ 111 w 114"/>
                <a:gd name="T25" fmla="*/ 132 h 132"/>
                <a:gd name="T26" fmla="*/ 97 w 114"/>
                <a:gd name="T27" fmla="*/ 120 h 132"/>
                <a:gd name="T28" fmla="*/ 83 w 114"/>
                <a:gd name="T29" fmla="*/ 108 h 132"/>
                <a:gd name="T30" fmla="*/ 69 w 114"/>
                <a:gd name="T31" fmla="*/ 96 h 132"/>
                <a:gd name="T32" fmla="*/ 55 w 114"/>
                <a:gd name="T33" fmla="*/ 85 h 132"/>
                <a:gd name="T34" fmla="*/ 42 w 114"/>
                <a:gd name="T35" fmla="*/ 72 h 132"/>
                <a:gd name="T36" fmla="*/ 28 w 114"/>
                <a:gd name="T37" fmla="*/ 60 h 132"/>
                <a:gd name="T38" fmla="*/ 14 w 114"/>
                <a:gd name="T39" fmla="*/ 49 h 132"/>
                <a:gd name="T40" fmla="*/ 0 w 114"/>
                <a:gd name="T41" fmla="*/ 37 h 132"/>
                <a:gd name="T42" fmla="*/ 2 w 114"/>
                <a:gd name="T43" fmla="*/ 28 h 132"/>
                <a:gd name="T44" fmla="*/ 4 w 114"/>
                <a:gd name="T45" fmla="*/ 19 h 132"/>
                <a:gd name="T46" fmla="*/ 6 w 114"/>
                <a:gd name="T47" fmla="*/ 10 h 132"/>
                <a:gd name="T48" fmla="*/ 7 w 114"/>
                <a:gd name="T4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132">
                  <a:moveTo>
                    <a:pt x="7" y="0"/>
                  </a:moveTo>
                  <a:lnTo>
                    <a:pt x="21" y="11"/>
                  </a:lnTo>
                  <a:lnTo>
                    <a:pt x="34" y="22"/>
                  </a:lnTo>
                  <a:lnTo>
                    <a:pt x="47" y="33"/>
                  </a:lnTo>
                  <a:lnTo>
                    <a:pt x="61" y="43"/>
                  </a:lnTo>
                  <a:lnTo>
                    <a:pt x="74" y="53"/>
                  </a:lnTo>
                  <a:lnTo>
                    <a:pt x="88" y="64"/>
                  </a:lnTo>
                  <a:lnTo>
                    <a:pt x="100" y="74"/>
                  </a:lnTo>
                  <a:lnTo>
                    <a:pt x="114" y="85"/>
                  </a:lnTo>
                  <a:lnTo>
                    <a:pt x="113" y="96"/>
                  </a:lnTo>
                  <a:lnTo>
                    <a:pt x="113" y="108"/>
                  </a:lnTo>
                  <a:lnTo>
                    <a:pt x="112" y="120"/>
                  </a:lnTo>
                  <a:lnTo>
                    <a:pt x="111" y="132"/>
                  </a:lnTo>
                  <a:lnTo>
                    <a:pt x="97" y="120"/>
                  </a:lnTo>
                  <a:lnTo>
                    <a:pt x="83" y="108"/>
                  </a:lnTo>
                  <a:lnTo>
                    <a:pt x="69" y="96"/>
                  </a:lnTo>
                  <a:lnTo>
                    <a:pt x="55" y="85"/>
                  </a:lnTo>
                  <a:lnTo>
                    <a:pt x="42" y="72"/>
                  </a:lnTo>
                  <a:lnTo>
                    <a:pt x="28" y="60"/>
                  </a:lnTo>
                  <a:lnTo>
                    <a:pt x="14" y="49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4" y="19"/>
                  </a:lnTo>
                  <a:lnTo>
                    <a:pt x="6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A2B21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6" name="Freeform 1396"/>
            <p:cNvSpPr>
              <a:spLocks/>
            </p:cNvSpPr>
            <p:nvPr userDrawn="1"/>
          </p:nvSpPr>
          <p:spPr bwMode="auto">
            <a:xfrm>
              <a:off x="3096" y="392"/>
              <a:ext cx="34" cy="46"/>
            </a:xfrm>
            <a:custGeom>
              <a:avLst/>
              <a:gdLst>
                <a:gd name="T0" fmla="*/ 6 w 68"/>
                <a:gd name="T1" fmla="*/ 0 h 91"/>
                <a:gd name="T2" fmla="*/ 14 w 68"/>
                <a:gd name="T3" fmla="*/ 5 h 91"/>
                <a:gd name="T4" fmla="*/ 22 w 68"/>
                <a:gd name="T5" fmla="*/ 11 h 91"/>
                <a:gd name="T6" fmla="*/ 29 w 68"/>
                <a:gd name="T7" fmla="*/ 17 h 91"/>
                <a:gd name="T8" fmla="*/ 37 w 68"/>
                <a:gd name="T9" fmla="*/ 22 h 91"/>
                <a:gd name="T10" fmla="*/ 45 w 68"/>
                <a:gd name="T11" fmla="*/ 27 h 91"/>
                <a:gd name="T12" fmla="*/ 53 w 68"/>
                <a:gd name="T13" fmla="*/ 33 h 91"/>
                <a:gd name="T14" fmla="*/ 60 w 68"/>
                <a:gd name="T15" fmla="*/ 39 h 91"/>
                <a:gd name="T16" fmla="*/ 68 w 68"/>
                <a:gd name="T17" fmla="*/ 45 h 91"/>
                <a:gd name="T18" fmla="*/ 67 w 68"/>
                <a:gd name="T19" fmla="*/ 56 h 91"/>
                <a:gd name="T20" fmla="*/ 67 w 68"/>
                <a:gd name="T21" fmla="*/ 68 h 91"/>
                <a:gd name="T22" fmla="*/ 66 w 68"/>
                <a:gd name="T23" fmla="*/ 79 h 91"/>
                <a:gd name="T24" fmla="*/ 65 w 68"/>
                <a:gd name="T25" fmla="*/ 91 h 91"/>
                <a:gd name="T26" fmla="*/ 57 w 68"/>
                <a:gd name="T27" fmla="*/ 84 h 91"/>
                <a:gd name="T28" fmla="*/ 49 w 68"/>
                <a:gd name="T29" fmla="*/ 78 h 91"/>
                <a:gd name="T30" fmla="*/ 41 w 68"/>
                <a:gd name="T31" fmla="*/ 71 h 91"/>
                <a:gd name="T32" fmla="*/ 32 w 68"/>
                <a:gd name="T33" fmla="*/ 64 h 91"/>
                <a:gd name="T34" fmla="*/ 24 w 68"/>
                <a:gd name="T35" fmla="*/ 57 h 91"/>
                <a:gd name="T36" fmla="*/ 16 w 68"/>
                <a:gd name="T37" fmla="*/ 50 h 91"/>
                <a:gd name="T38" fmla="*/ 8 w 68"/>
                <a:gd name="T39" fmla="*/ 43 h 91"/>
                <a:gd name="T40" fmla="*/ 0 w 68"/>
                <a:gd name="T41" fmla="*/ 37 h 91"/>
                <a:gd name="T42" fmla="*/ 1 w 68"/>
                <a:gd name="T43" fmla="*/ 27 h 91"/>
                <a:gd name="T44" fmla="*/ 3 w 68"/>
                <a:gd name="T45" fmla="*/ 18 h 91"/>
                <a:gd name="T46" fmla="*/ 5 w 68"/>
                <a:gd name="T47" fmla="*/ 9 h 91"/>
                <a:gd name="T48" fmla="*/ 6 w 68"/>
                <a:gd name="T4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91">
                  <a:moveTo>
                    <a:pt x="6" y="0"/>
                  </a:moveTo>
                  <a:lnTo>
                    <a:pt x="14" y="5"/>
                  </a:lnTo>
                  <a:lnTo>
                    <a:pt x="22" y="11"/>
                  </a:lnTo>
                  <a:lnTo>
                    <a:pt x="29" y="17"/>
                  </a:lnTo>
                  <a:lnTo>
                    <a:pt x="37" y="22"/>
                  </a:lnTo>
                  <a:lnTo>
                    <a:pt x="45" y="27"/>
                  </a:lnTo>
                  <a:lnTo>
                    <a:pt x="53" y="33"/>
                  </a:lnTo>
                  <a:lnTo>
                    <a:pt x="60" y="39"/>
                  </a:lnTo>
                  <a:lnTo>
                    <a:pt x="68" y="45"/>
                  </a:lnTo>
                  <a:lnTo>
                    <a:pt x="67" y="56"/>
                  </a:lnTo>
                  <a:lnTo>
                    <a:pt x="67" y="68"/>
                  </a:lnTo>
                  <a:lnTo>
                    <a:pt x="66" y="79"/>
                  </a:lnTo>
                  <a:lnTo>
                    <a:pt x="65" y="91"/>
                  </a:lnTo>
                  <a:lnTo>
                    <a:pt x="57" y="84"/>
                  </a:lnTo>
                  <a:lnTo>
                    <a:pt x="49" y="78"/>
                  </a:lnTo>
                  <a:lnTo>
                    <a:pt x="41" y="71"/>
                  </a:lnTo>
                  <a:lnTo>
                    <a:pt x="32" y="64"/>
                  </a:lnTo>
                  <a:lnTo>
                    <a:pt x="24" y="57"/>
                  </a:lnTo>
                  <a:lnTo>
                    <a:pt x="16" y="50"/>
                  </a:lnTo>
                  <a:lnTo>
                    <a:pt x="8" y="43"/>
                  </a:lnTo>
                  <a:lnTo>
                    <a:pt x="0" y="37"/>
                  </a:lnTo>
                  <a:lnTo>
                    <a:pt x="1" y="27"/>
                  </a:lnTo>
                  <a:lnTo>
                    <a:pt x="3" y="18"/>
                  </a:lnTo>
                  <a:lnTo>
                    <a:pt x="5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8281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7" name="Freeform 1397"/>
            <p:cNvSpPr>
              <a:spLocks/>
            </p:cNvSpPr>
            <p:nvPr userDrawn="1"/>
          </p:nvSpPr>
          <p:spPr bwMode="auto">
            <a:xfrm>
              <a:off x="3119" y="412"/>
              <a:ext cx="11" cy="26"/>
            </a:xfrm>
            <a:custGeom>
              <a:avLst/>
              <a:gdLst>
                <a:gd name="T0" fmla="*/ 6 w 23"/>
                <a:gd name="T1" fmla="*/ 0 h 51"/>
                <a:gd name="T2" fmla="*/ 23 w 23"/>
                <a:gd name="T3" fmla="*/ 5 h 51"/>
                <a:gd name="T4" fmla="*/ 21 w 23"/>
                <a:gd name="T5" fmla="*/ 51 h 51"/>
                <a:gd name="T6" fmla="*/ 0 w 23"/>
                <a:gd name="T7" fmla="*/ 37 h 51"/>
                <a:gd name="T8" fmla="*/ 6 w 2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1">
                  <a:moveTo>
                    <a:pt x="6" y="0"/>
                  </a:moveTo>
                  <a:lnTo>
                    <a:pt x="23" y="5"/>
                  </a:lnTo>
                  <a:lnTo>
                    <a:pt x="21" y="51"/>
                  </a:lnTo>
                  <a:lnTo>
                    <a:pt x="0" y="3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0230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8" name="Freeform 1398"/>
            <p:cNvSpPr>
              <a:spLocks/>
            </p:cNvSpPr>
            <p:nvPr userDrawn="1"/>
          </p:nvSpPr>
          <p:spPr bwMode="auto">
            <a:xfrm>
              <a:off x="2843" y="106"/>
              <a:ext cx="490" cy="91"/>
            </a:xfrm>
            <a:custGeom>
              <a:avLst/>
              <a:gdLst>
                <a:gd name="T0" fmla="*/ 0 w 980"/>
                <a:gd name="T1" fmla="*/ 115 h 182"/>
                <a:gd name="T2" fmla="*/ 921 w 980"/>
                <a:gd name="T3" fmla="*/ 0 h 182"/>
                <a:gd name="T4" fmla="*/ 980 w 980"/>
                <a:gd name="T5" fmla="*/ 58 h 182"/>
                <a:gd name="T6" fmla="*/ 56 w 980"/>
                <a:gd name="T7" fmla="*/ 182 h 182"/>
                <a:gd name="T8" fmla="*/ 0 w 980"/>
                <a:gd name="T9" fmla="*/ 11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82">
                  <a:moveTo>
                    <a:pt x="0" y="115"/>
                  </a:moveTo>
                  <a:lnTo>
                    <a:pt x="921" y="0"/>
                  </a:lnTo>
                  <a:lnTo>
                    <a:pt x="980" y="58"/>
                  </a:lnTo>
                  <a:lnTo>
                    <a:pt x="56" y="182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AD7F5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9" name="Freeform 1399"/>
            <p:cNvSpPr>
              <a:spLocks/>
            </p:cNvSpPr>
            <p:nvPr userDrawn="1"/>
          </p:nvSpPr>
          <p:spPr bwMode="auto">
            <a:xfrm>
              <a:off x="3320" y="314"/>
              <a:ext cx="212" cy="47"/>
            </a:xfrm>
            <a:custGeom>
              <a:avLst/>
              <a:gdLst>
                <a:gd name="T0" fmla="*/ 0 w 424"/>
                <a:gd name="T1" fmla="*/ 94 h 94"/>
                <a:gd name="T2" fmla="*/ 18 w 424"/>
                <a:gd name="T3" fmla="*/ 76 h 94"/>
                <a:gd name="T4" fmla="*/ 37 w 424"/>
                <a:gd name="T5" fmla="*/ 60 h 94"/>
                <a:gd name="T6" fmla="*/ 58 w 424"/>
                <a:gd name="T7" fmla="*/ 46 h 94"/>
                <a:gd name="T8" fmla="*/ 80 w 424"/>
                <a:gd name="T9" fmla="*/ 35 h 94"/>
                <a:gd name="T10" fmla="*/ 104 w 424"/>
                <a:gd name="T11" fmla="*/ 24 h 94"/>
                <a:gd name="T12" fmla="*/ 128 w 424"/>
                <a:gd name="T13" fmla="*/ 16 h 94"/>
                <a:gd name="T14" fmla="*/ 155 w 424"/>
                <a:gd name="T15" fmla="*/ 10 h 94"/>
                <a:gd name="T16" fmla="*/ 181 w 424"/>
                <a:gd name="T17" fmla="*/ 6 h 94"/>
                <a:gd name="T18" fmla="*/ 210 w 424"/>
                <a:gd name="T19" fmla="*/ 2 h 94"/>
                <a:gd name="T20" fmla="*/ 239 w 424"/>
                <a:gd name="T21" fmla="*/ 1 h 94"/>
                <a:gd name="T22" fmla="*/ 268 w 424"/>
                <a:gd name="T23" fmla="*/ 0 h 94"/>
                <a:gd name="T24" fmla="*/ 299 w 424"/>
                <a:gd name="T25" fmla="*/ 1 h 94"/>
                <a:gd name="T26" fmla="*/ 329 w 424"/>
                <a:gd name="T27" fmla="*/ 2 h 94"/>
                <a:gd name="T28" fmla="*/ 361 w 424"/>
                <a:gd name="T29" fmla="*/ 6 h 94"/>
                <a:gd name="T30" fmla="*/ 392 w 424"/>
                <a:gd name="T31" fmla="*/ 9 h 94"/>
                <a:gd name="T32" fmla="*/ 424 w 424"/>
                <a:gd name="T33" fmla="*/ 13 h 94"/>
                <a:gd name="T34" fmla="*/ 401 w 424"/>
                <a:gd name="T35" fmla="*/ 11 h 94"/>
                <a:gd name="T36" fmla="*/ 376 w 424"/>
                <a:gd name="T37" fmla="*/ 11 h 94"/>
                <a:gd name="T38" fmla="*/ 349 w 424"/>
                <a:gd name="T39" fmla="*/ 13 h 94"/>
                <a:gd name="T40" fmla="*/ 321 w 424"/>
                <a:gd name="T41" fmla="*/ 16 h 94"/>
                <a:gd name="T42" fmla="*/ 291 w 424"/>
                <a:gd name="T43" fmla="*/ 21 h 94"/>
                <a:gd name="T44" fmla="*/ 261 w 424"/>
                <a:gd name="T45" fmla="*/ 25 h 94"/>
                <a:gd name="T46" fmla="*/ 230 w 424"/>
                <a:gd name="T47" fmla="*/ 31 h 94"/>
                <a:gd name="T48" fmla="*/ 199 w 424"/>
                <a:gd name="T49" fmla="*/ 38 h 94"/>
                <a:gd name="T50" fmla="*/ 169 w 424"/>
                <a:gd name="T51" fmla="*/ 45 h 94"/>
                <a:gd name="T52" fmla="*/ 139 w 424"/>
                <a:gd name="T53" fmla="*/ 53 h 94"/>
                <a:gd name="T54" fmla="*/ 110 w 424"/>
                <a:gd name="T55" fmla="*/ 60 h 94"/>
                <a:gd name="T56" fmla="*/ 83 w 424"/>
                <a:gd name="T57" fmla="*/ 68 h 94"/>
                <a:gd name="T58" fmla="*/ 59 w 424"/>
                <a:gd name="T59" fmla="*/ 75 h 94"/>
                <a:gd name="T60" fmla="*/ 36 w 424"/>
                <a:gd name="T61" fmla="*/ 82 h 94"/>
                <a:gd name="T62" fmla="*/ 17 w 424"/>
                <a:gd name="T63" fmla="*/ 89 h 94"/>
                <a:gd name="T64" fmla="*/ 0 w 424"/>
                <a:gd name="T6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4" h="94">
                  <a:moveTo>
                    <a:pt x="0" y="94"/>
                  </a:moveTo>
                  <a:lnTo>
                    <a:pt x="18" y="76"/>
                  </a:lnTo>
                  <a:lnTo>
                    <a:pt x="37" y="60"/>
                  </a:lnTo>
                  <a:lnTo>
                    <a:pt x="58" y="46"/>
                  </a:lnTo>
                  <a:lnTo>
                    <a:pt x="80" y="35"/>
                  </a:lnTo>
                  <a:lnTo>
                    <a:pt x="104" y="24"/>
                  </a:lnTo>
                  <a:lnTo>
                    <a:pt x="128" y="16"/>
                  </a:lnTo>
                  <a:lnTo>
                    <a:pt x="155" y="10"/>
                  </a:lnTo>
                  <a:lnTo>
                    <a:pt x="181" y="6"/>
                  </a:lnTo>
                  <a:lnTo>
                    <a:pt x="210" y="2"/>
                  </a:lnTo>
                  <a:lnTo>
                    <a:pt x="239" y="1"/>
                  </a:lnTo>
                  <a:lnTo>
                    <a:pt x="268" y="0"/>
                  </a:lnTo>
                  <a:lnTo>
                    <a:pt x="299" y="1"/>
                  </a:lnTo>
                  <a:lnTo>
                    <a:pt x="329" y="2"/>
                  </a:lnTo>
                  <a:lnTo>
                    <a:pt x="361" y="6"/>
                  </a:lnTo>
                  <a:lnTo>
                    <a:pt x="392" y="9"/>
                  </a:lnTo>
                  <a:lnTo>
                    <a:pt x="424" y="13"/>
                  </a:lnTo>
                  <a:lnTo>
                    <a:pt x="401" y="11"/>
                  </a:lnTo>
                  <a:lnTo>
                    <a:pt x="376" y="11"/>
                  </a:lnTo>
                  <a:lnTo>
                    <a:pt x="349" y="13"/>
                  </a:lnTo>
                  <a:lnTo>
                    <a:pt x="321" y="16"/>
                  </a:lnTo>
                  <a:lnTo>
                    <a:pt x="291" y="21"/>
                  </a:lnTo>
                  <a:lnTo>
                    <a:pt x="261" y="25"/>
                  </a:lnTo>
                  <a:lnTo>
                    <a:pt x="230" y="31"/>
                  </a:lnTo>
                  <a:lnTo>
                    <a:pt x="199" y="38"/>
                  </a:lnTo>
                  <a:lnTo>
                    <a:pt x="169" y="45"/>
                  </a:lnTo>
                  <a:lnTo>
                    <a:pt x="139" y="53"/>
                  </a:lnTo>
                  <a:lnTo>
                    <a:pt x="110" y="60"/>
                  </a:lnTo>
                  <a:lnTo>
                    <a:pt x="83" y="68"/>
                  </a:lnTo>
                  <a:lnTo>
                    <a:pt x="59" y="75"/>
                  </a:lnTo>
                  <a:lnTo>
                    <a:pt x="36" y="82"/>
                  </a:lnTo>
                  <a:lnTo>
                    <a:pt x="17" y="8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DBC9B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0" name="Freeform 1400"/>
            <p:cNvSpPr>
              <a:spLocks/>
            </p:cNvSpPr>
            <p:nvPr userDrawn="1"/>
          </p:nvSpPr>
          <p:spPr bwMode="auto">
            <a:xfrm>
              <a:off x="2841" y="162"/>
              <a:ext cx="36" cy="52"/>
            </a:xfrm>
            <a:custGeom>
              <a:avLst/>
              <a:gdLst>
                <a:gd name="T0" fmla="*/ 71 w 71"/>
                <a:gd name="T1" fmla="*/ 75 h 104"/>
                <a:gd name="T2" fmla="*/ 3 w 71"/>
                <a:gd name="T3" fmla="*/ 0 h 104"/>
                <a:gd name="T4" fmla="*/ 0 w 71"/>
                <a:gd name="T5" fmla="*/ 40 h 104"/>
                <a:gd name="T6" fmla="*/ 60 w 71"/>
                <a:gd name="T7" fmla="*/ 104 h 104"/>
                <a:gd name="T8" fmla="*/ 71 w 71"/>
                <a:gd name="T9" fmla="*/ 7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71" y="75"/>
                  </a:moveTo>
                  <a:lnTo>
                    <a:pt x="3" y="0"/>
                  </a:lnTo>
                  <a:lnTo>
                    <a:pt x="0" y="40"/>
                  </a:lnTo>
                  <a:lnTo>
                    <a:pt x="60" y="104"/>
                  </a:lnTo>
                  <a:lnTo>
                    <a:pt x="71" y="75"/>
                  </a:lnTo>
                  <a:close/>
                </a:path>
              </a:pathLst>
            </a:custGeom>
            <a:solidFill>
              <a:srgbClr val="705677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1" name="Freeform 1401"/>
            <p:cNvSpPr>
              <a:spLocks/>
            </p:cNvSpPr>
            <p:nvPr userDrawn="1"/>
          </p:nvSpPr>
          <p:spPr bwMode="auto">
            <a:xfrm>
              <a:off x="3613" y="297"/>
              <a:ext cx="100" cy="53"/>
            </a:xfrm>
            <a:custGeom>
              <a:avLst/>
              <a:gdLst>
                <a:gd name="T0" fmla="*/ 0 w 199"/>
                <a:gd name="T1" fmla="*/ 58 h 104"/>
                <a:gd name="T2" fmla="*/ 199 w 199"/>
                <a:gd name="T3" fmla="*/ 0 h 104"/>
                <a:gd name="T4" fmla="*/ 196 w 199"/>
                <a:gd name="T5" fmla="*/ 48 h 104"/>
                <a:gd name="T6" fmla="*/ 11 w 199"/>
                <a:gd name="T7" fmla="*/ 104 h 104"/>
                <a:gd name="T8" fmla="*/ 0 w 199"/>
                <a:gd name="T9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04">
                  <a:moveTo>
                    <a:pt x="0" y="58"/>
                  </a:moveTo>
                  <a:lnTo>
                    <a:pt x="199" y="0"/>
                  </a:lnTo>
                  <a:lnTo>
                    <a:pt x="196" y="48"/>
                  </a:lnTo>
                  <a:lnTo>
                    <a:pt x="11" y="10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69968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2" name="Freeform 1402"/>
            <p:cNvSpPr>
              <a:spLocks/>
            </p:cNvSpPr>
            <p:nvPr userDrawn="1"/>
          </p:nvSpPr>
          <p:spPr bwMode="auto">
            <a:xfrm>
              <a:off x="3620" y="297"/>
              <a:ext cx="94" cy="50"/>
            </a:xfrm>
            <a:custGeom>
              <a:avLst/>
              <a:gdLst>
                <a:gd name="T0" fmla="*/ 0 w 187"/>
                <a:gd name="T1" fmla="*/ 54 h 100"/>
                <a:gd name="T2" fmla="*/ 11 w 187"/>
                <a:gd name="T3" fmla="*/ 50 h 100"/>
                <a:gd name="T4" fmla="*/ 24 w 187"/>
                <a:gd name="T5" fmla="*/ 47 h 100"/>
                <a:gd name="T6" fmla="*/ 35 w 187"/>
                <a:gd name="T7" fmla="*/ 43 h 100"/>
                <a:gd name="T8" fmla="*/ 47 w 187"/>
                <a:gd name="T9" fmla="*/ 41 h 100"/>
                <a:gd name="T10" fmla="*/ 58 w 187"/>
                <a:gd name="T11" fmla="*/ 38 h 100"/>
                <a:gd name="T12" fmla="*/ 71 w 187"/>
                <a:gd name="T13" fmla="*/ 34 h 100"/>
                <a:gd name="T14" fmla="*/ 82 w 187"/>
                <a:gd name="T15" fmla="*/ 31 h 100"/>
                <a:gd name="T16" fmla="*/ 94 w 187"/>
                <a:gd name="T17" fmla="*/ 27 h 100"/>
                <a:gd name="T18" fmla="*/ 106 w 187"/>
                <a:gd name="T19" fmla="*/ 24 h 100"/>
                <a:gd name="T20" fmla="*/ 117 w 187"/>
                <a:gd name="T21" fmla="*/ 20 h 100"/>
                <a:gd name="T22" fmla="*/ 129 w 187"/>
                <a:gd name="T23" fmla="*/ 17 h 100"/>
                <a:gd name="T24" fmla="*/ 140 w 187"/>
                <a:gd name="T25" fmla="*/ 13 h 100"/>
                <a:gd name="T26" fmla="*/ 153 w 187"/>
                <a:gd name="T27" fmla="*/ 10 h 100"/>
                <a:gd name="T28" fmla="*/ 164 w 187"/>
                <a:gd name="T29" fmla="*/ 6 h 100"/>
                <a:gd name="T30" fmla="*/ 176 w 187"/>
                <a:gd name="T31" fmla="*/ 3 h 100"/>
                <a:gd name="T32" fmla="*/ 187 w 187"/>
                <a:gd name="T33" fmla="*/ 0 h 100"/>
                <a:gd name="T34" fmla="*/ 186 w 187"/>
                <a:gd name="T35" fmla="*/ 11 h 100"/>
                <a:gd name="T36" fmla="*/ 185 w 187"/>
                <a:gd name="T37" fmla="*/ 24 h 100"/>
                <a:gd name="T38" fmla="*/ 184 w 187"/>
                <a:gd name="T39" fmla="*/ 35 h 100"/>
                <a:gd name="T40" fmla="*/ 183 w 187"/>
                <a:gd name="T41" fmla="*/ 48 h 100"/>
                <a:gd name="T42" fmla="*/ 162 w 187"/>
                <a:gd name="T43" fmla="*/ 55 h 100"/>
                <a:gd name="T44" fmla="*/ 140 w 187"/>
                <a:gd name="T45" fmla="*/ 61 h 100"/>
                <a:gd name="T46" fmla="*/ 119 w 187"/>
                <a:gd name="T47" fmla="*/ 68 h 100"/>
                <a:gd name="T48" fmla="*/ 97 w 187"/>
                <a:gd name="T49" fmla="*/ 73 h 100"/>
                <a:gd name="T50" fmla="*/ 77 w 187"/>
                <a:gd name="T51" fmla="*/ 80 h 100"/>
                <a:gd name="T52" fmla="*/ 55 w 187"/>
                <a:gd name="T53" fmla="*/ 87 h 100"/>
                <a:gd name="T54" fmla="*/ 34 w 187"/>
                <a:gd name="T55" fmla="*/ 93 h 100"/>
                <a:gd name="T56" fmla="*/ 12 w 187"/>
                <a:gd name="T57" fmla="*/ 100 h 100"/>
                <a:gd name="T58" fmla="*/ 10 w 187"/>
                <a:gd name="T59" fmla="*/ 88 h 100"/>
                <a:gd name="T60" fmla="*/ 6 w 187"/>
                <a:gd name="T61" fmla="*/ 77 h 100"/>
                <a:gd name="T62" fmla="*/ 3 w 187"/>
                <a:gd name="T63" fmla="*/ 65 h 100"/>
                <a:gd name="T64" fmla="*/ 0 w 187"/>
                <a:gd name="T65" fmla="*/ 5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7" h="100">
                  <a:moveTo>
                    <a:pt x="0" y="54"/>
                  </a:moveTo>
                  <a:lnTo>
                    <a:pt x="11" y="50"/>
                  </a:lnTo>
                  <a:lnTo>
                    <a:pt x="24" y="47"/>
                  </a:lnTo>
                  <a:lnTo>
                    <a:pt x="35" y="43"/>
                  </a:lnTo>
                  <a:lnTo>
                    <a:pt x="47" y="41"/>
                  </a:lnTo>
                  <a:lnTo>
                    <a:pt x="58" y="38"/>
                  </a:lnTo>
                  <a:lnTo>
                    <a:pt x="71" y="34"/>
                  </a:lnTo>
                  <a:lnTo>
                    <a:pt x="82" y="31"/>
                  </a:lnTo>
                  <a:lnTo>
                    <a:pt x="94" y="27"/>
                  </a:lnTo>
                  <a:lnTo>
                    <a:pt x="106" y="24"/>
                  </a:lnTo>
                  <a:lnTo>
                    <a:pt x="117" y="20"/>
                  </a:lnTo>
                  <a:lnTo>
                    <a:pt x="129" y="17"/>
                  </a:lnTo>
                  <a:lnTo>
                    <a:pt x="140" y="13"/>
                  </a:lnTo>
                  <a:lnTo>
                    <a:pt x="153" y="10"/>
                  </a:lnTo>
                  <a:lnTo>
                    <a:pt x="164" y="6"/>
                  </a:lnTo>
                  <a:lnTo>
                    <a:pt x="176" y="3"/>
                  </a:lnTo>
                  <a:lnTo>
                    <a:pt x="187" y="0"/>
                  </a:lnTo>
                  <a:lnTo>
                    <a:pt x="186" y="11"/>
                  </a:lnTo>
                  <a:lnTo>
                    <a:pt x="185" y="24"/>
                  </a:lnTo>
                  <a:lnTo>
                    <a:pt x="184" y="35"/>
                  </a:lnTo>
                  <a:lnTo>
                    <a:pt x="183" y="48"/>
                  </a:lnTo>
                  <a:lnTo>
                    <a:pt x="162" y="55"/>
                  </a:lnTo>
                  <a:lnTo>
                    <a:pt x="140" y="61"/>
                  </a:lnTo>
                  <a:lnTo>
                    <a:pt x="119" y="68"/>
                  </a:lnTo>
                  <a:lnTo>
                    <a:pt x="97" y="73"/>
                  </a:lnTo>
                  <a:lnTo>
                    <a:pt x="77" y="80"/>
                  </a:lnTo>
                  <a:lnTo>
                    <a:pt x="55" y="87"/>
                  </a:lnTo>
                  <a:lnTo>
                    <a:pt x="34" y="93"/>
                  </a:lnTo>
                  <a:lnTo>
                    <a:pt x="12" y="100"/>
                  </a:lnTo>
                  <a:lnTo>
                    <a:pt x="10" y="88"/>
                  </a:lnTo>
                  <a:lnTo>
                    <a:pt x="6" y="77"/>
                  </a:lnTo>
                  <a:lnTo>
                    <a:pt x="3" y="6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C99E70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3" name="Freeform 1403"/>
            <p:cNvSpPr>
              <a:spLocks/>
            </p:cNvSpPr>
            <p:nvPr userDrawn="1"/>
          </p:nvSpPr>
          <p:spPr bwMode="auto">
            <a:xfrm>
              <a:off x="3627" y="297"/>
              <a:ext cx="87" cy="49"/>
            </a:xfrm>
            <a:custGeom>
              <a:avLst/>
              <a:gdLst>
                <a:gd name="T0" fmla="*/ 0 w 174"/>
                <a:gd name="T1" fmla="*/ 50 h 96"/>
                <a:gd name="T2" fmla="*/ 22 w 174"/>
                <a:gd name="T3" fmla="*/ 43 h 96"/>
                <a:gd name="T4" fmla="*/ 44 w 174"/>
                <a:gd name="T5" fmla="*/ 38 h 96"/>
                <a:gd name="T6" fmla="*/ 66 w 174"/>
                <a:gd name="T7" fmla="*/ 31 h 96"/>
                <a:gd name="T8" fmla="*/ 88 w 174"/>
                <a:gd name="T9" fmla="*/ 25 h 96"/>
                <a:gd name="T10" fmla="*/ 110 w 174"/>
                <a:gd name="T11" fmla="*/ 19 h 96"/>
                <a:gd name="T12" fmla="*/ 131 w 174"/>
                <a:gd name="T13" fmla="*/ 12 h 96"/>
                <a:gd name="T14" fmla="*/ 152 w 174"/>
                <a:gd name="T15" fmla="*/ 6 h 96"/>
                <a:gd name="T16" fmla="*/ 174 w 174"/>
                <a:gd name="T17" fmla="*/ 0 h 96"/>
                <a:gd name="T18" fmla="*/ 173 w 174"/>
                <a:gd name="T19" fmla="*/ 11 h 96"/>
                <a:gd name="T20" fmla="*/ 173 w 174"/>
                <a:gd name="T21" fmla="*/ 24 h 96"/>
                <a:gd name="T22" fmla="*/ 172 w 174"/>
                <a:gd name="T23" fmla="*/ 35 h 96"/>
                <a:gd name="T24" fmla="*/ 171 w 174"/>
                <a:gd name="T25" fmla="*/ 48 h 96"/>
                <a:gd name="T26" fmla="*/ 151 w 174"/>
                <a:gd name="T27" fmla="*/ 54 h 96"/>
                <a:gd name="T28" fmla="*/ 132 w 174"/>
                <a:gd name="T29" fmla="*/ 59 h 96"/>
                <a:gd name="T30" fmla="*/ 112 w 174"/>
                <a:gd name="T31" fmla="*/ 66 h 96"/>
                <a:gd name="T32" fmla="*/ 93 w 174"/>
                <a:gd name="T33" fmla="*/ 72 h 96"/>
                <a:gd name="T34" fmla="*/ 72 w 174"/>
                <a:gd name="T35" fmla="*/ 78 h 96"/>
                <a:gd name="T36" fmla="*/ 52 w 174"/>
                <a:gd name="T37" fmla="*/ 84 h 96"/>
                <a:gd name="T38" fmla="*/ 33 w 174"/>
                <a:gd name="T39" fmla="*/ 91 h 96"/>
                <a:gd name="T40" fmla="*/ 13 w 174"/>
                <a:gd name="T41" fmla="*/ 96 h 96"/>
                <a:gd name="T42" fmla="*/ 11 w 174"/>
                <a:gd name="T43" fmla="*/ 85 h 96"/>
                <a:gd name="T44" fmla="*/ 7 w 174"/>
                <a:gd name="T45" fmla="*/ 73 h 96"/>
                <a:gd name="T46" fmla="*/ 4 w 174"/>
                <a:gd name="T47" fmla="*/ 62 h 96"/>
                <a:gd name="T48" fmla="*/ 0 w 174"/>
                <a:gd name="T49" fmla="*/ 5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96">
                  <a:moveTo>
                    <a:pt x="0" y="50"/>
                  </a:moveTo>
                  <a:lnTo>
                    <a:pt x="22" y="43"/>
                  </a:lnTo>
                  <a:lnTo>
                    <a:pt x="44" y="38"/>
                  </a:lnTo>
                  <a:lnTo>
                    <a:pt x="66" y="31"/>
                  </a:lnTo>
                  <a:lnTo>
                    <a:pt x="88" y="25"/>
                  </a:lnTo>
                  <a:lnTo>
                    <a:pt x="110" y="19"/>
                  </a:lnTo>
                  <a:lnTo>
                    <a:pt x="131" y="12"/>
                  </a:lnTo>
                  <a:lnTo>
                    <a:pt x="152" y="6"/>
                  </a:lnTo>
                  <a:lnTo>
                    <a:pt x="174" y="0"/>
                  </a:lnTo>
                  <a:lnTo>
                    <a:pt x="173" y="11"/>
                  </a:lnTo>
                  <a:lnTo>
                    <a:pt x="173" y="24"/>
                  </a:lnTo>
                  <a:lnTo>
                    <a:pt x="172" y="35"/>
                  </a:lnTo>
                  <a:lnTo>
                    <a:pt x="171" y="48"/>
                  </a:lnTo>
                  <a:lnTo>
                    <a:pt x="151" y="54"/>
                  </a:lnTo>
                  <a:lnTo>
                    <a:pt x="132" y="59"/>
                  </a:lnTo>
                  <a:lnTo>
                    <a:pt x="112" y="66"/>
                  </a:lnTo>
                  <a:lnTo>
                    <a:pt x="93" y="72"/>
                  </a:lnTo>
                  <a:lnTo>
                    <a:pt x="72" y="78"/>
                  </a:lnTo>
                  <a:lnTo>
                    <a:pt x="52" y="84"/>
                  </a:lnTo>
                  <a:lnTo>
                    <a:pt x="33" y="91"/>
                  </a:lnTo>
                  <a:lnTo>
                    <a:pt x="13" y="96"/>
                  </a:lnTo>
                  <a:lnTo>
                    <a:pt x="11" y="85"/>
                  </a:lnTo>
                  <a:lnTo>
                    <a:pt x="7" y="73"/>
                  </a:lnTo>
                  <a:lnTo>
                    <a:pt x="4" y="62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9A07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4" name="Freeform 1404"/>
            <p:cNvSpPr>
              <a:spLocks/>
            </p:cNvSpPr>
            <p:nvPr userDrawn="1"/>
          </p:nvSpPr>
          <p:spPr bwMode="auto">
            <a:xfrm>
              <a:off x="3634" y="297"/>
              <a:ext cx="80" cy="46"/>
            </a:xfrm>
            <a:custGeom>
              <a:avLst/>
              <a:gdLst>
                <a:gd name="T0" fmla="*/ 0 w 161"/>
                <a:gd name="T1" fmla="*/ 46 h 92"/>
                <a:gd name="T2" fmla="*/ 21 w 161"/>
                <a:gd name="T3" fmla="*/ 40 h 92"/>
                <a:gd name="T4" fmla="*/ 40 w 161"/>
                <a:gd name="T5" fmla="*/ 34 h 92"/>
                <a:gd name="T6" fmla="*/ 61 w 161"/>
                <a:gd name="T7" fmla="*/ 28 h 92"/>
                <a:gd name="T8" fmla="*/ 81 w 161"/>
                <a:gd name="T9" fmla="*/ 23 h 92"/>
                <a:gd name="T10" fmla="*/ 102 w 161"/>
                <a:gd name="T11" fmla="*/ 17 h 92"/>
                <a:gd name="T12" fmla="*/ 121 w 161"/>
                <a:gd name="T13" fmla="*/ 11 h 92"/>
                <a:gd name="T14" fmla="*/ 142 w 161"/>
                <a:gd name="T15" fmla="*/ 5 h 92"/>
                <a:gd name="T16" fmla="*/ 161 w 161"/>
                <a:gd name="T17" fmla="*/ 0 h 92"/>
                <a:gd name="T18" fmla="*/ 160 w 161"/>
                <a:gd name="T19" fmla="*/ 11 h 92"/>
                <a:gd name="T20" fmla="*/ 159 w 161"/>
                <a:gd name="T21" fmla="*/ 24 h 92"/>
                <a:gd name="T22" fmla="*/ 158 w 161"/>
                <a:gd name="T23" fmla="*/ 35 h 92"/>
                <a:gd name="T24" fmla="*/ 157 w 161"/>
                <a:gd name="T25" fmla="*/ 48 h 92"/>
                <a:gd name="T26" fmla="*/ 140 w 161"/>
                <a:gd name="T27" fmla="*/ 54 h 92"/>
                <a:gd name="T28" fmla="*/ 121 w 161"/>
                <a:gd name="T29" fmla="*/ 59 h 92"/>
                <a:gd name="T30" fmla="*/ 104 w 161"/>
                <a:gd name="T31" fmla="*/ 64 h 92"/>
                <a:gd name="T32" fmla="*/ 85 w 161"/>
                <a:gd name="T33" fmla="*/ 70 h 92"/>
                <a:gd name="T34" fmla="*/ 67 w 161"/>
                <a:gd name="T35" fmla="*/ 76 h 92"/>
                <a:gd name="T36" fmla="*/ 49 w 161"/>
                <a:gd name="T37" fmla="*/ 80 h 92"/>
                <a:gd name="T38" fmla="*/ 31 w 161"/>
                <a:gd name="T39" fmla="*/ 86 h 92"/>
                <a:gd name="T40" fmla="*/ 13 w 161"/>
                <a:gd name="T41" fmla="*/ 92 h 92"/>
                <a:gd name="T42" fmla="*/ 9 w 161"/>
                <a:gd name="T43" fmla="*/ 80 h 92"/>
                <a:gd name="T44" fmla="*/ 7 w 161"/>
                <a:gd name="T45" fmla="*/ 69 h 92"/>
                <a:gd name="T46" fmla="*/ 4 w 161"/>
                <a:gd name="T47" fmla="*/ 57 h 92"/>
                <a:gd name="T48" fmla="*/ 0 w 161"/>
                <a:gd name="T4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92">
                  <a:moveTo>
                    <a:pt x="0" y="46"/>
                  </a:moveTo>
                  <a:lnTo>
                    <a:pt x="21" y="40"/>
                  </a:lnTo>
                  <a:lnTo>
                    <a:pt x="40" y="34"/>
                  </a:lnTo>
                  <a:lnTo>
                    <a:pt x="61" y="28"/>
                  </a:lnTo>
                  <a:lnTo>
                    <a:pt x="81" y="23"/>
                  </a:lnTo>
                  <a:lnTo>
                    <a:pt x="102" y="17"/>
                  </a:lnTo>
                  <a:lnTo>
                    <a:pt x="121" y="11"/>
                  </a:lnTo>
                  <a:lnTo>
                    <a:pt x="142" y="5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159" y="24"/>
                  </a:lnTo>
                  <a:lnTo>
                    <a:pt x="158" y="35"/>
                  </a:lnTo>
                  <a:lnTo>
                    <a:pt x="157" y="48"/>
                  </a:lnTo>
                  <a:lnTo>
                    <a:pt x="140" y="54"/>
                  </a:lnTo>
                  <a:lnTo>
                    <a:pt x="121" y="59"/>
                  </a:lnTo>
                  <a:lnTo>
                    <a:pt x="104" y="64"/>
                  </a:lnTo>
                  <a:lnTo>
                    <a:pt x="85" y="70"/>
                  </a:lnTo>
                  <a:lnTo>
                    <a:pt x="67" y="76"/>
                  </a:lnTo>
                  <a:lnTo>
                    <a:pt x="49" y="80"/>
                  </a:lnTo>
                  <a:lnTo>
                    <a:pt x="31" y="86"/>
                  </a:lnTo>
                  <a:lnTo>
                    <a:pt x="13" y="92"/>
                  </a:lnTo>
                  <a:lnTo>
                    <a:pt x="9" y="80"/>
                  </a:lnTo>
                  <a:lnTo>
                    <a:pt x="7" y="69"/>
                  </a:lnTo>
                  <a:lnTo>
                    <a:pt x="4" y="57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EA87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5" name="Freeform 1405"/>
            <p:cNvSpPr>
              <a:spLocks/>
            </p:cNvSpPr>
            <p:nvPr userDrawn="1"/>
          </p:nvSpPr>
          <p:spPr bwMode="auto">
            <a:xfrm>
              <a:off x="3640" y="297"/>
              <a:ext cx="74" cy="44"/>
            </a:xfrm>
            <a:custGeom>
              <a:avLst/>
              <a:gdLst>
                <a:gd name="T0" fmla="*/ 0 w 147"/>
                <a:gd name="T1" fmla="*/ 41 h 87"/>
                <a:gd name="T2" fmla="*/ 18 w 147"/>
                <a:gd name="T3" fmla="*/ 35 h 87"/>
                <a:gd name="T4" fmla="*/ 37 w 147"/>
                <a:gd name="T5" fmla="*/ 31 h 87"/>
                <a:gd name="T6" fmla="*/ 55 w 147"/>
                <a:gd name="T7" fmla="*/ 25 h 87"/>
                <a:gd name="T8" fmla="*/ 74 w 147"/>
                <a:gd name="T9" fmla="*/ 20 h 87"/>
                <a:gd name="T10" fmla="*/ 92 w 147"/>
                <a:gd name="T11" fmla="*/ 15 h 87"/>
                <a:gd name="T12" fmla="*/ 111 w 147"/>
                <a:gd name="T13" fmla="*/ 10 h 87"/>
                <a:gd name="T14" fmla="*/ 129 w 147"/>
                <a:gd name="T15" fmla="*/ 4 h 87"/>
                <a:gd name="T16" fmla="*/ 147 w 147"/>
                <a:gd name="T17" fmla="*/ 0 h 87"/>
                <a:gd name="T18" fmla="*/ 146 w 147"/>
                <a:gd name="T19" fmla="*/ 11 h 87"/>
                <a:gd name="T20" fmla="*/ 146 w 147"/>
                <a:gd name="T21" fmla="*/ 24 h 87"/>
                <a:gd name="T22" fmla="*/ 145 w 147"/>
                <a:gd name="T23" fmla="*/ 35 h 87"/>
                <a:gd name="T24" fmla="*/ 144 w 147"/>
                <a:gd name="T25" fmla="*/ 48 h 87"/>
                <a:gd name="T26" fmla="*/ 128 w 147"/>
                <a:gd name="T27" fmla="*/ 53 h 87"/>
                <a:gd name="T28" fmla="*/ 112 w 147"/>
                <a:gd name="T29" fmla="*/ 58 h 87"/>
                <a:gd name="T30" fmla="*/ 94 w 147"/>
                <a:gd name="T31" fmla="*/ 63 h 87"/>
                <a:gd name="T32" fmla="*/ 78 w 147"/>
                <a:gd name="T33" fmla="*/ 68 h 87"/>
                <a:gd name="T34" fmla="*/ 62 w 147"/>
                <a:gd name="T35" fmla="*/ 73 h 87"/>
                <a:gd name="T36" fmla="*/ 46 w 147"/>
                <a:gd name="T37" fmla="*/ 78 h 87"/>
                <a:gd name="T38" fmla="*/ 29 w 147"/>
                <a:gd name="T39" fmla="*/ 82 h 87"/>
                <a:gd name="T40" fmla="*/ 13 w 147"/>
                <a:gd name="T41" fmla="*/ 87 h 87"/>
                <a:gd name="T42" fmla="*/ 9 w 147"/>
                <a:gd name="T43" fmla="*/ 76 h 87"/>
                <a:gd name="T44" fmla="*/ 7 w 147"/>
                <a:gd name="T45" fmla="*/ 64 h 87"/>
                <a:gd name="T46" fmla="*/ 3 w 147"/>
                <a:gd name="T47" fmla="*/ 53 h 87"/>
                <a:gd name="T48" fmla="*/ 0 w 147"/>
                <a:gd name="T49" fmla="*/ 4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87">
                  <a:moveTo>
                    <a:pt x="0" y="41"/>
                  </a:moveTo>
                  <a:lnTo>
                    <a:pt x="18" y="35"/>
                  </a:lnTo>
                  <a:lnTo>
                    <a:pt x="37" y="31"/>
                  </a:lnTo>
                  <a:lnTo>
                    <a:pt x="55" y="25"/>
                  </a:lnTo>
                  <a:lnTo>
                    <a:pt x="74" y="20"/>
                  </a:lnTo>
                  <a:lnTo>
                    <a:pt x="92" y="15"/>
                  </a:lnTo>
                  <a:lnTo>
                    <a:pt x="111" y="10"/>
                  </a:lnTo>
                  <a:lnTo>
                    <a:pt x="129" y="4"/>
                  </a:lnTo>
                  <a:lnTo>
                    <a:pt x="147" y="0"/>
                  </a:lnTo>
                  <a:lnTo>
                    <a:pt x="146" y="11"/>
                  </a:lnTo>
                  <a:lnTo>
                    <a:pt x="146" y="24"/>
                  </a:lnTo>
                  <a:lnTo>
                    <a:pt x="145" y="35"/>
                  </a:lnTo>
                  <a:lnTo>
                    <a:pt x="144" y="48"/>
                  </a:lnTo>
                  <a:lnTo>
                    <a:pt x="128" y="53"/>
                  </a:lnTo>
                  <a:lnTo>
                    <a:pt x="112" y="58"/>
                  </a:lnTo>
                  <a:lnTo>
                    <a:pt x="94" y="63"/>
                  </a:lnTo>
                  <a:lnTo>
                    <a:pt x="78" y="68"/>
                  </a:lnTo>
                  <a:lnTo>
                    <a:pt x="62" y="73"/>
                  </a:lnTo>
                  <a:lnTo>
                    <a:pt x="46" y="78"/>
                  </a:lnTo>
                  <a:lnTo>
                    <a:pt x="29" y="82"/>
                  </a:lnTo>
                  <a:lnTo>
                    <a:pt x="13" y="87"/>
                  </a:lnTo>
                  <a:lnTo>
                    <a:pt x="9" y="76"/>
                  </a:lnTo>
                  <a:lnTo>
                    <a:pt x="7" y="64"/>
                  </a:lnTo>
                  <a:lnTo>
                    <a:pt x="3" y="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CEAA84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6" name="Freeform 1406"/>
            <p:cNvSpPr>
              <a:spLocks/>
            </p:cNvSpPr>
            <p:nvPr userDrawn="1"/>
          </p:nvSpPr>
          <p:spPr bwMode="auto">
            <a:xfrm>
              <a:off x="3647" y="297"/>
              <a:ext cx="68" cy="42"/>
            </a:xfrm>
            <a:custGeom>
              <a:avLst/>
              <a:gdLst>
                <a:gd name="T0" fmla="*/ 0 w 135"/>
                <a:gd name="T1" fmla="*/ 38 h 84"/>
                <a:gd name="T2" fmla="*/ 17 w 135"/>
                <a:gd name="T3" fmla="*/ 33 h 84"/>
                <a:gd name="T4" fmla="*/ 33 w 135"/>
                <a:gd name="T5" fmla="*/ 28 h 84"/>
                <a:gd name="T6" fmla="*/ 51 w 135"/>
                <a:gd name="T7" fmla="*/ 24 h 84"/>
                <a:gd name="T8" fmla="*/ 68 w 135"/>
                <a:gd name="T9" fmla="*/ 18 h 84"/>
                <a:gd name="T10" fmla="*/ 84 w 135"/>
                <a:gd name="T11" fmla="*/ 13 h 84"/>
                <a:gd name="T12" fmla="*/ 101 w 135"/>
                <a:gd name="T13" fmla="*/ 9 h 84"/>
                <a:gd name="T14" fmla="*/ 117 w 135"/>
                <a:gd name="T15" fmla="*/ 4 h 84"/>
                <a:gd name="T16" fmla="*/ 135 w 135"/>
                <a:gd name="T17" fmla="*/ 0 h 84"/>
                <a:gd name="T18" fmla="*/ 133 w 135"/>
                <a:gd name="T19" fmla="*/ 11 h 84"/>
                <a:gd name="T20" fmla="*/ 132 w 135"/>
                <a:gd name="T21" fmla="*/ 24 h 84"/>
                <a:gd name="T22" fmla="*/ 131 w 135"/>
                <a:gd name="T23" fmla="*/ 35 h 84"/>
                <a:gd name="T24" fmla="*/ 130 w 135"/>
                <a:gd name="T25" fmla="*/ 48 h 84"/>
                <a:gd name="T26" fmla="*/ 115 w 135"/>
                <a:gd name="T27" fmla="*/ 53 h 84"/>
                <a:gd name="T28" fmla="*/ 101 w 135"/>
                <a:gd name="T29" fmla="*/ 57 h 84"/>
                <a:gd name="T30" fmla="*/ 86 w 135"/>
                <a:gd name="T31" fmla="*/ 62 h 84"/>
                <a:gd name="T32" fmla="*/ 71 w 135"/>
                <a:gd name="T33" fmla="*/ 65 h 84"/>
                <a:gd name="T34" fmla="*/ 56 w 135"/>
                <a:gd name="T35" fmla="*/ 70 h 84"/>
                <a:gd name="T36" fmla="*/ 42 w 135"/>
                <a:gd name="T37" fmla="*/ 74 h 84"/>
                <a:gd name="T38" fmla="*/ 27 w 135"/>
                <a:gd name="T39" fmla="*/ 79 h 84"/>
                <a:gd name="T40" fmla="*/ 12 w 135"/>
                <a:gd name="T41" fmla="*/ 84 h 84"/>
                <a:gd name="T42" fmla="*/ 9 w 135"/>
                <a:gd name="T43" fmla="*/ 72 h 84"/>
                <a:gd name="T44" fmla="*/ 7 w 135"/>
                <a:gd name="T45" fmla="*/ 61 h 84"/>
                <a:gd name="T46" fmla="*/ 3 w 135"/>
                <a:gd name="T47" fmla="*/ 49 h 84"/>
                <a:gd name="T48" fmla="*/ 0 w 135"/>
                <a:gd name="T49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84">
                  <a:moveTo>
                    <a:pt x="0" y="38"/>
                  </a:moveTo>
                  <a:lnTo>
                    <a:pt x="17" y="33"/>
                  </a:lnTo>
                  <a:lnTo>
                    <a:pt x="33" y="28"/>
                  </a:lnTo>
                  <a:lnTo>
                    <a:pt x="51" y="24"/>
                  </a:lnTo>
                  <a:lnTo>
                    <a:pt x="68" y="18"/>
                  </a:lnTo>
                  <a:lnTo>
                    <a:pt x="84" y="13"/>
                  </a:lnTo>
                  <a:lnTo>
                    <a:pt x="101" y="9"/>
                  </a:lnTo>
                  <a:lnTo>
                    <a:pt x="117" y="4"/>
                  </a:lnTo>
                  <a:lnTo>
                    <a:pt x="135" y="0"/>
                  </a:lnTo>
                  <a:lnTo>
                    <a:pt x="133" y="11"/>
                  </a:lnTo>
                  <a:lnTo>
                    <a:pt x="132" y="24"/>
                  </a:lnTo>
                  <a:lnTo>
                    <a:pt x="131" y="35"/>
                  </a:lnTo>
                  <a:lnTo>
                    <a:pt x="130" y="48"/>
                  </a:lnTo>
                  <a:lnTo>
                    <a:pt x="115" y="53"/>
                  </a:lnTo>
                  <a:lnTo>
                    <a:pt x="101" y="57"/>
                  </a:lnTo>
                  <a:lnTo>
                    <a:pt x="86" y="62"/>
                  </a:lnTo>
                  <a:lnTo>
                    <a:pt x="71" y="65"/>
                  </a:lnTo>
                  <a:lnTo>
                    <a:pt x="56" y="70"/>
                  </a:lnTo>
                  <a:lnTo>
                    <a:pt x="42" y="74"/>
                  </a:lnTo>
                  <a:lnTo>
                    <a:pt x="27" y="79"/>
                  </a:lnTo>
                  <a:lnTo>
                    <a:pt x="12" y="84"/>
                  </a:lnTo>
                  <a:lnTo>
                    <a:pt x="9" y="72"/>
                  </a:lnTo>
                  <a:lnTo>
                    <a:pt x="7" y="61"/>
                  </a:lnTo>
                  <a:lnTo>
                    <a:pt x="3" y="4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D1AF8C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7" name="Freeform 1407"/>
            <p:cNvSpPr>
              <a:spLocks/>
            </p:cNvSpPr>
            <p:nvPr userDrawn="1"/>
          </p:nvSpPr>
          <p:spPr bwMode="auto">
            <a:xfrm>
              <a:off x="3654" y="298"/>
              <a:ext cx="61" cy="39"/>
            </a:xfrm>
            <a:custGeom>
              <a:avLst/>
              <a:gdLst>
                <a:gd name="T0" fmla="*/ 0 w 121"/>
                <a:gd name="T1" fmla="*/ 32 h 78"/>
                <a:gd name="T2" fmla="*/ 15 w 121"/>
                <a:gd name="T3" fmla="*/ 28 h 78"/>
                <a:gd name="T4" fmla="*/ 30 w 121"/>
                <a:gd name="T5" fmla="*/ 24 h 78"/>
                <a:gd name="T6" fmla="*/ 45 w 121"/>
                <a:gd name="T7" fmla="*/ 20 h 78"/>
                <a:gd name="T8" fmla="*/ 61 w 121"/>
                <a:gd name="T9" fmla="*/ 16 h 78"/>
                <a:gd name="T10" fmla="*/ 76 w 121"/>
                <a:gd name="T11" fmla="*/ 11 h 78"/>
                <a:gd name="T12" fmla="*/ 91 w 121"/>
                <a:gd name="T13" fmla="*/ 8 h 78"/>
                <a:gd name="T14" fmla="*/ 106 w 121"/>
                <a:gd name="T15" fmla="*/ 3 h 78"/>
                <a:gd name="T16" fmla="*/ 121 w 121"/>
                <a:gd name="T17" fmla="*/ 0 h 78"/>
                <a:gd name="T18" fmla="*/ 119 w 121"/>
                <a:gd name="T19" fmla="*/ 11 h 78"/>
                <a:gd name="T20" fmla="*/ 119 w 121"/>
                <a:gd name="T21" fmla="*/ 23 h 78"/>
                <a:gd name="T22" fmla="*/ 118 w 121"/>
                <a:gd name="T23" fmla="*/ 35 h 78"/>
                <a:gd name="T24" fmla="*/ 117 w 121"/>
                <a:gd name="T25" fmla="*/ 47 h 78"/>
                <a:gd name="T26" fmla="*/ 103 w 121"/>
                <a:gd name="T27" fmla="*/ 50 h 78"/>
                <a:gd name="T28" fmla="*/ 91 w 121"/>
                <a:gd name="T29" fmla="*/ 55 h 78"/>
                <a:gd name="T30" fmla="*/ 77 w 121"/>
                <a:gd name="T31" fmla="*/ 58 h 78"/>
                <a:gd name="T32" fmla="*/ 64 w 121"/>
                <a:gd name="T33" fmla="*/ 62 h 78"/>
                <a:gd name="T34" fmla="*/ 51 w 121"/>
                <a:gd name="T35" fmla="*/ 67 h 78"/>
                <a:gd name="T36" fmla="*/ 39 w 121"/>
                <a:gd name="T37" fmla="*/ 70 h 78"/>
                <a:gd name="T38" fmla="*/ 25 w 121"/>
                <a:gd name="T39" fmla="*/ 75 h 78"/>
                <a:gd name="T40" fmla="*/ 12 w 121"/>
                <a:gd name="T41" fmla="*/ 78 h 78"/>
                <a:gd name="T42" fmla="*/ 9 w 121"/>
                <a:gd name="T43" fmla="*/ 67 h 78"/>
                <a:gd name="T44" fmla="*/ 7 w 121"/>
                <a:gd name="T45" fmla="*/ 55 h 78"/>
                <a:gd name="T46" fmla="*/ 3 w 121"/>
                <a:gd name="T47" fmla="*/ 43 h 78"/>
                <a:gd name="T48" fmla="*/ 0 w 121"/>
                <a:gd name="T49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78">
                  <a:moveTo>
                    <a:pt x="0" y="32"/>
                  </a:moveTo>
                  <a:lnTo>
                    <a:pt x="15" y="28"/>
                  </a:lnTo>
                  <a:lnTo>
                    <a:pt x="30" y="24"/>
                  </a:lnTo>
                  <a:lnTo>
                    <a:pt x="45" y="20"/>
                  </a:lnTo>
                  <a:lnTo>
                    <a:pt x="61" y="16"/>
                  </a:lnTo>
                  <a:lnTo>
                    <a:pt x="76" y="11"/>
                  </a:lnTo>
                  <a:lnTo>
                    <a:pt x="91" y="8"/>
                  </a:lnTo>
                  <a:lnTo>
                    <a:pt x="106" y="3"/>
                  </a:lnTo>
                  <a:lnTo>
                    <a:pt x="121" y="0"/>
                  </a:lnTo>
                  <a:lnTo>
                    <a:pt x="119" y="11"/>
                  </a:lnTo>
                  <a:lnTo>
                    <a:pt x="119" y="23"/>
                  </a:lnTo>
                  <a:lnTo>
                    <a:pt x="118" y="35"/>
                  </a:lnTo>
                  <a:lnTo>
                    <a:pt x="117" y="47"/>
                  </a:lnTo>
                  <a:lnTo>
                    <a:pt x="103" y="50"/>
                  </a:lnTo>
                  <a:lnTo>
                    <a:pt x="91" y="55"/>
                  </a:lnTo>
                  <a:lnTo>
                    <a:pt x="77" y="58"/>
                  </a:lnTo>
                  <a:lnTo>
                    <a:pt x="64" y="62"/>
                  </a:lnTo>
                  <a:lnTo>
                    <a:pt x="51" y="67"/>
                  </a:lnTo>
                  <a:lnTo>
                    <a:pt x="39" y="70"/>
                  </a:lnTo>
                  <a:lnTo>
                    <a:pt x="25" y="75"/>
                  </a:lnTo>
                  <a:lnTo>
                    <a:pt x="12" y="78"/>
                  </a:lnTo>
                  <a:lnTo>
                    <a:pt x="9" y="67"/>
                  </a:lnTo>
                  <a:lnTo>
                    <a:pt x="7" y="55"/>
                  </a:lnTo>
                  <a:lnTo>
                    <a:pt x="3" y="4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D1B291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8" name="Freeform 1408"/>
            <p:cNvSpPr>
              <a:spLocks/>
            </p:cNvSpPr>
            <p:nvPr userDrawn="1"/>
          </p:nvSpPr>
          <p:spPr bwMode="auto">
            <a:xfrm>
              <a:off x="3661" y="298"/>
              <a:ext cx="54" cy="37"/>
            </a:xfrm>
            <a:custGeom>
              <a:avLst/>
              <a:gdLst>
                <a:gd name="T0" fmla="*/ 0 w 109"/>
                <a:gd name="T1" fmla="*/ 27 h 75"/>
                <a:gd name="T2" fmla="*/ 14 w 109"/>
                <a:gd name="T3" fmla="*/ 24 h 75"/>
                <a:gd name="T4" fmla="*/ 27 w 109"/>
                <a:gd name="T5" fmla="*/ 20 h 75"/>
                <a:gd name="T6" fmla="*/ 41 w 109"/>
                <a:gd name="T7" fmla="*/ 17 h 75"/>
                <a:gd name="T8" fmla="*/ 55 w 109"/>
                <a:gd name="T9" fmla="*/ 14 h 75"/>
                <a:gd name="T10" fmla="*/ 67 w 109"/>
                <a:gd name="T11" fmla="*/ 10 h 75"/>
                <a:gd name="T12" fmla="*/ 81 w 109"/>
                <a:gd name="T13" fmla="*/ 7 h 75"/>
                <a:gd name="T14" fmla="*/ 95 w 109"/>
                <a:gd name="T15" fmla="*/ 3 h 75"/>
                <a:gd name="T16" fmla="*/ 109 w 109"/>
                <a:gd name="T17" fmla="*/ 0 h 75"/>
                <a:gd name="T18" fmla="*/ 108 w 109"/>
                <a:gd name="T19" fmla="*/ 11 h 75"/>
                <a:gd name="T20" fmla="*/ 106 w 109"/>
                <a:gd name="T21" fmla="*/ 23 h 75"/>
                <a:gd name="T22" fmla="*/ 105 w 109"/>
                <a:gd name="T23" fmla="*/ 35 h 75"/>
                <a:gd name="T24" fmla="*/ 104 w 109"/>
                <a:gd name="T25" fmla="*/ 47 h 75"/>
                <a:gd name="T26" fmla="*/ 93 w 109"/>
                <a:gd name="T27" fmla="*/ 50 h 75"/>
                <a:gd name="T28" fmla="*/ 81 w 109"/>
                <a:gd name="T29" fmla="*/ 54 h 75"/>
                <a:gd name="T30" fmla="*/ 70 w 109"/>
                <a:gd name="T31" fmla="*/ 57 h 75"/>
                <a:gd name="T32" fmla="*/ 59 w 109"/>
                <a:gd name="T33" fmla="*/ 61 h 75"/>
                <a:gd name="T34" fmla="*/ 48 w 109"/>
                <a:gd name="T35" fmla="*/ 64 h 75"/>
                <a:gd name="T36" fmla="*/ 36 w 109"/>
                <a:gd name="T37" fmla="*/ 68 h 75"/>
                <a:gd name="T38" fmla="*/ 25 w 109"/>
                <a:gd name="T39" fmla="*/ 71 h 75"/>
                <a:gd name="T40" fmla="*/ 13 w 109"/>
                <a:gd name="T41" fmla="*/ 75 h 75"/>
                <a:gd name="T42" fmla="*/ 10 w 109"/>
                <a:gd name="T43" fmla="*/ 63 h 75"/>
                <a:gd name="T44" fmla="*/ 7 w 109"/>
                <a:gd name="T45" fmla="*/ 50 h 75"/>
                <a:gd name="T46" fmla="*/ 4 w 109"/>
                <a:gd name="T47" fmla="*/ 39 h 75"/>
                <a:gd name="T48" fmla="*/ 0 w 109"/>
                <a:gd name="T4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75">
                  <a:moveTo>
                    <a:pt x="0" y="27"/>
                  </a:moveTo>
                  <a:lnTo>
                    <a:pt x="14" y="24"/>
                  </a:lnTo>
                  <a:lnTo>
                    <a:pt x="27" y="20"/>
                  </a:lnTo>
                  <a:lnTo>
                    <a:pt x="41" y="17"/>
                  </a:lnTo>
                  <a:lnTo>
                    <a:pt x="55" y="14"/>
                  </a:lnTo>
                  <a:lnTo>
                    <a:pt x="67" y="10"/>
                  </a:lnTo>
                  <a:lnTo>
                    <a:pt x="81" y="7"/>
                  </a:lnTo>
                  <a:lnTo>
                    <a:pt x="95" y="3"/>
                  </a:lnTo>
                  <a:lnTo>
                    <a:pt x="109" y="0"/>
                  </a:lnTo>
                  <a:lnTo>
                    <a:pt x="108" y="11"/>
                  </a:lnTo>
                  <a:lnTo>
                    <a:pt x="106" y="23"/>
                  </a:lnTo>
                  <a:lnTo>
                    <a:pt x="105" y="35"/>
                  </a:lnTo>
                  <a:lnTo>
                    <a:pt x="104" y="47"/>
                  </a:lnTo>
                  <a:lnTo>
                    <a:pt x="93" y="50"/>
                  </a:lnTo>
                  <a:lnTo>
                    <a:pt x="81" y="54"/>
                  </a:lnTo>
                  <a:lnTo>
                    <a:pt x="70" y="57"/>
                  </a:lnTo>
                  <a:lnTo>
                    <a:pt x="59" y="61"/>
                  </a:lnTo>
                  <a:lnTo>
                    <a:pt x="48" y="64"/>
                  </a:lnTo>
                  <a:lnTo>
                    <a:pt x="36" y="68"/>
                  </a:lnTo>
                  <a:lnTo>
                    <a:pt x="25" y="71"/>
                  </a:lnTo>
                  <a:lnTo>
                    <a:pt x="13" y="75"/>
                  </a:lnTo>
                  <a:lnTo>
                    <a:pt x="10" y="63"/>
                  </a:lnTo>
                  <a:lnTo>
                    <a:pt x="7" y="50"/>
                  </a:lnTo>
                  <a:lnTo>
                    <a:pt x="4" y="3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3B79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9" name="Freeform 1409"/>
            <p:cNvSpPr>
              <a:spLocks/>
            </p:cNvSpPr>
            <p:nvPr userDrawn="1"/>
          </p:nvSpPr>
          <p:spPr bwMode="auto">
            <a:xfrm>
              <a:off x="3668" y="298"/>
              <a:ext cx="47" cy="35"/>
            </a:xfrm>
            <a:custGeom>
              <a:avLst/>
              <a:gdLst>
                <a:gd name="T0" fmla="*/ 0 w 95"/>
                <a:gd name="T1" fmla="*/ 24 h 70"/>
                <a:gd name="T2" fmla="*/ 12 w 95"/>
                <a:gd name="T3" fmla="*/ 20 h 70"/>
                <a:gd name="T4" fmla="*/ 23 w 95"/>
                <a:gd name="T5" fmla="*/ 18 h 70"/>
                <a:gd name="T6" fmla="*/ 36 w 95"/>
                <a:gd name="T7" fmla="*/ 15 h 70"/>
                <a:gd name="T8" fmla="*/ 48 w 95"/>
                <a:gd name="T9" fmla="*/ 11 h 70"/>
                <a:gd name="T10" fmla="*/ 59 w 95"/>
                <a:gd name="T11" fmla="*/ 9 h 70"/>
                <a:gd name="T12" fmla="*/ 72 w 95"/>
                <a:gd name="T13" fmla="*/ 5 h 70"/>
                <a:gd name="T14" fmla="*/ 83 w 95"/>
                <a:gd name="T15" fmla="*/ 3 h 70"/>
                <a:gd name="T16" fmla="*/ 95 w 95"/>
                <a:gd name="T17" fmla="*/ 0 h 70"/>
                <a:gd name="T18" fmla="*/ 94 w 95"/>
                <a:gd name="T19" fmla="*/ 11 h 70"/>
                <a:gd name="T20" fmla="*/ 94 w 95"/>
                <a:gd name="T21" fmla="*/ 23 h 70"/>
                <a:gd name="T22" fmla="*/ 92 w 95"/>
                <a:gd name="T23" fmla="*/ 35 h 70"/>
                <a:gd name="T24" fmla="*/ 91 w 95"/>
                <a:gd name="T25" fmla="*/ 47 h 70"/>
                <a:gd name="T26" fmla="*/ 81 w 95"/>
                <a:gd name="T27" fmla="*/ 50 h 70"/>
                <a:gd name="T28" fmla="*/ 72 w 95"/>
                <a:gd name="T29" fmla="*/ 53 h 70"/>
                <a:gd name="T30" fmla="*/ 61 w 95"/>
                <a:gd name="T31" fmla="*/ 56 h 70"/>
                <a:gd name="T32" fmla="*/ 52 w 95"/>
                <a:gd name="T33" fmla="*/ 58 h 70"/>
                <a:gd name="T34" fmla="*/ 43 w 95"/>
                <a:gd name="T35" fmla="*/ 61 h 70"/>
                <a:gd name="T36" fmla="*/ 33 w 95"/>
                <a:gd name="T37" fmla="*/ 64 h 70"/>
                <a:gd name="T38" fmla="*/ 23 w 95"/>
                <a:gd name="T39" fmla="*/ 67 h 70"/>
                <a:gd name="T40" fmla="*/ 13 w 95"/>
                <a:gd name="T41" fmla="*/ 70 h 70"/>
                <a:gd name="T42" fmla="*/ 10 w 95"/>
                <a:gd name="T43" fmla="*/ 58 h 70"/>
                <a:gd name="T44" fmla="*/ 6 w 95"/>
                <a:gd name="T45" fmla="*/ 47 h 70"/>
                <a:gd name="T46" fmla="*/ 3 w 95"/>
                <a:gd name="T47" fmla="*/ 35 h 70"/>
                <a:gd name="T48" fmla="*/ 0 w 95"/>
                <a:gd name="T49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70">
                  <a:moveTo>
                    <a:pt x="0" y="24"/>
                  </a:moveTo>
                  <a:lnTo>
                    <a:pt x="12" y="20"/>
                  </a:lnTo>
                  <a:lnTo>
                    <a:pt x="23" y="18"/>
                  </a:lnTo>
                  <a:lnTo>
                    <a:pt x="36" y="15"/>
                  </a:lnTo>
                  <a:lnTo>
                    <a:pt x="48" y="11"/>
                  </a:lnTo>
                  <a:lnTo>
                    <a:pt x="59" y="9"/>
                  </a:lnTo>
                  <a:lnTo>
                    <a:pt x="72" y="5"/>
                  </a:lnTo>
                  <a:lnTo>
                    <a:pt x="83" y="3"/>
                  </a:lnTo>
                  <a:lnTo>
                    <a:pt x="95" y="0"/>
                  </a:lnTo>
                  <a:lnTo>
                    <a:pt x="94" y="11"/>
                  </a:lnTo>
                  <a:lnTo>
                    <a:pt x="94" y="23"/>
                  </a:lnTo>
                  <a:lnTo>
                    <a:pt x="92" y="35"/>
                  </a:lnTo>
                  <a:lnTo>
                    <a:pt x="91" y="47"/>
                  </a:lnTo>
                  <a:lnTo>
                    <a:pt x="81" y="50"/>
                  </a:lnTo>
                  <a:lnTo>
                    <a:pt x="72" y="53"/>
                  </a:lnTo>
                  <a:lnTo>
                    <a:pt x="61" y="56"/>
                  </a:lnTo>
                  <a:lnTo>
                    <a:pt x="52" y="58"/>
                  </a:lnTo>
                  <a:lnTo>
                    <a:pt x="43" y="61"/>
                  </a:lnTo>
                  <a:lnTo>
                    <a:pt x="33" y="64"/>
                  </a:lnTo>
                  <a:lnTo>
                    <a:pt x="23" y="67"/>
                  </a:lnTo>
                  <a:lnTo>
                    <a:pt x="13" y="70"/>
                  </a:lnTo>
                  <a:lnTo>
                    <a:pt x="10" y="58"/>
                  </a:lnTo>
                  <a:lnTo>
                    <a:pt x="6" y="47"/>
                  </a:lnTo>
                  <a:lnTo>
                    <a:pt x="3" y="3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3BA9E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0" name="Freeform 1410"/>
            <p:cNvSpPr>
              <a:spLocks/>
            </p:cNvSpPr>
            <p:nvPr userDrawn="1"/>
          </p:nvSpPr>
          <p:spPr bwMode="auto">
            <a:xfrm>
              <a:off x="3675" y="298"/>
              <a:ext cx="41" cy="33"/>
            </a:xfrm>
            <a:custGeom>
              <a:avLst/>
              <a:gdLst>
                <a:gd name="T0" fmla="*/ 0 w 82"/>
                <a:gd name="T1" fmla="*/ 19 h 65"/>
                <a:gd name="T2" fmla="*/ 10 w 82"/>
                <a:gd name="T3" fmla="*/ 17 h 65"/>
                <a:gd name="T4" fmla="*/ 20 w 82"/>
                <a:gd name="T5" fmla="*/ 15 h 65"/>
                <a:gd name="T6" fmla="*/ 30 w 82"/>
                <a:gd name="T7" fmla="*/ 11 h 65"/>
                <a:gd name="T8" fmla="*/ 40 w 82"/>
                <a:gd name="T9" fmla="*/ 9 h 65"/>
                <a:gd name="T10" fmla="*/ 51 w 82"/>
                <a:gd name="T11" fmla="*/ 7 h 65"/>
                <a:gd name="T12" fmla="*/ 61 w 82"/>
                <a:gd name="T13" fmla="*/ 4 h 65"/>
                <a:gd name="T14" fmla="*/ 72 w 82"/>
                <a:gd name="T15" fmla="*/ 2 h 65"/>
                <a:gd name="T16" fmla="*/ 82 w 82"/>
                <a:gd name="T17" fmla="*/ 0 h 65"/>
                <a:gd name="T18" fmla="*/ 81 w 82"/>
                <a:gd name="T19" fmla="*/ 11 h 65"/>
                <a:gd name="T20" fmla="*/ 80 w 82"/>
                <a:gd name="T21" fmla="*/ 23 h 65"/>
                <a:gd name="T22" fmla="*/ 78 w 82"/>
                <a:gd name="T23" fmla="*/ 35 h 65"/>
                <a:gd name="T24" fmla="*/ 77 w 82"/>
                <a:gd name="T25" fmla="*/ 47 h 65"/>
                <a:gd name="T26" fmla="*/ 69 w 82"/>
                <a:gd name="T27" fmla="*/ 49 h 65"/>
                <a:gd name="T28" fmla="*/ 61 w 82"/>
                <a:gd name="T29" fmla="*/ 52 h 65"/>
                <a:gd name="T30" fmla="*/ 53 w 82"/>
                <a:gd name="T31" fmla="*/ 54 h 65"/>
                <a:gd name="T32" fmla="*/ 45 w 82"/>
                <a:gd name="T33" fmla="*/ 56 h 65"/>
                <a:gd name="T34" fmla="*/ 36 w 82"/>
                <a:gd name="T35" fmla="*/ 58 h 65"/>
                <a:gd name="T36" fmla="*/ 28 w 82"/>
                <a:gd name="T37" fmla="*/ 61 h 65"/>
                <a:gd name="T38" fmla="*/ 20 w 82"/>
                <a:gd name="T39" fmla="*/ 63 h 65"/>
                <a:gd name="T40" fmla="*/ 12 w 82"/>
                <a:gd name="T41" fmla="*/ 65 h 65"/>
                <a:gd name="T42" fmla="*/ 9 w 82"/>
                <a:gd name="T43" fmla="*/ 54 h 65"/>
                <a:gd name="T44" fmla="*/ 6 w 82"/>
                <a:gd name="T45" fmla="*/ 42 h 65"/>
                <a:gd name="T46" fmla="*/ 2 w 82"/>
                <a:gd name="T47" fmla="*/ 31 h 65"/>
                <a:gd name="T48" fmla="*/ 0 w 82"/>
                <a:gd name="T49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65">
                  <a:moveTo>
                    <a:pt x="0" y="19"/>
                  </a:moveTo>
                  <a:lnTo>
                    <a:pt x="10" y="17"/>
                  </a:lnTo>
                  <a:lnTo>
                    <a:pt x="20" y="15"/>
                  </a:lnTo>
                  <a:lnTo>
                    <a:pt x="30" y="11"/>
                  </a:lnTo>
                  <a:lnTo>
                    <a:pt x="40" y="9"/>
                  </a:lnTo>
                  <a:lnTo>
                    <a:pt x="51" y="7"/>
                  </a:lnTo>
                  <a:lnTo>
                    <a:pt x="61" y="4"/>
                  </a:lnTo>
                  <a:lnTo>
                    <a:pt x="72" y="2"/>
                  </a:lnTo>
                  <a:lnTo>
                    <a:pt x="82" y="0"/>
                  </a:lnTo>
                  <a:lnTo>
                    <a:pt x="81" y="11"/>
                  </a:lnTo>
                  <a:lnTo>
                    <a:pt x="80" y="23"/>
                  </a:lnTo>
                  <a:lnTo>
                    <a:pt x="78" y="35"/>
                  </a:lnTo>
                  <a:lnTo>
                    <a:pt x="77" y="47"/>
                  </a:lnTo>
                  <a:lnTo>
                    <a:pt x="69" y="49"/>
                  </a:lnTo>
                  <a:lnTo>
                    <a:pt x="61" y="52"/>
                  </a:lnTo>
                  <a:lnTo>
                    <a:pt x="53" y="54"/>
                  </a:lnTo>
                  <a:lnTo>
                    <a:pt x="45" y="56"/>
                  </a:lnTo>
                  <a:lnTo>
                    <a:pt x="36" y="58"/>
                  </a:lnTo>
                  <a:lnTo>
                    <a:pt x="28" y="61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9" y="54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8C1A8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1" name="Freeform 1411"/>
            <p:cNvSpPr>
              <a:spLocks/>
            </p:cNvSpPr>
            <p:nvPr userDrawn="1"/>
          </p:nvSpPr>
          <p:spPr bwMode="auto">
            <a:xfrm>
              <a:off x="3682" y="298"/>
              <a:ext cx="34" cy="31"/>
            </a:xfrm>
            <a:custGeom>
              <a:avLst/>
              <a:gdLst>
                <a:gd name="T0" fmla="*/ 0 w 68"/>
                <a:gd name="T1" fmla="*/ 16 h 62"/>
                <a:gd name="T2" fmla="*/ 8 w 68"/>
                <a:gd name="T3" fmla="*/ 14 h 62"/>
                <a:gd name="T4" fmla="*/ 17 w 68"/>
                <a:gd name="T5" fmla="*/ 11 h 62"/>
                <a:gd name="T6" fmla="*/ 25 w 68"/>
                <a:gd name="T7" fmla="*/ 9 h 62"/>
                <a:gd name="T8" fmla="*/ 35 w 68"/>
                <a:gd name="T9" fmla="*/ 8 h 62"/>
                <a:gd name="T10" fmla="*/ 43 w 68"/>
                <a:gd name="T11" fmla="*/ 5 h 62"/>
                <a:gd name="T12" fmla="*/ 51 w 68"/>
                <a:gd name="T13" fmla="*/ 3 h 62"/>
                <a:gd name="T14" fmla="*/ 60 w 68"/>
                <a:gd name="T15" fmla="*/ 2 h 62"/>
                <a:gd name="T16" fmla="*/ 68 w 68"/>
                <a:gd name="T17" fmla="*/ 0 h 62"/>
                <a:gd name="T18" fmla="*/ 67 w 68"/>
                <a:gd name="T19" fmla="*/ 11 h 62"/>
                <a:gd name="T20" fmla="*/ 67 w 68"/>
                <a:gd name="T21" fmla="*/ 24 h 62"/>
                <a:gd name="T22" fmla="*/ 66 w 68"/>
                <a:gd name="T23" fmla="*/ 35 h 62"/>
                <a:gd name="T24" fmla="*/ 64 w 68"/>
                <a:gd name="T25" fmla="*/ 47 h 62"/>
                <a:gd name="T26" fmla="*/ 58 w 68"/>
                <a:gd name="T27" fmla="*/ 49 h 62"/>
                <a:gd name="T28" fmla="*/ 52 w 68"/>
                <a:gd name="T29" fmla="*/ 52 h 62"/>
                <a:gd name="T30" fmla="*/ 45 w 68"/>
                <a:gd name="T31" fmla="*/ 53 h 62"/>
                <a:gd name="T32" fmla="*/ 39 w 68"/>
                <a:gd name="T33" fmla="*/ 55 h 62"/>
                <a:gd name="T34" fmla="*/ 32 w 68"/>
                <a:gd name="T35" fmla="*/ 56 h 62"/>
                <a:gd name="T36" fmla="*/ 25 w 68"/>
                <a:gd name="T37" fmla="*/ 58 h 62"/>
                <a:gd name="T38" fmla="*/ 20 w 68"/>
                <a:gd name="T39" fmla="*/ 60 h 62"/>
                <a:gd name="T40" fmla="*/ 13 w 68"/>
                <a:gd name="T41" fmla="*/ 62 h 62"/>
                <a:gd name="T42" fmla="*/ 9 w 68"/>
                <a:gd name="T43" fmla="*/ 50 h 62"/>
                <a:gd name="T44" fmla="*/ 6 w 68"/>
                <a:gd name="T45" fmla="*/ 39 h 62"/>
                <a:gd name="T46" fmla="*/ 2 w 68"/>
                <a:gd name="T47" fmla="*/ 27 h 62"/>
                <a:gd name="T48" fmla="*/ 0 w 68"/>
                <a:gd name="T4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2">
                  <a:moveTo>
                    <a:pt x="0" y="16"/>
                  </a:moveTo>
                  <a:lnTo>
                    <a:pt x="8" y="14"/>
                  </a:lnTo>
                  <a:lnTo>
                    <a:pt x="17" y="11"/>
                  </a:lnTo>
                  <a:lnTo>
                    <a:pt x="25" y="9"/>
                  </a:lnTo>
                  <a:lnTo>
                    <a:pt x="35" y="8"/>
                  </a:lnTo>
                  <a:lnTo>
                    <a:pt x="43" y="5"/>
                  </a:lnTo>
                  <a:lnTo>
                    <a:pt x="51" y="3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67" y="11"/>
                  </a:lnTo>
                  <a:lnTo>
                    <a:pt x="67" y="24"/>
                  </a:lnTo>
                  <a:lnTo>
                    <a:pt x="66" y="35"/>
                  </a:lnTo>
                  <a:lnTo>
                    <a:pt x="64" y="47"/>
                  </a:lnTo>
                  <a:lnTo>
                    <a:pt x="58" y="49"/>
                  </a:lnTo>
                  <a:lnTo>
                    <a:pt x="52" y="52"/>
                  </a:lnTo>
                  <a:lnTo>
                    <a:pt x="45" y="53"/>
                  </a:lnTo>
                  <a:lnTo>
                    <a:pt x="39" y="55"/>
                  </a:lnTo>
                  <a:lnTo>
                    <a:pt x="32" y="56"/>
                  </a:lnTo>
                  <a:lnTo>
                    <a:pt x="25" y="58"/>
                  </a:lnTo>
                  <a:lnTo>
                    <a:pt x="20" y="60"/>
                  </a:lnTo>
                  <a:lnTo>
                    <a:pt x="13" y="62"/>
                  </a:lnTo>
                  <a:lnTo>
                    <a:pt x="9" y="50"/>
                  </a:lnTo>
                  <a:lnTo>
                    <a:pt x="6" y="39"/>
                  </a:lnTo>
                  <a:lnTo>
                    <a:pt x="2" y="2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8C4AD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2" name="Freeform 1412"/>
            <p:cNvSpPr>
              <a:spLocks/>
            </p:cNvSpPr>
            <p:nvPr userDrawn="1"/>
          </p:nvSpPr>
          <p:spPr bwMode="auto">
            <a:xfrm>
              <a:off x="3689" y="298"/>
              <a:ext cx="28" cy="29"/>
            </a:xfrm>
            <a:custGeom>
              <a:avLst/>
              <a:gdLst>
                <a:gd name="T0" fmla="*/ 0 w 55"/>
                <a:gd name="T1" fmla="*/ 11 h 57"/>
                <a:gd name="T2" fmla="*/ 55 w 55"/>
                <a:gd name="T3" fmla="*/ 0 h 57"/>
                <a:gd name="T4" fmla="*/ 50 w 55"/>
                <a:gd name="T5" fmla="*/ 48 h 57"/>
                <a:gd name="T6" fmla="*/ 11 w 55"/>
                <a:gd name="T7" fmla="*/ 57 h 57"/>
                <a:gd name="T8" fmla="*/ 0 w 55"/>
                <a:gd name="T9" fmla="*/ 1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0" y="11"/>
                  </a:moveTo>
                  <a:lnTo>
                    <a:pt x="55" y="0"/>
                  </a:lnTo>
                  <a:lnTo>
                    <a:pt x="50" y="48"/>
                  </a:lnTo>
                  <a:lnTo>
                    <a:pt x="11" y="5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BC9B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3" name="Freeform 1413"/>
            <p:cNvSpPr>
              <a:spLocks/>
            </p:cNvSpPr>
            <p:nvPr userDrawn="1"/>
          </p:nvSpPr>
          <p:spPr bwMode="auto">
            <a:xfrm>
              <a:off x="3316" y="363"/>
              <a:ext cx="121" cy="49"/>
            </a:xfrm>
            <a:custGeom>
              <a:avLst/>
              <a:gdLst>
                <a:gd name="T0" fmla="*/ 0 w 241"/>
                <a:gd name="T1" fmla="*/ 62 h 99"/>
                <a:gd name="T2" fmla="*/ 1 w 241"/>
                <a:gd name="T3" fmla="*/ 99 h 99"/>
                <a:gd name="T4" fmla="*/ 16 w 241"/>
                <a:gd name="T5" fmla="*/ 96 h 99"/>
                <a:gd name="T6" fmla="*/ 31 w 241"/>
                <a:gd name="T7" fmla="*/ 92 h 99"/>
                <a:gd name="T8" fmla="*/ 46 w 241"/>
                <a:gd name="T9" fmla="*/ 87 h 99"/>
                <a:gd name="T10" fmla="*/ 61 w 241"/>
                <a:gd name="T11" fmla="*/ 83 h 99"/>
                <a:gd name="T12" fmla="*/ 75 w 241"/>
                <a:gd name="T13" fmla="*/ 79 h 99"/>
                <a:gd name="T14" fmla="*/ 90 w 241"/>
                <a:gd name="T15" fmla="*/ 75 h 99"/>
                <a:gd name="T16" fmla="*/ 105 w 241"/>
                <a:gd name="T17" fmla="*/ 70 h 99"/>
                <a:gd name="T18" fmla="*/ 119 w 241"/>
                <a:gd name="T19" fmla="*/ 66 h 99"/>
                <a:gd name="T20" fmla="*/ 134 w 241"/>
                <a:gd name="T21" fmla="*/ 61 h 99"/>
                <a:gd name="T22" fmla="*/ 149 w 241"/>
                <a:gd name="T23" fmla="*/ 56 h 99"/>
                <a:gd name="T24" fmla="*/ 163 w 241"/>
                <a:gd name="T25" fmla="*/ 53 h 99"/>
                <a:gd name="T26" fmla="*/ 178 w 241"/>
                <a:gd name="T27" fmla="*/ 48 h 99"/>
                <a:gd name="T28" fmla="*/ 194 w 241"/>
                <a:gd name="T29" fmla="*/ 45 h 99"/>
                <a:gd name="T30" fmla="*/ 209 w 241"/>
                <a:gd name="T31" fmla="*/ 41 h 99"/>
                <a:gd name="T32" fmla="*/ 225 w 241"/>
                <a:gd name="T33" fmla="*/ 38 h 99"/>
                <a:gd name="T34" fmla="*/ 241 w 241"/>
                <a:gd name="T35" fmla="*/ 36 h 99"/>
                <a:gd name="T36" fmla="*/ 230 w 241"/>
                <a:gd name="T37" fmla="*/ 0 h 99"/>
                <a:gd name="T38" fmla="*/ 223 w 241"/>
                <a:gd name="T39" fmla="*/ 1 h 99"/>
                <a:gd name="T40" fmla="*/ 213 w 241"/>
                <a:gd name="T41" fmla="*/ 2 h 99"/>
                <a:gd name="T42" fmla="*/ 202 w 241"/>
                <a:gd name="T43" fmla="*/ 4 h 99"/>
                <a:gd name="T44" fmla="*/ 189 w 241"/>
                <a:gd name="T45" fmla="*/ 7 h 99"/>
                <a:gd name="T46" fmla="*/ 175 w 241"/>
                <a:gd name="T47" fmla="*/ 10 h 99"/>
                <a:gd name="T48" fmla="*/ 159 w 241"/>
                <a:gd name="T49" fmla="*/ 14 h 99"/>
                <a:gd name="T50" fmla="*/ 144 w 241"/>
                <a:gd name="T51" fmla="*/ 18 h 99"/>
                <a:gd name="T52" fmla="*/ 127 w 241"/>
                <a:gd name="T53" fmla="*/ 23 h 99"/>
                <a:gd name="T54" fmla="*/ 110 w 241"/>
                <a:gd name="T55" fmla="*/ 28 h 99"/>
                <a:gd name="T56" fmla="*/ 92 w 241"/>
                <a:gd name="T57" fmla="*/ 32 h 99"/>
                <a:gd name="T58" fmla="*/ 75 w 241"/>
                <a:gd name="T59" fmla="*/ 38 h 99"/>
                <a:gd name="T60" fmla="*/ 59 w 241"/>
                <a:gd name="T61" fmla="*/ 43 h 99"/>
                <a:gd name="T62" fmla="*/ 43 w 241"/>
                <a:gd name="T63" fmla="*/ 47 h 99"/>
                <a:gd name="T64" fmla="*/ 27 w 241"/>
                <a:gd name="T65" fmla="*/ 53 h 99"/>
                <a:gd name="T66" fmla="*/ 13 w 241"/>
                <a:gd name="T67" fmla="*/ 57 h 99"/>
                <a:gd name="T68" fmla="*/ 0 w 241"/>
                <a:gd name="T69" fmla="*/ 6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99">
                  <a:moveTo>
                    <a:pt x="0" y="62"/>
                  </a:moveTo>
                  <a:lnTo>
                    <a:pt x="1" y="99"/>
                  </a:lnTo>
                  <a:lnTo>
                    <a:pt x="16" y="96"/>
                  </a:lnTo>
                  <a:lnTo>
                    <a:pt x="31" y="92"/>
                  </a:lnTo>
                  <a:lnTo>
                    <a:pt x="46" y="87"/>
                  </a:lnTo>
                  <a:lnTo>
                    <a:pt x="61" y="83"/>
                  </a:lnTo>
                  <a:lnTo>
                    <a:pt x="75" y="79"/>
                  </a:lnTo>
                  <a:lnTo>
                    <a:pt x="90" y="75"/>
                  </a:lnTo>
                  <a:lnTo>
                    <a:pt x="105" y="70"/>
                  </a:lnTo>
                  <a:lnTo>
                    <a:pt x="119" y="66"/>
                  </a:lnTo>
                  <a:lnTo>
                    <a:pt x="134" y="61"/>
                  </a:lnTo>
                  <a:lnTo>
                    <a:pt x="149" y="56"/>
                  </a:lnTo>
                  <a:lnTo>
                    <a:pt x="163" y="53"/>
                  </a:lnTo>
                  <a:lnTo>
                    <a:pt x="178" y="48"/>
                  </a:lnTo>
                  <a:lnTo>
                    <a:pt x="194" y="45"/>
                  </a:lnTo>
                  <a:lnTo>
                    <a:pt x="209" y="41"/>
                  </a:lnTo>
                  <a:lnTo>
                    <a:pt x="225" y="38"/>
                  </a:lnTo>
                  <a:lnTo>
                    <a:pt x="241" y="36"/>
                  </a:lnTo>
                  <a:lnTo>
                    <a:pt x="230" y="0"/>
                  </a:lnTo>
                  <a:lnTo>
                    <a:pt x="223" y="1"/>
                  </a:lnTo>
                  <a:lnTo>
                    <a:pt x="213" y="2"/>
                  </a:lnTo>
                  <a:lnTo>
                    <a:pt x="202" y="4"/>
                  </a:lnTo>
                  <a:lnTo>
                    <a:pt x="189" y="7"/>
                  </a:lnTo>
                  <a:lnTo>
                    <a:pt x="175" y="10"/>
                  </a:lnTo>
                  <a:lnTo>
                    <a:pt x="159" y="14"/>
                  </a:lnTo>
                  <a:lnTo>
                    <a:pt x="144" y="18"/>
                  </a:lnTo>
                  <a:lnTo>
                    <a:pt x="127" y="23"/>
                  </a:lnTo>
                  <a:lnTo>
                    <a:pt x="110" y="28"/>
                  </a:lnTo>
                  <a:lnTo>
                    <a:pt x="92" y="32"/>
                  </a:lnTo>
                  <a:lnTo>
                    <a:pt x="75" y="38"/>
                  </a:lnTo>
                  <a:lnTo>
                    <a:pt x="59" y="43"/>
                  </a:lnTo>
                  <a:lnTo>
                    <a:pt x="43" y="47"/>
                  </a:lnTo>
                  <a:lnTo>
                    <a:pt x="27" y="53"/>
                  </a:lnTo>
                  <a:lnTo>
                    <a:pt x="13" y="57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D1AF99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4" name="Freeform 1414"/>
            <p:cNvSpPr>
              <a:spLocks/>
            </p:cNvSpPr>
            <p:nvPr userDrawn="1"/>
          </p:nvSpPr>
          <p:spPr bwMode="auto">
            <a:xfrm>
              <a:off x="3316" y="365"/>
              <a:ext cx="112" cy="47"/>
            </a:xfrm>
            <a:custGeom>
              <a:avLst/>
              <a:gdLst>
                <a:gd name="T0" fmla="*/ 0 w 224"/>
                <a:gd name="T1" fmla="*/ 59 h 96"/>
                <a:gd name="T2" fmla="*/ 0 w 224"/>
                <a:gd name="T3" fmla="*/ 68 h 96"/>
                <a:gd name="T4" fmla="*/ 0 w 224"/>
                <a:gd name="T5" fmla="*/ 78 h 96"/>
                <a:gd name="T6" fmla="*/ 0 w 224"/>
                <a:gd name="T7" fmla="*/ 87 h 96"/>
                <a:gd name="T8" fmla="*/ 0 w 224"/>
                <a:gd name="T9" fmla="*/ 96 h 96"/>
                <a:gd name="T10" fmla="*/ 15 w 224"/>
                <a:gd name="T11" fmla="*/ 93 h 96"/>
                <a:gd name="T12" fmla="*/ 29 w 224"/>
                <a:gd name="T13" fmla="*/ 89 h 96"/>
                <a:gd name="T14" fmla="*/ 43 w 224"/>
                <a:gd name="T15" fmla="*/ 86 h 96"/>
                <a:gd name="T16" fmla="*/ 57 w 224"/>
                <a:gd name="T17" fmla="*/ 81 h 96"/>
                <a:gd name="T18" fmla="*/ 71 w 224"/>
                <a:gd name="T19" fmla="*/ 78 h 96"/>
                <a:gd name="T20" fmla="*/ 84 w 224"/>
                <a:gd name="T21" fmla="*/ 73 h 96"/>
                <a:gd name="T22" fmla="*/ 98 w 224"/>
                <a:gd name="T23" fmla="*/ 69 h 96"/>
                <a:gd name="T24" fmla="*/ 112 w 224"/>
                <a:gd name="T25" fmla="*/ 65 h 96"/>
                <a:gd name="T26" fmla="*/ 125 w 224"/>
                <a:gd name="T27" fmla="*/ 60 h 96"/>
                <a:gd name="T28" fmla="*/ 139 w 224"/>
                <a:gd name="T29" fmla="*/ 57 h 96"/>
                <a:gd name="T30" fmla="*/ 152 w 224"/>
                <a:gd name="T31" fmla="*/ 53 h 96"/>
                <a:gd name="T32" fmla="*/ 166 w 224"/>
                <a:gd name="T33" fmla="*/ 49 h 96"/>
                <a:gd name="T34" fmla="*/ 180 w 224"/>
                <a:gd name="T35" fmla="*/ 46 h 96"/>
                <a:gd name="T36" fmla="*/ 195 w 224"/>
                <a:gd name="T37" fmla="*/ 43 h 96"/>
                <a:gd name="T38" fmla="*/ 209 w 224"/>
                <a:gd name="T39" fmla="*/ 40 h 96"/>
                <a:gd name="T40" fmla="*/ 224 w 224"/>
                <a:gd name="T41" fmla="*/ 37 h 96"/>
                <a:gd name="T42" fmla="*/ 222 w 224"/>
                <a:gd name="T43" fmla="*/ 28 h 96"/>
                <a:gd name="T44" fmla="*/ 219 w 224"/>
                <a:gd name="T45" fmla="*/ 19 h 96"/>
                <a:gd name="T46" fmla="*/ 217 w 224"/>
                <a:gd name="T47" fmla="*/ 10 h 96"/>
                <a:gd name="T48" fmla="*/ 215 w 224"/>
                <a:gd name="T49" fmla="*/ 0 h 96"/>
                <a:gd name="T50" fmla="*/ 208 w 224"/>
                <a:gd name="T51" fmla="*/ 1 h 96"/>
                <a:gd name="T52" fmla="*/ 198 w 224"/>
                <a:gd name="T53" fmla="*/ 3 h 96"/>
                <a:gd name="T54" fmla="*/ 188 w 224"/>
                <a:gd name="T55" fmla="*/ 5 h 96"/>
                <a:gd name="T56" fmla="*/ 177 w 224"/>
                <a:gd name="T57" fmla="*/ 7 h 96"/>
                <a:gd name="T58" fmla="*/ 164 w 224"/>
                <a:gd name="T59" fmla="*/ 11 h 96"/>
                <a:gd name="T60" fmla="*/ 150 w 224"/>
                <a:gd name="T61" fmla="*/ 14 h 96"/>
                <a:gd name="T62" fmla="*/ 135 w 224"/>
                <a:gd name="T63" fmla="*/ 19 h 96"/>
                <a:gd name="T64" fmla="*/ 119 w 224"/>
                <a:gd name="T65" fmla="*/ 22 h 96"/>
                <a:gd name="T66" fmla="*/ 103 w 224"/>
                <a:gd name="T67" fmla="*/ 27 h 96"/>
                <a:gd name="T68" fmla="*/ 87 w 224"/>
                <a:gd name="T69" fmla="*/ 31 h 96"/>
                <a:gd name="T70" fmla="*/ 72 w 224"/>
                <a:gd name="T71" fmla="*/ 36 h 96"/>
                <a:gd name="T72" fmla="*/ 56 w 224"/>
                <a:gd name="T73" fmla="*/ 41 h 96"/>
                <a:gd name="T74" fmla="*/ 41 w 224"/>
                <a:gd name="T75" fmla="*/ 45 h 96"/>
                <a:gd name="T76" fmla="*/ 26 w 224"/>
                <a:gd name="T77" fmla="*/ 50 h 96"/>
                <a:gd name="T78" fmla="*/ 13 w 224"/>
                <a:gd name="T79" fmla="*/ 54 h 96"/>
                <a:gd name="T80" fmla="*/ 0 w 224"/>
                <a:gd name="T81" fmla="*/ 5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96">
                  <a:moveTo>
                    <a:pt x="0" y="59"/>
                  </a:moveTo>
                  <a:lnTo>
                    <a:pt x="0" y="68"/>
                  </a:lnTo>
                  <a:lnTo>
                    <a:pt x="0" y="78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15" y="93"/>
                  </a:lnTo>
                  <a:lnTo>
                    <a:pt x="29" y="89"/>
                  </a:lnTo>
                  <a:lnTo>
                    <a:pt x="43" y="86"/>
                  </a:lnTo>
                  <a:lnTo>
                    <a:pt x="57" y="81"/>
                  </a:lnTo>
                  <a:lnTo>
                    <a:pt x="71" y="78"/>
                  </a:lnTo>
                  <a:lnTo>
                    <a:pt x="84" y="73"/>
                  </a:lnTo>
                  <a:lnTo>
                    <a:pt x="98" y="69"/>
                  </a:lnTo>
                  <a:lnTo>
                    <a:pt x="112" y="65"/>
                  </a:lnTo>
                  <a:lnTo>
                    <a:pt x="125" y="60"/>
                  </a:lnTo>
                  <a:lnTo>
                    <a:pt x="139" y="57"/>
                  </a:lnTo>
                  <a:lnTo>
                    <a:pt x="152" y="53"/>
                  </a:lnTo>
                  <a:lnTo>
                    <a:pt x="166" y="49"/>
                  </a:lnTo>
                  <a:lnTo>
                    <a:pt x="180" y="46"/>
                  </a:lnTo>
                  <a:lnTo>
                    <a:pt x="195" y="43"/>
                  </a:lnTo>
                  <a:lnTo>
                    <a:pt x="209" y="40"/>
                  </a:lnTo>
                  <a:lnTo>
                    <a:pt x="224" y="37"/>
                  </a:lnTo>
                  <a:lnTo>
                    <a:pt x="222" y="28"/>
                  </a:lnTo>
                  <a:lnTo>
                    <a:pt x="219" y="19"/>
                  </a:lnTo>
                  <a:lnTo>
                    <a:pt x="217" y="10"/>
                  </a:lnTo>
                  <a:lnTo>
                    <a:pt x="215" y="0"/>
                  </a:lnTo>
                  <a:lnTo>
                    <a:pt x="208" y="1"/>
                  </a:lnTo>
                  <a:lnTo>
                    <a:pt x="198" y="3"/>
                  </a:lnTo>
                  <a:lnTo>
                    <a:pt x="188" y="5"/>
                  </a:lnTo>
                  <a:lnTo>
                    <a:pt x="177" y="7"/>
                  </a:lnTo>
                  <a:lnTo>
                    <a:pt x="164" y="11"/>
                  </a:lnTo>
                  <a:lnTo>
                    <a:pt x="150" y="14"/>
                  </a:lnTo>
                  <a:lnTo>
                    <a:pt x="135" y="19"/>
                  </a:lnTo>
                  <a:lnTo>
                    <a:pt x="119" y="22"/>
                  </a:lnTo>
                  <a:lnTo>
                    <a:pt x="103" y="27"/>
                  </a:lnTo>
                  <a:lnTo>
                    <a:pt x="87" y="31"/>
                  </a:lnTo>
                  <a:lnTo>
                    <a:pt x="72" y="36"/>
                  </a:lnTo>
                  <a:lnTo>
                    <a:pt x="56" y="41"/>
                  </a:lnTo>
                  <a:lnTo>
                    <a:pt x="41" y="45"/>
                  </a:lnTo>
                  <a:lnTo>
                    <a:pt x="26" y="50"/>
                  </a:lnTo>
                  <a:lnTo>
                    <a:pt x="13" y="54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29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5" name="Freeform 1415"/>
            <p:cNvSpPr>
              <a:spLocks/>
            </p:cNvSpPr>
            <p:nvPr userDrawn="1"/>
          </p:nvSpPr>
          <p:spPr bwMode="auto">
            <a:xfrm>
              <a:off x="3316" y="367"/>
              <a:ext cx="104" cy="45"/>
            </a:xfrm>
            <a:custGeom>
              <a:avLst/>
              <a:gdLst>
                <a:gd name="T0" fmla="*/ 0 w 209"/>
                <a:gd name="T1" fmla="*/ 54 h 91"/>
                <a:gd name="T2" fmla="*/ 0 w 209"/>
                <a:gd name="T3" fmla="*/ 63 h 91"/>
                <a:gd name="T4" fmla="*/ 0 w 209"/>
                <a:gd name="T5" fmla="*/ 73 h 91"/>
                <a:gd name="T6" fmla="*/ 0 w 209"/>
                <a:gd name="T7" fmla="*/ 82 h 91"/>
                <a:gd name="T8" fmla="*/ 0 w 209"/>
                <a:gd name="T9" fmla="*/ 91 h 91"/>
                <a:gd name="T10" fmla="*/ 14 w 209"/>
                <a:gd name="T11" fmla="*/ 88 h 91"/>
                <a:gd name="T12" fmla="*/ 28 w 209"/>
                <a:gd name="T13" fmla="*/ 84 h 91"/>
                <a:gd name="T14" fmla="*/ 41 w 209"/>
                <a:gd name="T15" fmla="*/ 81 h 91"/>
                <a:gd name="T16" fmla="*/ 53 w 209"/>
                <a:gd name="T17" fmla="*/ 77 h 91"/>
                <a:gd name="T18" fmla="*/ 66 w 209"/>
                <a:gd name="T19" fmla="*/ 74 h 91"/>
                <a:gd name="T20" fmla="*/ 80 w 209"/>
                <a:gd name="T21" fmla="*/ 70 h 91"/>
                <a:gd name="T22" fmla="*/ 92 w 209"/>
                <a:gd name="T23" fmla="*/ 66 h 91"/>
                <a:gd name="T24" fmla="*/ 105 w 209"/>
                <a:gd name="T25" fmla="*/ 62 h 91"/>
                <a:gd name="T26" fmla="*/ 117 w 209"/>
                <a:gd name="T27" fmla="*/ 59 h 91"/>
                <a:gd name="T28" fmla="*/ 129 w 209"/>
                <a:gd name="T29" fmla="*/ 54 h 91"/>
                <a:gd name="T30" fmla="*/ 143 w 209"/>
                <a:gd name="T31" fmla="*/ 51 h 91"/>
                <a:gd name="T32" fmla="*/ 156 w 209"/>
                <a:gd name="T33" fmla="*/ 47 h 91"/>
                <a:gd name="T34" fmla="*/ 169 w 209"/>
                <a:gd name="T35" fmla="*/ 44 h 91"/>
                <a:gd name="T36" fmla="*/ 181 w 209"/>
                <a:gd name="T37" fmla="*/ 41 h 91"/>
                <a:gd name="T38" fmla="*/ 195 w 209"/>
                <a:gd name="T39" fmla="*/ 38 h 91"/>
                <a:gd name="T40" fmla="*/ 209 w 209"/>
                <a:gd name="T41" fmla="*/ 36 h 91"/>
                <a:gd name="T42" fmla="*/ 207 w 209"/>
                <a:gd name="T43" fmla="*/ 26 h 91"/>
                <a:gd name="T44" fmla="*/ 204 w 209"/>
                <a:gd name="T45" fmla="*/ 17 h 91"/>
                <a:gd name="T46" fmla="*/ 203 w 209"/>
                <a:gd name="T47" fmla="*/ 9 h 91"/>
                <a:gd name="T48" fmla="*/ 201 w 209"/>
                <a:gd name="T49" fmla="*/ 0 h 91"/>
                <a:gd name="T50" fmla="*/ 194 w 209"/>
                <a:gd name="T51" fmla="*/ 1 h 91"/>
                <a:gd name="T52" fmla="*/ 186 w 209"/>
                <a:gd name="T53" fmla="*/ 2 h 91"/>
                <a:gd name="T54" fmla="*/ 175 w 209"/>
                <a:gd name="T55" fmla="*/ 5 h 91"/>
                <a:gd name="T56" fmla="*/ 165 w 209"/>
                <a:gd name="T57" fmla="*/ 7 h 91"/>
                <a:gd name="T58" fmla="*/ 152 w 209"/>
                <a:gd name="T59" fmla="*/ 9 h 91"/>
                <a:gd name="T60" fmla="*/ 140 w 209"/>
                <a:gd name="T61" fmla="*/ 13 h 91"/>
                <a:gd name="T62" fmla="*/ 126 w 209"/>
                <a:gd name="T63" fmla="*/ 16 h 91"/>
                <a:gd name="T64" fmla="*/ 111 w 209"/>
                <a:gd name="T65" fmla="*/ 20 h 91"/>
                <a:gd name="T66" fmla="*/ 97 w 209"/>
                <a:gd name="T67" fmla="*/ 24 h 91"/>
                <a:gd name="T68" fmla="*/ 82 w 209"/>
                <a:gd name="T69" fmla="*/ 29 h 91"/>
                <a:gd name="T70" fmla="*/ 67 w 209"/>
                <a:gd name="T71" fmla="*/ 32 h 91"/>
                <a:gd name="T72" fmla="*/ 52 w 209"/>
                <a:gd name="T73" fmla="*/ 37 h 91"/>
                <a:gd name="T74" fmla="*/ 38 w 209"/>
                <a:gd name="T75" fmla="*/ 41 h 91"/>
                <a:gd name="T76" fmla="*/ 25 w 209"/>
                <a:gd name="T77" fmla="*/ 46 h 91"/>
                <a:gd name="T78" fmla="*/ 12 w 209"/>
                <a:gd name="T79" fmla="*/ 49 h 91"/>
                <a:gd name="T80" fmla="*/ 0 w 209"/>
                <a:gd name="T8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91">
                  <a:moveTo>
                    <a:pt x="0" y="54"/>
                  </a:moveTo>
                  <a:lnTo>
                    <a:pt x="0" y="63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0" y="9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41" y="81"/>
                  </a:lnTo>
                  <a:lnTo>
                    <a:pt x="53" y="77"/>
                  </a:lnTo>
                  <a:lnTo>
                    <a:pt x="66" y="74"/>
                  </a:lnTo>
                  <a:lnTo>
                    <a:pt x="80" y="70"/>
                  </a:lnTo>
                  <a:lnTo>
                    <a:pt x="92" y="66"/>
                  </a:lnTo>
                  <a:lnTo>
                    <a:pt x="105" y="62"/>
                  </a:lnTo>
                  <a:lnTo>
                    <a:pt x="117" y="59"/>
                  </a:lnTo>
                  <a:lnTo>
                    <a:pt x="129" y="54"/>
                  </a:lnTo>
                  <a:lnTo>
                    <a:pt x="143" y="51"/>
                  </a:lnTo>
                  <a:lnTo>
                    <a:pt x="156" y="47"/>
                  </a:lnTo>
                  <a:lnTo>
                    <a:pt x="169" y="44"/>
                  </a:lnTo>
                  <a:lnTo>
                    <a:pt x="181" y="41"/>
                  </a:lnTo>
                  <a:lnTo>
                    <a:pt x="195" y="38"/>
                  </a:lnTo>
                  <a:lnTo>
                    <a:pt x="209" y="36"/>
                  </a:lnTo>
                  <a:lnTo>
                    <a:pt x="207" y="26"/>
                  </a:lnTo>
                  <a:lnTo>
                    <a:pt x="204" y="17"/>
                  </a:lnTo>
                  <a:lnTo>
                    <a:pt x="203" y="9"/>
                  </a:lnTo>
                  <a:lnTo>
                    <a:pt x="201" y="0"/>
                  </a:lnTo>
                  <a:lnTo>
                    <a:pt x="194" y="1"/>
                  </a:lnTo>
                  <a:lnTo>
                    <a:pt x="186" y="2"/>
                  </a:lnTo>
                  <a:lnTo>
                    <a:pt x="175" y="5"/>
                  </a:lnTo>
                  <a:lnTo>
                    <a:pt x="165" y="7"/>
                  </a:lnTo>
                  <a:lnTo>
                    <a:pt x="152" y="9"/>
                  </a:lnTo>
                  <a:lnTo>
                    <a:pt x="140" y="13"/>
                  </a:lnTo>
                  <a:lnTo>
                    <a:pt x="126" y="16"/>
                  </a:lnTo>
                  <a:lnTo>
                    <a:pt x="111" y="20"/>
                  </a:lnTo>
                  <a:lnTo>
                    <a:pt x="97" y="24"/>
                  </a:lnTo>
                  <a:lnTo>
                    <a:pt x="82" y="29"/>
                  </a:lnTo>
                  <a:lnTo>
                    <a:pt x="67" y="32"/>
                  </a:lnTo>
                  <a:lnTo>
                    <a:pt x="52" y="37"/>
                  </a:lnTo>
                  <a:lnTo>
                    <a:pt x="38" y="41"/>
                  </a:lnTo>
                  <a:lnTo>
                    <a:pt x="25" y="46"/>
                  </a:lnTo>
                  <a:lnTo>
                    <a:pt x="12" y="4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D3B59E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6" name="Freeform 1416"/>
            <p:cNvSpPr>
              <a:spLocks/>
            </p:cNvSpPr>
            <p:nvPr userDrawn="1"/>
          </p:nvSpPr>
          <p:spPr bwMode="auto">
            <a:xfrm>
              <a:off x="3316" y="369"/>
              <a:ext cx="96" cy="43"/>
            </a:xfrm>
            <a:custGeom>
              <a:avLst/>
              <a:gdLst>
                <a:gd name="T0" fmla="*/ 0 w 193"/>
                <a:gd name="T1" fmla="*/ 51 h 88"/>
                <a:gd name="T2" fmla="*/ 0 w 193"/>
                <a:gd name="T3" fmla="*/ 60 h 88"/>
                <a:gd name="T4" fmla="*/ 0 w 193"/>
                <a:gd name="T5" fmla="*/ 70 h 88"/>
                <a:gd name="T6" fmla="*/ 0 w 193"/>
                <a:gd name="T7" fmla="*/ 79 h 88"/>
                <a:gd name="T8" fmla="*/ 0 w 193"/>
                <a:gd name="T9" fmla="*/ 88 h 88"/>
                <a:gd name="T10" fmla="*/ 13 w 193"/>
                <a:gd name="T11" fmla="*/ 85 h 88"/>
                <a:gd name="T12" fmla="*/ 26 w 193"/>
                <a:gd name="T13" fmla="*/ 82 h 88"/>
                <a:gd name="T14" fmla="*/ 37 w 193"/>
                <a:gd name="T15" fmla="*/ 79 h 88"/>
                <a:gd name="T16" fmla="*/ 50 w 193"/>
                <a:gd name="T17" fmla="*/ 75 h 88"/>
                <a:gd name="T18" fmla="*/ 61 w 193"/>
                <a:gd name="T19" fmla="*/ 72 h 88"/>
                <a:gd name="T20" fmla="*/ 73 w 193"/>
                <a:gd name="T21" fmla="*/ 68 h 88"/>
                <a:gd name="T22" fmla="*/ 86 w 193"/>
                <a:gd name="T23" fmla="*/ 65 h 88"/>
                <a:gd name="T24" fmla="*/ 97 w 193"/>
                <a:gd name="T25" fmla="*/ 61 h 88"/>
                <a:gd name="T26" fmla="*/ 109 w 193"/>
                <a:gd name="T27" fmla="*/ 58 h 88"/>
                <a:gd name="T28" fmla="*/ 120 w 193"/>
                <a:gd name="T29" fmla="*/ 55 h 88"/>
                <a:gd name="T30" fmla="*/ 132 w 193"/>
                <a:gd name="T31" fmla="*/ 51 h 88"/>
                <a:gd name="T32" fmla="*/ 144 w 193"/>
                <a:gd name="T33" fmla="*/ 48 h 88"/>
                <a:gd name="T34" fmla="*/ 156 w 193"/>
                <a:gd name="T35" fmla="*/ 44 h 88"/>
                <a:gd name="T36" fmla="*/ 169 w 193"/>
                <a:gd name="T37" fmla="*/ 42 h 88"/>
                <a:gd name="T38" fmla="*/ 180 w 193"/>
                <a:gd name="T39" fmla="*/ 38 h 88"/>
                <a:gd name="T40" fmla="*/ 193 w 193"/>
                <a:gd name="T41" fmla="*/ 36 h 88"/>
                <a:gd name="T42" fmla="*/ 192 w 193"/>
                <a:gd name="T43" fmla="*/ 27 h 88"/>
                <a:gd name="T44" fmla="*/ 189 w 193"/>
                <a:gd name="T45" fmla="*/ 19 h 88"/>
                <a:gd name="T46" fmla="*/ 188 w 193"/>
                <a:gd name="T47" fmla="*/ 10 h 88"/>
                <a:gd name="T48" fmla="*/ 186 w 193"/>
                <a:gd name="T49" fmla="*/ 0 h 88"/>
                <a:gd name="T50" fmla="*/ 179 w 193"/>
                <a:gd name="T51" fmla="*/ 2 h 88"/>
                <a:gd name="T52" fmla="*/ 171 w 193"/>
                <a:gd name="T53" fmla="*/ 3 h 88"/>
                <a:gd name="T54" fmla="*/ 162 w 193"/>
                <a:gd name="T55" fmla="*/ 5 h 88"/>
                <a:gd name="T56" fmla="*/ 152 w 193"/>
                <a:gd name="T57" fmla="*/ 6 h 88"/>
                <a:gd name="T58" fmla="*/ 141 w 193"/>
                <a:gd name="T59" fmla="*/ 10 h 88"/>
                <a:gd name="T60" fmla="*/ 129 w 193"/>
                <a:gd name="T61" fmla="*/ 12 h 88"/>
                <a:gd name="T62" fmla="*/ 117 w 193"/>
                <a:gd name="T63" fmla="*/ 15 h 88"/>
                <a:gd name="T64" fmla="*/ 104 w 193"/>
                <a:gd name="T65" fmla="*/ 19 h 88"/>
                <a:gd name="T66" fmla="*/ 90 w 193"/>
                <a:gd name="T67" fmla="*/ 22 h 88"/>
                <a:gd name="T68" fmla="*/ 76 w 193"/>
                <a:gd name="T69" fmla="*/ 27 h 88"/>
                <a:gd name="T70" fmla="*/ 64 w 193"/>
                <a:gd name="T71" fmla="*/ 30 h 88"/>
                <a:gd name="T72" fmla="*/ 50 w 193"/>
                <a:gd name="T73" fmla="*/ 35 h 88"/>
                <a:gd name="T74" fmla="*/ 36 w 193"/>
                <a:gd name="T75" fmla="*/ 38 h 88"/>
                <a:gd name="T76" fmla="*/ 23 w 193"/>
                <a:gd name="T77" fmla="*/ 43 h 88"/>
                <a:gd name="T78" fmla="*/ 12 w 193"/>
                <a:gd name="T79" fmla="*/ 46 h 88"/>
                <a:gd name="T80" fmla="*/ 0 w 193"/>
                <a:gd name="T81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88">
                  <a:moveTo>
                    <a:pt x="0" y="51"/>
                  </a:moveTo>
                  <a:lnTo>
                    <a:pt x="0" y="60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0" y="88"/>
                  </a:lnTo>
                  <a:lnTo>
                    <a:pt x="13" y="85"/>
                  </a:lnTo>
                  <a:lnTo>
                    <a:pt x="26" y="82"/>
                  </a:lnTo>
                  <a:lnTo>
                    <a:pt x="37" y="79"/>
                  </a:lnTo>
                  <a:lnTo>
                    <a:pt x="50" y="75"/>
                  </a:lnTo>
                  <a:lnTo>
                    <a:pt x="61" y="72"/>
                  </a:lnTo>
                  <a:lnTo>
                    <a:pt x="73" y="68"/>
                  </a:lnTo>
                  <a:lnTo>
                    <a:pt x="86" y="65"/>
                  </a:lnTo>
                  <a:lnTo>
                    <a:pt x="97" y="61"/>
                  </a:lnTo>
                  <a:lnTo>
                    <a:pt x="109" y="58"/>
                  </a:lnTo>
                  <a:lnTo>
                    <a:pt x="120" y="55"/>
                  </a:lnTo>
                  <a:lnTo>
                    <a:pt x="132" y="51"/>
                  </a:lnTo>
                  <a:lnTo>
                    <a:pt x="144" y="48"/>
                  </a:lnTo>
                  <a:lnTo>
                    <a:pt x="156" y="44"/>
                  </a:lnTo>
                  <a:lnTo>
                    <a:pt x="169" y="42"/>
                  </a:lnTo>
                  <a:lnTo>
                    <a:pt x="180" y="38"/>
                  </a:lnTo>
                  <a:lnTo>
                    <a:pt x="193" y="36"/>
                  </a:lnTo>
                  <a:lnTo>
                    <a:pt x="192" y="27"/>
                  </a:lnTo>
                  <a:lnTo>
                    <a:pt x="189" y="19"/>
                  </a:lnTo>
                  <a:lnTo>
                    <a:pt x="188" y="10"/>
                  </a:lnTo>
                  <a:lnTo>
                    <a:pt x="186" y="0"/>
                  </a:lnTo>
                  <a:lnTo>
                    <a:pt x="179" y="2"/>
                  </a:lnTo>
                  <a:lnTo>
                    <a:pt x="171" y="3"/>
                  </a:lnTo>
                  <a:lnTo>
                    <a:pt x="162" y="5"/>
                  </a:lnTo>
                  <a:lnTo>
                    <a:pt x="152" y="6"/>
                  </a:lnTo>
                  <a:lnTo>
                    <a:pt x="141" y="10"/>
                  </a:lnTo>
                  <a:lnTo>
                    <a:pt x="129" y="12"/>
                  </a:lnTo>
                  <a:lnTo>
                    <a:pt x="117" y="15"/>
                  </a:lnTo>
                  <a:lnTo>
                    <a:pt x="104" y="19"/>
                  </a:lnTo>
                  <a:lnTo>
                    <a:pt x="90" y="22"/>
                  </a:lnTo>
                  <a:lnTo>
                    <a:pt x="76" y="27"/>
                  </a:lnTo>
                  <a:lnTo>
                    <a:pt x="64" y="30"/>
                  </a:lnTo>
                  <a:lnTo>
                    <a:pt x="50" y="35"/>
                  </a:lnTo>
                  <a:lnTo>
                    <a:pt x="36" y="38"/>
                  </a:lnTo>
                  <a:lnTo>
                    <a:pt x="23" y="43"/>
                  </a:lnTo>
                  <a:lnTo>
                    <a:pt x="12" y="4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D3B7A0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7" name="Freeform 1417"/>
            <p:cNvSpPr>
              <a:spLocks/>
            </p:cNvSpPr>
            <p:nvPr userDrawn="1"/>
          </p:nvSpPr>
          <p:spPr bwMode="auto">
            <a:xfrm>
              <a:off x="3316" y="371"/>
              <a:ext cx="88" cy="41"/>
            </a:xfrm>
            <a:custGeom>
              <a:avLst/>
              <a:gdLst>
                <a:gd name="T0" fmla="*/ 0 w 177"/>
                <a:gd name="T1" fmla="*/ 46 h 83"/>
                <a:gd name="T2" fmla="*/ 0 w 177"/>
                <a:gd name="T3" fmla="*/ 55 h 83"/>
                <a:gd name="T4" fmla="*/ 0 w 177"/>
                <a:gd name="T5" fmla="*/ 65 h 83"/>
                <a:gd name="T6" fmla="*/ 0 w 177"/>
                <a:gd name="T7" fmla="*/ 74 h 83"/>
                <a:gd name="T8" fmla="*/ 0 w 177"/>
                <a:gd name="T9" fmla="*/ 83 h 83"/>
                <a:gd name="T10" fmla="*/ 23 w 177"/>
                <a:gd name="T11" fmla="*/ 77 h 83"/>
                <a:gd name="T12" fmla="*/ 45 w 177"/>
                <a:gd name="T13" fmla="*/ 71 h 83"/>
                <a:gd name="T14" fmla="*/ 67 w 177"/>
                <a:gd name="T15" fmla="*/ 66 h 83"/>
                <a:gd name="T16" fmla="*/ 89 w 177"/>
                <a:gd name="T17" fmla="*/ 59 h 83"/>
                <a:gd name="T18" fmla="*/ 111 w 177"/>
                <a:gd name="T19" fmla="*/ 52 h 83"/>
                <a:gd name="T20" fmla="*/ 133 w 177"/>
                <a:gd name="T21" fmla="*/ 46 h 83"/>
                <a:gd name="T22" fmla="*/ 155 w 177"/>
                <a:gd name="T23" fmla="*/ 40 h 83"/>
                <a:gd name="T24" fmla="*/ 177 w 177"/>
                <a:gd name="T25" fmla="*/ 36 h 83"/>
                <a:gd name="T26" fmla="*/ 175 w 177"/>
                <a:gd name="T27" fmla="*/ 27 h 83"/>
                <a:gd name="T28" fmla="*/ 174 w 177"/>
                <a:gd name="T29" fmla="*/ 17 h 83"/>
                <a:gd name="T30" fmla="*/ 172 w 177"/>
                <a:gd name="T31" fmla="*/ 9 h 83"/>
                <a:gd name="T32" fmla="*/ 171 w 177"/>
                <a:gd name="T33" fmla="*/ 0 h 83"/>
                <a:gd name="T34" fmla="*/ 157 w 177"/>
                <a:gd name="T35" fmla="*/ 2 h 83"/>
                <a:gd name="T36" fmla="*/ 140 w 177"/>
                <a:gd name="T37" fmla="*/ 6 h 83"/>
                <a:gd name="T38" fmla="*/ 119 w 177"/>
                <a:gd name="T39" fmla="*/ 10 h 83"/>
                <a:gd name="T40" fmla="*/ 96 w 177"/>
                <a:gd name="T41" fmla="*/ 16 h 83"/>
                <a:gd name="T42" fmla="*/ 72 w 177"/>
                <a:gd name="T43" fmla="*/ 23 h 83"/>
                <a:gd name="T44" fmla="*/ 46 w 177"/>
                <a:gd name="T45" fmla="*/ 31 h 83"/>
                <a:gd name="T46" fmla="*/ 22 w 177"/>
                <a:gd name="T47" fmla="*/ 38 h 83"/>
                <a:gd name="T48" fmla="*/ 0 w 177"/>
                <a:gd name="T49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83">
                  <a:moveTo>
                    <a:pt x="0" y="46"/>
                  </a:moveTo>
                  <a:lnTo>
                    <a:pt x="0" y="55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0" y="83"/>
                  </a:lnTo>
                  <a:lnTo>
                    <a:pt x="23" y="77"/>
                  </a:lnTo>
                  <a:lnTo>
                    <a:pt x="45" y="71"/>
                  </a:lnTo>
                  <a:lnTo>
                    <a:pt x="67" y="66"/>
                  </a:lnTo>
                  <a:lnTo>
                    <a:pt x="89" y="59"/>
                  </a:lnTo>
                  <a:lnTo>
                    <a:pt x="111" y="52"/>
                  </a:lnTo>
                  <a:lnTo>
                    <a:pt x="133" y="46"/>
                  </a:lnTo>
                  <a:lnTo>
                    <a:pt x="155" y="40"/>
                  </a:lnTo>
                  <a:lnTo>
                    <a:pt x="177" y="36"/>
                  </a:lnTo>
                  <a:lnTo>
                    <a:pt x="175" y="27"/>
                  </a:lnTo>
                  <a:lnTo>
                    <a:pt x="174" y="17"/>
                  </a:lnTo>
                  <a:lnTo>
                    <a:pt x="172" y="9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40" y="6"/>
                  </a:lnTo>
                  <a:lnTo>
                    <a:pt x="119" y="10"/>
                  </a:lnTo>
                  <a:lnTo>
                    <a:pt x="96" y="16"/>
                  </a:lnTo>
                  <a:lnTo>
                    <a:pt x="72" y="23"/>
                  </a:lnTo>
                  <a:lnTo>
                    <a:pt x="46" y="31"/>
                  </a:lnTo>
                  <a:lnTo>
                    <a:pt x="22" y="3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D6BAA3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8" name="Freeform 1418"/>
            <p:cNvSpPr>
              <a:spLocks/>
            </p:cNvSpPr>
            <p:nvPr userDrawn="1"/>
          </p:nvSpPr>
          <p:spPr bwMode="auto">
            <a:xfrm>
              <a:off x="3316" y="373"/>
              <a:ext cx="81" cy="39"/>
            </a:xfrm>
            <a:custGeom>
              <a:avLst/>
              <a:gdLst>
                <a:gd name="T0" fmla="*/ 0 w 162"/>
                <a:gd name="T1" fmla="*/ 41 h 78"/>
                <a:gd name="T2" fmla="*/ 0 w 162"/>
                <a:gd name="T3" fmla="*/ 50 h 78"/>
                <a:gd name="T4" fmla="*/ 0 w 162"/>
                <a:gd name="T5" fmla="*/ 60 h 78"/>
                <a:gd name="T6" fmla="*/ 0 w 162"/>
                <a:gd name="T7" fmla="*/ 69 h 78"/>
                <a:gd name="T8" fmla="*/ 0 w 162"/>
                <a:gd name="T9" fmla="*/ 78 h 78"/>
                <a:gd name="T10" fmla="*/ 21 w 162"/>
                <a:gd name="T11" fmla="*/ 73 h 78"/>
                <a:gd name="T12" fmla="*/ 42 w 162"/>
                <a:gd name="T13" fmla="*/ 68 h 78"/>
                <a:gd name="T14" fmla="*/ 63 w 162"/>
                <a:gd name="T15" fmla="*/ 62 h 78"/>
                <a:gd name="T16" fmla="*/ 82 w 162"/>
                <a:gd name="T17" fmla="*/ 56 h 78"/>
                <a:gd name="T18" fmla="*/ 102 w 162"/>
                <a:gd name="T19" fmla="*/ 50 h 78"/>
                <a:gd name="T20" fmla="*/ 121 w 162"/>
                <a:gd name="T21" fmla="*/ 45 h 78"/>
                <a:gd name="T22" fmla="*/ 142 w 162"/>
                <a:gd name="T23" fmla="*/ 39 h 78"/>
                <a:gd name="T24" fmla="*/ 162 w 162"/>
                <a:gd name="T25" fmla="*/ 34 h 78"/>
                <a:gd name="T26" fmla="*/ 160 w 162"/>
                <a:gd name="T27" fmla="*/ 25 h 78"/>
                <a:gd name="T28" fmla="*/ 158 w 162"/>
                <a:gd name="T29" fmla="*/ 17 h 78"/>
                <a:gd name="T30" fmla="*/ 157 w 162"/>
                <a:gd name="T31" fmla="*/ 8 h 78"/>
                <a:gd name="T32" fmla="*/ 156 w 162"/>
                <a:gd name="T33" fmla="*/ 0 h 78"/>
                <a:gd name="T34" fmla="*/ 143 w 162"/>
                <a:gd name="T35" fmla="*/ 2 h 78"/>
                <a:gd name="T36" fmla="*/ 127 w 162"/>
                <a:gd name="T37" fmla="*/ 4 h 78"/>
                <a:gd name="T38" fmla="*/ 109 w 162"/>
                <a:gd name="T39" fmla="*/ 9 h 78"/>
                <a:gd name="T40" fmla="*/ 88 w 162"/>
                <a:gd name="T41" fmla="*/ 15 h 78"/>
                <a:gd name="T42" fmla="*/ 66 w 162"/>
                <a:gd name="T43" fmla="*/ 20 h 78"/>
                <a:gd name="T44" fmla="*/ 43 w 162"/>
                <a:gd name="T45" fmla="*/ 27 h 78"/>
                <a:gd name="T46" fmla="*/ 21 w 162"/>
                <a:gd name="T47" fmla="*/ 34 h 78"/>
                <a:gd name="T48" fmla="*/ 0 w 162"/>
                <a:gd name="T49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78">
                  <a:moveTo>
                    <a:pt x="0" y="41"/>
                  </a:moveTo>
                  <a:lnTo>
                    <a:pt x="0" y="50"/>
                  </a:lnTo>
                  <a:lnTo>
                    <a:pt x="0" y="60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1" y="73"/>
                  </a:lnTo>
                  <a:lnTo>
                    <a:pt x="42" y="68"/>
                  </a:lnTo>
                  <a:lnTo>
                    <a:pt x="63" y="62"/>
                  </a:lnTo>
                  <a:lnTo>
                    <a:pt x="82" y="56"/>
                  </a:lnTo>
                  <a:lnTo>
                    <a:pt x="102" y="50"/>
                  </a:lnTo>
                  <a:lnTo>
                    <a:pt x="121" y="45"/>
                  </a:lnTo>
                  <a:lnTo>
                    <a:pt x="142" y="39"/>
                  </a:lnTo>
                  <a:lnTo>
                    <a:pt x="162" y="34"/>
                  </a:lnTo>
                  <a:lnTo>
                    <a:pt x="160" y="25"/>
                  </a:lnTo>
                  <a:lnTo>
                    <a:pt x="158" y="17"/>
                  </a:lnTo>
                  <a:lnTo>
                    <a:pt x="157" y="8"/>
                  </a:lnTo>
                  <a:lnTo>
                    <a:pt x="156" y="0"/>
                  </a:lnTo>
                  <a:lnTo>
                    <a:pt x="143" y="2"/>
                  </a:lnTo>
                  <a:lnTo>
                    <a:pt x="127" y="4"/>
                  </a:lnTo>
                  <a:lnTo>
                    <a:pt x="109" y="9"/>
                  </a:lnTo>
                  <a:lnTo>
                    <a:pt x="88" y="15"/>
                  </a:lnTo>
                  <a:lnTo>
                    <a:pt x="66" y="20"/>
                  </a:lnTo>
                  <a:lnTo>
                    <a:pt x="43" y="27"/>
                  </a:lnTo>
                  <a:lnTo>
                    <a:pt x="21" y="3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D6BCA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9" name="Freeform 1419"/>
            <p:cNvSpPr>
              <a:spLocks/>
            </p:cNvSpPr>
            <p:nvPr userDrawn="1"/>
          </p:nvSpPr>
          <p:spPr bwMode="auto">
            <a:xfrm>
              <a:off x="3316" y="375"/>
              <a:ext cx="73" cy="37"/>
            </a:xfrm>
            <a:custGeom>
              <a:avLst/>
              <a:gdLst>
                <a:gd name="T0" fmla="*/ 1 w 146"/>
                <a:gd name="T1" fmla="*/ 38 h 75"/>
                <a:gd name="T2" fmla="*/ 1 w 146"/>
                <a:gd name="T3" fmla="*/ 47 h 75"/>
                <a:gd name="T4" fmla="*/ 1 w 146"/>
                <a:gd name="T5" fmla="*/ 57 h 75"/>
                <a:gd name="T6" fmla="*/ 1 w 146"/>
                <a:gd name="T7" fmla="*/ 66 h 75"/>
                <a:gd name="T8" fmla="*/ 0 w 146"/>
                <a:gd name="T9" fmla="*/ 75 h 75"/>
                <a:gd name="T10" fmla="*/ 20 w 146"/>
                <a:gd name="T11" fmla="*/ 70 h 75"/>
                <a:gd name="T12" fmla="*/ 38 w 146"/>
                <a:gd name="T13" fmla="*/ 66 h 75"/>
                <a:gd name="T14" fmla="*/ 58 w 146"/>
                <a:gd name="T15" fmla="*/ 61 h 75"/>
                <a:gd name="T16" fmla="*/ 75 w 146"/>
                <a:gd name="T17" fmla="*/ 55 h 75"/>
                <a:gd name="T18" fmla="*/ 93 w 146"/>
                <a:gd name="T19" fmla="*/ 50 h 75"/>
                <a:gd name="T20" fmla="*/ 111 w 146"/>
                <a:gd name="T21" fmla="*/ 45 h 75"/>
                <a:gd name="T22" fmla="*/ 129 w 146"/>
                <a:gd name="T23" fmla="*/ 40 h 75"/>
                <a:gd name="T24" fmla="*/ 146 w 146"/>
                <a:gd name="T25" fmla="*/ 36 h 75"/>
                <a:gd name="T26" fmla="*/ 145 w 146"/>
                <a:gd name="T27" fmla="*/ 27 h 75"/>
                <a:gd name="T28" fmla="*/ 144 w 146"/>
                <a:gd name="T29" fmla="*/ 17 h 75"/>
                <a:gd name="T30" fmla="*/ 143 w 146"/>
                <a:gd name="T31" fmla="*/ 9 h 75"/>
                <a:gd name="T32" fmla="*/ 142 w 146"/>
                <a:gd name="T33" fmla="*/ 0 h 75"/>
                <a:gd name="T34" fmla="*/ 129 w 146"/>
                <a:gd name="T35" fmla="*/ 2 h 75"/>
                <a:gd name="T36" fmla="*/ 115 w 146"/>
                <a:gd name="T37" fmla="*/ 6 h 75"/>
                <a:gd name="T38" fmla="*/ 99 w 146"/>
                <a:gd name="T39" fmla="*/ 9 h 75"/>
                <a:gd name="T40" fmla="*/ 81 w 146"/>
                <a:gd name="T41" fmla="*/ 14 h 75"/>
                <a:gd name="T42" fmla="*/ 61 w 146"/>
                <a:gd name="T43" fmla="*/ 20 h 75"/>
                <a:gd name="T44" fmla="*/ 42 w 146"/>
                <a:gd name="T45" fmla="*/ 25 h 75"/>
                <a:gd name="T46" fmla="*/ 21 w 146"/>
                <a:gd name="T47" fmla="*/ 31 h 75"/>
                <a:gd name="T48" fmla="*/ 1 w 146"/>
                <a:gd name="T49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75">
                  <a:moveTo>
                    <a:pt x="1" y="38"/>
                  </a:moveTo>
                  <a:lnTo>
                    <a:pt x="1" y="47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20" y="70"/>
                  </a:lnTo>
                  <a:lnTo>
                    <a:pt x="38" y="66"/>
                  </a:lnTo>
                  <a:lnTo>
                    <a:pt x="58" y="61"/>
                  </a:lnTo>
                  <a:lnTo>
                    <a:pt x="75" y="55"/>
                  </a:lnTo>
                  <a:lnTo>
                    <a:pt x="93" y="50"/>
                  </a:lnTo>
                  <a:lnTo>
                    <a:pt x="111" y="45"/>
                  </a:lnTo>
                  <a:lnTo>
                    <a:pt x="129" y="40"/>
                  </a:lnTo>
                  <a:lnTo>
                    <a:pt x="146" y="36"/>
                  </a:lnTo>
                  <a:lnTo>
                    <a:pt x="145" y="27"/>
                  </a:lnTo>
                  <a:lnTo>
                    <a:pt x="144" y="17"/>
                  </a:lnTo>
                  <a:lnTo>
                    <a:pt x="143" y="9"/>
                  </a:lnTo>
                  <a:lnTo>
                    <a:pt x="142" y="0"/>
                  </a:lnTo>
                  <a:lnTo>
                    <a:pt x="129" y="2"/>
                  </a:lnTo>
                  <a:lnTo>
                    <a:pt x="115" y="6"/>
                  </a:lnTo>
                  <a:lnTo>
                    <a:pt x="99" y="9"/>
                  </a:lnTo>
                  <a:lnTo>
                    <a:pt x="81" y="14"/>
                  </a:lnTo>
                  <a:lnTo>
                    <a:pt x="61" y="20"/>
                  </a:lnTo>
                  <a:lnTo>
                    <a:pt x="42" y="25"/>
                  </a:lnTo>
                  <a:lnTo>
                    <a:pt x="21" y="31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D6BCA8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0" name="Freeform 1420"/>
            <p:cNvSpPr>
              <a:spLocks/>
            </p:cNvSpPr>
            <p:nvPr userDrawn="1"/>
          </p:nvSpPr>
          <p:spPr bwMode="auto">
            <a:xfrm>
              <a:off x="3316" y="377"/>
              <a:ext cx="65" cy="35"/>
            </a:xfrm>
            <a:custGeom>
              <a:avLst/>
              <a:gdLst>
                <a:gd name="T0" fmla="*/ 1 w 130"/>
                <a:gd name="T1" fmla="*/ 33 h 70"/>
                <a:gd name="T2" fmla="*/ 1 w 130"/>
                <a:gd name="T3" fmla="*/ 42 h 70"/>
                <a:gd name="T4" fmla="*/ 1 w 130"/>
                <a:gd name="T5" fmla="*/ 52 h 70"/>
                <a:gd name="T6" fmla="*/ 1 w 130"/>
                <a:gd name="T7" fmla="*/ 61 h 70"/>
                <a:gd name="T8" fmla="*/ 0 w 130"/>
                <a:gd name="T9" fmla="*/ 70 h 70"/>
                <a:gd name="T10" fmla="*/ 17 w 130"/>
                <a:gd name="T11" fmla="*/ 67 h 70"/>
                <a:gd name="T12" fmla="*/ 35 w 130"/>
                <a:gd name="T13" fmla="*/ 62 h 70"/>
                <a:gd name="T14" fmla="*/ 52 w 130"/>
                <a:gd name="T15" fmla="*/ 57 h 70"/>
                <a:gd name="T16" fmla="*/ 68 w 130"/>
                <a:gd name="T17" fmla="*/ 53 h 70"/>
                <a:gd name="T18" fmla="*/ 84 w 130"/>
                <a:gd name="T19" fmla="*/ 48 h 70"/>
                <a:gd name="T20" fmla="*/ 99 w 130"/>
                <a:gd name="T21" fmla="*/ 43 h 70"/>
                <a:gd name="T22" fmla="*/ 115 w 130"/>
                <a:gd name="T23" fmla="*/ 39 h 70"/>
                <a:gd name="T24" fmla="*/ 130 w 130"/>
                <a:gd name="T25" fmla="*/ 34 h 70"/>
                <a:gd name="T26" fmla="*/ 129 w 130"/>
                <a:gd name="T27" fmla="*/ 25 h 70"/>
                <a:gd name="T28" fmla="*/ 129 w 130"/>
                <a:gd name="T29" fmla="*/ 17 h 70"/>
                <a:gd name="T30" fmla="*/ 128 w 130"/>
                <a:gd name="T31" fmla="*/ 8 h 70"/>
                <a:gd name="T32" fmla="*/ 127 w 130"/>
                <a:gd name="T33" fmla="*/ 0 h 70"/>
                <a:gd name="T34" fmla="*/ 115 w 130"/>
                <a:gd name="T35" fmla="*/ 2 h 70"/>
                <a:gd name="T36" fmla="*/ 103 w 130"/>
                <a:gd name="T37" fmla="*/ 4 h 70"/>
                <a:gd name="T38" fmla="*/ 89 w 130"/>
                <a:gd name="T39" fmla="*/ 8 h 70"/>
                <a:gd name="T40" fmla="*/ 73 w 130"/>
                <a:gd name="T41" fmla="*/ 11 h 70"/>
                <a:gd name="T42" fmla="*/ 55 w 130"/>
                <a:gd name="T43" fmla="*/ 16 h 70"/>
                <a:gd name="T44" fmla="*/ 38 w 130"/>
                <a:gd name="T45" fmla="*/ 22 h 70"/>
                <a:gd name="T46" fmla="*/ 20 w 130"/>
                <a:gd name="T47" fmla="*/ 27 h 70"/>
                <a:gd name="T48" fmla="*/ 1 w 130"/>
                <a:gd name="T49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70">
                  <a:moveTo>
                    <a:pt x="1" y="33"/>
                  </a:moveTo>
                  <a:lnTo>
                    <a:pt x="1" y="42"/>
                  </a:lnTo>
                  <a:lnTo>
                    <a:pt x="1" y="52"/>
                  </a:lnTo>
                  <a:lnTo>
                    <a:pt x="1" y="61"/>
                  </a:lnTo>
                  <a:lnTo>
                    <a:pt x="0" y="70"/>
                  </a:lnTo>
                  <a:lnTo>
                    <a:pt x="17" y="67"/>
                  </a:lnTo>
                  <a:lnTo>
                    <a:pt x="35" y="62"/>
                  </a:lnTo>
                  <a:lnTo>
                    <a:pt x="52" y="57"/>
                  </a:lnTo>
                  <a:lnTo>
                    <a:pt x="68" y="53"/>
                  </a:lnTo>
                  <a:lnTo>
                    <a:pt x="84" y="48"/>
                  </a:lnTo>
                  <a:lnTo>
                    <a:pt x="99" y="43"/>
                  </a:lnTo>
                  <a:lnTo>
                    <a:pt x="115" y="39"/>
                  </a:lnTo>
                  <a:lnTo>
                    <a:pt x="130" y="34"/>
                  </a:lnTo>
                  <a:lnTo>
                    <a:pt x="129" y="25"/>
                  </a:lnTo>
                  <a:lnTo>
                    <a:pt x="129" y="17"/>
                  </a:lnTo>
                  <a:lnTo>
                    <a:pt x="128" y="8"/>
                  </a:lnTo>
                  <a:lnTo>
                    <a:pt x="127" y="0"/>
                  </a:lnTo>
                  <a:lnTo>
                    <a:pt x="115" y="2"/>
                  </a:lnTo>
                  <a:lnTo>
                    <a:pt x="103" y="4"/>
                  </a:lnTo>
                  <a:lnTo>
                    <a:pt x="89" y="8"/>
                  </a:lnTo>
                  <a:lnTo>
                    <a:pt x="73" y="11"/>
                  </a:lnTo>
                  <a:lnTo>
                    <a:pt x="55" y="16"/>
                  </a:lnTo>
                  <a:lnTo>
                    <a:pt x="38" y="22"/>
                  </a:lnTo>
                  <a:lnTo>
                    <a:pt x="20" y="27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D6BFAA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1" name="Freeform 1421"/>
            <p:cNvSpPr>
              <a:spLocks/>
            </p:cNvSpPr>
            <p:nvPr userDrawn="1"/>
          </p:nvSpPr>
          <p:spPr bwMode="auto">
            <a:xfrm>
              <a:off x="3316" y="379"/>
              <a:ext cx="57" cy="33"/>
            </a:xfrm>
            <a:custGeom>
              <a:avLst/>
              <a:gdLst>
                <a:gd name="T0" fmla="*/ 1 w 115"/>
                <a:gd name="T1" fmla="*/ 30 h 67"/>
                <a:gd name="T2" fmla="*/ 1 w 115"/>
                <a:gd name="T3" fmla="*/ 39 h 67"/>
                <a:gd name="T4" fmla="*/ 1 w 115"/>
                <a:gd name="T5" fmla="*/ 49 h 67"/>
                <a:gd name="T6" fmla="*/ 1 w 115"/>
                <a:gd name="T7" fmla="*/ 58 h 67"/>
                <a:gd name="T8" fmla="*/ 0 w 115"/>
                <a:gd name="T9" fmla="*/ 67 h 67"/>
                <a:gd name="T10" fmla="*/ 16 w 115"/>
                <a:gd name="T11" fmla="*/ 64 h 67"/>
                <a:gd name="T12" fmla="*/ 31 w 115"/>
                <a:gd name="T13" fmla="*/ 60 h 67"/>
                <a:gd name="T14" fmla="*/ 46 w 115"/>
                <a:gd name="T15" fmla="*/ 55 h 67"/>
                <a:gd name="T16" fmla="*/ 61 w 115"/>
                <a:gd name="T17" fmla="*/ 52 h 67"/>
                <a:gd name="T18" fmla="*/ 75 w 115"/>
                <a:gd name="T19" fmla="*/ 47 h 67"/>
                <a:gd name="T20" fmla="*/ 89 w 115"/>
                <a:gd name="T21" fmla="*/ 44 h 67"/>
                <a:gd name="T22" fmla="*/ 103 w 115"/>
                <a:gd name="T23" fmla="*/ 39 h 67"/>
                <a:gd name="T24" fmla="*/ 115 w 115"/>
                <a:gd name="T25" fmla="*/ 36 h 67"/>
                <a:gd name="T26" fmla="*/ 114 w 115"/>
                <a:gd name="T27" fmla="*/ 27 h 67"/>
                <a:gd name="T28" fmla="*/ 114 w 115"/>
                <a:gd name="T29" fmla="*/ 17 h 67"/>
                <a:gd name="T30" fmla="*/ 113 w 115"/>
                <a:gd name="T31" fmla="*/ 9 h 67"/>
                <a:gd name="T32" fmla="*/ 112 w 115"/>
                <a:gd name="T33" fmla="*/ 0 h 67"/>
                <a:gd name="T34" fmla="*/ 102 w 115"/>
                <a:gd name="T35" fmla="*/ 2 h 67"/>
                <a:gd name="T36" fmla="*/ 90 w 115"/>
                <a:gd name="T37" fmla="*/ 5 h 67"/>
                <a:gd name="T38" fmla="*/ 79 w 115"/>
                <a:gd name="T39" fmla="*/ 7 h 67"/>
                <a:gd name="T40" fmla="*/ 65 w 115"/>
                <a:gd name="T41" fmla="*/ 11 h 67"/>
                <a:gd name="T42" fmla="*/ 51 w 115"/>
                <a:gd name="T43" fmla="*/ 15 h 67"/>
                <a:gd name="T44" fmla="*/ 35 w 115"/>
                <a:gd name="T45" fmla="*/ 20 h 67"/>
                <a:gd name="T46" fmla="*/ 19 w 115"/>
                <a:gd name="T47" fmla="*/ 24 h 67"/>
                <a:gd name="T48" fmla="*/ 1 w 115"/>
                <a:gd name="T49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" y="30"/>
                  </a:moveTo>
                  <a:lnTo>
                    <a:pt x="1" y="39"/>
                  </a:lnTo>
                  <a:lnTo>
                    <a:pt x="1" y="49"/>
                  </a:lnTo>
                  <a:lnTo>
                    <a:pt x="1" y="58"/>
                  </a:lnTo>
                  <a:lnTo>
                    <a:pt x="0" y="67"/>
                  </a:lnTo>
                  <a:lnTo>
                    <a:pt x="16" y="64"/>
                  </a:lnTo>
                  <a:lnTo>
                    <a:pt x="31" y="60"/>
                  </a:lnTo>
                  <a:lnTo>
                    <a:pt x="46" y="55"/>
                  </a:lnTo>
                  <a:lnTo>
                    <a:pt x="61" y="52"/>
                  </a:lnTo>
                  <a:lnTo>
                    <a:pt x="75" y="47"/>
                  </a:lnTo>
                  <a:lnTo>
                    <a:pt x="89" y="44"/>
                  </a:lnTo>
                  <a:lnTo>
                    <a:pt x="103" y="39"/>
                  </a:lnTo>
                  <a:lnTo>
                    <a:pt x="115" y="36"/>
                  </a:lnTo>
                  <a:lnTo>
                    <a:pt x="114" y="27"/>
                  </a:lnTo>
                  <a:lnTo>
                    <a:pt x="114" y="17"/>
                  </a:lnTo>
                  <a:lnTo>
                    <a:pt x="113" y="9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9" y="7"/>
                  </a:lnTo>
                  <a:lnTo>
                    <a:pt x="65" y="11"/>
                  </a:lnTo>
                  <a:lnTo>
                    <a:pt x="51" y="15"/>
                  </a:lnTo>
                  <a:lnTo>
                    <a:pt x="35" y="20"/>
                  </a:lnTo>
                  <a:lnTo>
                    <a:pt x="19" y="24"/>
                  </a:lnTo>
                  <a:lnTo>
                    <a:pt x="1" y="30"/>
                  </a:lnTo>
                  <a:close/>
                </a:path>
              </a:pathLst>
            </a:custGeom>
            <a:solidFill>
              <a:srgbClr val="D8C1AD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2" name="Freeform 1422"/>
            <p:cNvSpPr>
              <a:spLocks/>
            </p:cNvSpPr>
            <p:nvPr userDrawn="1"/>
          </p:nvSpPr>
          <p:spPr bwMode="auto">
            <a:xfrm>
              <a:off x="3316" y="381"/>
              <a:ext cx="49" cy="31"/>
            </a:xfrm>
            <a:custGeom>
              <a:avLst/>
              <a:gdLst>
                <a:gd name="T0" fmla="*/ 1 w 99"/>
                <a:gd name="T1" fmla="*/ 25 h 62"/>
                <a:gd name="T2" fmla="*/ 1 w 99"/>
                <a:gd name="T3" fmla="*/ 34 h 62"/>
                <a:gd name="T4" fmla="*/ 1 w 99"/>
                <a:gd name="T5" fmla="*/ 44 h 62"/>
                <a:gd name="T6" fmla="*/ 0 w 99"/>
                <a:gd name="T7" fmla="*/ 53 h 62"/>
                <a:gd name="T8" fmla="*/ 0 w 99"/>
                <a:gd name="T9" fmla="*/ 62 h 62"/>
                <a:gd name="T10" fmla="*/ 14 w 99"/>
                <a:gd name="T11" fmla="*/ 60 h 62"/>
                <a:gd name="T12" fmla="*/ 28 w 99"/>
                <a:gd name="T13" fmla="*/ 56 h 62"/>
                <a:gd name="T14" fmla="*/ 40 w 99"/>
                <a:gd name="T15" fmla="*/ 53 h 62"/>
                <a:gd name="T16" fmla="*/ 53 w 99"/>
                <a:gd name="T17" fmla="*/ 49 h 62"/>
                <a:gd name="T18" fmla="*/ 66 w 99"/>
                <a:gd name="T19" fmla="*/ 46 h 62"/>
                <a:gd name="T20" fmla="*/ 77 w 99"/>
                <a:gd name="T21" fmla="*/ 41 h 62"/>
                <a:gd name="T22" fmla="*/ 89 w 99"/>
                <a:gd name="T23" fmla="*/ 38 h 62"/>
                <a:gd name="T24" fmla="*/ 99 w 99"/>
                <a:gd name="T25" fmla="*/ 34 h 62"/>
                <a:gd name="T26" fmla="*/ 99 w 99"/>
                <a:gd name="T27" fmla="*/ 25 h 62"/>
                <a:gd name="T28" fmla="*/ 99 w 99"/>
                <a:gd name="T29" fmla="*/ 17 h 62"/>
                <a:gd name="T30" fmla="*/ 99 w 99"/>
                <a:gd name="T31" fmla="*/ 8 h 62"/>
                <a:gd name="T32" fmla="*/ 98 w 99"/>
                <a:gd name="T33" fmla="*/ 0 h 62"/>
                <a:gd name="T34" fmla="*/ 88 w 99"/>
                <a:gd name="T35" fmla="*/ 2 h 62"/>
                <a:gd name="T36" fmla="*/ 79 w 99"/>
                <a:gd name="T37" fmla="*/ 3 h 62"/>
                <a:gd name="T38" fmla="*/ 68 w 99"/>
                <a:gd name="T39" fmla="*/ 6 h 62"/>
                <a:gd name="T40" fmla="*/ 57 w 99"/>
                <a:gd name="T41" fmla="*/ 9 h 62"/>
                <a:gd name="T42" fmla="*/ 45 w 99"/>
                <a:gd name="T43" fmla="*/ 11 h 62"/>
                <a:gd name="T44" fmla="*/ 32 w 99"/>
                <a:gd name="T45" fmla="*/ 16 h 62"/>
                <a:gd name="T46" fmla="*/ 17 w 99"/>
                <a:gd name="T47" fmla="*/ 19 h 62"/>
                <a:gd name="T48" fmla="*/ 1 w 99"/>
                <a:gd name="T49" fmla="*/ 2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62">
                  <a:moveTo>
                    <a:pt x="1" y="25"/>
                  </a:moveTo>
                  <a:lnTo>
                    <a:pt x="1" y="34"/>
                  </a:lnTo>
                  <a:lnTo>
                    <a:pt x="1" y="44"/>
                  </a:lnTo>
                  <a:lnTo>
                    <a:pt x="0" y="53"/>
                  </a:lnTo>
                  <a:lnTo>
                    <a:pt x="0" y="62"/>
                  </a:lnTo>
                  <a:lnTo>
                    <a:pt x="14" y="60"/>
                  </a:lnTo>
                  <a:lnTo>
                    <a:pt x="28" y="56"/>
                  </a:lnTo>
                  <a:lnTo>
                    <a:pt x="40" y="53"/>
                  </a:lnTo>
                  <a:lnTo>
                    <a:pt x="53" y="49"/>
                  </a:lnTo>
                  <a:lnTo>
                    <a:pt x="66" y="46"/>
                  </a:lnTo>
                  <a:lnTo>
                    <a:pt x="77" y="41"/>
                  </a:lnTo>
                  <a:lnTo>
                    <a:pt x="89" y="38"/>
                  </a:lnTo>
                  <a:lnTo>
                    <a:pt x="99" y="34"/>
                  </a:lnTo>
                  <a:lnTo>
                    <a:pt x="99" y="25"/>
                  </a:lnTo>
                  <a:lnTo>
                    <a:pt x="99" y="17"/>
                  </a:lnTo>
                  <a:lnTo>
                    <a:pt x="99" y="8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79" y="3"/>
                  </a:lnTo>
                  <a:lnTo>
                    <a:pt x="68" y="6"/>
                  </a:lnTo>
                  <a:lnTo>
                    <a:pt x="57" y="9"/>
                  </a:lnTo>
                  <a:lnTo>
                    <a:pt x="45" y="11"/>
                  </a:lnTo>
                  <a:lnTo>
                    <a:pt x="32" y="16"/>
                  </a:lnTo>
                  <a:lnTo>
                    <a:pt x="17" y="19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D8C4A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3" name="Freeform 1423"/>
            <p:cNvSpPr>
              <a:spLocks/>
            </p:cNvSpPr>
            <p:nvPr userDrawn="1"/>
          </p:nvSpPr>
          <p:spPr bwMode="auto">
            <a:xfrm>
              <a:off x="3316" y="383"/>
              <a:ext cx="41" cy="29"/>
            </a:xfrm>
            <a:custGeom>
              <a:avLst/>
              <a:gdLst>
                <a:gd name="T0" fmla="*/ 1 w 83"/>
                <a:gd name="T1" fmla="*/ 22 h 59"/>
                <a:gd name="T2" fmla="*/ 1 w 83"/>
                <a:gd name="T3" fmla="*/ 31 h 59"/>
                <a:gd name="T4" fmla="*/ 1 w 83"/>
                <a:gd name="T5" fmla="*/ 41 h 59"/>
                <a:gd name="T6" fmla="*/ 0 w 83"/>
                <a:gd name="T7" fmla="*/ 50 h 59"/>
                <a:gd name="T8" fmla="*/ 0 w 83"/>
                <a:gd name="T9" fmla="*/ 59 h 59"/>
                <a:gd name="T10" fmla="*/ 12 w 83"/>
                <a:gd name="T11" fmla="*/ 57 h 59"/>
                <a:gd name="T12" fmla="*/ 24 w 83"/>
                <a:gd name="T13" fmla="*/ 54 h 59"/>
                <a:gd name="T14" fmla="*/ 35 w 83"/>
                <a:gd name="T15" fmla="*/ 51 h 59"/>
                <a:gd name="T16" fmla="*/ 46 w 83"/>
                <a:gd name="T17" fmla="*/ 49 h 59"/>
                <a:gd name="T18" fmla="*/ 57 w 83"/>
                <a:gd name="T19" fmla="*/ 45 h 59"/>
                <a:gd name="T20" fmla="*/ 66 w 83"/>
                <a:gd name="T21" fmla="*/ 42 h 59"/>
                <a:gd name="T22" fmla="*/ 75 w 83"/>
                <a:gd name="T23" fmla="*/ 39 h 59"/>
                <a:gd name="T24" fmla="*/ 83 w 83"/>
                <a:gd name="T25" fmla="*/ 36 h 59"/>
                <a:gd name="T26" fmla="*/ 83 w 83"/>
                <a:gd name="T27" fmla="*/ 27 h 59"/>
                <a:gd name="T28" fmla="*/ 83 w 83"/>
                <a:gd name="T29" fmla="*/ 17 h 59"/>
                <a:gd name="T30" fmla="*/ 83 w 83"/>
                <a:gd name="T31" fmla="*/ 9 h 59"/>
                <a:gd name="T32" fmla="*/ 83 w 83"/>
                <a:gd name="T33" fmla="*/ 0 h 59"/>
                <a:gd name="T34" fmla="*/ 74 w 83"/>
                <a:gd name="T35" fmla="*/ 3 h 59"/>
                <a:gd name="T36" fmla="*/ 66 w 83"/>
                <a:gd name="T37" fmla="*/ 4 h 59"/>
                <a:gd name="T38" fmla="*/ 58 w 83"/>
                <a:gd name="T39" fmla="*/ 6 h 59"/>
                <a:gd name="T40" fmla="*/ 50 w 83"/>
                <a:gd name="T41" fmla="*/ 7 h 59"/>
                <a:gd name="T42" fmla="*/ 40 w 83"/>
                <a:gd name="T43" fmla="*/ 11 h 59"/>
                <a:gd name="T44" fmla="*/ 29 w 83"/>
                <a:gd name="T45" fmla="*/ 13 h 59"/>
                <a:gd name="T46" fmla="*/ 16 w 83"/>
                <a:gd name="T47" fmla="*/ 17 h 59"/>
                <a:gd name="T48" fmla="*/ 1 w 83"/>
                <a:gd name="T49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59">
                  <a:moveTo>
                    <a:pt x="1" y="22"/>
                  </a:moveTo>
                  <a:lnTo>
                    <a:pt x="1" y="31"/>
                  </a:lnTo>
                  <a:lnTo>
                    <a:pt x="1" y="41"/>
                  </a:lnTo>
                  <a:lnTo>
                    <a:pt x="0" y="50"/>
                  </a:lnTo>
                  <a:lnTo>
                    <a:pt x="0" y="59"/>
                  </a:lnTo>
                  <a:lnTo>
                    <a:pt x="12" y="57"/>
                  </a:lnTo>
                  <a:lnTo>
                    <a:pt x="24" y="54"/>
                  </a:lnTo>
                  <a:lnTo>
                    <a:pt x="35" y="51"/>
                  </a:lnTo>
                  <a:lnTo>
                    <a:pt x="46" y="49"/>
                  </a:lnTo>
                  <a:lnTo>
                    <a:pt x="57" y="45"/>
                  </a:lnTo>
                  <a:lnTo>
                    <a:pt x="66" y="42"/>
                  </a:lnTo>
                  <a:lnTo>
                    <a:pt x="75" y="39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3" y="17"/>
                  </a:lnTo>
                  <a:lnTo>
                    <a:pt x="83" y="9"/>
                  </a:lnTo>
                  <a:lnTo>
                    <a:pt x="83" y="0"/>
                  </a:lnTo>
                  <a:lnTo>
                    <a:pt x="74" y="3"/>
                  </a:lnTo>
                  <a:lnTo>
                    <a:pt x="66" y="4"/>
                  </a:lnTo>
                  <a:lnTo>
                    <a:pt x="58" y="6"/>
                  </a:lnTo>
                  <a:lnTo>
                    <a:pt x="50" y="7"/>
                  </a:lnTo>
                  <a:lnTo>
                    <a:pt x="40" y="11"/>
                  </a:lnTo>
                  <a:lnTo>
                    <a:pt x="29" y="13"/>
                  </a:lnTo>
                  <a:lnTo>
                    <a:pt x="16" y="17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DBC6B2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4" name="Freeform 1424"/>
            <p:cNvSpPr>
              <a:spLocks/>
            </p:cNvSpPr>
            <p:nvPr userDrawn="1"/>
          </p:nvSpPr>
          <p:spPr bwMode="auto">
            <a:xfrm>
              <a:off x="3316" y="385"/>
              <a:ext cx="34" cy="27"/>
            </a:xfrm>
            <a:custGeom>
              <a:avLst/>
              <a:gdLst>
                <a:gd name="T0" fmla="*/ 1 w 68"/>
                <a:gd name="T1" fmla="*/ 17 h 54"/>
                <a:gd name="T2" fmla="*/ 0 w 68"/>
                <a:gd name="T3" fmla="*/ 54 h 54"/>
                <a:gd name="T4" fmla="*/ 11 w 68"/>
                <a:gd name="T5" fmla="*/ 52 h 54"/>
                <a:gd name="T6" fmla="*/ 21 w 68"/>
                <a:gd name="T7" fmla="*/ 51 h 54"/>
                <a:gd name="T8" fmla="*/ 30 w 68"/>
                <a:gd name="T9" fmla="*/ 48 h 54"/>
                <a:gd name="T10" fmla="*/ 39 w 68"/>
                <a:gd name="T11" fmla="*/ 46 h 54"/>
                <a:gd name="T12" fmla="*/ 47 w 68"/>
                <a:gd name="T13" fmla="*/ 42 h 54"/>
                <a:gd name="T14" fmla="*/ 55 w 68"/>
                <a:gd name="T15" fmla="*/ 40 h 54"/>
                <a:gd name="T16" fmla="*/ 62 w 68"/>
                <a:gd name="T17" fmla="*/ 38 h 54"/>
                <a:gd name="T18" fmla="*/ 68 w 68"/>
                <a:gd name="T19" fmla="*/ 34 h 54"/>
                <a:gd name="T20" fmla="*/ 68 w 68"/>
                <a:gd name="T21" fmla="*/ 0 h 54"/>
                <a:gd name="T22" fmla="*/ 60 w 68"/>
                <a:gd name="T23" fmla="*/ 2 h 54"/>
                <a:gd name="T24" fmla="*/ 53 w 68"/>
                <a:gd name="T25" fmla="*/ 3 h 54"/>
                <a:gd name="T26" fmla="*/ 47 w 68"/>
                <a:gd name="T27" fmla="*/ 4 h 54"/>
                <a:gd name="T28" fmla="*/ 42 w 68"/>
                <a:gd name="T29" fmla="*/ 6 h 54"/>
                <a:gd name="T30" fmla="*/ 35 w 68"/>
                <a:gd name="T31" fmla="*/ 7 h 54"/>
                <a:gd name="T32" fmla="*/ 27 w 68"/>
                <a:gd name="T33" fmla="*/ 9 h 54"/>
                <a:gd name="T34" fmla="*/ 15 w 68"/>
                <a:gd name="T35" fmla="*/ 12 h 54"/>
                <a:gd name="T36" fmla="*/ 1 w 68"/>
                <a:gd name="T37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54">
                  <a:moveTo>
                    <a:pt x="1" y="17"/>
                  </a:moveTo>
                  <a:lnTo>
                    <a:pt x="0" y="54"/>
                  </a:lnTo>
                  <a:lnTo>
                    <a:pt x="11" y="52"/>
                  </a:lnTo>
                  <a:lnTo>
                    <a:pt x="21" y="51"/>
                  </a:lnTo>
                  <a:lnTo>
                    <a:pt x="30" y="48"/>
                  </a:lnTo>
                  <a:lnTo>
                    <a:pt x="39" y="46"/>
                  </a:lnTo>
                  <a:lnTo>
                    <a:pt x="47" y="42"/>
                  </a:lnTo>
                  <a:lnTo>
                    <a:pt x="55" y="40"/>
                  </a:lnTo>
                  <a:lnTo>
                    <a:pt x="62" y="38"/>
                  </a:lnTo>
                  <a:lnTo>
                    <a:pt x="68" y="34"/>
                  </a:lnTo>
                  <a:lnTo>
                    <a:pt x="68" y="0"/>
                  </a:lnTo>
                  <a:lnTo>
                    <a:pt x="60" y="2"/>
                  </a:lnTo>
                  <a:lnTo>
                    <a:pt x="53" y="3"/>
                  </a:lnTo>
                  <a:lnTo>
                    <a:pt x="47" y="4"/>
                  </a:lnTo>
                  <a:lnTo>
                    <a:pt x="42" y="6"/>
                  </a:lnTo>
                  <a:lnTo>
                    <a:pt x="35" y="7"/>
                  </a:lnTo>
                  <a:lnTo>
                    <a:pt x="27" y="9"/>
                  </a:lnTo>
                  <a:lnTo>
                    <a:pt x="15" y="12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DBC9B5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5" name="Freeform 1425"/>
            <p:cNvSpPr>
              <a:spLocks/>
            </p:cNvSpPr>
            <p:nvPr userDrawn="1"/>
          </p:nvSpPr>
          <p:spPr bwMode="auto">
            <a:xfrm>
              <a:off x="3631" y="342"/>
              <a:ext cx="41" cy="17"/>
            </a:xfrm>
            <a:custGeom>
              <a:avLst/>
              <a:gdLst>
                <a:gd name="T0" fmla="*/ 34 w 80"/>
                <a:gd name="T1" fmla="*/ 0 h 35"/>
                <a:gd name="T2" fmla="*/ 80 w 80"/>
                <a:gd name="T3" fmla="*/ 24 h 35"/>
                <a:gd name="T4" fmla="*/ 43 w 80"/>
                <a:gd name="T5" fmla="*/ 35 h 35"/>
                <a:gd name="T6" fmla="*/ 0 w 80"/>
                <a:gd name="T7" fmla="*/ 9 h 35"/>
                <a:gd name="T8" fmla="*/ 34 w 8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35">
                  <a:moveTo>
                    <a:pt x="34" y="0"/>
                  </a:moveTo>
                  <a:lnTo>
                    <a:pt x="80" y="24"/>
                  </a:lnTo>
                  <a:lnTo>
                    <a:pt x="43" y="35"/>
                  </a:lnTo>
                  <a:lnTo>
                    <a:pt x="0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A8FF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6" name="Freeform 1426"/>
            <p:cNvSpPr>
              <a:spLocks/>
            </p:cNvSpPr>
            <p:nvPr userDrawn="1"/>
          </p:nvSpPr>
          <p:spPr bwMode="auto">
            <a:xfrm>
              <a:off x="3132" y="359"/>
              <a:ext cx="599" cy="134"/>
            </a:xfrm>
            <a:custGeom>
              <a:avLst/>
              <a:gdLst>
                <a:gd name="T0" fmla="*/ 26 w 1197"/>
                <a:gd name="T1" fmla="*/ 267 h 267"/>
                <a:gd name="T2" fmla="*/ 59 w 1197"/>
                <a:gd name="T3" fmla="*/ 265 h 267"/>
                <a:gd name="T4" fmla="*/ 92 w 1197"/>
                <a:gd name="T5" fmla="*/ 261 h 267"/>
                <a:gd name="T6" fmla="*/ 127 w 1197"/>
                <a:gd name="T7" fmla="*/ 257 h 267"/>
                <a:gd name="T8" fmla="*/ 162 w 1197"/>
                <a:gd name="T9" fmla="*/ 252 h 267"/>
                <a:gd name="T10" fmla="*/ 199 w 1197"/>
                <a:gd name="T11" fmla="*/ 248 h 267"/>
                <a:gd name="T12" fmla="*/ 237 w 1197"/>
                <a:gd name="T13" fmla="*/ 242 h 267"/>
                <a:gd name="T14" fmla="*/ 276 w 1197"/>
                <a:gd name="T15" fmla="*/ 235 h 267"/>
                <a:gd name="T16" fmla="*/ 317 w 1197"/>
                <a:gd name="T17" fmla="*/ 229 h 267"/>
                <a:gd name="T18" fmla="*/ 357 w 1197"/>
                <a:gd name="T19" fmla="*/ 222 h 267"/>
                <a:gd name="T20" fmla="*/ 398 w 1197"/>
                <a:gd name="T21" fmla="*/ 214 h 267"/>
                <a:gd name="T22" fmla="*/ 440 w 1197"/>
                <a:gd name="T23" fmla="*/ 207 h 267"/>
                <a:gd name="T24" fmla="*/ 481 w 1197"/>
                <a:gd name="T25" fmla="*/ 199 h 267"/>
                <a:gd name="T26" fmla="*/ 524 w 1197"/>
                <a:gd name="T27" fmla="*/ 190 h 267"/>
                <a:gd name="T28" fmla="*/ 565 w 1197"/>
                <a:gd name="T29" fmla="*/ 182 h 267"/>
                <a:gd name="T30" fmla="*/ 608 w 1197"/>
                <a:gd name="T31" fmla="*/ 173 h 267"/>
                <a:gd name="T32" fmla="*/ 650 w 1197"/>
                <a:gd name="T33" fmla="*/ 163 h 267"/>
                <a:gd name="T34" fmla="*/ 691 w 1197"/>
                <a:gd name="T35" fmla="*/ 154 h 267"/>
                <a:gd name="T36" fmla="*/ 733 w 1197"/>
                <a:gd name="T37" fmla="*/ 145 h 267"/>
                <a:gd name="T38" fmla="*/ 773 w 1197"/>
                <a:gd name="T39" fmla="*/ 136 h 267"/>
                <a:gd name="T40" fmla="*/ 813 w 1197"/>
                <a:gd name="T41" fmla="*/ 125 h 267"/>
                <a:gd name="T42" fmla="*/ 852 w 1197"/>
                <a:gd name="T43" fmla="*/ 116 h 267"/>
                <a:gd name="T44" fmla="*/ 890 w 1197"/>
                <a:gd name="T45" fmla="*/ 106 h 267"/>
                <a:gd name="T46" fmla="*/ 928 w 1197"/>
                <a:gd name="T47" fmla="*/ 97 h 267"/>
                <a:gd name="T48" fmla="*/ 964 w 1197"/>
                <a:gd name="T49" fmla="*/ 86 h 267"/>
                <a:gd name="T50" fmla="*/ 999 w 1197"/>
                <a:gd name="T51" fmla="*/ 77 h 267"/>
                <a:gd name="T52" fmla="*/ 1032 w 1197"/>
                <a:gd name="T53" fmla="*/ 67 h 267"/>
                <a:gd name="T54" fmla="*/ 1064 w 1197"/>
                <a:gd name="T55" fmla="*/ 57 h 267"/>
                <a:gd name="T56" fmla="*/ 1094 w 1197"/>
                <a:gd name="T57" fmla="*/ 48 h 267"/>
                <a:gd name="T58" fmla="*/ 1123 w 1197"/>
                <a:gd name="T59" fmla="*/ 39 h 267"/>
                <a:gd name="T60" fmla="*/ 1150 w 1197"/>
                <a:gd name="T61" fmla="*/ 30 h 267"/>
                <a:gd name="T62" fmla="*/ 1174 w 1197"/>
                <a:gd name="T63" fmla="*/ 21 h 267"/>
                <a:gd name="T64" fmla="*/ 1197 w 1197"/>
                <a:gd name="T65" fmla="*/ 12 h 267"/>
                <a:gd name="T66" fmla="*/ 1160 w 1197"/>
                <a:gd name="T67" fmla="*/ 0 h 267"/>
                <a:gd name="T68" fmla="*/ 0 w 1197"/>
                <a:gd name="T69" fmla="*/ 234 h 267"/>
                <a:gd name="T70" fmla="*/ 26 w 1197"/>
                <a:gd name="T71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7" h="267">
                  <a:moveTo>
                    <a:pt x="26" y="267"/>
                  </a:moveTo>
                  <a:lnTo>
                    <a:pt x="59" y="265"/>
                  </a:lnTo>
                  <a:lnTo>
                    <a:pt x="92" y="261"/>
                  </a:lnTo>
                  <a:lnTo>
                    <a:pt x="127" y="257"/>
                  </a:lnTo>
                  <a:lnTo>
                    <a:pt x="162" y="252"/>
                  </a:lnTo>
                  <a:lnTo>
                    <a:pt x="199" y="248"/>
                  </a:lnTo>
                  <a:lnTo>
                    <a:pt x="237" y="242"/>
                  </a:lnTo>
                  <a:lnTo>
                    <a:pt x="276" y="235"/>
                  </a:lnTo>
                  <a:lnTo>
                    <a:pt x="317" y="229"/>
                  </a:lnTo>
                  <a:lnTo>
                    <a:pt x="357" y="222"/>
                  </a:lnTo>
                  <a:lnTo>
                    <a:pt x="398" y="214"/>
                  </a:lnTo>
                  <a:lnTo>
                    <a:pt x="440" y="207"/>
                  </a:lnTo>
                  <a:lnTo>
                    <a:pt x="481" y="199"/>
                  </a:lnTo>
                  <a:lnTo>
                    <a:pt x="524" y="190"/>
                  </a:lnTo>
                  <a:lnTo>
                    <a:pt x="565" y="182"/>
                  </a:lnTo>
                  <a:lnTo>
                    <a:pt x="608" y="173"/>
                  </a:lnTo>
                  <a:lnTo>
                    <a:pt x="650" y="163"/>
                  </a:lnTo>
                  <a:lnTo>
                    <a:pt x="691" y="154"/>
                  </a:lnTo>
                  <a:lnTo>
                    <a:pt x="733" y="145"/>
                  </a:lnTo>
                  <a:lnTo>
                    <a:pt x="773" y="136"/>
                  </a:lnTo>
                  <a:lnTo>
                    <a:pt x="813" y="125"/>
                  </a:lnTo>
                  <a:lnTo>
                    <a:pt x="852" y="116"/>
                  </a:lnTo>
                  <a:lnTo>
                    <a:pt x="890" y="106"/>
                  </a:lnTo>
                  <a:lnTo>
                    <a:pt x="928" y="97"/>
                  </a:lnTo>
                  <a:lnTo>
                    <a:pt x="964" y="86"/>
                  </a:lnTo>
                  <a:lnTo>
                    <a:pt x="999" y="77"/>
                  </a:lnTo>
                  <a:lnTo>
                    <a:pt x="1032" y="67"/>
                  </a:lnTo>
                  <a:lnTo>
                    <a:pt x="1064" y="57"/>
                  </a:lnTo>
                  <a:lnTo>
                    <a:pt x="1094" y="48"/>
                  </a:lnTo>
                  <a:lnTo>
                    <a:pt x="1123" y="39"/>
                  </a:lnTo>
                  <a:lnTo>
                    <a:pt x="1150" y="30"/>
                  </a:lnTo>
                  <a:lnTo>
                    <a:pt x="1174" y="21"/>
                  </a:lnTo>
                  <a:lnTo>
                    <a:pt x="1197" y="12"/>
                  </a:lnTo>
                  <a:lnTo>
                    <a:pt x="1160" y="0"/>
                  </a:lnTo>
                  <a:lnTo>
                    <a:pt x="0" y="234"/>
                  </a:lnTo>
                  <a:lnTo>
                    <a:pt x="26" y="267"/>
                  </a:lnTo>
                  <a:close/>
                </a:path>
              </a:pathLst>
            </a:custGeom>
            <a:solidFill>
              <a:srgbClr val="51442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7" name="Freeform 1427"/>
            <p:cNvSpPr>
              <a:spLocks/>
            </p:cNvSpPr>
            <p:nvPr userDrawn="1"/>
          </p:nvSpPr>
          <p:spPr bwMode="auto">
            <a:xfrm>
              <a:off x="3140" y="392"/>
              <a:ext cx="589" cy="141"/>
            </a:xfrm>
            <a:custGeom>
              <a:avLst/>
              <a:gdLst>
                <a:gd name="T0" fmla="*/ 46 w 1177"/>
                <a:gd name="T1" fmla="*/ 250 h 282"/>
                <a:gd name="T2" fmla="*/ 132 w 1177"/>
                <a:gd name="T3" fmla="*/ 238 h 282"/>
                <a:gd name="T4" fmla="*/ 218 w 1177"/>
                <a:gd name="T5" fmla="*/ 225 h 282"/>
                <a:gd name="T6" fmla="*/ 301 w 1177"/>
                <a:gd name="T7" fmla="*/ 213 h 282"/>
                <a:gd name="T8" fmla="*/ 381 w 1177"/>
                <a:gd name="T9" fmla="*/ 198 h 282"/>
                <a:gd name="T10" fmla="*/ 461 w 1177"/>
                <a:gd name="T11" fmla="*/ 184 h 282"/>
                <a:gd name="T12" fmla="*/ 538 w 1177"/>
                <a:gd name="T13" fmla="*/ 168 h 282"/>
                <a:gd name="T14" fmla="*/ 613 w 1177"/>
                <a:gd name="T15" fmla="*/ 152 h 282"/>
                <a:gd name="T16" fmla="*/ 687 w 1177"/>
                <a:gd name="T17" fmla="*/ 136 h 282"/>
                <a:gd name="T18" fmla="*/ 758 w 1177"/>
                <a:gd name="T19" fmla="*/ 118 h 282"/>
                <a:gd name="T20" fmla="*/ 828 w 1177"/>
                <a:gd name="T21" fmla="*/ 101 h 282"/>
                <a:gd name="T22" fmla="*/ 896 w 1177"/>
                <a:gd name="T23" fmla="*/ 84 h 282"/>
                <a:gd name="T24" fmla="*/ 962 w 1177"/>
                <a:gd name="T25" fmla="*/ 65 h 282"/>
                <a:gd name="T26" fmla="*/ 1025 w 1177"/>
                <a:gd name="T27" fmla="*/ 47 h 282"/>
                <a:gd name="T28" fmla="*/ 1088 w 1177"/>
                <a:gd name="T29" fmla="*/ 28 h 282"/>
                <a:gd name="T30" fmla="*/ 1147 w 1177"/>
                <a:gd name="T31" fmla="*/ 9 h 282"/>
                <a:gd name="T32" fmla="*/ 1176 w 1177"/>
                <a:gd name="T33" fmla="*/ 18 h 282"/>
                <a:gd name="T34" fmla="*/ 1106 w 1177"/>
                <a:gd name="T35" fmla="*/ 42 h 282"/>
                <a:gd name="T36" fmla="*/ 1035 w 1177"/>
                <a:gd name="T37" fmla="*/ 65 h 282"/>
                <a:gd name="T38" fmla="*/ 963 w 1177"/>
                <a:gd name="T39" fmla="*/ 87 h 282"/>
                <a:gd name="T40" fmla="*/ 891 w 1177"/>
                <a:gd name="T41" fmla="*/ 108 h 282"/>
                <a:gd name="T42" fmla="*/ 818 w 1177"/>
                <a:gd name="T43" fmla="*/ 128 h 282"/>
                <a:gd name="T44" fmla="*/ 744 w 1177"/>
                <a:gd name="T45" fmla="*/ 146 h 282"/>
                <a:gd name="T46" fmla="*/ 670 w 1177"/>
                <a:gd name="T47" fmla="*/ 163 h 282"/>
                <a:gd name="T48" fmla="*/ 596 w 1177"/>
                <a:gd name="T49" fmla="*/ 179 h 282"/>
                <a:gd name="T50" fmla="*/ 522 w 1177"/>
                <a:gd name="T51" fmla="*/ 194 h 282"/>
                <a:gd name="T52" fmla="*/ 447 w 1177"/>
                <a:gd name="T53" fmla="*/ 209 h 282"/>
                <a:gd name="T54" fmla="*/ 372 w 1177"/>
                <a:gd name="T55" fmla="*/ 223 h 282"/>
                <a:gd name="T56" fmla="*/ 297 w 1177"/>
                <a:gd name="T57" fmla="*/ 237 h 282"/>
                <a:gd name="T58" fmla="*/ 222 w 1177"/>
                <a:gd name="T59" fmla="*/ 249 h 282"/>
                <a:gd name="T60" fmla="*/ 149 w 1177"/>
                <a:gd name="T61" fmla="*/ 260 h 282"/>
                <a:gd name="T62" fmla="*/ 74 w 1177"/>
                <a:gd name="T63" fmla="*/ 272 h 282"/>
                <a:gd name="T64" fmla="*/ 0 w 1177"/>
                <a:gd name="T65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7" h="282">
                  <a:moveTo>
                    <a:pt x="2" y="255"/>
                  </a:moveTo>
                  <a:lnTo>
                    <a:pt x="46" y="250"/>
                  </a:lnTo>
                  <a:lnTo>
                    <a:pt x="90" y="244"/>
                  </a:lnTo>
                  <a:lnTo>
                    <a:pt x="132" y="238"/>
                  </a:lnTo>
                  <a:lnTo>
                    <a:pt x="175" y="232"/>
                  </a:lnTo>
                  <a:lnTo>
                    <a:pt x="218" y="225"/>
                  </a:lnTo>
                  <a:lnTo>
                    <a:pt x="259" y="219"/>
                  </a:lnTo>
                  <a:lnTo>
                    <a:pt x="301" y="213"/>
                  </a:lnTo>
                  <a:lnTo>
                    <a:pt x="341" y="206"/>
                  </a:lnTo>
                  <a:lnTo>
                    <a:pt x="381" y="198"/>
                  </a:lnTo>
                  <a:lnTo>
                    <a:pt x="422" y="191"/>
                  </a:lnTo>
                  <a:lnTo>
                    <a:pt x="461" y="184"/>
                  </a:lnTo>
                  <a:lnTo>
                    <a:pt x="500" y="176"/>
                  </a:lnTo>
                  <a:lnTo>
                    <a:pt x="538" y="168"/>
                  </a:lnTo>
                  <a:lnTo>
                    <a:pt x="576" y="160"/>
                  </a:lnTo>
                  <a:lnTo>
                    <a:pt x="613" y="152"/>
                  </a:lnTo>
                  <a:lnTo>
                    <a:pt x="651" y="144"/>
                  </a:lnTo>
                  <a:lnTo>
                    <a:pt x="687" y="136"/>
                  </a:lnTo>
                  <a:lnTo>
                    <a:pt x="722" y="128"/>
                  </a:lnTo>
                  <a:lnTo>
                    <a:pt x="758" y="118"/>
                  </a:lnTo>
                  <a:lnTo>
                    <a:pt x="794" y="110"/>
                  </a:lnTo>
                  <a:lnTo>
                    <a:pt x="828" y="101"/>
                  </a:lnTo>
                  <a:lnTo>
                    <a:pt x="862" y="92"/>
                  </a:lnTo>
                  <a:lnTo>
                    <a:pt x="896" y="84"/>
                  </a:lnTo>
                  <a:lnTo>
                    <a:pt x="929" y="75"/>
                  </a:lnTo>
                  <a:lnTo>
                    <a:pt x="962" y="65"/>
                  </a:lnTo>
                  <a:lnTo>
                    <a:pt x="994" y="56"/>
                  </a:lnTo>
                  <a:lnTo>
                    <a:pt x="1025" y="47"/>
                  </a:lnTo>
                  <a:lnTo>
                    <a:pt x="1056" y="38"/>
                  </a:lnTo>
                  <a:lnTo>
                    <a:pt x="1088" y="28"/>
                  </a:lnTo>
                  <a:lnTo>
                    <a:pt x="1119" y="18"/>
                  </a:lnTo>
                  <a:lnTo>
                    <a:pt x="1147" y="9"/>
                  </a:lnTo>
                  <a:lnTo>
                    <a:pt x="1177" y="0"/>
                  </a:lnTo>
                  <a:lnTo>
                    <a:pt x="1176" y="18"/>
                  </a:lnTo>
                  <a:lnTo>
                    <a:pt x="1142" y="31"/>
                  </a:lnTo>
                  <a:lnTo>
                    <a:pt x="1106" y="42"/>
                  </a:lnTo>
                  <a:lnTo>
                    <a:pt x="1070" y="54"/>
                  </a:lnTo>
                  <a:lnTo>
                    <a:pt x="1035" y="65"/>
                  </a:lnTo>
                  <a:lnTo>
                    <a:pt x="999" y="76"/>
                  </a:lnTo>
                  <a:lnTo>
                    <a:pt x="963" y="87"/>
                  </a:lnTo>
                  <a:lnTo>
                    <a:pt x="926" y="98"/>
                  </a:lnTo>
                  <a:lnTo>
                    <a:pt x="891" y="108"/>
                  </a:lnTo>
                  <a:lnTo>
                    <a:pt x="854" y="117"/>
                  </a:lnTo>
                  <a:lnTo>
                    <a:pt x="818" y="128"/>
                  </a:lnTo>
                  <a:lnTo>
                    <a:pt x="781" y="137"/>
                  </a:lnTo>
                  <a:lnTo>
                    <a:pt x="744" y="146"/>
                  </a:lnTo>
                  <a:lnTo>
                    <a:pt x="707" y="154"/>
                  </a:lnTo>
                  <a:lnTo>
                    <a:pt x="670" y="163"/>
                  </a:lnTo>
                  <a:lnTo>
                    <a:pt x="632" y="171"/>
                  </a:lnTo>
                  <a:lnTo>
                    <a:pt x="596" y="179"/>
                  </a:lnTo>
                  <a:lnTo>
                    <a:pt x="559" y="187"/>
                  </a:lnTo>
                  <a:lnTo>
                    <a:pt x="522" y="194"/>
                  </a:lnTo>
                  <a:lnTo>
                    <a:pt x="484" y="202"/>
                  </a:lnTo>
                  <a:lnTo>
                    <a:pt x="447" y="209"/>
                  </a:lnTo>
                  <a:lnTo>
                    <a:pt x="410" y="216"/>
                  </a:lnTo>
                  <a:lnTo>
                    <a:pt x="372" y="223"/>
                  </a:lnTo>
                  <a:lnTo>
                    <a:pt x="335" y="230"/>
                  </a:lnTo>
                  <a:lnTo>
                    <a:pt x="297" y="237"/>
                  </a:lnTo>
                  <a:lnTo>
                    <a:pt x="260" y="243"/>
                  </a:lnTo>
                  <a:lnTo>
                    <a:pt x="222" y="249"/>
                  </a:lnTo>
                  <a:lnTo>
                    <a:pt x="185" y="254"/>
                  </a:lnTo>
                  <a:lnTo>
                    <a:pt x="149" y="260"/>
                  </a:lnTo>
                  <a:lnTo>
                    <a:pt x="111" y="266"/>
                  </a:lnTo>
                  <a:lnTo>
                    <a:pt x="74" y="272"/>
                  </a:lnTo>
                  <a:lnTo>
                    <a:pt x="37" y="277"/>
                  </a:lnTo>
                  <a:lnTo>
                    <a:pt x="0" y="282"/>
                  </a:lnTo>
                  <a:lnTo>
                    <a:pt x="2" y="255"/>
                  </a:lnTo>
                  <a:close/>
                </a:path>
              </a:pathLst>
            </a:custGeom>
            <a:solidFill>
              <a:srgbClr val="51442B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8" name="Freeform 1428"/>
            <p:cNvSpPr>
              <a:spLocks/>
            </p:cNvSpPr>
            <p:nvPr userDrawn="1"/>
          </p:nvSpPr>
          <p:spPr bwMode="auto">
            <a:xfrm>
              <a:off x="3056" y="525"/>
              <a:ext cx="39" cy="67"/>
            </a:xfrm>
            <a:custGeom>
              <a:avLst/>
              <a:gdLst>
                <a:gd name="T0" fmla="*/ 30 w 77"/>
                <a:gd name="T1" fmla="*/ 129 h 133"/>
                <a:gd name="T2" fmla="*/ 16 w 77"/>
                <a:gd name="T3" fmla="*/ 109 h 133"/>
                <a:gd name="T4" fmla="*/ 5 w 77"/>
                <a:gd name="T5" fmla="*/ 93 h 133"/>
                <a:gd name="T6" fmla="*/ 1 w 77"/>
                <a:gd name="T7" fmla="*/ 78 h 133"/>
                <a:gd name="T8" fmla="*/ 0 w 77"/>
                <a:gd name="T9" fmla="*/ 63 h 133"/>
                <a:gd name="T10" fmla="*/ 3 w 77"/>
                <a:gd name="T11" fmla="*/ 49 h 133"/>
                <a:gd name="T12" fmla="*/ 10 w 77"/>
                <a:gd name="T13" fmla="*/ 34 h 133"/>
                <a:gd name="T14" fmla="*/ 20 w 77"/>
                <a:gd name="T15" fmla="*/ 18 h 133"/>
                <a:gd name="T16" fmla="*/ 33 w 77"/>
                <a:gd name="T17" fmla="*/ 0 h 133"/>
                <a:gd name="T18" fmla="*/ 29 w 77"/>
                <a:gd name="T19" fmla="*/ 24 h 133"/>
                <a:gd name="T20" fmla="*/ 27 w 77"/>
                <a:gd name="T21" fmla="*/ 43 h 133"/>
                <a:gd name="T22" fmla="*/ 29 w 77"/>
                <a:gd name="T23" fmla="*/ 58 h 133"/>
                <a:gd name="T24" fmla="*/ 32 w 77"/>
                <a:gd name="T25" fmla="*/ 72 h 133"/>
                <a:gd name="T26" fmla="*/ 38 w 77"/>
                <a:gd name="T27" fmla="*/ 85 h 133"/>
                <a:gd name="T28" fmla="*/ 48 w 77"/>
                <a:gd name="T29" fmla="*/ 99 h 133"/>
                <a:gd name="T30" fmla="*/ 61 w 77"/>
                <a:gd name="T31" fmla="*/ 114 h 133"/>
                <a:gd name="T32" fmla="*/ 77 w 77"/>
                <a:gd name="T33" fmla="*/ 133 h 133"/>
                <a:gd name="T34" fmla="*/ 30 w 77"/>
                <a:gd name="T3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133">
                  <a:moveTo>
                    <a:pt x="30" y="129"/>
                  </a:moveTo>
                  <a:lnTo>
                    <a:pt x="16" y="109"/>
                  </a:lnTo>
                  <a:lnTo>
                    <a:pt x="5" y="93"/>
                  </a:lnTo>
                  <a:lnTo>
                    <a:pt x="1" y="78"/>
                  </a:lnTo>
                  <a:lnTo>
                    <a:pt x="0" y="63"/>
                  </a:lnTo>
                  <a:lnTo>
                    <a:pt x="3" y="49"/>
                  </a:lnTo>
                  <a:lnTo>
                    <a:pt x="10" y="34"/>
                  </a:lnTo>
                  <a:lnTo>
                    <a:pt x="20" y="18"/>
                  </a:lnTo>
                  <a:lnTo>
                    <a:pt x="33" y="0"/>
                  </a:lnTo>
                  <a:lnTo>
                    <a:pt x="29" y="24"/>
                  </a:lnTo>
                  <a:lnTo>
                    <a:pt x="27" y="43"/>
                  </a:lnTo>
                  <a:lnTo>
                    <a:pt x="29" y="58"/>
                  </a:lnTo>
                  <a:lnTo>
                    <a:pt x="32" y="72"/>
                  </a:lnTo>
                  <a:lnTo>
                    <a:pt x="38" y="85"/>
                  </a:lnTo>
                  <a:lnTo>
                    <a:pt x="48" y="99"/>
                  </a:lnTo>
                  <a:lnTo>
                    <a:pt x="61" y="114"/>
                  </a:lnTo>
                  <a:lnTo>
                    <a:pt x="77" y="133"/>
                  </a:lnTo>
                  <a:lnTo>
                    <a:pt x="30" y="129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964" name="Group 1564"/>
          <p:cNvGrpSpPr>
            <a:grpSpLocks/>
          </p:cNvGrpSpPr>
          <p:nvPr userDrawn="1"/>
        </p:nvGrpSpPr>
        <p:grpSpPr bwMode="auto">
          <a:xfrm>
            <a:off x="1584325" y="3868738"/>
            <a:ext cx="1589088" cy="1279525"/>
            <a:chOff x="2780" y="259"/>
            <a:chExt cx="1001" cy="806"/>
          </a:xfrm>
        </p:grpSpPr>
        <p:sp>
          <p:nvSpPr>
            <p:cNvPr id="359842" name="Freeform 1442"/>
            <p:cNvSpPr>
              <a:spLocks/>
            </p:cNvSpPr>
            <p:nvPr userDrawn="1"/>
          </p:nvSpPr>
          <p:spPr bwMode="auto">
            <a:xfrm>
              <a:off x="3160" y="259"/>
              <a:ext cx="325" cy="446"/>
            </a:xfrm>
            <a:custGeom>
              <a:avLst/>
              <a:gdLst>
                <a:gd name="T0" fmla="*/ 0 w 649"/>
                <a:gd name="T1" fmla="*/ 835 h 891"/>
                <a:gd name="T2" fmla="*/ 0 w 649"/>
                <a:gd name="T3" fmla="*/ 891 h 891"/>
                <a:gd name="T4" fmla="*/ 635 w 649"/>
                <a:gd name="T5" fmla="*/ 666 h 891"/>
                <a:gd name="T6" fmla="*/ 649 w 649"/>
                <a:gd name="T7" fmla="*/ 647 h 891"/>
                <a:gd name="T8" fmla="*/ 418 w 649"/>
                <a:gd name="T9" fmla="*/ 4 h 891"/>
                <a:gd name="T10" fmla="*/ 409 w 649"/>
                <a:gd name="T11" fmla="*/ 0 h 891"/>
                <a:gd name="T12" fmla="*/ 348 w 649"/>
                <a:gd name="T13" fmla="*/ 22 h 891"/>
                <a:gd name="T14" fmla="*/ 349 w 649"/>
                <a:gd name="T15" fmla="*/ 27 h 891"/>
                <a:gd name="T16" fmla="*/ 0 w 649"/>
                <a:gd name="T17" fmla="*/ 152 h 891"/>
                <a:gd name="T18" fmla="*/ 0 w 649"/>
                <a:gd name="T19" fmla="*/ 796 h 891"/>
                <a:gd name="T20" fmla="*/ 15 w 649"/>
                <a:gd name="T21" fmla="*/ 790 h 891"/>
                <a:gd name="T22" fmla="*/ 28 w 649"/>
                <a:gd name="T23" fmla="*/ 826 h 891"/>
                <a:gd name="T24" fmla="*/ 0 w 649"/>
                <a:gd name="T25" fmla="*/ 835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" h="891">
                  <a:moveTo>
                    <a:pt x="0" y="835"/>
                  </a:moveTo>
                  <a:lnTo>
                    <a:pt x="0" y="891"/>
                  </a:lnTo>
                  <a:lnTo>
                    <a:pt x="635" y="666"/>
                  </a:lnTo>
                  <a:lnTo>
                    <a:pt x="649" y="647"/>
                  </a:lnTo>
                  <a:lnTo>
                    <a:pt x="418" y="4"/>
                  </a:lnTo>
                  <a:lnTo>
                    <a:pt x="409" y="0"/>
                  </a:lnTo>
                  <a:lnTo>
                    <a:pt x="348" y="22"/>
                  </a:lnTo>
                  <a:lnTo>
                    <a:pt x="349" y="27"/>
                  </a:lnTo>
                  <a:lnTo>
                    <a:pt x="0" y="152"/>
                  </a:lnTo>
                  <a:lnTo>
                    <a:pt x="0" y="796"/>
                  </a:lnTo>
                  <a:lnTo>
                    <a:pt x="15" y="790"/>
                  </a:lnTo>
                  <a:lnTo>
                    <a:pt x="28" y="826"/>
                  </a:lnTo>
                  <a:lnTo>
                    <a:pt x="0" y="835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3" name="Freeform 1443"/>
            <p:cNvSpPr>
              <a:spLocks/>
            </p:cNvSpPr>
            <p:nvPr userDrawn="1"/>
          </p:nvSpPr>
          <p:spPr bwMode="auto">
            <a:xfrm>
              <a:off x="3033" y="335"/>
              <a:ext cx="127" cy="373"/>
            </a:xfrm>
            <a:custGeom>
              <a:avLst/>
              <a:gdLst>
                <a:gd name="T0" fmla="*/ 256 w 256"/>
                <a:gd name="T1" fmla="*/ 644 h 746"/>
                <a:gd name="T2" fmla="*/ 256 w 256"/>
                <a:gd name="T3" fmla="*/ 0 h 746"/>
                <a:gd name="T4" fmla="*/ 165 w 256"/>
                <a:gd name="T5" fmla="*/ 32 h 746"/>
                <a:gd name="T6" fmla="*/ 171 w 256"/>
                <a:gd name="T7" fmla="*/ 50 h 746"/>
                <a:gd name="T8" fmla="*/ 146 w 256"/>
                <a:gd name="T9" fmla="*/ 59 h 746"/>
                <a:gd name="T10" fmla="*/ 129 w 256"/>
                <a:gd name="T11" fmla="*/ 42 h 746"/>
                <a:gd name="T12" fmla="*/ 38 w 256"/>
                <a:gd name="T13" fmla="*/ 74 h 746"/>
                <a:gd name="T14" fmla="*/ 0 w 256"/>
                <a:gd name="T15" fmla="*/ 155 h 746"/>
                <a:gd name="T16" fmla="*/ 0 w 256"/>
                <a:gd name="T17" fmla="*/ 155 h 746"/>
                <a:gd name="T18" fmla="*/ 0 w 256"/>
                <a:gd name="T19" fmla="*/ 156 h 746"/>
                <a:gd name="T20" fmla="*/ 4 w 256"/>
                <a:gd name="T21" fmla="*/ 167 h 746"/>
                <a:gd name="T22" fmla="*/ 10 w 256"/>
                <a:gd name="T23" fmla="*/ 188 h 746"/>
                <a:gd name="T24" fmla="*/ 21 w 256"/>
                <a:gd name="T25" fmla="*/ 219 h 746"/>
                <a:gd name="T26" fmla="*/ 33 w 256"/>
                <a:gd name="T27" fmla="*/ 256 h 746"/>
                <a:gd name="T28" fmla="*/ 50 w 256"/>
                <a:gd name="T29" fmla="*/ 299 h 746"/>
                <a:gd name="T30" fmla="*/ 66 w 256"/>
                <a:gd name="T31" fmla="*/ 348 h 746"/>
                <a:gd name="T32" fmla="*/ 84 w 256"/>
                <a:gd name="T33" fmla="*/ 398 h 746"/>
                <a:gd name="T34" fmla="*/ 103 w 256"/>
                <a:gd name="T35" fmla="*/ 450 h 746"/>
                <a:gd name="T36" fmla="*/ 121 w 256"/>
                <a:gd name="T37" fmla="*/ 502 h 746"/>
                <a:gd name="T38" fmla="*/ 138 w 256"/>
                <a:gd name="T39" fmla="*/ 552 h 746"/>
                <a:gd name="T40" fmla="*/ 156 w 256"/>
                <a:gd name="T41" fmla="*/ 598 h 746"/>
                <a:gd name="T42" fmla="*/ 171 w 256"/>
                <a:gd name="T43" fmla="*/ 639 h 746"/>
                <a:gd name="T44" fmla="*/ 182 w 256"/>
                <a:gd name="T45" fmla="*/ 674 h 746"/>
                <a:gd name="T46" fmla="*/ 192 w 256"/>
                <a:gd name="T47" fmla="*/ 701 h 746"/>
                <a:gd name="T48" fmla="*/ 198 w 256"/>
                <a:gd name="T49" fmla="*/ 719 h 746"/>
                <a:gd name="T50" fmla="*/ 201 w 256"/>
                <a:gd name="T51" fmla="*/ 725 h 746"/>
                <a:gd name="T52" fmla="*/ 236 w 256"/>
                <a:gd name="T53" fmla="*/ 746 h 746"/>
                <a:gd name="T54" fmla="*/ 256 w 256"/>
                <a:gd name="T55" fmla="*/ 739 h 746"/>
                <a:gd name="T56" fmla="*/ 256 w 256"/>
                <a:gd name="T57" fmla="*/ 683 h 746"/>
                <a:gd name="T58" fmla="*/ 241 w 256"/>
                <a:gd name="T59" fmla="*/ 689 h 746"/>
                <a:gd name="T60" fmla="*/ 228 w 256"/>
                <a:gd name="T61" fmla="*/ 654 h 746"/>
                <a:gd name="T62" fmla="*/ 256 w 256"/>
                <a:gd name="T63" fmla="*/ 644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6" h="746">
                  <a:moveTo>
                    <a:pt x="256" y="644"/>
                  </a:moveTo>
                  <a:lnTo>
                    <a:pt x="256" y="0"/>
                  </a:lnTo>
                  <a:lnTo>
                    <a:pt x="165" y="32"/>
                  </a:lnTo>
                  <a:lnTo>
                    <a:pt x="171" y="50"/>
                  </a:lnTo>
                  <a:lnTo>
                    <a:pt x="146" y="59"/>
                  </a:lnTo>
                  <a:lnTo>
                    <a:pt x="129" y="42"/>
                  </a:lnTo>
                  <a:lnTo>
                    <a:pt x="38" y="7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6"/>
                  </a:lnTo>
                  <a:lnTo>
                    <a:pt x="4" y="167"/>
                  </a:lnTo>
                  <a:lnTo>
                    <a:pt x="10" y="188"/>
                  </a:lnTo>
                  <a:lnTo>
                    <a:pt x="21" y="219"/>
                  </a:lnTo>
                  <a:lnTo>
                    <a:pt x="33" y="256"/>
                  </a:lnTo>
                  <a:lnTo>
                    <a:pt x="50" y="299"/>
                  </a:lnTo>
                  <a:lnTo>
                    <a:pt x="66" y="348"/>
                  </a:lnTo>
                  <a:lnTo>
                    <a:pt x="84" y="398"/>
                  </a:lnTo>
                  <a:lnTo>
                    <a:pt x="103" y="450"/>
                  </a:lnTo>
                  <a:lnTo>
                    <a:pt x="121" y="502"/>
                  </a:lnTo>
                  <a:lnTo>
                    <a:pt x="138" y="552"/>
                  </a:lnTo>
                  <a:lnTo>
                    <a:pt x="156" y="598"/>
                  </a:lnTo>
                  <a:lnTo>
                    <a:pt x="171" y="639"/>
                  </a:lnTo>
                  <a:lnTo>
                    <a:pt x="182" y="674"/>
                  </a:lnTo>
                  <a:lnTo>
                    <a:pt x="192" y="701"/>
                  </a:lnTo>
                  <a:lnTo>
                    <a:pt x="198" y="719"/>
                  </a:lnTo>
                  <a:lnTo>
                    <a:pt x="201" y="725"/>
                  </a:lnTo>
                  <a:lnTo>
                    <a:pt x="236" y="746"/>
                  </a:lnTo>
                  <a:lnTo>
                    <a:pt x="256" y="739"/>
                  </a:lnTo>
                  <a:lnTo>
                    <a:pt x="256" y="683"/>
                  </a:lnTo>
                  <a:lnTo>
                    <a:pt x="241" y="689"/>
                  </a:lnTo>
                  <a:lnTo>
                    <a:pt x="228" y="654"/>
                  </a:lnTo>
                  <a:lnTo>
                    <a:pt x="256" y="644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4" name="Freeform 1444"/>
            <p:cNvSpPr>
              <a:spLocks/>
            </p:cNvSpPr>
            <p:nvPr userDrawn="1"/>
          </p:nvSpPr>
          <p:spPr bwMode="auto">
            <a:xfrm>
              <a:off x="3282" y="261"/>
              <a:ext cx="202" cy="399"/>
            </a:xfrm>
            <a:custGeom>
              <a:avLst/>
              <a:gdLst>
                <a:gd name="T0" fmla="*/ 0 w 404"/>
                <a:gd name="T1" fmla="*/ 603 h 798"/>
                <a:gd name="T2" fmla="*/ 0 w 404"/>
                <a:gd name="T3" fmla="*/ 798 h 798"/>
                <a:gd name="T4" fmla="*/ 393 w 404"/>
                <a:gd name="T5" fmla="*/ 657 h 798"/>
                <a:gd name="T6" fmla="*/ 404 w 404"/>
                <a:gd name="T7" fmla="*/ 643 h 798"/>
                <a:gd name="T8" fmla="*/ 221 w 404"/>
                <a:gd name="T9" fmla="*/ 132 h 798"/>
                <a:gd name="T10" fmla="*/ 209 w 404"/>
                <a:gd name="T11" fmla="*/ 129 h 798"/>
                <a:gd name="T12" fmla="*/ 199 w 404"/>
                <a:gd name="T13" fmla="*/ 125 h 798"/>
                <a:gd name="T14" fmla="*/ 194 w 404"/>
                <a:gd name="T15" fmla="*/ 119 h 798"/>
                <a:gd name="T16" fmla="*/ 190 w 404"/>
                <a:gd name="T17" fmla="*/ 112 h 798"/>
                <a:gd name="T18" fmla="*/ 190 w 404"/>
                <a:gd name="T19" fmla="*/ 104 h 798"/>
                <a:gd name="T20" fmla="*/ 192 w 404"/>
                <a:gd name="T21" fmla="*/ 96 h 798"/>
                <a:gd name="T22" fmla="*/ 197 w 404"/>
                <a:gd name="T23" fmla="*/ 88 h 798"/>
                <a:gd name="T24" fmla="*/ 204 w 404"/>
                <a:gd name="T25" fmla="*/ 81 h 798"/>
                <a:gd name="T26" fmla="*/ 175 w 404"/>
                <a:gd name="T27" fmla="*/ 0 h 798"/>
                <a:gd name="T28" fmla="*/ 107 w 404"/>
                <a:gd name="T29" fmla="*/ 23 h 798"/>
                <a:gd name="T30" fmla="*/ 113 w 404"/>
                <a:gd name="T31" fmla="*/ 43 h 798"/>
                <a:gd name="T32" fmla="*/ 0 w 404"/>
                <a:gd name="T33" fmla="*/ 83 h 798"/>
                <a:gd name="T34" fmla="*/ 0 w 404"/>
                <a:gd name="T35" fmla="*/ 405 h 798"/>
                <a:gd name="T36" fmla="*/ 15 w 404"/>
                <a:gd name="T37" fmla="*/ 406 h 798"/>
                <a:gd name="T38" fmla="*/ 29 w 404"/>
                <a:gd name="T39" fmla="*/ 410 h 798"/>
                <a:gd name="T40" fmla="*/ 43 w 404"/>
                <a:gd name="T41" fmla="*/ 416 h 798"/>
                <a:gd name="T42" fmla="*/ 54 w 404"/>
                <a:gd name="T43" fmla="*/ 423 h 798"/>
                <a:gd name="T44" fmla="*/ 66 w 404"/>
                <a:gd name="T45" fmla="*/ 434 h 798"/>
                <a:gd name="T46" fmla="*/ 76 w 404"/>
                <a:gd name="T47" fmla="*/ 444 h 798"/>
                <a:gd name="T48" fmla="*/ 84 w 404"/>
                <a:gd name="T49" fmla="*/ 457 h 798"/>
                <a:gd name="T50" fmla="*/ 91 w 404"/>
                <a:gd name="T51" fmla="*/ 472 h 798"/>
                <a:gd name="T52" fmla="*/ 96 w 404"/>
                <a:gd name="T53" fmla="*/ 491 h 798"/>
                <a:gd name="T54" fmla="*/ 97 w 404"/>
                <a:gd name="T55" fmla="*/ 510 h 798"/>
                <a:gd name="T56" fmla="*/ 94 w 404"/>
                <a:gd name="T57" fmla="*/ 529 h 798"/>
                <a:gd name="T58" fmla="*/ 88 w 404"/>
                <a:gd name="T59" fmla="*/ 546 h 798"/>
                <a:gd name="T60" fmla="*/ 78 w 404"/>
                <a:gd name="T61" fmla="*/ 563 h 798"/>
                <a:gd name="T62" fmla="*/ 66 w 404"/>
                <a:gd name="T63" fmla="*/ 576 h 798"/>
                <a:gd name="T64" fmla="*/ 51 w 404"/>
                <a:gd name="T65" fmla="*/ 589 h 798"/>
                <a:gd name="T66" fmla="*/ 33 w 404"/>
                <a:gd name="T67" fmla="*/ 597 h 798"/>
                <a:gd name="T68" fmla="*/ 25 w 404"/>
                <a:gd name="T69" fmla="*/ 599 h 798"/>
                <a:gd name="T70" fmla="*/ 17 w 404"/>
                <a:gd name="T71" fmla="*/ 601 h 798"/>
                <a:gd name="T72" fmla="*/ 9 w 404"/>
                <a:gd name="T73" fmla="*/ 602 h 798"/>
                <a:gd name="T74" fmla="*/ 0 w 404"/>
                <a:gd name="T75" fmla="*/ 60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4" h="798">
                  <a:moveTo>
                    <a:pt x="0" y="603"/>
                  </a:moveTo>
                  <a:lnTo>
                    <a:pt x="0" y="798"/>
                  </a:lnTo>
                  <a:lnTo>
                    <a:pt x="393" y="657"/>
                  </a:lnTo>
                  <a:lnTo>
                    <a:pt x="404" y="643"/>
                  </a:lnTo>
                  <a:lnTo>
                    <a:pt x="221" y="132"/>
                  </a:lnTo>
                  <a:lnTo>
                    <a:pt x="209" y="129"/>
                  </a:lnTo>
                  <a:lnTo>
                    <a:pt x="199" y="125"/>
                  </a:lnTo>
                  <a:lnTo>
                    <a:pt x="194" y="119"/>
                  </a:lnTo>
                  <a:lnTo>
                    <a:pt x="190" y="112"/>
                  </a:lnTo>
                  <a:lnTo>
                    <a:pt x="190" y="104"/>
                  </a:lnTo>
                  <a:lnTo>
                    <a:pt x="192" y="96"/>
                  </a:lnTo>
                  <a:lnTo>
                    <a:pt x="197" y="88"/>
                  </a:lnTo>
                  <a:lnTo>
                    <a:pt x="204" y="81"/>
                  </a:lnTo>
                  <a:lnTo>
                    <a:pt x="175" y="0"/>
                  </a:lnTo>
                  <a:lnTo>
                    <a:pt x="107" y="23"/>
                  </a:lnTo>
                  <a:lnTo>
                    <a:pt x="113" y="43"/>
                  </a:lnTo>
                  <a:lnTo>
                    <a:pt x="0" y="83"/>
                  </a:lnTo>
                  <a:lnTo>
                    <a:pt x="0" y="405"/>
                  </a:lnTo>
                  <a:lnTo>
                    <a:pt x="15" y="406"/>
                  </a:lnTo>
                  <a:lnTo>
                    <a:pt x="29" y="410"/>
                  </a:lnTo>
                  <a:lnTo>
                    <a:pt x="43" y="416"/>
                  </a:lnTo>
                  <a:lnTo>
                    <a:pt x="54" y="423"/>
                  </a:lnTo>
                  <a:lnTo>
                    <a:pt x="66" y="434"/>
                  </a:lnTo>
                  <a:lnTo>
                    <a:pt x="76" y="444"/>
                  </a:lnTo>
                  <a:lnTo>
                    <a:pt x="84" y="457"/>
                  </a:lnTo>
                  <a:lnTo>
                    <a:pt x="91" y="472"/>
                  </a:lnTo>
                  <a:lnTo>
                    <a:pt x="96" y="491"/>
                  </a:lnTo>
                  <a:lnTo>
                    <a:pt x="97" y="510"/>
                  </a:lnTo>
                  <a:lnTo>
                    <a:pt x="94" y="529"/>
                  </a:lnTo>
                  <a:lnTo>
                    <a:pt x="88" y="546"/>
                  </a:lnTo>
                  <a:lnTo>
                    <a:pt x="78" y="563"/>
                  </a:lnTo>
                  <a:lnTo>
                    <a:pt x="66" y="576"/>
                  </a:lnTo>
                  <a:lnTo>
                    <a:pt x="51" y="589"/>
                  </a:lnTo>
                  <a:lnTo>
                    <a:pt x="33" y="597"/>
                  </a:lnTo>
                  <a:lnTo>
                    <a:pt x="25" y="599"/>
                  </a:lnTo>
                  <a:lnTo>
                    <a:pt x="17" y="601"/>
                  </a:lnTo>
                  <a:lnTo>
                    <a:pt x="9" y="602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4235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5" name="Freeform 1445"/>
            <p:cNvSpPr>
              <a:spLocks/>
            </p:cNvSpPr>
            <p:nvPr userDrawn="1"/>
          </p:nvSpPr>
          <p:spPr bwMode="auto">
            <a:xfrm>
              <a:off x="3159" y="303"/>
              <a:ext cx="123" cy="401"/>
            </a:xfrm>
            <a:custGeom>
              <a:avLst/>
              <a:gdLst>
                <a:gd name="T0" fmla="*/ 245 w 245"/>
                <a:gd name="T1" fmla="*/ 322 h 802"/>
                <a:gd name="T2" fmla="*/ 245 w 245"/>
                <a:gd name="T3" fmla="*/ 0 h 802"/>
                <a:gd name="T4" fmla="*/ 0 w 245"/>
                <a:gd name="T5" fmla="*/ 88 h 802"/>
                <a:gd name="T6" fmla="*/ 0 w 245"/>
                <a:gd name="T7" fmla="*/ 710 h 802"/>
                <a:gd name="T8" fmla="*/ 12 w 245"/>
                <a:gd name="T9" fmla="*/ 705 h 802"/>
                <a:gd name="T10" fmla="*/ 24 w 245"/>
                <a:gd name="T11" fmla="*/ 740 h 802"/>
                <a:gd name="T12" fmla="*/ 0 w 245"/>
                <a:gd name="T13" fmla="*/ 749 h 802"/>
                <a:gd name="T14" fmla="*/ 0 w 245"/>
                <a:gd name="T15" fmla="*/ 802 h 802"/>
                <a:gd name="T16" fmla="*/ 245 w 245"/>
                <a:gd name="T17" fmla="*/ 715 h 802"/>
                <a:gd name="T18" fmla="*/ 245 w 245"/>
                <a:gd name="T19" fmla="*/ 520 h 802"/>
                <a:gd name="T20" fmla="*/ 230 w 245"/>
                <a:gd name="T21" fmla="*/ 518 h 802"/>
                <a:gd name="T22" fmla="*/ 216 w 245"/>
                <a:gd name="T23" fmla="*/ 514 h 802"/>
                <a:gd name="T24" fmla="*/ 202 w 245"/>
                <a:gd name="T25" fmla="*/ 508 h 802"/>
                <a:gd name="T26" fmla="*/ 191 w 245"/>
                <a:gd name="T27" fmla="*/ 500 h 802"/>
                <a:gd name="T28" fmla="*/ 179 w 245"/>
                <a:gd name="T29" fmla="*/ 491 h 802"/>
                <a:gd name="T30" fmla="*/ 169 w 245"/>
                <a:gd name="T31" fmla="*/ 481 h 802"/>
                <a:gd name="T32" fmla="*/ 161 w 245"/>
                <a:gd name="T33" fmla="*/ 467 h 802"/>
                <a:gd name="T34" fmla="*/ 154 w 245"/>
                <a:gd name="T35" fmla="*/ 453 h 802"/>
                <a:gd name="T36" fmla="*/ 149 w 245"/>
                <a:gd name="T37" fmla="*/ 433 h 802"/>
                <a:gd name="T38" fmla="*/ 148 w 245"/>
                <a:gd name="T39" fmla="*/ 414 h 802"/>
                <a:gd name="T40" fmla="*/ 152 w 245"/>
                <a:gd name="T41" fmla="*/ 395 h 802"/>
                <a:gd name="T42" fmla="*/ 157 w 245"/>
                <a:gd name="T43" fmla="*/ 377 h 802"/>
                <a:gd name="T44" fmla="*/ 167 w 245"/>
                <a:gd name="T45" fmla="*/ 361 h 802"/>
                <a:gd name="T46" fmla="*/ 179 w 245"/>
                <a:gd name="T47" fmla="*/ 347 h 802"/>
                <a:gd name="T48" fmla="*/ 194 w 245"/>
                <a:gd name="T49" fmla="*/ 334 h 802"/>
                <a:gd name="T50" fmla="*/ 212 w 245"/>
                <a:gd name="T51" fmla="*/ 326 h 802"/>
                <a:gd name="T52" fmla="*/ 220 w 245"/>
                <a:gd name="T53" fmla="*/ 324 h 802"/>
                <a:gd name="T54" fmla="*/ 229 w 245"/>
                <a:gd name="T55" fmla="*/ 323 h 802"/>
                <a:gd name="T56" fmla="*/ 237 w 245"/>
                <a:gd name="T57" fmla="*/ 322 h 802"/>
                <a:gd name="T58" fmla="*/ 245 w 245"/>
                <a:gd name="T59" fmla="*/ 32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802">
                  <a:moveTo>
                    <a:pt x="245" y="322"/>
                  </a:moveTo>
                  <a:lnTo>
                    <a:pt x="245" y="0"/>
                  </a:lnTo>
                  <a:lnTo>
                    <a:pt x="0" y="88"/>
                  </a:lnTo>
                  <a:lnTo>
                    <a:pt x="0" y="710"/>
                  </a:lnTo>
                  <a:lnTo>
                    <a:pt x="12" y="705"/>
                  </a:lnTo>
                  <a:lnTo>
                    <a:pt x="24" y="740"/>
                  </a:lnTo>
                  <a:lnTo>
                    <a:pt x="0" y="749"/>
                  </a:lnTo>
                  <a:lnTo>
                    <a:pt x="0" y="802"/>
                  </a:lnTo>
                  <a:lnTo>
                    <a:pt x="245" y="715"/>
                  </a:lnTo>
                  <a:lnTo>
                    <a:pt x="245" y="520"/>
                  </a:lnTo>
                  <a:lnTo>
                    <a:pt x="230" y="518"/>
                  </a:lnTo>
                  <a:lnTo>
                    <a:pt x="216" y="514"/>
                  </a:lnTo>
                  <a:lnTo>
                    <a:pt x="202" y="508"/>
                  </a:lnTo>
                  <a:lnTo>
                    <a:pt x="191" y="500"/>
                  </a:lnTo>
                  <a:lnTo>
                    <a:pt x="179" y="491"/>
                  </a:lnTo>
                  <a:lnTo>
                    <a:pt x="169" y="481"/>
                  </a:lnTo>
                  <a:lnTo>
                    <a:pt x="161" y="467"/>
                  </a:lnTo>
                  <a:lnTo>
                    <a:pt x="154" y="453"/>
                  </a:lnTo>
                  <a:lnTo>
                    <a:pt x="149" y="433"/>
                  </a:lnTo>
                  <a:lnTo>
                    <a:pt x="148" y="414"/>
                  </a:lnTo>
                  <a:lnTo>
                    <a:pt x="152" y="395"/>
                  </a:lnTo>
                  <a:lnTo>
                    <a:pt x="157" y="377"/>
                  </a:lnTo>
                  <a:lnTo>
                    <a:pt x="167" y="361"/>
                  </a:lnTo>
                  <a:lnTo>
                    <a:pt x="179" y="347"/>
                  </a:lnTo>
                  <a:lnTo>
                    <a:pt x="194" y="334"/>
                  </a:lnTo>
                  <a:lnTo>
                    <a:pt x="212" y="326"/>
                  </a:lnTo>
                  <a:lnTo>
                    <a:pt x="220" y="324"/>
                  </a:lnTo>
                  <a:lnTo>
                    <a:pt x="229" y="323"/>
                  </a:lnTo>
                  <a:lnTo>
                    <a:pt x="237" y="322"/>
                  </a:lnTo>
                  <a:lnTo>
                    <a:pt x="245" y="322"/>
                  </a:lnTo>
                  <a:close/>
                </a:path>
              </a:pathLst>
            </a:custGeom>
            <a:solidFill>
              <a:srgbClr val="4235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6" name="Freeform 1446"/>
            <p:cNvSpPr>
              <a:spLocks/>
            </p:cNvSpPr>
            <p:nvPr userDrawn="1"/>
          </p:nvSpPr>
          <p:spPr bwMode="auto">
            <a:xfrm>
              <a:off x="3042" y="346"/>
              <a:ext cx="117" cy="359"/>
            </a:xfrm>
            <a:custGeom>
              <a:avLst/>
              <a:gdLst>
                <a:gd name="T0" fmla="*/ 234 w 234"/>
                <a:gd name="T1" fmla="*/ 622 h 716"/>
                <a:gd name="T2" fmla="*/ 234 w 234"/>
                <a:gd name="T3" fmla="*/ 0 h 716"/>
                <a:gd name="T4" fmla="*/ 124 w 234"/>
                <a:gd name="T5" fmla="*/ 39 h 716"/>
                <a:gd name="T6" fmla="*/ 105 w 234"/>
                <a:gd name="T7" fmla="*/ 22 h 716"/>
                <a:gd name="T8" fmla="*/ 42 w 234"/>
                <a:gd name="T9" fmla="*/ 44 h 716"/>
                <a:gd name="T10" fmla="*/ 0 w 234"/>
                <a:gd name="T11" fmla="*/ 131 h 716"/>
                <a:gd name="T12" fmla="*/ 8 w 234"/>
                <a:gd name="T13" fmla="*/ 154 h 716"/>
                <a:gd name="T14" fmla="*/ 20 w 234"/>
                <a:gd name="T15" fmla="*/ 153 h 716"/>
                <a:gd name="T16" fmla="*/ 31 w 234"/>
                <a:gd name="T17" fmla="*/ 155 h 716"/>
                <a:gd name="T18" fmla="*/ 38 w 234"/>
                <a:gd name="T19" fmla="*/ 162 h 716"/>
                <a:gd name="T20" fmla="*/ 41 w 234"/>
                <a:gd name="T21" fmla="*/ 170 h 716"/>
                <a:gd name="T22" fmla="*/ 42 w 234"/>
                <a:gd name="T23" fmla="*/ 180 h 716"/>
                <a:gd name="T24" fmla="*/ 40 w 234"/>
                <a:gd name="T25" fmla="*/ 189 h 716"/>
                <a:gd name="T26" fmla="*/ 34 w 234"/>
                <a:gd name="T27" fmla="*/ 198 h 716"/>
                <a:gd name="T28" fmla="*/ 26 w 234"/>
                <a:gd name="T29" fmla="*/ 205 h 716"/>
                <a:gd name="T30" fmla="*/ 197 w 234"/>
                <a:gd name="T31" fmla="*/ 683 h 716"/>
                <a:gd name="T32" fmla="*/ 225 w 234"/>
                <a:gd name="T33" fmla="*/ 716 h 716"/>
                <a:gd name="T34" fmla="*/ 234 w 234"/>
                <a:gd name="T35" fmla="*/ 714 h 716"/>
                <a:gd name="T36" fmla="*/ 234 w 234"/>
                <a:gd name="T37" fmla="*/ 661 h 716"/>
                <a:gd name="T38" fmla="*/ 221 w 234"/>
                <a:gd name="T39" fmla="*/ 666 h 716"/>
                <a:gd name="T40" fmla="*/ 208 w 234"/>
                <a:gd name="T41" fmla="*/ 631 h 716"/>
                <a:gd name="T42" fmla="*/ 234 w 234"/>
                <a:gd name="T43" fmla="*/ 62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716">
                  <a:moveTo>
                    <a:pt x="234" y="622"/>
                  </a:moveTo>
                  <a:lnTo>
                    <a:pt x="234" y="0"/>
                  </a:lnTo>
                  <a:lnTo>
                    <a:pt x="124" y="39"/>
                  </a:lnTo>
                  <a:lnTo>
                    <a:pt x="105" y="22"/>
                  </a:lnTo>
                  <a:lnTo>
                    <a:pt x="42" y="44"/>
                  </a:lnTo>
                  <a:lnTo>
                    <a:pt x="0" y="131"/>
                  </a:lnTo>
                  <a:lnTo>
                    <a:pt x="8" y="154"/>
                  </a:lnTo>
                  <a:lnTo>
                    <a:pt x="20" y="153"/>
                  </a:lnTo>
                  <a:lnTo>
                    <a:pt x="31" y="155"/>
                  </a:lnTo>
                  <a:lnTo>
                    <a:pt x="38" y="162"/>
                  </a:lnTo>
                  <a:lnTo>
                    <a:pt x="41" y="170"/>
                  </a:lnTo>
                  <a:lnTo>
                    <a:pt x="42" y="180"/>
                  </a:lnTo>
                  <a:lnTo>
                    <a:pt x="40" y="189"/>
                  </a:lnTo>
                  <a:lnTo>
                    <a:pt x="34" y="198"/>
                  </a:lnTo>
                  <a:lnTo>
                    <a:pt x="26" y="205"/>
                  </a:lnTo>
                  <a:lnTo>
                    <a:pt x="197" y="683"/>
                  </a:lnTo>
                  <a:lnTo>
                    <a:pt x="225" y="716"/>
                  </a:lnTo>
                  <a:lnTo>
                    <a:pt x="234" y="714"/>
                  </a:lnTo>
                  <a:lnTo>
                    <a:pt x="234" y="661"/>
                  </a:lnTo>
                  <a:lnTo>
                    <a:pt x="221" y="666"/>
                  </a:lnTo>
                  <a:lnTo>
                    <a:pt x="208" y="631"/>
                  </a:lnTo>
                  <a:lnTo>
                    <a:pt x="234" y="622"/>
                  </a:lnTo>
                  <a:close/>
                </a:path>
              </a:pathLst>
            </a:custGeom>
            <a:solidFill>
              <a:srgbClr val="4235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7" name="Freeform 1447"/>
            <p:cNvSpPr>
              <a:spLocks/>
            </p:cNvSpPr>
            <p:nvPr userDrawn="1"/>
          </p:nvSpPr>
          <p:spPr bwMode="auto">
            <a:xfrm>
              <a:off x="3289" y="284"/>
              <a:ext cx="45" cy="134"/>
            </a:xfrm>
            <a:custGeom>
              <a:avLst/>
              <a:gdLst>
                <a:gd name="T0" fmla="*/ 0 w 91"/>
                <a:gd name="T1" fmla="*/ 35 h 269"/>
                <a:gd name="T2" fmla="*/ 0 w 91"/>
                <a:gd name="T3" fmla="*/ 269 h 269"/>
                <a:gd name="T4" fmla="*/ 80 w 91"/>
                <a:gd name="T5" fmla="*/ 240 h 269"/>
                <a:gd name="T6" fmla="*/ 91 w 91"/>
                <a:gd name="T7" fmla="*/ 210 h 269"/>
                <a:gd name="T8" fmla="*/ 16 w 91"/>
                <a:gd name="T9" fmla="*/ 0 h 269"/>
                <a:gd name="T10" fmla="*/ 0 w 91"/>
                <a:gd name="T11" fmla="*/ 6 h 269"/>
                <a:gd name="T12" fmla="*/ 0 w 91"/>
                <a:gd name="T13" fmla="*/ 19 h 269"/>
                <a:gd name="T14" fmla="*/ 9 w 91"/>
                <a:gd name="T15" fmla="*/ 15 h 269"/>
                <a:gd name="T16" fmla="*/ 14 w 91"/>
                <a:gd name="T17" fmla="*/ 30 h 269"/>
                <a:gd name="T18" fmla="*/ 0 w 91"/>
                <a:gd name="T19" fmla="*/ 3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269">
                  <a:moveTo>
                    <a:pt x="0" y="35"/>
                  </a:moveTo>
                  <a:lnTo>
                    <a:pt x="0" y="269"/>
                  </a:lnTo>
                  <a:lnTo>
                    <a:pt x="80" y="240"/>
                  </a:lnTo>
                  <a:lnTo>
                    <a:pt x="91" y="2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9" y="15"/>
                  </a:lnTo>
                  <a:lnTo>
                    <a:pt x="14" y="3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8" name="Freeform 1448"/>
            <p:cNvSpPr>
              <a:spLocks/>
            </p:cNvSpPr>
            <p:nvPr userDrawn="1"/>
          </p:nvSpPr>
          <p:spPr bwMode="auto">
            <a:xfrm>
              <a:off x="3184" y="287"/>
              <a:ext cx="105" cy="169"/>
            </a:xfrm>
            <a:custGeom>
              <a:avLst/>
              <a:gdLst>
                <a:gd name="T0" fmla="*/ 210 w 210"/>
                <a:gd name="T1" fmla="*/ 13 h 338"/>
                <a:gd name="T2" fmla="*/ 210 w 210"/>
                <a:gd name="T3" fmla="*/ 0 h 338"/>
                <a:gd name="T4" fmla="*/ 0 w 210"/>
                <a:gd name="T5" fmla="*/ 75 h 338"/>
                <a:gd name="T6" fmla="*/ 0 w 210"/>
                <a:gd name="T7" fmla="*/ 117 h 338"/>
                <a:gd name="T8" fmla="*/ 12 w 210"/>
                <a:gd name="T9" fmla="*/ 114 h 338"/>
                <a:gd name="T10" fmla="*/ 73 w 210"/>
                <a:gd name="T11" fmla="*/ 286 h 338"/>
                <a:gd name="T12" fmla="*/ 0 w 210"/>
                <a:gd name="T13" fmla="*/ 311 h 338"/>
                <a:gd name="T14" fmla="*/ 0 w 210"/>
                <a:gd name="T15" fmla="*/ 338 h 338"/>
                <a:gd name="T16" fmla="*/ 210 w 210"/>
                <a:gd name="T17" fmla="*/ 263 h 338"/>
                <a:gd name="T18" fmla="*/ 210 w 210"/>
                <a:gd name="T19" fmla="*/ 29 h 338"/>
                <a:gd name="T20" fmla="*/ 202 w 210"/>
                <a:gd name="T21" fmla="*/ 32 h 338"/>
                <a:gd name="T22" fmla="*/ 196 w 210"/>
                <a:gd name="T23" fmla="*/ 17 h 338"/>
                <a:gd name="T24" fmla="*/ 210 w 210"/>
                <a:gd name="T25" fmla="*/ 1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338">
                  <a:moveTo>
                    <a:pt x="210" y="13"/>
                  </a:moveTo>
                  <a:lnTo>
                    <a:pt x="210" y="0"/>
                  </a:lnTo>
                  <a:lnTo>
                    <a:pt x="0" y="75"/>
                  </a:lnTo>
                  <a:lnTo>
                    <a:pt x="0" y="117"/>
                  </a:lnTo>
                  <a:lnTo>
                    <a:pt x="12" y="114"/>
                  </a:lnTo>
                  <a:lnTo>
                    <a:pt x="73" y="286"/>
                  </a:lnTo>
                  <a:lnTo>
                    <a:pt x="0" y="311"/>
                  </a:lnTo>
                  <a:lnTo>
                    <a:pt x="0" y="338"/>
                  </a:lnTo>
                  <a:lnTo>
                    <a:pt x="210" y="263"/>
                  </a:lnTo>
                  <a:lnTo>
                    <a:pt x="210" y="29"/>
                  </a:lnTo>
                  <a:lnTo>
                    <a:pt x="202" y="32"/>
                  </a:lnTo>
                  <a:lnTo>
                    <a:pt x="196" y="17"/>
                  </a:lnTo>
                  <a:lnTo>
                    <a:pt x="210" y="13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9" name="Freeform 1449"/>
            <p:cNvSpPr>
              <a:spLocks/>
            </p:cNvSpPr>
            <p:nvPr userDrawn="1"/>
          </p:nvSpPr>
          <p:spPr bwMode="auto">
            <a:xfrm>
              <a:off x="3110" y="325"/>
              <a:ext cx="74" cy="139"/>
            </a:xfrm>
            <a:custGeom>
              <a:avLst/>
              <a:gdLst>
                <a:gd name="T0" fmla="*/ 149 w 149"/>
                <a:gd name="T1" fmla="*/ 42 h 279"/>
                <a:gd name="T2" fmla="*/ 149 w 149"/>
                <a:gd name="T3" fmla="*/ 0 h 279"/>
                <a:gd name="T4" fmla="*/ 0 w 149"/>
                <a:gd name="T5" fmla="*/ 53 h 279"/>
                <a:gd name="T6" fmla="*/ 75 w 149"/>
                <a:gd name="T7" fmla="*/ 263 h 279"/>
                <a:gd name="T8" fmla="*/ 103 w 149"/>
                <a:gd name="T9" fmla="*/ 279 h 279"/>
                <a:gd name="T10" fmla="*/ 149 w 149"/>
                <a:gd name="T11" fmla="*/ 263 h 279"/>
                <a:gd name="T12" fmla="*/ 149 w 149"/>
                <a:gd name="T13" fmla="*/ 236 h 279"/>
                <a:gd name="T14" fmla="*/ 136 w 149"/>
                <a:gd name="T15" fmla="*/ 240 h 279"/>
                <a:gd name="T16" fmla="*/ 75 w 149"/>
                <a:gd name="T17" fmla="*/ 68 h 279"/>
                <a:gd name="T18" fmla="*/ 104 w 149"/>
                <a:gd name="T19" fmla="*/ 58 h 279"/>
                <a:gd name="T20" fmla="*/ 98 w 149"/>
                <a:gd name="T21" fmla="*/ 40 h 279"/>
                <a:gd name="T22" fmla="*/ 127 w 149"/>
                <a:gd name="T23" fmla="*/ 30 h 279"/>
                <a:gd name="T24" fmla="*/ 133 w 149"/>
                <a:gd name="T25" fmla="*/ 48 h 279"/>
                <a:gd name="T26" fmla="*/ 149 w 149"/>
                <a:gd name="T27" fmla="*/ 4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279">
                  <a:moveTo>
                    <a:pt x="149" y="42"/>
                  </a:moveTo>
                  <a:lnTo>
                    <a:pt x="149" y="0"/>
                  </a:lnTo>
                  <a:lnTo>
                    <a:pt x="0" y="53"/>
                  </a:lnTo>
                  <a:lnTo>
                    <a:pt x="75" y="263"/>
                  </a:lnTo>
                  <a:lnTo>
                    <a:pt x="103" y="279"/>
                  </a:lnTo>
                  <a:lnTo>
                    <a:pt x="149" y="263"/>
                  </a:lnTo>
                  <a:lnTo>
                    <a:pt x="149" y="236"/>
                  </a:lnTo>
                  <a:lnTo>
                    <a:pt x="136" y="240"/>
                  </a:lnTo>
                  <a:lnTo>
                    <a:pt x="75" y="68"/>
                  </a:lnTo>
                  <a:lnTo>
                    <a:pt x="104" y="58"/>
                  </a:lnTo>
                  <a:lnTo>
                    <a:pt x="98" y="40"/>
                  </a:lnTo>
                  <a:lnTo>
                    <a:pt x="127" y="30"/>
                  </a:lnTo>
                  <a:lnTo>
                    <a:pt x="133" y="48"/>
                  </a:lnTo>
                  <a:lnTo>
                    <a:pt x="149" y="42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0" name="Freeform 1450"/>
            <p:cNvSpPr>
              <a:spLocks/>
            </p:cNvSpPr>
            <p:nvPr userDrawn="1"/>
          </p:nvSpPr>
          <p:spPr bwMode="auto">
            <a:xfrm>
              <a:off x="3284" y="469"/>
              <a:ext cx="42" cy="88"/>
            </a:xfrm>
            <a:custGeom>
              <a:avLst/>
              <a:gdLst>
                <a:gd name="T0" fmla="*/ 86 w 86"/>
                <a:gd name="T1" fmla="*/ 89 h 176"/>
                <a:gd name="T2" fmla="*/ 86 w 86"/>
                <a:gd name="T3" fmla="*/ 87 h 176"/>
                <a:gd name="T4" fmla="*/ 86 w 86"/>
                <a:gd name="T5" fmla="*/ 80 h 176"/>
                <a:gd name="T6" fmla="*/ 85 w 86"/>
                <a:gd name="T7" fmla="*/ 73 h 176"/>
                <a:gd name="T8" fmla="*/ 82 w 86"/>
                <a:gd name="T9" fmla="*/ 66 h 176"/>
                <a:gd name="T10" fmla="*/ 80 w 86"/>
                <a:gd name="T11" fmla="*/ 59 h 176"/>
                <a:gd name="T12" fmla="*/ 74 w 86"/>
                <a:gd name="T13" fmla="*/ 46 h 176"/>
                <a:gd name="T14" fmla="*/ 67 w 86"/>
                <a:gd name="T15" fmla="*/ 36 h 176"/>
                <a:gd name="T16" fmla="*/ 59 w 86"/>
                <a:gd name="T17" fmla="*/ 25 h 176"/>
                <a:gd name="T18" fmla="*/ 49 w 86"/>
                <a:gd name="T19" fmla="*/ 17 h 176"/>
                <a:gd name="T20" fmla="*/ 37 w 86"/>
                <a:gd name="T21" fmla="*/ 10 h 176"/>
                <a:gd name="T22" fmla="*/ 26 w 86"/>
                <a:gd name="T23" fmla="*/ 6 h 176"/>
                <a:gd name="T24" fmla="*/ 13 w 86"/>
                <a:gd name="T25" fmla="*/ 2 h 176"/>
                <a:gd name="T26" fmla="*/ 0 w 86"/>
                <a:gd name="T27" fmla="*/ 0 h 176"/>
                <a:gd name="T28" fmla="*/ 0 w 86"/>
                <a:gd name="T29" fmla="*/ 62 h 176"/>
                <a:gd name="T30" fmla="*/ 15 w 86"/>
                <a:gd name="T31" fmla="*/ 70 h 176"/>
                <a:gd name="T32" fmla="*/ 18 w 86"/>
                <a:gd name="T33" fmla="*/ 73 h 176"/>
                <a:gd name="T34" fmla="*/ 19 w 86"/>
                <a:gd name="T35" fmla="*/ 75 h 176"/>
                <a:gd name="T36" fmla="*/ 19 w 86"/>
                <a:gd name="T37" fmla="*/ 77 h 176"/>
                <a:gd name="T38" fmla="*/ 19 w 86"/>
                <a:gd name="T39" fmla="*/ 80 h 176"/>
                <a:gd name="T40" fmla="*/ 10 w 86"/>
                <a:gd name="T41" fmla="*/ 97 h 176"/>
                <a:gd name="T42" fmla="*/ 9 w 86"/>
                <a:gd name="T43" fmla="*/ 99 h 176"/>
                <a:gd name="T44" fmla="*/ 6 w 86"/>
                <a:gd name="T45" fmla="*/ 100 h 176"/>
                <a:gd name="T46" fmla="*/ 3 w 86"/>
                <a:gd name="T47" fmla="*/ 100 h 176"/>
                <a:gd name="T48" fmla="*/ 0 w 86"/>
                <a:gd name="T49" fmla="*/ 100 h 176"/>
                <a:gd name="T50" fmla="*/ 0 w 86"/>
                <a:gd name="T51" fmla="*/ 100 h 176"/>
                <a:gd name="T52" fmla="*/ 0 w 86"/>
                <a:gd name="T53" fmla="*/ 176 h 176"/>
                <a:gd name="T54" fmla="*/ 7 w 86"/>
                <a:gd name="T55" fmla="*/ 176 h 176"/>
                <a:gd name="T56" fmla="*/ 14 w 86"/>
                <a:gd name="T57" fmla="*/ 175 h 176"/>
                <a:gd name="T58" fmla="*/ 20 w 86"/>
                <a:gd name="T59" fmla="*/ 174 h 176"/>
                <a:gd name="T60" fmla="*/ 27 w 86"/>
                <a:gd name="T61" fmla="*/ 172 h 176"/>
                <a:gd name="T62" fmla="*/ 40 w 86"/>
                <a:gd name="T63" fmla="*/ 166 h 176"/>
                <a:gd name="T64" fmla="*/ 51 w 86"/>
                <a:gd name="T65" fmla="*/ 158 h 176"/>
                <a:gd name="T66" fmla="*/ 60 w 86"/>
                <a:gd name="T67" fmla="*/ 150 h 176"/>
                <a:gd name="T68" fmla="*/ 70 w 86"/>
                <a:gd name="T69" fmla="*/ 138 h 176"/>
                <a:gd name="T70" fmla="*/ 77 w 86"/>
                <a:gd name="T71" fmla="*/ 128 h 176"/>
                <a:gd name="T72" fmla="*/ 81 w 86"/>
                <a:gd name="T73" fmla="*/ 115 h 176"/>
                <a:gd name="T74" fmla="*/ 85 w 86"/>
                <a:gd name="T75" fmla="*/ 103 h 176"/>
                <a:gd name="T76" fmla="*/ 86 w 86"/>
                <a:gd name="T77" fmla="*/ 8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176">
                  <a:moveTo>
                    <a:pt x="86" y="89"/>
                  </a:moveTo>
                  <a:lnTo>
                    <a:pt x="86" y="87"/>
                  </a:lnTo>
                  <a:lnTo>
                    <a:pt x="86" y="80"/>
                  </a:lnTo>
                  <a:lnTo>
                    <a:pt x="85" y="73"/>
                  </a:lnTo>
                  <a:lnTo>
                    <a:pt x="82" y="66"/>
                  </a:lnTo>
                  <a:lnTo>
                    <a:pt x="80" y="59"/>
                  </a:lnTo>
                  <a:lnTo>
                    <a:pt x="74" y="46"/>
                  </a:lnTo>
                  <a:lnTo>
                    <a:pt x="67" y="36"/>
                  </a:lnTo>
                  <a:lnTo>
                    <a:pt x="59" y="25"/>
                  </a:lnTo>
                  <a:lnTo>
                    <a:pt x="49" y="17"/>
                  </a:lnTo>
                  <a:lnTo>
                    <a:pt x="37" y="10"/>
                  </a:lnTo>
                  <a:lnTo>
                    <a:pt x="26" y="6"/>
                  </a:lnTo>
                  <a:lnTo>
                    <a:pt x="13" y="2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5" y="70"/>
                  </a:lnTo>
                  <a:lnTo>
                    <a:pt x="18" y="73"/>
                  </a:lnTo>
                  <a:lnTo>
                    <a:pt x="19" y="75"/>
                  </a:lnTo>
                  <a:lnTo>
                    <a:pt x="19" y="77"/>
                  </a:lnTo>
                  <a:lnTo>
                    <a:pt x="19" y="80"/>
                  </a:lnTo>
                  <a:lnTo>
                    <a:pt x="10" y="97"/>
                  </a:lnTo>
                  <a:lnTo>
                    <a:pt x="9" y="99"/>
                  </a:lnTo>
                  <a:lnTo>
                    <a:pt x="6" y="100"/>
                  </a:lnTo>
                  <a:lnTo>
                    <a:pt x="3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76"/>
                  </a:lnTo>
                  <a:lnTo>
                    <a:pt x="7" y="176"/>
                  </a:lnTo>
                  <a:lnTo>
                    <a:pt x="14" y="175"/>
                  </a:lnTo>
                  <a:lnTo>
                    <a:pt x="20" y="174"/>
                  </a:lnTo>
                  <a:lnTo>
                    <a:pt x="27" y="172"/>
                  </a:lnTo>
                  <a:lnTo>
                    <a:pt x="40" y="166"/>
                  </a:lnTo>
                  <a:lnTo>
                    <a:pt x="51" y="158"/>
                  </a:lnTo>
                  <a:lnTo>
                    <a:pt x="60" y="150"/>
                  </a:lnTo>
                  <a:lnTo>
                    <a:pt x="70" y="138"/>
                  </a:lnTo>
                  <a:lnTo>
                    <a:pt x="77" y="128"/>
                  </a:lnTo>
                  <a:lnTo>
                    <a:pt x="81" y="115"/>
                  </a:lnTo>
                  <a:lnTo>
                    <a:pt x="85" y="103"/>
                  </a:lnTo>
                  <a:lnTo>
                    <a:pt x="86" y="89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1" name="Freeform 1451"/>
            <p:cNvSpPr>
              <a:spLocks/>
            </p:cNvSpPr>
            <p:nvPr userDrawn="1"/>
          </p:nvSpPr>
          <p:spPr bwMode="auto">
            <a:xfrm>
              <a:off x="3268" y="469"/>
              <a:ext cx="16" cy="88"/>
            </a:xfrm>
            <a:custGeom>
              <a:avLst/>
              <a:gdLst>
                <a:gd name="T0" fmla="*/ 32 w 32"/>
                <a:gd name="T1" fmla="*/ 62 h 176"/>
                <a:gd name="T2" fmla="*/ 32 w 32"/>
                <a:gd name="T3" fmla="*/ 0 h 176"/>
                <a:gd name="T4" fmla="*/ 24 w 32"/>
                <a:gd name="T5" fmla="*/ 0 h 176"/>
                <a:gd name="T6" fmla="*/ 16 w 32"/>
                <a:gd name="T7" fmla="*/ 1 h 176"/>
                <a:gd name="T8" fmla="*/ 8 w 32"/>
                <a:gd name="T9" fmla="*/ 2 h 176"/>
                <a:gd name="T10" fmla="*/ 0 w 32"/>
                <a:gd name="T11" fmla="*/ 5 h 176"/>
                <a:gd name="T12" fmla="*/ 0 w 32"/>
                <a:gd name="T13" fmla="*/ 123 h 176"/>
                <a:gd name="T14" fmla="*/ 30 w 32"/>
                <a:gd name="T15" fmla="*/ 134 h 176"/>
                <a:gd name="T16" fmla="*/ 22 w 32"/>
                <a:gd name="T17" fmla="*/ 161 h 176"/>
                <a:gd name="T18" fmla="*/ 0 w 32"/>
                <a:gd name="T19" fmla="*/ 154 h 176"/>
                <a:gd name="T20" fmla="*/ 0 w 32"/>
                <a:gd name="T21" fmla="*/ 172 h 176"/>
                <a:gd name="T22" fmla="*/ 8 w 32"/>
                <a:gd name="T23" fmla="*/ 174 h 176"/>
                <a:gd name="T24" fmla="*/ 16 w 32"/>
                <a:gd name="T25" fmla="*/ 175 h 176"/>
                <a:gd name="T26" fmla="*/ 24 w 32"/>
                <a:gd name="T27" fmla="*/ 176 h 176"/>
                <a:gd name="T28" fmla="*/ 32 w 32"/>
                <a:gd name="T29" fmla="*/ 176 h 176"/>
                <a:gd name="T30" fmla="*/ 32 w 32"/>
                <a:gd name="T31" fmla="*/ 100 h 176"/>
                <a:gd name="T32" fmla="*/ 17 w 32"/>
                <a:gd name="T33" fmla="*/ 92 h 176"/>
                <a:gd name="T34" fmla="*/ 15 w 32"/>
                <a:gd name="T35" fmla="*/ 90 h 176"/>
                <a:gd name="T36" fmla="*/ 14 w 32"/>
                <a:gd name="T37" fmla="*/ 88 h 176"/>
                <a:gd name="T38" fmla="*/ 14 w 32"/>
                <a:gd name="T39" fmla="*/ 85 h 176"/>
                <a:gd name="T40" fmla="*/ 14 w 32"/>
                <a:gd name="T41" fmla="*/ 83 h 176"/>
                <a:gd name="T42" fmla="*/ 23 w 32"/>
                <a:gd name="T43" fmla="*/ 66 h 176"/>
                <a:gd name="T44" fmla="*/ 26 w 32"/>
                <a:gd name="T45" fmla="*/ 63 h 176"/>
                <a:gd name="T46" fmla="*/ 28 w 32"/>
                <a:gd name="T47" fmla="*/ 62 h 176"/>
                <a:gd name="T48" fmla="*/ 30 w 32"/>
                <a:gd name="T49" fmla="*/ 62 h 176"/>
                <a:gd name="T50" fmla="*/ 32 w 32"/>
                <a:gd name="T51" fmla="*/ 62 h 176"/>
                <a:gd name="T52" fmla="*/ 32 w 32"/>
                <a:gd name="T53" fmla="*/ 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176">
                  <a:moveTo>
                    <a:pt x="32" y="62"/>
                  </a:moveTo>
                  <a:lnTo>
                    <a:pt x="32" y="0"/>
                  </a:lnTo>
                  <a:lnTo>
                    <a:pt x="24" y="0"/>
                  </a:lnTo>
                  <a:lnTo>
                    <a:pt x="16" y="1"/>
                  </a:lnTo>
                  <a:lnTo>
                    <a:pt x="8" y="2"/>
                  </a:lnTo>
                  <a:lnTo>
                    <a:pt x="0" y="5"/>
                  </a:lnTo>
                  <a:lnTo>
                    <a:pt x="0" y="123"/>
                  </a:lnTo>
                  <a:lnTo>
                    <a:pt x="30" y="134"/>
                  </a:lnTo>
                  <a:lnTo>
                    <a:pt x="22" y="161"/>
                  </a:lnTo>
                  <a:lnTo>
                    <a:pt x="0" y="154"/>
                  </a:lnTo>
                  <a:lnTo>
                    <a:pt x="0" y="172"/>
                  </a:lnTo>
                  <a:lnTo>
                    <a:pt x="8" y="174"/>
                  </a:lnTo>
                  <a:lnTo>
                    <a:pt x="16" y="175"/>
                  </a:lnTo>
                  <a:lnTo>
                    <a:pt x="24" y="176"/>
                  </a:lnTo>
                  <a:lnTo>
                    <a:pt x="32" y="176"/>
                  </a:lnTo>
                  <a:lnTo>
                    <a:pt x="32" y="100"/>
                  </a:lnTo>
                  <a:lnTo>
                    <a:pt x="17" y="92"/>
                  </a:lnTo>
                  <a:lnTo>
                    <a:pt x="15" y="90"/>
                  </a:lnTo>
                  <a:lnTo>
                    <a:pt x="14" y="88"/>
                  </a:lnTo>
                  <a:lnTo>
                    <a:pt x="14" y="85"/>
                  </a:lnTo>
                  <a:lnTo>
                    <a:pt x="14" y="83"/>
                  </a:lnTo>
                  <a:lnTo>
                    <a:pt x="23" y="66"/>
                  </a:lnTo>
                  <a:lnTo>
                    <a:pt x="26" y="63"/>
                  </a:lnTo>
                  <a:lnTo>
                    <a:pt x="28" y="62"/>
                  </a:lnTo>
                  <a:lnTo>
                    <a:pt x="30" y="62"/>
                  </a:lnTo>
                  <a:lnTo>
                    <a:pt x="32" y="62"/>
                  </a:lnTo>
                  <a:lnTo>
                    <a:pt x="32" y="62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2" name="Freeform 1452"/>
            <p:cNvSpPr>
              <a:spLocks/>
            </p:cNvSpPr>
            <p:nvPr userDrawn="1"/>
          </p:nvSpPr>
          <p:spPr bwMode="auto">
            <a:xfrm>
              <a:off x="3239" y="471"/>
              <a:ext cx="29" cy="83"/>
            </a:xfrm>
            <a:custGeom>
              <a:avLst/>
              <a:gdLst>
                <a:gd name="T0" fmla="*/ 57 w 57"/>
                <a:gd name="T1" fmla="*/ 118 h 167"/>
                <a:gd name="T2" fmla="*/ 57 w 57"/>
                <a:gd name="T3" fmla="*/ 0 h 167"/>
                <a:gd name="T4" fmla="*/ 57 w 57"/>
                <a:gd name="T5" fmla="*/ 1 h 167"/>
                <a:gd name="T6" fmla="*/ 57 w 57"/>
                <a:gd name="T7" fmla="*/ 1 h 167"/>
                <a:gd name="T8" fmla="*/ 57 w 57"/>
                <a:gd name="T9" fmla="*/ 1 h 167"/>
                <a:gd name="T10" fmla="*/ 56 w 57"/>
                <a:gd name="T11" fmla="*/ 1 h 167"/>
                <a:gd name="T12" fmla="*/ 40 w 57"/>
                <a:gd name="T13" fmla="*/ 9 h 167"/>
                <a:gd name="T14" fmla="*/ 26 w 57"/>
                <a:gd name="T15" fmla="*/ 19 h 167"/>
                <a:gd name="T16" fmla="*/ 15 w 57"/>
                <a:gd name="T17" fmla="*/ 32 h 167"/>
                <a:gd name="T18" fmla="*/ 6 w 57"/>
                <a:gd name="T19" fmla="*/ 46 h 167"/>
                <a:gd name="T20" fmla="*/ 2 w 57"/>
                <a:gd name="T21" fmla="*/ 62 h 167"/>
                <a:gd name="T22" fmla="*/ 0 w 57"/>
                <a:gd name="T23" fmla="*/ 78 h 167"/>
                <a:gd name="T24" fmla="*/ 0 w 57"/>
                <a:gd name="T25" fmla="*/ 95 h 167"/>
                <a:gd name="T26" fmla="*/ 4 w 57"/>
                <a:gd name="T27" fmla="*/ 113 h 167"/>
                <a:gd name="T28" fmla="*/ 8 w 57"/>
                <a:gd name="T29" fmla="*/ 122 h 167"/>
                <a:gd name="T30" fmla="*/ 13 w 57"/>
                <a:gd name="T31" fmla="*/ 131 h 167"/>
                <a:gd name="T32" fmla="*/ 19 w 57"/>
                <a:gd name="T33" fmla="*/ 139 h 167"/>
                <a:gd name="T34" fmla="*/ 25 w 57"/>
                <a:gd name="T35" fmla="*/ 146 h 167"/>
                <a:gd name="T36" fmla="*/ 32 w 57"/>
                <a:gd name="T37" fmla="*/ 153 h 167"/>
                <a:gd name="T38" fmla="*/ 40 w 57"/>
                <a:gd name="T39" fmla="*/ 159 h 167"/>
                <a:gd name="T40" fmla="*/ 48 w 57"/>
                <a:gd name="T41" fmla="*/ 163 h 167"/>
                <a:gd name="T42" fmla="*/ 57 w 57"/>
                <a:gd name="T43" fmla="*/ 167 h 167"/>
                <a:gd name="T44" fmla="*/ 57 w 57"/>
                <a:gd name="T45" fmla="*/ 149 h 167"/>
                <a:gd name="T46" fmla="*/ 35 w 57"/>
                <a:gd name="T47" fmla="*/ 144 h 167"/>
                <a:gd name="T48" fmla="*/ 28 w 57"/>
                <a:gd name="T49" fmla="*/ 131 h 167"/>
                <a:gd name="T50" fmla="*/ 34 w 57"/>
                <a:gd name="T51" fmla="*/ 110 h 167"/>
                <a:gd name="T52" fmla="*/ 57 w 57"/>
                <a:gd name="T53" fmla="*/ 11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167">
                  <a:moveTo>
                    <a:pt x="57" y="118"/>
                  </a:moveTo>
                  <a:lnTo>
                    <a:pt x="57" y="0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6" y="1"/>
                  </a:lnTo>
                  <a:lnTo>
                    <a:pt x="40" y="9"/>
                  </a:lnTo>
                  <a:lnTo>
                    <a:pt x="26" y="19"/>
                  </a:lnTo>
                  <a:lnTo>
                    <a:pt x="15" y="32"/>
                  </a:lnTo>
                  <a:lnTo>
                    <a:pt x="6" y="46"/>
                  </a:lnTo>
                  <a:lnTo>
                    <a:pt x="2" y="62"/>
                  </a:lnTo>
                  <a:lnTo>
                    <a:pt x="0" y="78"/>
                  </a:lnTo>
                  <a:lnTo>
                    <a:pt x="0" y="95"/>
                  </a:lnTo>
                  <a:lnTo>
                    <a:pt x="4" y="113"/>
                  </a:lnTo>
                  <a:lnTo>
                    <a:pt x="8" y="122"/>
                  </a:lnTo>
                  <a:lnTo>
                    <a:pt x="13" y="131"/>
                  </a:lnTo>
                  <a:lnTo>
                    <a:pt x="19" y="139"/>
                  </a:lnTo>
                  <a:lnTo>
                    <a:pt x="25" y="146"/>
                  </a:lnTo>
                  <a:lnTo>
                    <a:pt x="32" y="153"/>
                  </a:lnTo>
                  <a:lnTo>
                    <a:pt x="40" y="159"/>
                  </a:lnTo>
                  <a:lnTo>
                    <a:pt x="48" y="163"/>
                  </a:lnTo>
                  <a:lnTo>
                    <a:pt x="57" y="167"/>
                  </a:lnTo>
                  <a:lnTo>
                    <a:pt x="57" y="149"/>
                  </a:lnTo>
                  <a:lnTo>
                    <a:pt x="35" y="144"/>
                  </a:lnTo>
                  <a:lnTo>
                    <a:pt x="28" y="131"/>
                  </a:lnTo>
                  <a:lnTo>
                    <a:pt x="34" y="110"/>
                  </a:lnTo>
                  <a:lnTo>
                    <a:pt x="57" y="118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3" name="Freeform 1453"/>
            <p:cNvSpPr>
              <a:spLocks/>
            </p:cNvSpPr>
            <p:nvPr userDrawn="1"/>
          </p:nvSpPr>
          <p:spPr bwMode="auto">
            <a:xfrm>
              <a:off x="3449" y="552"/>
              <a:ext cx="24" cy="35"/>
            </a:xfrm>
            <a:custGeom>
              <a:avLst/>
              <a:gdLst>
                <a:gd name="T0" fmla="*/ 0 w 49"/>
                <a:gd name="T1" fmla="*/ 11 h 69"/>
                <a:gd name="T2" fmla="*/ 28 w 49"/>
                <a:gd name="T3" fmla="*/ 0 h 69"/>
                <a:gd name="T4" fmla="*/ 49 w 49"/>
                <a:gd name="T5" fmla="*/ 60 h 69"/>
                <a:gd name="T6" fmla="*/ 22 w 49"/>
                <a:gd name="T7" fmla="*/ 69 h 69"/>
                <a:gd name="T8" fmla="*/ 0 w 49"/>
                <a:gd name="T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9">
                  <a:moveTo>
                    <a:pt x="0" y="11"/>
                  </a:moveTo>
                  <a:lnTo>
                    <a:pt x="28" y="0"/>
                  </a:lnTo>
                  <a:lnTo>
                    <a:pt x="49" y="60"/>
                  </a:lnTo>
                  <a:lnTo>
                    <a:pt x="22" y="6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4" name="Freeform 1454"/>
            <p:cNvSpPr>
              <a:spLocks/>
            </p:cNvSpPr>
            <p:nvPr userDrawn="1"/>
          </p:nvSpPr>
          <p:spPr bwMode="auto">
            <a:xfrm>
              <a:off x="3335" y="272"/>
              <a:ext cx="44" cy="115"/>
            </a:xfrm>
            <a:custGeom>
              <a:avLst/>
              <a:gdLst>
                <a:gd name="T0" fmla="*/ 0 w 89"/>
                <a:gd name="T1" fmla="*/ 2 h 232"/>
                <a:gd name="T2" fmla="*/ 7 w 89"/>
                <a:gd name="T3" fmla="*/ 0 h 232"/>
                <a:gd name="T4" fmla="*/ 89 w 89"/>
                <a:gd name="T5" fmla="*/ 229 h 232"/>
                <a:gd name="T6" fmla="*/ 82 w 89"/>
                <a:gd name="T7" fmla="*/ 232 h 232"/>
                <a:gd name="T8" fmla="*/ 0 w 89"/>
                <a:gd name="T9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2">
                  <a:moveTo>
                    <a:pt x="0" y="2"/>
                  </a:moveTo>
                  <a:lnTo>
                    <a:pt x="7" y="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5" name="Freeform 1455"/>
            <p:cNvSpPr>
              <a:spLocks/>
            </p:cNvSpPr>
            <p:nvPr userDrawn="1"/>
          </p:nvSpPr>
          <p:spPr bwMode="auto">
            <a:xfrm>
              <a:off x="3171" y="648"/>
              <a:ext cx="19" cy="46"/>
            </a:xfrm>
            <a:custGeom>
              <a:avLst/>
              <a:gdLst>
                <a:gd name="T0" fmla="*/ 0 w 39"/>
                <a:gd name="T1" fmla="*/ 2 h 92"/>
                <a:gd name="T2" fmla="*/ 8 w 39"/>
                <a:gd name="T3" fmla="*/ 0 h 92"/>
                <a:gd name="T4" fmla="*/ 39 w 39"/>
                <a:gd name="T5" fmla="*/ 89 h 92"/>
                <a:gd name="T6" fmla="*/ 32 w 39"/>
                <a:gd name="T7" fmla="*/ 92 h 92"/>
                <a:gd name="T8" fmla="*/ 0 w 39"/>
                <a:gd name="T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2"/>
                  </a:moveTo>
                  <a:lnTo>
                    <a:pt x="8" y="0"/>
                  </a:lnTo>
                  <a:lnTo>
                    <a:pt x="39" y="89"/>
                  </a:lnTo>
                  <a:lnTo>
                    <a:pt x="32" y="9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6" name="Freeform 1456"/>
            <p:cNvSpPr>
              <a:spLocks/>
            </p:cNvSpPr>
            <p:nvPr userDrawn="1"/>
          </p:nvSpPr>
          <p:spPr bwMode="auto">
            <a:xfrm>
              <a:off x="3172" y="557"/>
              <a:ext cx="262" cy="96"/>
            </a:xfrm>
            <a:custGeom>
              <a:avLst/>
              <a:gdLst>
                <a:gd name="T0" fmla="*/ 0 w 523"/>
                <a:gd name="T1" fmla="*/ 186 h 193"/>
                <a:gd name="T2" fmla="*/ 521 w 523"/>
                <a:gd name="T3" fmla="*/ 0 h 193"/>
                <a:gd name="T4" fmla="*/ 523 w 523"/>
                <a:gd name="T5" fmla="*/ 8 h 193"/>
                <a:gd name="T6" fmla="*/ 3 w 523"/>
                <a:gd name="T7" fmla="*/ 193 h 193"/>
                <a:gd name="T8" fmla="*/ 0 w 523"/>
                <a:gd name="T9" fmla="*/ 1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93">
                  <a:moveTo>
                    <a:pt x="0" y="186"/>
                  </a:moveTo>
                  <a:lnTo>
                    <a:pt x="521" y="0"/>
                  </a:lnTo>
                  <a:lnTo>
                    <a:pt x="523" y="8"/>
                  </a:lnTo>
                  <a:lnTo>
                    <a:pt x="3" y="193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7" name="Freeform 1457"/>
            <p:cNvSpPr>
              <a:spLocks/>
            </p:cNvSpPr>
            <p:nvPr userDrawn="1"/>
          </p:nvSpPr>
          <p:spPr bwMode="auto">
            <a:xfrm>
              <a:off x="3434" y="556"/>
              <a:ext cx="18" cy="44"/>
            </a:xfrm>
            <a:custGeom>
              <a:avLst/>
              <a:gdLst>
                <a:gd name="T0" fmla="*/ 0 w 37"/>
                <a:gd name="T1" fmla="*/ 2 h 89"/>
                <a:gd name="T2" fmla="*/ 7 w 37"/>
                <a:gd name="T3" fmla="*/ 0 h 89"/>
                <a:gd name="T4" fmla="*/ 37 w 37"/>
                <a:gd name="T5" fmla="*/ 85 h 89"/>
                <a:gd name="T6" fmla="*/ 30 w 37"/>
                <a:gd name="T7" fmla="*/ 89 h 89"/>
                <a:gd name="T8" fmla="*/ 0 w 37"/>
                <a:gd name="T9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89">
                  <a:moveTo>
                    <a:pt x="0" y="2"/>
                  </a:moveTo>
                  <a:lnTo>
                    <a:pt x="7" y="0"/>
                  </a:lnTo>
                  <a:lnTo>
                    <a:pt x="37" y="85"/>
                  </a:lnTo>
                  <a:lnTo>
                    <a:pt x="30" y="8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8" name="Freeform 1458"/>
            <p:cNvSpPr>
              <a:spLocks/>
            </p:cNvSpPr>
            <p:nvPr userDrawn="1"/>
          </p:nvSpPr>
          <p:spPr bwMode="auto">
            <a:xfrm>
              <a:off x="3330" y="384"/>
              <a:ext cx="50" cy="21"/>
            </a:xfrm>
            <a:custGeom>
              <a:avLst/>
              <a:gdLst>
                <a:gd name="T0" fmla="*/ 0 w 100"/>
                <a:gd name="T1" fmla="*/ 36 h 40"/>
                <a:gd name="T2" fmla="*/ 99 w 100"/>
                <a:gd name="T3" fmla="*/ 0 h 40"/>
                <a:gd name="T4" fmla="*/ 100 w 100"/>
                <a:gd name="T5" fmla="*/ 4 h 40"/>
                <a:gd name="T6" fmla="*/ 1 w 100"/>
                <a:gd name="T7" fmla="*/ 40 h 40"/>
                <a:gd name="T8" fmla="*/ 0 w 100"/>
                <a:gd name="T9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40">
                  <a:moveTo>
                    <a:pt x="0" y="36"/>
                  </a:moveTo>
                  <a:lnTo>
                    <a:pt x="99" y="0"/>
                  </a:lnTo>
                  <a:lnTo>
                    <a:pt x="100" y="4"/>
                  </a:lnTo>
                  <a:lnTo>
                    <a:pt x="1" y="4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281C0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9" name="Freeform 1459"/>
            <p:cNvSpPr>
              <a:spLocks/>
            </p:cNvSpPr>
            <p:nvPr userDrawn="1"/>
          </p:nvSpPr>
          <p:spPr bwMode="auto">
            <a:xfrm>
              <a:off x="3376" y="343"/>
              <a:ext cx="14" cy="14"/>
            </a:xfrm>
            <a:custGeom>
              <a:avLst/>
              <a:gdLst>
                <a:gd name="T0" fmla="*/ 9 w 28"/>
                <a:gd name="T1" fmla="*/ 1 h 29"/>
                <a:gd name="T2" fmla="*/ 15 w 28"/>
                <a:gd name="T3" fmla="*/ 0 h 29"/>
                <a:gd name="T4" fmla="*/ 20 w 28"/>
                <a:gd name="T5" fmla="*/ 2 h 29"/>
                <a:gd name="T6" fmla="*/ 24 w 28"/>
                <a:gd name="T7" fmla="*/ 6 h 29"/>
                <a:gd name="T8" fmla="*/ 26 w 28"/>
                <a:gd name="T9" fmla="*/ 10 h 29"/>
                <a:gd name="T10" fmla="*/ 28 w 28"/>
                <a:gd name="T11" fmla="*/ 16 h 29"/>
                <a:gd name="T12" fmla="*/ 26 w 28"/>
                <a:gd name="T13" fmla="*/ 21 h 29"/>
                <a:gd name="T14" fmla="*/ 23 w 28"/>
                <a:gd name="T15" fmla="*/ 25 h 29"/>
                <a:gd name="T16" fmla="*/ 18 w 28"/>
                <a:gd name="T17" fmla="*/ 28 h 29"/>
                <a:gd name="T18" fmla="*/ 14 w 28"/>
                <a:gd name="T19" fmla="*/ 29 h 29"/>
                <a:gd name="T20" fmla="*/ 8 w 28"/>
                <a:gd name="T21" fmla="*/ 26 h 29"/>
                <a:gd name="T22" fmla="*/ 5 w 28"/>
                <a:gd name="T23" fmla="*/ 23 h 29"/>
                <a:gd name="T24" fmla="*/ 1 w 28"/>
                <a:gd name="T25" fmla="*/ 18 h 29"/>
                <a:gd name="T26" fmla="*/ 0 w 28"/>
                <a:gd name="T27" fmla="*/ 13 h 29"/>
                <a:gd name="T28" fmla="*/ 2 w 28"/>
                <a:gd name="T29" fmla="*/ 8 h 29"/>
                <a:gd name="T30" fmla="*/ 5 w 28"/>
                <a:gd name="T31" fmla="*/ 3 h 29"/>
                <a:gd name="T32" fmla="*/ 9 w 28"/>
                <a:gd name="T3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9">
                  <a:moveTo>
                    <a:pt x="9" y="1"/>
                  </a:moveTo>
                  <a:lnTo>
                    <a:pt x="15" y="0"/>
                  </a:lnTo>
                  <a:lnTo>
                    <a:pt x="20" y="2"/>
                  </a:lnTo>
                  <a:lnTo>
                    <a:pt x="24" y="6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6" y="21"/>
                  </a:lnTo>
                  <a:lnTo>
                    <a:pt x="23" y="25"/>
                  </a:lnTo>
                  <a:lnTo>
                    <a:pt x="18" y="28"/>
                  </a:lnTo>
                  <a:lnTo>
                    <a:pt x="14" y="29"/>
                  </a:lnTo>
                  <a:lnTo>
                    <a:pt x="8" y="26"/>
                  </a:lnTo>
                  <a:lnTo>
                    <a:pt x="5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5" y="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0" name="Freeform 1460"/>
            <p:cNvSpPr>
              <a:spLocks/>
            </p:cNvSpPr>
            <p:nvPr userDrawn="1"/>
          </p:nvSpPr>
          <p:spPr bwMode="auto">
            <a:xfrm>
              <a:off x="3069" y="452"/>
              <a:ext cx="14" cy="14"/>
            </a:xfrm>
            <a:custGeom>
              <a:avLst/>
              <a:gdLst>
                <a:gd name="T0" fmla="*/ 9 w 27"/>
                <a:gd name="T1" fmla="*/ 1 h 27"/>
                <a:gd name="T2" fmla="*/ 14 w 27"/>
                <a:gd name="T3" fmla="*/ 0 h 27"/>
                <a:gd name="T4" fmla="*/ 19 w 27"/>
                <a:gd name="T5" fmla="*/ 1 h 27"/>
                <a:gd name="T6" fmla="*/ 23 w 27"/>
                <a:gd name="T7" fmla="*/ 4 h 27"/>
                <a:gd name="T8" fmla="*/ 26 w 27"/>
                <a:gd name="T9" fmla="*/ 9 h 27"/>
                <a:gd name="T10" fmla="*/ 27 w 27"/>
                <a:gd name="T11" fmla="*/ 15 h 27"/>
                <a:gd name="T12" fmla="*/ 26 w 27"/>
                <a:gd name="T13" fmla="*/ 19 h 27"/>
                <a:gd name="T14" fmla="*/ 23 w 27"/>
                <a:gd name="T15" fmla="*/ 24 h 27"/>
                <a:gd name="T16" fmla="*/ 18 w 27"/>
                <a:gd name="T17" fmla="*/ 26 h 27"/>
                <a:gd name="T18" fmla="*/ 12 w 27"/>
                <a:gd name="T19" fmla="*/ 27 h 27"/>
                <a:gd name="T20" fmla="*/ 8 w 27"/>
                <a:gd name="T21" fmla="*/ 26 h 27"/>
                <a:gd name="T22" fmla="*/ 3 w 27"/>
                <a:gd name="T23" fmla="*/ 23 h 27"/>
                <a:gd name="T24" fmla="*/ 1 w 27"/>
                <a:gd name="T25" fmla="*/ 18 h 27"/>
                <a:gd name="T26" fmla="*/ 0 w 27"/>
                <a:gd name="T27" fmla="*/ 13 h 27"/>
                <a:gd name="T28" fmla="*/ 2 w 27"/>
                <a:gd name="T29" fmla="*/ 8 h 27"/>
                <a:gd name="T30" fmla="*/ 4 w 27"/>
                <a:gd name="T31" fmla="*/ 3 h 27"/>
                <a:gd name="T32" fmla="*/ 9 w 27"/>
                <a:gd name="T3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9" y="1"/>
                  </a:moveTo>
                  <a:lnTo>
                    <a:pt x="14" y="0"/>
                  </a:lnTo>
                  <a:lnTo>
                    <a:pt x="19" y="1"/>
                  </a:lnTo>
                  <a:lnTo>
                    <a:pt x="23" y="4"/>
                  </a:lnTo>
                  <a:lnTo>
                    <a:pt x="26" y="9"/>
                  </a:lnTo>
                  <a:lnTo>
                    <a:pt x="27" y="15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8" y="26"/>
                  </a:lnTo>
                  <a:lnTo>
                    <a:pt x="12" y="27"/>
                  </a:lnTo>
                  <a:lnTo>
                    <a:pt x="8" y="26"/>
                  </a:lnTo>
                  <a:lnTo>
                    <a:pt x="3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1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1" name="Freeform 1461"/>
            <p:cNvSpPr>
              <a:spLocks/>
            </p:cNvSpPr>
            <p:nvPr userDrawn="1"/>
          </p:nvSpPr>
          <p:spPr bwMode="auto">
            <a:xfrm>
              <a:off x="3239" y="485"/>
              <a:ext cx="75" cy="72"/>
            </a:xfrm>
            <a:custGeom>
              <a:avLst/>
              <a:gdLst>
                <a:gd name="T0" fmla="*/ 19 w 151"/>
                <a:gd name="T1" fmla="*/ 0 h 144"/>
                <a:gd name="T2" fmla="*/ 11 w 151"/>
                <a:gd name="T3" fmla="*/ 20 h 144"/>
                <a:gd name="T4" fmla="*/ 5 w 151"/>
                <a:gd name="T5" fmla="*/ 40 h 144"/>
                <a:gd name="T6" fmla="*/ 4 w 151"/>
                <a:gd name="T7" fmla="*/ 59 h 144"/>
                <a:gd name="T8" fmla="*/ 6 w 151"/>
                <a:gd name="T9" fmla="*/ 79 h 144"/>
                <a:gd name="T10" fmla="*/ 13 w 151"/>
                <a:gd name="T11" fmla="*/ 96 h 144"/>
                <a:gd name="T12" fmla="*/ 25 w 151"/>
                <a:gd name="T13" fmla="*/ 113 h 144"/>
                <a:gd name="T14" fmla="*/ 43 w 151"/>
                <a:gd name="T15" fmla="*/ 127 h 144"/>
                <a:gd name="T16" fmla="*/ 68 w 151"/>
                <a:gd name="T17" fmla="*/ 140 h 144"/>
                <a:gd name="T18" fmla="*/ 78 w 151"/>
                <a:gd name="T19" fmla="*/ 141 h 144"/>
                <a:gd name="T20" fmla="*/ 88 w 151"/>
                <a:gd name="T21" fmla="*/ 141 h 144"/>
                <a:gd name="T22" fmla="*/ 98 w 151"/>
                <a:gd name="T23" fmla="*/ 140 h 144"/>
                <a:gd name="T24" fmla="*/ 108 w 151"/>
                <a:gd name="T25" fmla="*/ 137 h 144"/>
                <a:gd name="T26" fmla="*/ 118 w 151"/>
                <a:gd name="T27" fmla="*/ 135 h 144"/>
                <a:gd name="T28" fmla="*/ 129 w 151"/>
                <a:gd name="T29" fmla="*/ 131 h 144"/>
                <a:gd name="T30" fmla="*/ 139 w 151"/>
                <a:gd name="T31" fmla="*/ 125 h 144"/>
                <a:gd name="T32" fmla="*/ 151 w 151"/>
                <a:gd name="T33" fmla="*/ 117 h 144"/>
                <a:gd name="T34" fmla="*/ 140 w 151"/>
                <a:gd name="T35" fmla="*/ 125 h 144"/>
                <a:gd name="T36" fmla="*/ 131 w 151"/>
                <a:gd name="T37" fmla="*/ 132 h 144"/>
                <a:gd name="T38" fmla="*/ 123 w 151"/>
                <a:gd name="T39" fmla="*/ 136 h 144"/>
                <a:gd name="T40" fmla="*/ 114 w 151"/>
                <a:gd name="T41" fmla="*/ 140 h 144"/>
                <a:gd name="T42" fmla="*/ 104 w 151"/>
                <a:gd name="T43" fmla="*/ 142 h 144"/>
                <a:gd name="T44" fmla="*/ 95 w 151"/>
                <a:gd name="T45" fmla="*/ 143 h 144"/>
                <a:gd name="T46" fmla="*/ 86 w 151"/>
                <a:gd name="T47" fmla="*/ 144 h 144"/>
                <a:gd name="T48" fmla="*/ 74 w 151"/>
                <a:gd name="T49" fmla="*/ 144 h 144"/>
                <a:gd name="T50" fmla="*/ 54 w 151"/>
                <a:gd name="T51" fmla="*/ 140 h 144"/>
                <a:gd name="T52" fmla="*/ 46 w 151"/>
                <a:gd name="T53" fmla="*/ 135 h 144"/>
                <a:gd name="T54" fmla="*/ 38 w 151"/>
                <a:gd name="T55" fmla="*/ 129 h 144"/>
                <a:gd name="T56" fmla="*/ 31 w 151"/>
                <a:gd name="T57" fmla="*/ 124 h 144"/>
                <a:gd name="T58" fmla="*/ 25 w 151"/>
                <a:gd name="T59" fmla="*/ 118 h 144"/>
                <a:gd name="T60" fmla="*/ 19 w 151"/>
                <a:gd name="T61" fmla="*/ 111 h 144"/>
                <a:gd name="T62" fmla="*/ 15 w 151"/>
                <a:gd name="T63" fmla="*/ 104 h 144"/>
                <a:gd name="T64" fmla="*/ 10 w 151"/>
                <a:gd name="T65" fmla="*/ 97 h 144"/>
                <a:gd name="T66" fmla="*/ 6 w 151"/>
                <a:gd name="T67" fmla="*/ 89 h 144"/>
                <a:gd name="T68" fmla="*/ 0 w 151"/>
                <a:gd name="T69" fmla="*/ 67 h 144"/>
                <a:gd name="T70" fmla="*/ 0 w 151"/>
                <a:gd name="T71" fmla="*/ 44 h 144"/>
                <a:gd name="T72" fmla="*/ 6 w 151"/>
                <a:gd name="T73" fmla="*/ 21 h 144"/>
                <a:gd name="T74" fmla="*/ 19 w 151"/>
                <a:gd name="T7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44">
                  <a:moveTo>
                    <a:pt x="19" y="0"/>
                  </a:moveTo>
                  <a:lnTo>
                    <a:pt x="11" y="20"/>
                  </a:lnTo>
                  <a:lnTo>
                    <a:pt x="5" y="40"/>
                  </a:lnTo>
                  <a:lnTo>
                    <a:pt x="4" y="59"/>
                  </a:lnTo>
                  <a:lnTo>
                    <a:pt x="6" y="79"/>
                  </a:lnTo>
                  <a:lnTo>
                    <a:pt x="13" y="96"/>
                  </a:lnTo>
                  <a:lnTo>
                    <a:pt x="25" y="113"/>
                  </a:lnTo>
                  <a:lnTo>
                    <a:pt x="43" y="127"/>
                  </a:lnTo>
                  <a:lnTo>
                    <a:pt x="68" y="140"/>
                  </a:lnTo>
                  <a:lnTo>
                    <a:pt x="78" y="141"/>
                  </a:lnTo>
                  <a:lnTo>
                    <a:pt x="88" y="141"/>
                  </a:lnTo>
                  <a:lnTo>
                    <a:pt x="98" y="140"/>
                  </a:lnTo>
                  <a:lnTo>
                    <a:pt x="108" y="137"/>
                  </a:lnTo>
                  <a:lnTo>
                    <a:pt x="118" y="135"/>
                  </a:lnTo>
                  <a:lnTo>
                    <a:pt x="129" y="131"/>
                  </a:lnTo>
                  <a:lnTo>
                    <a:pt x="139" y="125"/>
                  </a:lnTo>
                  <a:lnTo>
                    <a:pt x="151" y="117"/>
                  </a:lnTo>
                  <a:lnTo>
                    <a:pt x="140" y="125"/>
                  </a:lnTo>
                  <a:lnTo>
                    <a:pt x="131" y="132"/>
                  </a:lnTo>
                  <a:lnTo>
                    <a:pt x="123" y="136"/>
                  </a:lnTo>
                  <a:lnTo>
                    <a:pt x="114" y="140"/>
                  </a:lnTo>
                  <a:lnTo>
                    <a:pt x="104" y="142"/>
                  </a:lnTo>
                  <a:lnTo>
                    <a:pt x="95" y="143"/>
                  </a:lnTo>
                  <a:lnTo>
                    <a:pt x="86" y="144"/>
                  </a:lnTo>
                  <a:lnTo>
                    <a:pt x="74" y="144"/>
                  </a:lnTo>
                  <a:lnTo>
                    <a:pt x="54" y="140"/>
                  </a:lnTo>
                  <a:lnTo>
                    <a:pt x="46" y="135"/>
                  </a:lnTo>
                  <a:lnTo>
                    <a:pt x="38" y="129"/>
                  </a:lnTo>
                  <a:lnTo>
                    <a:pt x="31" y="124"/>
                  </a:lnTo>
                  <a:lnTo>
                    <a:pt x="25" y="118"/>
                  </a:lnTo>
                  <a:lnTo>
                    <a:pt x="19" y="111"/>
                  </a:lnTo>
                  <a:lnTo>
                    <a:pt x="15" y="104"/>
                  </a:lnTo>
                  <a:lnTo>
                    <a:pt x="10" y="97"/>
                  </a:lnTo>
                  <a:lnTo>
                    <a:pt x="6" y="89"/>
                  </a:lnTo>
                  <a:lnTo>
                    <a:pt x="0" y="67"/>
                  </a:lnTo>
                  <a:lnTo>
                    <a:pt x="0" y="44"/>
                  </a:lnTo>
                  <a:lnTo>
                    <a:pt x="6" y="2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2" name="Freeform 1462"/>
            <p:cNvSpPr>
              <a:spLocks/>
            </p:cNvSpPr>
            <p:nvPr userDrawn="1"/>
          </p:nvSpPr>
          <p:spPr bwMode="auto">
            <a:xfrm>
              <a:off x="3280" y="499"/>
              <a:ext cx="14" cy="20"/>
            </a:xfrm>
            <a:custGeom>
              <a:avLst/>
              <a:gdLst>
                <a:gd name="T0" fmla="*/ 0 w 28"/>
                <a:gd name="T1" fmla="*/ 1 h 39"/>
                <a:gd name="T2" fmla="*/ 6 w 28"/>
                <a:gd name="T3" fmla="*/ 0 h 39"/>
                <a:gd name="T4" fmla="*/ 27 w 28"/>
                <a:gd name="T5" fmla="*/ 11 h 39"/>
                <a:gd name="T6" fmla="*/ 28 w 28"/>
                <a:gd name="T7" fmla="*/ 14 h 39"/>
                <a:gd name="T8" fmla="*/ 19 w 28"/>
                <a:gd name="T9" fmla="*/ 38 h 39"/>
                <a:gd name="T10" fmla="*/ 11 w 28"/>
                <a:gd name="T11" fmla="*/ 39 h 39"/>
                <a:gd name="T12" fmla="*/ 18 w 28"/>
                <a:gd name="T13" fmla="*/ 37 h 39"/>
                <a:gd name="T14" fmla="*/ 25 w 28"/>
                <a:gd name="T15" fmla="*/ 15 h 39"/>
                <a:gd name="T16" fmla="*/ 23 w 28"/>
                <a:gd name="T17" fmla="*/ 11 h 39"/>
                <a:gd name="T18" fmla="*/ 0 w 28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9">
                  <a:moveTo>
                    <a:pt x="0" y="1"/>
                  </a:moveTo>
                  <a:lnTo>
                    <a:pt x="6" y="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19" y="38"/>
                  </a:lnTo>
                  <a:lnTo>
                    <a:pt x="11" y="39"/>
                  </a:lnTo>
                  <a:lnTo>
                    <a:pt x="18" y="37"/>
                  </a:lnTo>
                  <a:lnTo>
                    <a:pt x="25" y="15"/>
                  </a:lnTo>
                  <a:lnTo>
                    <a:pt x="2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3" name="Freeform 1463"/>
            <p:cNvSpPr>
              <a:spLocks/>
            </p:cNvSpPr>
            <p:nvPr userDrawn="1"/>
          </p:nvSpPr>
          <p:spPr bwMode="auto">
            <a:xfrm>
              <a:off x="3256" y="526"/>
              <a:ext cx="27" cy="23"/>
            </a:xfrm>
            <a:custGeom>
              <a:avLst/>
              <a:gdLst>
                <a:gd name="T0" fmla="*/ 1 w 53"/>
                <a:gd name="T1" fmla="*/ 0 h 47"/>
                <a:gd name="T2" fmla="*/ 53 w 53"/>
                <a:gd name="T3" fmla="*/ 16 h 47"/>
                <a:gd name="T4" fmla="*/ 45 w 53"/>
                <a:gd name="T5" fmla="*/ 47 h 47"/>
                <a:gd name="T6" fmla="*/ 42 w 53"/>
                <a:gd name="T7" fmla="*/ 46 h 47"/>
                <a:gd name="T8" fmla="*/ 50 w 53"/>
                <a:gd name="T9" fmla="*/ 20 h 47"/>
                <a:gd name="T10" fmla="*/ 0 w 53"/>
                <a:gd name="T11" fmla="*/ 4 h 47"/>
                <a:gd name="T12" fmla="*/ 1 w 5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7">
                  <a:moveTo>
                    <a:pt x="1" y="0"/>
                  </a:moveTo>
                  <a:lnTo>
                    <a:pt x="53" y="16"/>
                  </a:lnTo>
                  <a:lnTo>
                    <a:pt x="45" y="47"/>
                  </a:lnTo>
                  <a:lnTo>
                    <a:pt x="42" y="46"/>
                  </a:lnTo>
                  <a:lnTo>
                    <a:pt x="50" y="20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4" name="Freeform 1464"/>
            <p:cNvSpPr>
              <a:spLocks/>
            </p:cNvSpPr>
            <p:nvPr userDrawn="1"/>
          </p:nvSpPr>
          <p:spPr bwMode="auto">
            <a:xfrm>
              <a:off x="3345" y="404"/>
              <a:ext cx="13" cy="14"/>
            </a:xfrm>
            <a:custGeom>
              <a:avLst/>
              <a:gdLst>
                <a:gd name="T0" fmla="*/ 12 w 26"/>
                <a:gd name="T1" fmla="*/ 0 h 29"/>
                <a:gd name="T2" fmla="*/ 18 w 26"/>
                <a:gd name="T3" fmla="*/ 1 h 29"/>
                <a:gd name="T4" fmla="*/ 23 w 26"/>
                <a:gd name="T5" fmla="*/ 5 h 29"/>
                <a:gd name="T6" fmla="*/ 25 w 26"/>
                <a:gd name="T7" fmla="*/ 9 h 29"/>
                <a:gd name="T8" fmla="*/ 26 w 26"/>
                <a:gd name="T9" fmla="*/ 15 h 29"/>
                <a:gd name="T10" fmla="*/ 25 w 26"/>
                <a:gd name="T11" fmla="*/ 20 h 29"/>
                <a:gd name="T12" fmla="*/ 23 w 26"/>
                <a:gd name="T13" fmla="*/ 24 h 29"/>
                <a:gd name="T14" fmla="*/ 18 w 26"/>
                <a:gd name="T15" fmla="*/ 28 h 29"/>
                <a:gd name="T16" fmla="*/ 12 w 26"/>
                <a:gd name="T17" fmla="*/ 29 h 29"/>
                <a:gd name="T18" fmla="*/ 8 w 26"/>
                <a:gd name="T19" fmla="*/ 28 h 29"/>
                <a:gd name="T20" fmla="*/ 4 w 26"/>
                <a:gd name="T21" fmla="*/ 24 h 29"/>
                <a:gd name="T22" fmla="*/ 1 w 26"/>
                <a:gd name="T23" fmla="*/ 20 h 29"/>
                <a:gd name="T24" fmla="*/ 0 w 26"/>
                <a:gd name="T25" fmla="*/ 15 h 29"/>
                <a:gd name="T26" fmla="*/ 1 w 26"/>
                <a:gd name="T27" fmla="*/ 9 h 29"/>
                <a:gd name="T28" fmla="*/ 4 w 26"/>
                <a:gd name="T29" fmla="*/ 5 h 29"/>
                <a:gd name="T30" fmla="*/ 8 w 26"/>
                <a:gd name="T31" fmla="*/ 1 h 29"/>
                <a:gd name="T32" fmla="*/ 12 w 26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9">
                  <a:moveTo>
                    <a:pt x="12" y="0"/>
                  </a:moveTo>
                  <a:lnTo>
                    <a:pt x="18" y="1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6" y="15"/>
                  </a:lnTo>
                  <a:lnTo>
                    <a:pt x="25" y="20"/>
                  </a:lnTo>
                  <a:lnTo>
                    <a:pt x="23" y="24"/>
                  </a:lnTo>
                  <a:lnTo>
                    <a:pt x="18" y="28"/>
                  </a:lnTo>
                  <a:lnTo>
                    <a:pt x="12" y="29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5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5" name="Freeform 1465"/>
            <p:cNvSpPr>
              <a:spLocks/>
            </p:cNvSpPr>
            <p:nvPr userDrawn="1"/>
          </p:nvSpPr>
          <p:spPr bwMode="auto">
            <a:xfrm>
              <a:off x="3221" y="318"/>
              <a:ext cx="113" cy="125"/>
            </a:xfrm>
            <a:custGeom>
              <a:avLst/>
              <a:gdLst>
                <a:gd name="T0" fmla="*/ 6 w 226"/>
                <a:gd name="T1" fmla="*/ 41 h 250"/>
                <a:gd name="T2" fmla="*/ 0 w 226"/>
                <a:gd name="T3" fmla="*/ 250 h 250"/>
                <a:gd name="T4" fmla="*/ 215 w 226"/>
                <a:gd name="T5" fmla="*/ 173 h 250"/>
                <a:gd name="T6" fmla="*/ 226 w 226"/>
                <a:gd name="T7" fmla="*/ 144 h 250"/>
                <a:gd name="T8" fmla="*/ 174 w 226"/>
                <a:gd name="T9" fmla="*/ 0 h 250"/>
                <a:gd name="T10" fmla="*/ 6 w 226"/>
                <a:gd name="T11" fmla="*/ 4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250">
                  <a:moveTo>
                    <a:pt x="6" y="41"/>
                  </a:moveTo>
                  <a:lnTo>
                    <a:pt x="0" y="250"/>
                  </a:lnTo>
                  <a:lnTo>
                    <a:pt x="215" y="173"/>
                  </a:lnTo>
                  <a:lnTo>
                    <a:pt x="226" y="144"/>
                  </a:lnTo>
                  <a:lnTo>
                    <a:pt x="174" y="0"/>
                  </a:lnTo>
                  <a:lnTo>
                    <a:pt x="6" y="41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6" name="Freeform 1466"/>
            <p:cNvSpPr>
              <a:spLocks/>
            </p:cNvSpPr>
            <p:nvPr userDrawn="1"/>
          </p:nvSpPr>
          <p:spPr bwMode="auto">
            <a:xfrm>
              <a:off x="3226" y="320"/>
              <a:ext cx="108" cy="120"/>
            </a:xfrm>
            <a:custGeom>
              <a:avLst/>
              <a:gdLst>
                <a:gd name="T0" fmla="*/ 9 w 216"/>
                <a:gd name="T1" fmla="*/ 45 h 240"/>
                <a:gd name="T2" fmla="*/ 7 w 216"/>
                <a:gd name="T3" fmla="*/ 93 h 240"/>
                <a:gd name="T4" fmla="*/ 5 w 216"/>
                <a:gd name="T5" fmla="*/ 142 h 240"/>
                <a:gd name="T6" fmla="*/ 3 w 216"/>
                <a:gd name="T7" fmla="*/ 191 h 240"/>
                <a:gd name="T8" fmla="*/ 0 w 216"/>
                <a:gd name="T9" fmla="*/ 240 h 240"/>
                <a:gd name="T10" fmla="*/ 13 w 216"/>
                <a:gd name="T11" fmla="*/ 235 h 240"/>
                <a:gd name="T12" fmla="*/ 26 w 216"/>
                <a:gd name="T13" fmla="*/ 230 h 240"/>
                <a:gd name="T14" fmla="*/ 38 w 216"/>
                <a:gd name="T15" fmla="*/ 226 h 240"/>
                <a:gd name="T16" fmla="*/ 51 w 216"/>
                <a:gd name="T17" fmla="*/ 221 h 240"/>
                <a:gd name="T18" fmla="*/ 64 w 216"/>
                <a:gd name="T19" fmla="*/ 217 h 240"/>
                <a:gd name="T20" fmla="*/ 76 w 216"/>
                <a:gd name="T21" fmla="*/ 212 h 240"/>
                <a:gd name="T22" fmla="*/ 90 w 216"/>
                <a:gd name="T23" fmla="*/ 207 h 240"/>
                <a:gd name="T24" fmla="*/ 103 w 216"/>
                <a:gd name="T25" fmla="*/ 203 h 240"/>
                <a:gd name="T26" fmla="*/ 115 w 216"/>
                <a:gd name="T27" fmla="*/ 199 h 240"/>
                <a:gd name="T28" fmla="*/ 128 w 216"/>
                <a:gd name="T29" fmla="*/ 195 h 240"/>
                <a:gd name="T30" fmla="*/ 141 w 216"/>
                <a:gd name="T31" fmla="*/ 190 h 240"/>
                <a:gd name="T32" fmla="*/ 153 w 216"/>
                <a:gd name="T33" fmla="*/ 185 h 240"/>
                <a:gd name="T34" fmla="*/ 166 w 216"/>
                <a:gd name="T35" fmla="*/ 181 h 240"/>
                <a:gd name="T36" fmla="*/ 180 w 216"/>
                <a:gd name="T37" fmla="*/ 176 h 240"/>
                <a:gd name="T38" fmla="*/ 193 w 216"/>
                <a:gd name="T39" fmla="*/ 172 h 240"/>
                <a:gd name="T40" fmla="*/ 205 w 216"/>
                <a:gd name="T41" fmla="*/ 167 h 240"/>
                <a:gd name="T42" fmla="*/ 208 w 216"/>
                <a:gd name="T43" fmla="*/ 160 h 240"/>
                <a:gd name="T44" fmla="*/ 211 w 216"/>
                <a:gd name="T45" fmla="*/ 152 h 240"/>
                <a:gd name="T46" fmla="*/ 213 w 216"/>
                <a:gd name="T47" fmla="*/ 145 h 240"/>
                <a:gd name="T48" fmla="*/ 216 w 216"/>
                <a:gd name="T49" fmla="*/ 138 h 240"/>
                <a:gd name="T50" fmla="*/ 210 w 216"/>
                <a:gd name="T51" fmla="*/ 121 h 240"/>
                <a:gd name="T52" fmla="*/ 203 w 216"/>
                <a:gd name="T53" fmla="*/ 104 h 240"/>
                <a:gd name="T54" fmla="*/ 197 w 216"/>
                <a:gd name="T55" fmla="*/ 86 h 240"/>
                <a:gd name="T56" fmla="*/ 192 w 216"/>
                <a:gd name="T57" fmla="*/ 69 h 240"/>
                <a:gd name="T58" fmla="*/ 185 w 216"/>
                <a:gd name="T59" fmla="*/ 52 h 240"/>
                <a:gd name="T60" fmla="*/ 179 w 216"/>
                <a:gd name="T61" fmla="*/ 35 h 240"/>
                <a:gd name="T62" fmla="*/ 172 w 216"/>
                <a:gd name="T63" fmla="*/ 17 h 240"/>
                <a:gd name="T64" fmla="*/ 166 w 216"/>
                <a:gd name="T65" fmla="*/ 0 h 240"/>
                <a:gd name="T66" fmla="*/ 147 w 216"/>
                <a:gd name="T67" fmla="*/ 6 h 240"/>
                <a:gd name="T68" fmla="*/ 127 w 216"/>
                <a:gd name="T69" fmla="*/ 12 h 240"/>
                <a:gd name="T70" fmla="*/ 107 w 216"/>
                <a:gd name="T71" fmla="*/ 17 h 240"/>
                <a:gd name="T72" fmla="*/ 88 w 216"/>
                <a:gd name="T73" fmla="*/ 23 h 240"/>
                <a:gd name="T74" fmla="*/ 68 w 216"/>
                <a:gd name="T75" fmla="*/ 29 h 240"/>
                <a:gd name="T76" fmla="*/ 49 w 216"/>
                <a:gd name="T77" fmla="*/ 33 h 240"/>
                <a:gd name="T78" fmla="*/ 29 w 216"/>
                <a:gd name="T79" fmla="*/ 39 h 240"/>
                <a:gd name="T80" fmla="*/ 9 w 216"/>
                <a:gd name="T81" fmla="*/ 4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240">
                  <a:moveTo>
                    <a:pt x="9" y="45"/>
                  </a:moveTo>
                  <a:lnTo>
                    <a:pt x="7" y="93"/>
                  </a:lnTo>
                  <a:lnTo>
                    <a:pt x="5" y="142"/>
                  </a:lnTo>
                  <a:lnTo>
                    <a:pt x="3" y="191"/>
                  </a:lnTo>
                  <a:lnTo>
                    <a:pt x="0" y="240"/>
                  </a:lnTo>
                  <a:lnTo>
                    <a:pt x="13" y="235"/>
                  </a:lnTo>
                  <a:lnTo>
                    <a:pt x="26" y="230"/>
                  </a:lnTo>
                  <a:lnTo>
                    <a:pt x="38" y="226"/>
                  </a:lnTo>
                  <a:lnTo>
                    <a:pt x="51" y="221"/>
                  </a:lnTo>
                  <a:lnTo>
                    <a:pt x="64" y="217"/>
                  </a:lnTo>
                  <a:lnTo>
                    <a:pt x="76" y="212"/>
                  </a:lnTo>
                  <a:lnTo>
                    <a:pt x="90" y="207"/>
                  </a:lnTo>
                  <a:lnTo>
                    <a:pt x="103" y="203"/>
                  </a:lnTo>
                  <a:lnTo>
                    <a:pt x="115" y="199"/>
                  </a:lnTo>
                  <a:lnTo>
                    <a:pt x="128" y="195"/>
                  </a:lnTo>
                  <a:lnTo>
                    <a:pt x="141" y="190"/>
                  </a:lnTo>
                  <a:lnTo>
                    <a:pt x="153" y="185"/>
                  </a:lnTo>
                  <a:lnTo>
                    <a:pt x="166" y="181"/>
                  </a:lnTo>
                  <a:lnTo>
                    <a:pt x="180" y="176"/>
                  </a:lnTo>
                  <a:lnTo>
                    <a:pt x="193" y="172"/>
                  </a:lnTo>
                  <a:lnTo>
                    <a:pt x="205" y="167"/>
                  </a:lnTo>
                  <a:lnTo>
                    <a:pt x="208" y="160"/>
                  </a:lnTo>
                  <a:lnTo>
                    <a:pt x="211" y="152"/>
                  </a:lnTo>
                  <a:lnTo>
                    <a:pt x="213" y="145"/>
                  </a:lnTo>
                  <a:lnTo>
                    <a:pt x="216" y="138"/>
                  </a:lnTo>
                  <a:lnTo>
                    <a:pt x="210" y="121"/>
                  </a:lnTo>
                  <a:lnTo>
                    <a:pt x="203" y="104"/>
                  </a:lnTo>
                  <a:lnTo>
                    <a:pt x="197" y="86"/>
                  </a:lnTo>
                  <a:lnTo>
                    <a:pt x="192" y="69"/>
                  </a:lnTo>
                  <a:lnTo>
                    <a:pt x="185" y="52"/>
                  </a:lnTo>
                  <a:lnTo>
                    <a:pt x="179" y="35"/>
                  </a:lnTo>
                  <a:lnTo>
                    <a:pt x="172" y="17"/>
                  </a:lnTo>
                  <a:lnTo>
                    <a:pt x="166" y="0"/>
                  </a:lnTo>
                  <a:lnTo>
                    <a:pt x="147" y="6"/>
                  </a:lnTo>
                  <a:lnTo>
                    <a:pt x="127" y="12"/>
                  </a:lnTo>
                  <a:lnTo>
                    <a:pt x="107" y="17"/>
                  </a:lnTo>
                  <a:lnTo>
                    <a:pt x="88" y="23"/>
                  </a:lnTo>
                  <a:lnTo>
                    <a:pt x="68" y="29"/>
                  </a:lnTo>
                  <a:lnTo>
                    <a:pt x="49" y="33"/>
                  </a:lnTo>
                  <a:lnTo>
                    <a:pt x="29" y="39"/>
                  </a:lnTo>
                  <a:lnTo>
                    <a:pt x="9" y="45"/>
                  </a:lnTo>
                  <a:close/>
                </a:path>
              </a:pathLst>
            </a:custGeom>
            <a:solidFill>
              <a:srgbClr val="9EA0A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7" name="Freeform 1467"/>
            <p:cNvSpPr>
              <a:spLocks/>
            </p:cNvSpPr>
            <p:nvPr userDrawn="1"/>
          </p:nvSpPr>
          <p:spPr bwMode="auto">
            <a:xfrm>
              <a:off x="3231" y="325"/>
              <a:ext cx="102" cy="114"/>
            </a:xfrm>
            <a:custGeom>
              <a:avLst/>
              <a:gdLst>
                <a:gd name="T0" fmla="*/ 13 w 206"/>
                <a:gd name="T1" fmla="*/ 46 h 227"/>
                <a:gd name="T2" fmla="*/ 10 w 206"/>
                <a:gd name="T3" fmla="*/ 91 h 227"/>
                <a:gd name="T4" fmla="*/ 7 w 206"/>
                <a:gd name="T5" fmla="*/ 136 h 227"/>
                <a:gd name="T6" fmla="*/ 4 w 206"/>
                <a:gd name="T7" fmla="*/ 181 h 227"/>
                <a:gd name="T8" fmla="*/ 0 w 206"/>
                <a:gd name="T9" fmla="*/ 227 h 227"/>
                <a:gd name="T10" fmla="*/ 13 w 206"/>
                <a:gd name="T11" fmla="*/ 223 h 227"/>
                <a:gd name="T12" fmla="*/ 25 w 206"/>
                <a:gd name="T13" fmla="*/ 218 h 227"/>
                <a:gd name="T14" fmla="*/ 37 w 206"/>
                <a:gd name="T15" fmla="*/ 215 h 227"/>
                <a:gd name="T16" fmla="*/ 50 w 206"/>
                <a:gd name="T17" fmla="*/ 210 h 227"/>
                <a:gd name="T18" fmla="*/ 62 w 206"/>
                <a:gd name="T19" fmla="*/ 205 h 227"/>
                <a:gd name="T20" fmla="*/ 74 w 206"/>
                <a:gd name="T21" fmla="*/ 201 h 227"/>
                <a:gd name="T22" fmla="*/ 86 w 206"/>
                <a:gd name="T23" fmla="*/ 197 h 227"/>
                <a:gd name="T24" fmla="*/ 98 w 206"/>
                <a:gd name="T25" fmla="*/ 193 h 227"/>
                <a:gd name="T26" fmla="*/ 110 w 206"/>
                <a:gd name="T27" fmla="*/ 188 h 227"/>
                <a:gd name="T28" fmla="*/ 123 w 206"/>
                <a:gd name="T29" fmla="*/ 183 h 227"/>
                <a:gd name="T30" fmla="*/ 134 w 206"/>
                <a:gd name="T31" fmla="*/ 180 h 227"/>
                <a:gd name="T32" fmla="*/ 147 w 206"/>
                <a:gd name="T33" fmla="*/ 175 h 227"/>
                <a:gd name="T34" fmla="*/ 158 w 206"/>
                <a:gd name="T35" fmla="*/ 171 h 227"/>
                <a:gd name="T36" fmla="*/ 171 w 206"/>
                <a:gd name="T37" fmla="*/ 166 h 227"/>
                <a:gd name="T38" fmla="*/ 183 w 206"/>
                <a:gd name="T39" fmla="*/ 163 h 227"/>
                <a:gd name="T40" fmla="*/ 195 w 206"/>
                <a:gd name="T41" fmla="*/ 158 h 227"/>
                <a:gd name="T42" fmla="*/ 197 w 206"/>
                <a:gd name="T43" fmla="*/ 151 h 227"/>
                <a:gd name="T44" fmla="*/ 201 w 206"/>
                <a:gd name="T45" fmla="*/ 143 h 227"/>
                <a:gd name="T46" fmla="*/ 203 w 206"/>
                <a:gd name="T47" fmla="*/ 136 h 227"/>
                <a:gd name="T48" fmla="*/ 206 w 206"/>
                <a:gd name="T49" fmla="*/ 129 h 227"/>
                <a:gd name="T50" fmla="*/ 200 w 206"/>
                <a:gd name="T51" fmla="*/ 113 h 227"/>
                <a:gd name="T52" fmla="*/ 194 w 206"/>
                <a:gd name="T53" fmla="*/ 97 h 227"/>
                <a:gd name="T54" fmla="*/ 188 w 206"/>
                <a:gd name="T55" fmla="*/ 81 h 227"/>
                <a:gd name="T56" fmla="*/ 183 w 206"/>
                <a:gd name="T57" fmla="*/ 65 h 227"/>
                <a:gd name="T58" fmla="*/ 177 w 206"/>
                <a:gd name="T59" fmla="*/ 49 h 227"/>
                <a:gd name="T60" fmla="*/ 171 w 206"/>
                <a:gd name="T61" fmla="*/ 32 h 227"/>
                <a:gd name="T62" fmla="*/ 165 w 206"/>
                <a:gd name="T63" fmla="*/ 16 h 227"/>
                <a:gd name="T64" fmla="*/ 159 w 206"/>
                <a:gd name="T65" fmla="*/ 0 h 227"/>
                <a:gd name="T66" fmla="*/ 141 w 206"/>
                <a:gd name="T67" fmla="*/ 6 h 227"/>
                <a:gd name="T68" fmla="*/ 123 w 206"/>
                <a:gd name="T69" fmla="*/ 12 h 227"/>
                <a:gd name="T70" fmla="*/ 104 w 206"/>
                <a:gd name="T71" fmla="*/ 17 h 227"/>
                <a:gd name="T72" fmla="*/ 87 w 206"/>
                <a:gd name="T73" fmla="*/ 23 h 227"/>
                <a:gd name="T74" fmla="*/ 68 w 206"/>
                <a:gd name="T75" fmla="*/ 29 h 227"/>
                <a:gd name="T76" fmla="*/ 50 w 206"/>
                <a:gd name="T77" fmla="*/ 35 h 227"/>
                <a:gd name="T78" fmla="*/ 32 w 206"/>
                <a:gd name="T79" fmla="*/ 41 h 227"/>
                <a:gd name="T80" fmla="*/ 13 w 206"/>
                <a:gd name="T81" fmla="*/ 4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6" h="227">
                  <a:moveTo>
                    <a:pt x="13" y="46"/>
                  </a:moveTo>
                  <a:lnTo>
                    <a:pt x="10" y="91"/>
                  </a:lnTo>
                  <a:lnTo>
                    <a:pt x="7" y="136"/>
                  </a:lnTo>
                  <a:lnTo>
                    <a:pt x="4" y="181"/>
                  </a:lnTo>
                  <a:lnTo>
                    <a:pt x="0" y="227"/>
                  </a:lnTo>
                  <a:lnTo>
                    <a:pt x="13" y="223"/>
                  </a:lnTo>
                  <a:lnTo>
                    <a:pt x="25" y="218"/>
                  </a:lnTo>
                  <a:lnTo>
                    <a:pt x="37" y="215"/>
                  </a:lnTo>
                  <a:lnTo>
                    <a:pt x="50" y="210"/>
                  </a:lnTo>
                  <a:lnTo>
                    <a:pt x="62" y="205"/>
                  </a:lnTo>
                  <a:lnTo>
                    <a:pt x="74" y="201"/>
                  </a:lnTo>
                  <a:lnTo>
                    <a:pt x="86" y="197"/>
                  </a:lnTo>
                  <a:lnTo>
                    <a:pt x="98" y="193"/>
                  </a:lnTo>
                  <a:lnTo>
                    <a:pt x="110" y="188"/>
                  </a:lnTo>
                  <a:lnTo>
                    <a:pt x="123" y="183"/>
                  </a:lnTo>
                  <a:lnTo>
                    <a:pt x="134" y="180"/>
                  </a:lnTo>
                  <a:lnTo>
                    <a:pt x="147" y="175"/>
                  </a:lnTo>
                  <a:lnTo>
                    <a:pt x="158" y="171"/>
                  </a:lnTo>
                  <a:lnTo>
                    <a:pt x="171" y="166"/>
                  </a:lnTo>
                  <a:lnTo>
                    <a:pt x="183" y="163"/>
                  </a:lnTo>
                  <a:lnTo>
                    <a:pt x="195" y="158"/>
                  </a:lnTo>
                  <a:lnTo>
                    <a:pt x="197" y="151"/>
                  </a:lnTo>
                  <a:lnTo>
                    <a:pt x="201" y="143"/>
                  </a:lnTo>
                  <a:lnTo>
                    <a:pt x="203" y="136"/>
                  </a:lnTo>
                  <a:lnTo>
                    <a:pt x="206" y="129"/>
                  </a:lnTo>
                  <a:lnTo>
                    <a:pt x="200" y="113"/>
                  </a:lnTo>
                  <a:lnTo>
                    <a:pt x="194" y="97"/>
                  </a:lnTo>
                  <a:lnTo>
                    <a:pt x="188" y="81"/>
                  </a:lnTo>
                  <a:lnTo>
                    <a:pt x="183" y="65"/>
                  </a:lnTo>
                  <a:lnTo>
                    <a:pt x="177" y="49"/>
                  </a:lnTo>
                  <a:lnTo>
                    <a:pt x="171" y="32"/>
                  </a:lnTo>
                  <a:lnTo>
                    <a:pt x="165" y="16"/>
                  </a:lnTo>
                  <a:lnTo>
                    <a:pt x="159" y="0"/>
                  </a:lnTo>
                  <a:lnTo>
                    <a:pt x="141" y="6"/>
                  </a:lnTo>
                  <a:lnTo>
                    <a:pt x="123" y="12"/>
                  </a:lnTo>
                  <a:lnTo>
                    <a:pt x="104" y="17"/>
                  </a:lnTo>
                  <a:lnTo>
                    <a:pt x="87" y="23"/>
                  </a:lnTo>
                  <a:lnTo>
                    <a:pt x="68" y="29"/>
                  </a:lnTo>
                  <a:lnTo>
                    <a:pt x="50" y="35"/>
                  </a:lnTo>
                  <a:lnTo>
                    <a:pt x="32" y="41"/>
                  </a:lnTo>
                  <a:lnTo>
                    <a:pt x="13" y="46"/>
                  </a:lnTo>
                  <a:close/>
                </a:path>
              </a:pathLst>
            </a:custGeom>
            <a:solidFill>
              <a:srgbClr val="A3A5A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8" name="Freeform 1468"/>
            <p:cNvSpPr>
              <a:spLocks/>
            </p:cNvSpPr>
            <p:nvPr userDrawn="1"/>
          </p:nvSpPr>
          <p:spPr bwMode="auto">
            <a:xfrm>
              <a:off x="3236" y="329"/>
              <a:ext cx="97" cy="107"/>
            </a:xfrm>
            <a:custGeom>
              <a:avLst/>
              <a:gdLst>
                <a:gd name="T0" fmla="*/ 15 w 195"/>
                <a:gd name="T1" fmla="*/ 50 h 216"/>
                <a:gd name="T2" fmla="*/ 11 w 195"/>
                <a:gd name="T3" fmla="*/ 91 h 216"/>
                <a:gd name="T4" fmla="*/ 8 w 195"/>
                <a:gd name="T5" fmla="*/ 133 h 216"/>
                <a:gd name="T6" fmla="*/ 4 w 195"/>
                <a:gd name="T7" fmla="*/ 174 h 216"/>
                <a:gd name="T8" fmla="*/ 0 w 195"/>
                <a:gd name="T9" fmla="*/ 216 h 216"/>
                <a:gd name="T10" fmla="*/ 11 w 195"/>
                <a:gd name="T11" fmla="*/ 211 h 216"/>
                <a:gd name="T12" fmla="*/ 23 w 195"/>
                <a:gd name="T13" fmla="*/ 208 h 216"/>
                <a:gd name="T14" fmla="*/ 34 w 195"/>
                <a:gd name="T15" fmla="*/ 203 h 216"/>
                <a:gd name="T16" fmla="*/ 46 w 195"/>
                <a:gd name="T17" fmla="*/ 199 h 216"/>
                <a:gd name="T18" fmla="*/ 57 w 195"/>
                <a:gd name="T19" fmla="*/ 195 h 216"/>
                <a:gd name="T20" fmla="*/ 69 w 195"/>
                <a:gd name="T21" fmla="*/ 191 h 216"/>
                <a:gd name="T22" fmla="*/ 80 w 195"/>
                <a:gd name="T23" fmla="*/ 187 h 216"/>
                <a:gd name="T24" fmla="*/ 92 w 195"/>
                <a:gd name="T25" fmla="*/ 183 h 216"/>
                <a:gd name="T26" fmla="*/ 104 w 195"/>
                <a:gd name="T27" fmla="*/ 180 h 216"/>
                <a:gd name="T28" fmla="*/ 115 w 195"/>
                <a:gd name="T29" fmla="*/ 175 h 216"/>
                <a:gd name="T30" fmla="*/ 127 w 195"/>
                <a:gd name="T31" fmla="*/ 172 h 216"/>
                <a:gd name="T32" fmla="*/ 138 w 195"/>
                <a:gd name="T33" fmla="*/ 167 h 216"/>
                <a:gd name="T34" fmla="*/ 150 w 195"/>
                <a:gd name="T35" fmla="*/ 164 h 216"/>
                <a:gd name="T36" fmla="*/ 161 w 195"/>
                <a:gd name="T37" fmla="*/ 159 h 216"/>
                <a:gd name="T38" fmla="*/ 173 w 195"/>
                <a:gd name="T39" fmla="*/ 156 h 216"/>
                <a:gd name="T40" fmla="*/ 184 w 195"/>
                <a:gd name="T41" fmla="*/ 151 h 216"/>
                <a:gd name="T42" fmla="*/ 186 w 195"/>
                <a:gd name="T43" fmla="*/ 144 h 216"/>
                <a:gd name="T44" fmla="*/ 190 w 195"/>
                <a:gd name="T45" fmla="*/ 136 h 216"/>
                <a:gd name="T46" fmla="*/ 192 w 195"/>
                <a:gd name="T47" fmla="*/ 129 h 216"/>
                <a:gd name="T48" fmla="*/ 195 w 195"/>
                <a:gd name="T49" fmla="*/ 122 h 216"/>
                <a:gd name="T50" fmla="*/ 189 w 195"/>
                <a:gd name="T51" fmla="*/ 107 h 216"/>
                <a:gd name="T52" fmla="*/ 183 w 195"/>
                <a:gd name="T53" fmla="*/ 92 h 216"/>
                <a:gd name="T54" fmla="*/ 178 w 195"/>
                <a:gd name="T55" fmla="*/ 76 h 216"/>
                <a:gd name="T56" fmla="*/ 173 w 195"/>
                <a:gd name="T57" fmla="*/ 61 h 216"/>
                <a:gd name="T58" fmla="*/ 168 w 195"/>
                <a:gd name="T59" fmla="*/ 46 h 216"/>
                <a:gd name="T60" fmla="*/ 162 w 195"/>
                <a:gd name="T61" fmla="*/ 30 h 216"/>
                <a:gd name="T62" fmla="*/ 158 w 195"/>
                <a:gd name="T63" fmla="*/ 15 h 216"/>
                <a:gd name="T64" fmla="*/ 152 w 195"/>
                <a:gd name="T65" fmla="*/ 0 h 216"/>
                <a:gd name="T66" fmla="*/ 135 w 195"/>
                <a:gd name="T67" fmla="*/ 6 h 216"/>
                <a:gd name="T68" fmla="*/ 117 w 195"/>
                <a:gd name="T69" fmla="*/ 13 h 216"/>
                <a:gd name="T70" fmla="*/ 100 w 195"/>
                <a:gd name="T71" fmla="*/ 19 h 216"/>
                <a:gd name="T72" fmla="*/ 84 w 195"/>
                <a:gd name="T73" fmla="*/ 24 h 216"/>
                <a:gd name="T74" fmla="*/ 67 w 195"/>
                <a:gd name="T75" fmla="*/ 30 h 216"/>
                <a:gd name="T76" fmla="*/ 49 w 195"/>
                <a:gd name="T77" fmla="*/ 37 h 216"/>
                <a:gd name="T78" fmla="*/ 32 w 195"/>
                <a:gd name="T79" fmla="*/ 43 h 216"/>
                <a:gd name="T80" fmla="*/ 15 w 195"/>
                <a:gd name="T81" fmla="*/ 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216">
                  <a:moveTo>
                    <a:pt x="15" y="50"/>
                  </a:moveTo>
                  <a:lnTo>
                    <a:pt x="11" y="91"/>
                  </a:lnTo>
                  <a:lnTo>
                    <a:pt x="8" y="133"/>
                  </a:lnTo>
                  <a:lnTo>
                    <a:pt x="4" y="174"/>
                  </a:lnTo>
                  <a:lnTo>
                    <a:pt x="0" y="216"/>
                  </a:lnTo>
                  <a:lnTo>
                    <a:pt x="11" y="211"/>
                  </a:lnTo>
                  <a:lnTo>
                    <a:pt x="23" y="208"/>
                  </a:lnTo>
                  <a:lnTo>
                    <a:pt x="34" y="203"/>
                  </a:lnTo>
                  <a:lnTo>
                    <a:pt x="46" y="199"/>
                  </a:lnTo>
                  <a:lnTo>
                    <a:pt x="57" y="195"/>
                  </a:lnTo>
                  <a:lnTo>
                    <a:pt x="69" y="191"/>
                  </a:lnTo>
                  <a:lnTo>
                    <a:pt x="80" y="187"/>
                  </a:lnTo>
                  <a:lnTo>
                    <a:pt x="92" y="183"/>
                  </a:lnTo>
                  <a:lnTo>
                    <a:pt x="104" y="180"/>
                  </a:lnTo>
                  <a:lnTo>
                    <a:pt x="115" y="175"/>
                  </a:lnTo>
                  <a:lnTo>
                    <a:pt x="127" y="172"/>
                  </a:lnTo>
                  <a:lnTo>
                    <a:pt x="138" y="167"/>
                  </a:lnTo>
                  <a:lnTo>
                    <a:pt x="150" y="164"/>
                  </a:lnTo>
                  <a:lnTo>
                    <a:pt x="161" y="159"/>
                  </a:lnTo>
                  <a:lnTo>
                    <a:pt x="173" y="156"/>
                  </a:lnTo>
                  <a:lnTo>
                    <a:pt x="184" y="151"/>
                  </a:lnTo>
                  <a:lnTo>
                    <a:pt x="186" y="144"/>
                  </a:lnTo>
                  <a:lnTo>
                    <a:pt x="190" y="136"/>
                  </a:lnTo>
                  <a:lnTo>
                    <a:pt x="192" y="129"/>
                  </a:lnTo>
                  <a:lnTo>
                    <a:pt x="195" y="122"/>
                  </a:lnTo>
                  <a:lnTo>
                    <a:pt x="189" y="107"/>
                  </a:lnTo>
                  <a:lnTo>
                    <a:pt x="183" y="92"/>
                  </a:lnTo>
                  <a:lnTo>
                    <a:pt x="178" y="76"/>
                  </a:lnTo>
                  <a:lnTo>
                    <a:pt x="173" y="61"/>
                  </a:lnTo>
                  <a:lnTo>
                    <a:pt x="168" y="46"/>
                  </a:lnTo>
                  <a:lnTo>
                    <a:pt x="162" y="30"/>
                  </a:lnTo>
                  <a:lnTo>
                    <a:pt x="158" y="15"/>
                  </a:lnTo>
                  <a:lnTo>
                    <a:pt x="152" y="0"/>
                  </a:lnTo>
                  <a:lnTo>
                    <a:pt x="135" y="6"/>
                  </a:lnTo>
                  <a:lnTo>
                    <a:pt x="117" y="13"/>
                  </a:lnTo>
                  <a:lnTo>
                    <a:pt x="100" y="19"/>
                  </a:lnTo>
                  <a:lnTo>
                    <a:pt x="84" y="24"/>
                  </a:lnTo>
                  <a:lnTo>
                    <a:pt x="67" y="30"/>
                  </a:lnTo>
                  <a:lnTo>
                    <a:pt x="49" y="37"/>
                  </a:lnTo>
                  <a:lnTo>
                    <a:pt x="32" y="43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A8ADB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9" name="Freeform 1469"/>
            <p:cNvSpPr>
              <a:spLocks/>
            </p:cNvSpPr>
            <p:nvPr userDrawn="1"/>
          </p:nvSpPr>
          <p:spPr bwMode="auto">
            <a:xfrm>
              <a:off x="3241" y="332"/>
              <a:ext cx="92" cy="103"/>
            </a:xfrm>
            <a:custGeom>
              <a:avLst/>
              <a:gdLst>
                <a:gd name="T0" fmla="*/ 19 w 185"/>
                <a:gd name="T1" fmla="*/ 53 h 205"/>
                <a:gd name="T2" fmla="*/ 14 w 185"/>
                <a:gd name="T3" fmla="*/ 91 h 205"/>
                <a:gd name="T4" fmla="*/ 9 w 185"/>
                <a:gd name="T5" fmla="*/ 129 h 205"/>
                <a:gd name="T6" fmla="*/ 5 w 185"/>
                <a:gd name="T7" fmla="*/ 167 h 205"/>
                <a:gd name="T8" fmla="*/ 0 w 185"/>
                <a:gd name="T9" fmla="*/ 205 h 205"/>
                <a:gd name="T10" fmla="*/ 22 w 185"/>
                <a:gd name="T11" fmla="*/ 197 h 205"/>
                <a:gd name="T12" fmla="*/ 44 w 185"/>
                <a:gd name="T13" fmla="*/ 190 h 205"/>
                <a:gd name="T14" fmla="*/ 66 w 185"/>
                <a:gd name="T15" fmla="*/ 182 h 205"/>
                <a:gd name="T16" fmla="*/ 88 w 185"/>
                <a:gd name="T17" fmla="*/ 174 h 205"/>
                <a:gd name="T18" fmla="*/ 110 w 185"/>
                <a:gd name="T19" fmla="*/ 167 h 205"/>
                <a:gd name="T20" fmla="*/ 132 w 185"/>
                <a:gd name="T21" fmla="*/ 159 h 205"/>
                <a:gd name="T22" fmla="*/ 152 w 185"/>
                <a:gd name="T23" fmla="*/ 152 h 205"/>
                <a:gd name="T24" fmla="*/ 174 w 185"/>
                <a:gd name="T25" fmla="*/ 144 h 205"/>
                <a:gd name="T26" fmla="*/ 176 w 185"/>
                <a:gd name="T27" fmla="*/ 137 h 205"/>
                <a:gd name="T28" fmla="*/ 180 w 185"/>
                <a:gd name="T29" fmla="*/ 129 h 205"/>
                <a:gd name="T30" fmla="*/ 182 w 185"/>
                <a:gd name="T31" fmla="*/ 122 h 205"/>
                <a:gd name="T32" fmla="*/ 185 w 185"/>
                <a:gd name="T33" fmla="*/ 115 h 205"/>
                <a:gd name="T34" fmla="*/ 180 w 185"/>
                <a:gd name="T35" fmla="*/ 101 h 205"/>
                <a:gd name="T36" fmla="*/ 174 w 185"/>
                <a:gd name="T37" fmla="*/ 86 h 205"/>
                <a:gd name="T38" fmla="*/ 170 w 185"/>
                <a:gd name="T39" fmla="*/ 73 h 205"/>
                <a:gd name="T40" fmla="*/ 164 w 185"/>
                <a:gd name="T41" fmla="*/ 58 h 205"/>
                <a:gd name="T42" fmla="*/ 159 w 185"/>
                <a:gd name="T43" fmla="*/ 43 h 205"/>
                <a:gd name="T44" fmla="*/ 153 w 185"/>
                <a:gd name="T45" fmla="*/ 29 h 205"/>
                <a:gd name="T46" fmla="*/ 149 w 185"/>
                <a:gd name="T47" fmla="*/ 14 h 205"/>
                <a:gd name="T48" fmla="*/ 143 w 185"/>
                <a:gd name="T49" fmla="*/ 0 h 205"/>
                <a:gd name="T50" fmla="*/ 128 w 185"/>
                <a:gd name="T51" fmla="*/ 7 h 205"/>
                <a:gd name="T52" fmla="*/ 112 w 185"/>
                <a:gd name="T53" fmla="*/ 13 h 205"/>
                <a:gd name="T54" fmla="*/ 97 w 185"/>
                <a:gd name="T55" fmla="*/ 20 h 205"/>
                <a:gd name="T56" fmla="*/ 81 w 185"/>
                <a:gd name="T57" fmla="*/ 27 h 205"/>
                <a:gd name="T58" fmla="*/ 66 w 185"/>
                <a:gd name="T59" fmla="*/ 32 h 205"/>
                <a:gd name="T60" fmla="*/ 50 w 185"/>
                <a:gd name="T61" fmla="*/ 39 h 205"/>
                <a:gd name="T62" fmla="*/ 35 w 185"/>
                <a:gd name="T63" fmla="*/ 46 h 205"/>
                <a:gd name="T64" fmla="*/ 19 w 185"/>
                <a:gd name="T65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205">
                  <a:moveTo>
                    <a:pt x="19" y="53"/>
                  </a:moveTo>
                  <a:lnTo>
                    <a:pt x="14" y="91"/>
                  </a:lnTo>
                  <a:lnTo>
                    <a:pt x="9" y="129"/>
                  </a:lnTo>
                  <a:lnTo>
                    <a:pt x="5" y="167"/>
                  </a:lnTo>
                  <a:lnTo>
                    <a:pt x="0" y="205"/>
                  </a:lnTo>
                  <a:lnTo>
                    <a:pt x="22" y="197"/>
                  </a:lnTo>
                  <a:lnTo>
                    <a:pt x="44" y="190"/>
                  </a:lnTo>
                  <a:lnTo>
                    <a:pt x="66" y="182"/>
                  </a:lnTo>
                  <a:lnTo>
                    <a:pt x="88" y="174"/>
                  </a:lnTo>
                  <a:lnTo>
                    <a:pt x="110" y="167"/>
                  </a:lnTo>
                  <a:lnTo>
                    <a:pt x="132" y="159"/>
                  </a:lnTo>
                  <a:lnTo>
                    <a:pt x="152" y="152"/>
                  </a:lnTo>
                  <a:lnTo>
                    <a:pt x="174" y="144"/>
                  </a:lnTo>
                  <a:lnTo>
                    <a:pt x="176" y="137"/>
                  </a:lnTo>
                  <a:lnTo>
                    <a:pt x="180" y="129"/>
                  </a:lnTo>
                  <a:lnTo>
                    <a:pt x="182" y="122"/>
                  </a:lnTo>
                  <a:lnTo>
                    <a:pt x="185" y="115"/>
                  </a:lnTo>
                  <a:lnTo>
                    <a:pt x="180" y="101"/>
                  </a:lnTo>
                  <a:lnTo>
                    <a:pt x="174" y="86"/>
                  </a:lnTo>
                  <a:lnTo>
                    <a:pt x="170" y="73"/>
                  </a:lnTo>
                  <a:lnTo>
                    <a:pt x="164" y="58"/>
                  </a:lnTo>
                  <a:lnTo>
                    <a:pt x="159" y="43"/>
                  </a:lnTo>
                  <a:lnTo>
                    <a:pt x="153" y="29"/>
                  </a:lnTo>
                  <a:lnTo>
                    <a:pt x="149" y="14"/>
                  </a:lnTo>
                  <a:lnTo>
                    <a:pt x="143" y="0"/>
                  </a:lnTo>
                  <a:lnTo>
                    <a:pt x="128" y="7"/>
                  </a:lnTo>
                  <a:lnTo>
                    <a:pt x="112" y="13"/>
                  </a:lnTo>
                  <a:lnTo>
                    <a:pt x="97" y="20"/>
                  </a:lnTo>
                  <a:lnTo>
                    <a:pt x="81" y="27"/>
                  </a:lnTo>
                  <a:lnTo>
                    <a:pt x="66" y="32"/>
                  </a:lnTo>
                  <a:lnTo>
                    <a:pt x="50" y="39"/>
                  </a:lnTo>
                  <a:lnTo>
                    <a:pt x="35" y="46"/>
                  </a:lnTo>
                  <a:lnTo>
                    <a:pt x="19" y="53"/>
                  </a:lnTo>
                  <a:close/>
                </a:path>
              </a:pathLst>
            </a:custGeom>
            <a:solidFill>
              <a:srgbClr val="ADB2B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0" name="Freeform 1470"/>
            <p:cNvSpPr>
              <a:spLocks/>
            </p:cNvSpPr>
            <p:nvPr userDrawn="1"/>
          </p:nvSpPr>
          <p:spPr bwMode="auto">
            <a:xfrm>
              <a:off x="3246" y="335"/>
              <a:ext cx="87" cy="97"/>
            </a:xfrm>
            <a:custGeom>
              <a:avLst/>
              <a:gdLst>
                <a:gd name="T0" fmla="*/ 20 w 172"/>
                <a:gd name="T1" fmla="*/ 56 h 194"/>
                <a:gd name="T2" fmla="*/ 16 w 172"/>
                <a:gd name="T3" fmla="*/ 90 h 194"/>
                <a:gd name="T4" fmla="*/ 10 w 172"/>
                <a:gd name="T5" fmla="*/ 124 h 194"/>
                <a:gd name="T6" fmla="*/ 5 w 172"/>
                <a:gd name="T7" fmla="*/ 159 h 194"/>
                <a:gd name="T8" fmla="*/ 0 w 172"/>
                <a:gd name="T9" fmla="*/ 194 h 194"/>
                <a:gd name="T10" fmla="*/ 20 w 172"/>
                <a:gd name="T11" fmla="*/ 187 h 194"/>
                <a:gd name="T12" fmla="*/ 40 w 172"/>
                <a:gd name="T13" fmla="*/ 180 h 194"/>
                <a:gd name="T14" fmla="*/ 61 w 172"/>
                <a:gd name="T15" fmla="*/ 173 h 194"/>
                <a:gd name="T16" fmla="*/ 81 w 172"/>
                <a:gd name="T17" fmla="*/ 165 h 194"/>
                <a:gd name="T18" fmla="*/ 101 w 172"/>
                <a:gd name="T19" fmla="*/ 158 h 194"/>
                <a:gd name="T20" fmla="*/ 122 w 172"/>
                <a:gd name="T21" fmla="*/ 151 h 194"/>
                <a:gd name="T22" fmla="*/ 141 w 172"/>
                <a:gd name="T23" fmla="*/ 144 h 194"/>
                <a:gd name="T24" fmla="*/ 162 w 172"/>
                <a:gd name="T25" fmla="*/ 137 h 194"/>
                <a:gd name="T26" fmla="*/ 164 w 172"/>
                <a:gd name="T27" fmla="*/ 130 h 194"/>
                <a:gd name="T28" fmla="*/ 168 w 172"/>
                <a:gd name="T29" fmla="*/ 122 h 194"/>
                <a:gd name="T30" fmla="*/ 170 w 172"/>
                <a:gd name="T31" fmla="*/ 115 h 194"/>
                <a:gd name="T32" fmla="*/ 172 w 172"/>
                <a:gd name="T33" fmla="*/ 108 h 194"/>
                <a:gd name="T34" fmla="*/ 168 w 172"/>
                <a:gd name="T35" fmla="*/ 94 h 194"/>
                <a:gd name="T36" fmla="*/ 163 w 172"/>
                <a:gd name="T37" fmla="*/ 82 h 194"/>
                <a:gd name="T38" fmla="*/ 159 w 172"/>
                <a:gd name="T39" fmla="*/ 68 h 194"/>
                <a:gd name="T40" fmla="*/ 154 w 172"/>
                <a:gd name="T41" fmla="*/ 54 h 194"/>
                <a:gd name="T42" fmla="*/ 148 w 172"/>
                <a:gd name="T43" fmla="*/ 41 h 194"/>
                <a:gd name="T44" fmla="*/ 144 w 172"/>
                <a:gd name="T45" fmla="*/ 28 h 194"/>
                <a:gd name="T46" fmla="*/ 139 w 172"/>
                <a:gd name="T47" fmla="*/ 14 h 194"/>
                <a:gd name="T48" fmla="*/ 134 w 172"/>
                <a:gd name="T49" fmla="*/ 0 h 194"/>
                <a:gd name="T50" fmla="*/ 121 w 172"/>
                <a:gd name="T51" fmla="*/ 7 h 194"/>
                <a:gd name="T52" fmla="*/ 106 w 172"/>
                <a:gd name="T53" fmla="*/ 14 h 194"/>
                <a:gd name="T54" fmla="*/ 92 w 172"/>
                <a:gd name="T55" fmla="*/ 21 h 194"/>
                <a:gd name="T56" fmla="*/ 78 w 172"/>
                <a:gd name="T57" fmla="*/ 28 h 194"/>
                <a:gd name="T58" fmla="*/ 64 w 172"/>
                <a:gd name="T59" fmla="*/ 36 h 194"/>
                <a:gd name="T60" fmla="*/ 49 w 172"/>
                <a:gd name="T61" fmla="*/ 43 h 194"/>
                <a:gd name="T62" fmla="*/ 35 w 172"/>
                <a:gd name="T63" fmla="*/ 49 h 194"/>
                <a:gd name="T64" fmla="*/ 20 w 172"/>
                <a:gd name="T65" fmla="*/ 5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" h="194">
                  <a:moveTo>
                    <a:pt x="20" y="56"/>
                  </a:moveTo>
                  <a:lnTo>
                    <a:pt x="16" y="90"/>
                  </a:lnTo>
                  <a:lnTo>
                    <a:pt x="10" y="124"/>
                  </a:lnTo>
                  <a:lnTo>
                    <a:pt x="5" y="159"/>
                  </a:lnTo>
                  <a:lnTo>
                    <a:pt x="0" y="194"/>
                  </a:lnTo>
                  <a:lnTo>
                    <a:pt x="20" y="187"/>
                  </a:lnTo>
                  <a:lnTo>
                    <a:pt x="40" y="180"/>
                  </a:lnTo>
                  <a:lnTo>
                    <a:pt x="61" y="173"/>
                  </a:lnTo>
                  <a:lnTo>
                    <a:pt x="81" y="165"/>
                  </a:lnTo>
                  <a:lnTo>
                    <a:pt x="101" y="158"/>
                  </a:lnTo>
                  <a:lnTo>
                    <a:pt x="122" y="151"/>
                  </a:lnTo>
                  <a:lnTo>
                    <a:pt x="141" y="144"/>
                  </a:lnTo>
                  <a:lnTo>
                    <a:pt x="162" y="137"/>
                  </a:lnTo>
                  <a:lnTo>
                    <a:pt x="164" y="130"/>
                  </a:lnTo>
                  <a:lnTo>
                    <a:pt x="168" y="122"/>
                  </a:lnTo>
                  <a:lnTo>
                    <a:pt x="170" y="115"/>
                  </a:lnTo>
                  <a:lnTo>
                    <a:pt x="172" y="108"/>
                  </a:lnTo>
                  <a:lnTo>
                    <a:pt x="168" y="94"/>
                  </a:lnTo>
                  <a:lnTo>
                    <a:pt x="163" y="82"/>
                  </a:lnTo>
                  <a:lnTo>
                    <a:pt x="159" y="68"/>
                  </a:lnTo>
                  <a:lnTo>
                    <a:pt x="154" y="54"/>
                  </a:lnTo>
                  <a:lnTo>
                    <a:pt x="148" y="41"/>
                  </a:lnTo>
                  <a:lnTo>
                    <a:pt x="144" y="28"/>
                  </a:lnTo>
                  <a:lnTo>
                    <a:pt x="139" y="14"/>
                  </a:lnTo>
                  <a:lnTo>
                    <a:pt x="134" y="0"/>
                  </a:lnTo>
                  <a:lnTo>
                    <a:pt x="121" y="7"/>
                  </a:lnTo>
                  <a:lnTo>
                    <a:pt x="106" y="14"/>
                  </a:lnTo>
                  <a:lnTo>
                    <a:pt x="92" y="21"/>
                  </a:lnTo>
                  <a:lnTo>
                    <a:pt x="78" y="28"/>
                  </a:lnTo>
                  <a:lnTo>
                    <a:pt x="64" y="36"/>
                  </a:lnTo>
                  <a:lnTo>
                    <a:pt x="49" y="43"/>
                  </a:lnTo>
                  <a:lnTo>
                    <a:pt x="35" y="49"/>
                  </a:lnTo>
                  <a:lnTo>
                    <a:pt x="20" y="56"/>
                  </a:lnTo>
                  <a:close/>
                </a:path>
              </a:pathLst>
            </a:custGeom>
            <a:solidFill>
              <a:srgbClr val="B2BCC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1" name="Freeform 1471"/>
            <p:cNvSpPr>
              <a:spLocks/>
            </p:cNvSpPr>
            <p:nvPr userDrawn="1"/>
          </p:nvSpPr>
          <p:spPr bwMode="auto">
            <a:xfrm>
              <a:off x="3251" y="340"/>
              <a:ext cx="82" cy="91"/>
            </a:xfrm>
            <a:custGeom>
              <a:avLst/>
              <a:gdLst>
                <a:gd name="T0" fmla="*/ 24 w 162"/>
                <a:gd name="T1" fmla="*/ 59 h 182"/>
                <a:gd name="T2" fmla="*/ 18 w 162"/>
                <a:gd name="T3" fmla="*/ 89 h 182"/>
                <a:gd name="T4" fmla="*/ 13 w 162"/>
                <a:gd name="T5" fmla="*/ 120 h 182"/>
                <a:gd name="T6" fmla="*/ 6 w 162"/>
                <a:gd name="T7" fmla="*/ 151 h 182"/>
                <a:gd name="T8" fmla="*/ 0 w 162"/>
                <a:gd name="T9" fmla="*/ 182 h 182"/>
                <a:gd name="T10" fmla="*/ 20 w 162"/>
                <a:gd name="T11" fmla="*/ 175 h 182"/>
                <a:gd name="T12" fmla="*/ 38 w 162"/>
                <a:gd name="T13" fmla="*/ 168 h 182"/>
                <a:gd name="T14" fmla="*/ 58 w 162"/>
                <a:gd name="T15" fmla="*/ 161 h 182"/>
                <a:gd name="T16" fmla="*/ 76 w 162"/>
                <a:gd name="T17" fmla="*/ 156 h 182"/>
                <a:gd name="T18" fmla="*/ 96 w 162"/>
                <a:gd name="T19" fmla="*/ 149 h 182"/>
                <a:gd name="T20" fmla="*/ 114 w 162"/>
                <a:gd name="T21" fmla="*/ 142 h 182"/>
                <a:gd name="T22" fmla="*/ 134 w 162"/>
                <a:gd name="T23" fmla="*/ 136 h 182"/>
                <a:gd name="T24" fmla="*/ 152 w 162"/>
                <a:gd name="T25" fmla="*/ 129 h 182"/>
                <a:gd name="T26" fmla="*/ 154 w 162"/>
                <a:gd name="T27" fmla="*/ 122 h 182"/>
                <a:gd name="T28" fmla="*/ 158 w 162"/>
                <a:gd name="T29" fmla="*/ 114 h 182"/>
                <a:gd name="T30" fmla="*/ 160 w 162"/>
                <a:gd name="T31" fmla="*/ 107 h 182"/>
                <a:gd name="T32" fmla="*/ 162 w 162"/>
                <a:gd name="T33" fmla="*/ 100 h 182"/>
                <a:gd name="T34" fmla="*/ 158 w 162"/>
                <a:gd name="T35" fmla="*/ 88 h 182"/>
                <a:gd name="T36" fmla="*/ 153 w 162"/>
                <a:gd name="T37" fmla="*/ 75 h 182"/>
                <a:gd name="T38" fmla="*/ 149 w 162"/>
                <a:gd name="T39" fmla="*/ 62 h 182"/>
                <a:gd name="T40" fmla="*/ 144 w 162"/>
                <a:gd name="T41" fmla="*/ 50 h 182"/>
                <a:gd name="T42" fmla="*/ 139 w 162"/>
                <a:gd name="T43" fmla="*/ 38 h 182"/>
                <a:gd name="T44" fmla="*/ 136 w 162"/>
                <a:gd name="T45" fmla="*/ 25 h 182"/>
                <a:gd name="T46" fmla="*/ 131 w 162"/>
                <a:gd name="T47" fmla="*/ 13 h 182"/>
                <a:gd name="T48" fmla="*/ 127 w 162"/>
                <a:gd name="T49" fmla="*/ 0 h 182"/>
                <a:gd name="T50" fmla="*/ 114 w 162"/>
                <a:gd name="T51" fmla="*/ 7 h 182"/>
                <a:gd name="T52" fmla="*/ 101 w 162"/>
                <a:gd name="T53" fmla="*/ 15 h 182"/>
                <a:gd name="T54" fmla="*/ 88 w 162"/>
                <a:gd name="T55" fmla="*/ 22 h 182"/>
                <a:gd name="T56" fmla="*/ 75 w 162"/>
                <a:gd name="T57" fmla="*/ 29 h 182"/>
                <a:gd name="T58" fmla="*/ 62 w 162"/>
                <a:gd name="T59" fmla="*/ 37 h 182"/>
                <a:gd name="T60" fmla="*/ 49 w 162"/>
                <a:gd name="T61" fmla="*/ 44 h 182"/>
                <a:gd name="T62" fmla="*/ 37 w 162"/>
                <a:gd name="T63" fmla="*/ 52 h 182"/>
                <a:gd name="T64" fmla="*/ 24 w 162"/>
                <a:gd name="T65" fmla="*/ 5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182">
                  <a:moveTo>
                    <a:pt x="24" y="59"/>
                  </a:moveTo>
                  <a:lnTo>
                    <a:pt x="18" y="89"/>
                  </a:lnTo>
                  <a:lnTo>
                    <a:pt x="13" y="120"/>
                  </a:lnTo>
                  <a:lnTo>
                    <a:pt x="6" y="151"/>
                  </a:lnTo>
                  <a:lnTo>
                    <a:pt x="0" y="182"/>
                  </a:lnTo>
                  <a:lnTo>
                    <a:pt x="20" y="175"/>
                  </a:lnTo>
                  <a:lnTo>
                    <a:pt x="38" y="168"/>
                  </a:lnTo>
                  <a:lnTo>
                    <a:pt x="58" y="161"/>
                  </a:lnTo>
                  <a:lnTo>
                    <a:pt x="76" y="156"/>
                  </a:lnTo>
                  <a:lnTo>
                    <a:pt x="96" y="149"/>
                  </a:lnTo>
                  <a:lnTo>
                    <a:pt x="114" y="142"/>
                  </a:lnTo>
                  <a:lnTo>
                    <a:pt x="134" y="136"/>
                  </a:lnTo>
                  <a:lnTo>
                    <a:pt x="152" y="129"/>
                  </a:lnTo>
                  <a:lnTo>
                    <a:pt x="154" y="122"/>
                  </a:lnTo>
                  <a:lnTo>
                    <a:pt x="158" y="114"/>
                  </a:lnTo>
                  <a:lnTo>
                    <a:pt x="160" y="107"/>
                  </a:lnTo>
                  <a:lnTo>
                    <a:pt x="162" y="100"/>
                  </a:lnTo>
                  <a:lnTo>
                    <a:pt x="158" y="88"/>
                  </a:lnTo>
                  <a:lnTo>
                    <a:pt x="153" y="75"/>
                  </a:lnTo>
                  <a:lnTo>
                    <a:pt x="149" y="62"/>
                  </a:lnTo>
                  <a:lnTo>
                    <a:pt x="144" y="50"/>
                  </a:lnTo>
                  <a:lnTo>
                    <a:pt x="139" y="38"/>
                  </a:lnTo>
                  <a:lnTo>
                    <a:pt x="136" y="25"/>
                  </a:lnTo>
                  <a:lnTo>
                    <a:pt x="131" y="13"/>
                  </a:lnTo>
                  <a:lnTo>
                    <a:pt x="127" y="0"/>
                  </a:lnTo>
                  <a:lnTo>
                    <a:pt x="114" y="7"/>
                  </a:lnTo>
                  <a:lnTo>
                    <a:pt x="101" y="15"/>
                  </a:lnTo>
                  <a:lnTo>
                    <a:pt x="88" y="22"/>
                  </a:lnTo>
                  <a:lnTo>
                    <a:pt x="75" y="29"/>
                  </a:lnTo>
                  <a:lnTo>
                    <a:pt x="62" y="37"/>
                  </a:lnTo>
                  <a:lnTo>
                    <a:pt x="49" y="44"/>
                  </a:lnTo>
                  <a:lnTo>
                    <a:pt x="37" y="52"/>
                  </a:lnTo>
                  <a:lnTo>
                    <a:pt x="24" y="59"/>
                  </a:lnTo>
                  <a:close/>
                </a:path>
              </a:pathLst>
            </a:custGeom>
            <a:solidFill>
              <a:srgbClr val="B7C1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2" name="Freeform 1472"/>
            <p:cNvSpPr>
              <a:spLocks/>
            </p:cNvSpPr>
            <p:nvPr userDrawn="1"/>
          </p:nvSpPr>
          <p:spPr bwMode="auto">
            <a:xfrm>
              <a:off x="3257" y="343"/>
              <a:ext cx="75" cy="85"/>
            </a:xfrm>
            <a:custGeom>
              <a:avLst/>
              <a:gdLst>
                <a:gd name="T0" fmla="*/ 27 w 151"/>
                <a:gd name="T1" fmla="*/ 61 h 170"/>
                <a:gd name="T2" fmla="*/ 20 w 151"/>
                <a:gd name="T3" fmla="*/ 89 h 170"/>
                <a:gd name="T4" fmla="*/ 14 w 151"/>
                <a:gd name="T5" fmla="*/ 116 h 170"/>
                <a:gd name="T6" fmla="*/ 7 w 151"/>
                <a:gd name="T7" fmla="*/ 144 h 170"/>
                <a:gd name="T8" fmla="*/ 0 w 151"/>
                <a:gd name="T9" fmla="*/ 170 h 170"/>
                <a:gd name="T10" fmla="*/ 18 w 151"/>
                <a:gd name="T11" fmla="*/ 165 h 170"/>
                <a:gd name="T12" fmla="*/ 36 w 151"/>
                <a:gd name="T13" fmla="*/ 158 h 170"/>
                <a:gd name="T14" fmla="*/ 53 w 151"/>
                <a:gd name="T15" fmla="*/ 152 h 170"/>
                <a:gd name="T16" fmla="*/ 72 w 151"/>
                <a:gd name="T17" fmla="*/ 146 h 170"/>
                <a:gd name="T18" fmla="*/ 89 w 151"/>
                <a:gd name="T19" fmla="*/ 140 h 170"/>
                <a:gd name="T20" fmla="*/ 106 w 151"/>
                <a:gd name="T21" fmla="*/ 134 h 170"/>
                <a:gd name="T22" fmla="*/ 125 w 151"/>
                <a:gd name="T23" fmla="*/ 128 h 170"/>
                <a:gd name="T24" fmla="*/ 142 w 151"/>
                <a:gd name="T25" fmla="*/ 122 h 170"/>
                <a:gd name="T26" fmla="*/ 144 w 151"/>
                <a:gd name="T27" fmla="*/ 115 h 170"/>
                <a:gd name="T28" fmla="*/ 147 w 151"/>
                <a:gd name="T29" fmla="*/ 107 h 170"/>
                <a:gd name="T30" fmla="*/ 149 w 151"/>
                <a:gd name="T31" fmla="*/ 100 h 170"/>
                <a:gd name="T32" fmla="*/ 151 w 151"/>
                <a:gd name="T33" fmla="*/ 93 h 170"/>
                <a:gd name="T34" fmla="*/ 143 w 151"/>
                <a:gd name="T35" fmla="*/ 70 h 170"/>
                <a:gd name="T36" fmla="*/ 135 w 151"/>
                <a:gd name="T37" fmla="*/ 46 h 170"/>
                <a:gd name="T38" fmla="*/ 127 w 151"/>
                <a:gd name="T39" fmla="*/ 23 h 170"/>
                <a:gd name="T40" fmla="*/ 119 w 151"/>
                <a:gd name="T41" fmla="*/ 0 h 170"/>
                <a:gd name="T42" fmla="*/ 107 w 151"/>
                <a:gd name="T43" fmla="*/ 8 h 170"/>
                <a:gd name="T44" fmla="*/ 96 w 151"/>
                <a:gd name="T45" fmla="*/ 15 h 170"/>
                <a:gd name="T46" fmla="*/ 84 w 151"/>
                <a:gd name="T47" fmla="*/ 23 h 170"/>
                <a:gd name="T48" fmla="*/ 73 w 151"/>
                <a:gd name="T49" fmla="*/ 31 h 170"/>
                <a:gd name="T50" fmla="*/ 61 w 151"/>
                <a:gd name="T51" fmla="*/ 39 h 170"/>
                <a:gd name="T52" fmla="*/ 50 w 151"/>
                <a:gd name="T53" fmla="*/ 46 h 170"/>
                <a:gd name="T54" fmla="*/ 38 w 151"/>
                <a:gd name="T55" fmla="*/ 54 h 170"/>
                <a:gd name="T56" fmla="*/ 27 w 151"/>
                <a:gd name="T57" fmla="*/ 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170">
                  <a:moveTo>
                    <a:pt x="27" y="61"/>
                  </a:moveTo>
                  <a:lnTo>
                    <a:pt x="20" y="89"/>
                  </a:lnTo>
                  <a:lnTo>
                    <a:pt x="14" y="116"/>
                  </a:lnTo>
                  <a:lnTo>
                    <a:pt x="7" y="144"/>
                  </a:lnTo>
                  <a:lnTo>
                    <a:pt x="0" y="170"/>
                  </a:lnTo>
                  <a:lnTo>
                    <a:pt x="18" y="165"/>
                  </a:lnTo>
                  <a:lnTo>
                    <a:pt x="36" y="158"/>
                  </a:lnTo>
                  <a:lnTo>
                    <a:pt x="53" y="152"/>
                  </a:lnTo>
                  <a:lnTo>
                    <a:pt x="72" y="146"/>
                  </a:lnTo>
                  <a:lnTo>
                    <a:pt x="89" y="140"/>
                  </a:lnTo>
                  <a:lnTo>
                    <a:pt x="106" y="134"/>
                  </a:lnTo>
                  <a:lnTo>
                    <a:pt x="125" y="128"/>
                  </a:lnTo>
                  <a:lnTo>
                    <a:pt x="142" y="122"/>
                  </a:lnTo>
                  <a:lnTo>
                    <a:pt x="144" y="115"/>
                  </a:lnTo>
                  <a:lnTo>
                    <a:pt x="147" y="107"/>
                  </a:lnTo>
                  <a:lnTo>
                    <a:pt x="149" y="100"/>
                  </a:lnTo>
                  <a:lnTo>
                    <a:pt x="151" y="93"/>
                  </a:lnTo>
                  <a:lnTo>
                    <a:pt x="143" y="70"/>
                  </a:lnTo>
                  <a:lnTo>
                    <a:pt x="135" y="46"/>
                  </a:lnTo>
                  <a:lnTo>
                    <a:pt x="127" y="23"/>
                  </a:lnTo>
                  <a:lnTo>
                    <a:pt x="119" y="0"/>
                  </a:lnTo>
                  <a:lnTo>
                    <a:pt x="107" y="8"/>
                  </a:lnTo>
                  <a:lnTo>
                    <a:pt x="96" y="15"/>
                  </a:lnTo>
                  <a:lnTo>
                    <a:pt x="84" y="23"/>
                  </a:lnTo>
                  <a:lnTo>
                    <a:pt x="73" y="31"/>
                  </a:lnTo>
                  <a:lnTo>
                    <a:pt x="61" y="39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7" y="61"/>
                  </a:lnTo>
                  <a:close/>
                </a:path>
              </a:pathLst>
            </a:custGeom>
            <a:solidFill>
              <a:srgbClr val="BCC9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3" name="Freeform 1473"/>
            <p:cNvSpPr>
              <a:spLocks/>
            </p:cNvSpPr>
            <p:nvPr userDrawn="1"/>
          </p:nvSpPr>
          <p:spPr bwMode="auto">
            <a:xfrm>
              <a:off x="3262" y="346"/>
              <a:ext cx="70" cy="80"/>
            </a:xfrm>
            <a:custGeom>
              <a:avLst/>
              <a:gdLst>
                <a:gd name="T0" fmla="*/ 28 w 140"/>
                <a:gd name="T1" fmla="*/ 64 h 160"/>
                <a:gd name="T2" fmla="*/ 22 w 140"/>
                <a:gd name="T3" fmla="*/ 87 h 160"/>
                <a:gd name="T4" fmla="*/ 15 w 140"/>
                <a:gd name="T5" fmla="*/ 112 h 160"/>
                <a:gd name="T6" fmla="*/ 7 w 140"/>
                <a:gd name="T7" fmla="*/ 136 h 160"/>
                <a:gd name="T8" fmla="*/ 0 w 140"/>
                <a:gd name="T9" fmla="*/ 160 h 160"/>
                <a:gd name="T10" fmla="*/ 16 w 140"/>
                <a:gd name="T11" fmla="*/ 154 h 160"/>
                <a:gd name="T12" fmla="*/ 32 w 140"/>
                <a:gd name="T13" fmla="*/ 148 h 160"/>
                <a:gd name="T14" fmla="*/ 49 w 140"/>
                <a:gd name="T15" fmla="*/ 143 h 160"/>
                <a:gd name="T16" fmla="*/ 65 w 140"/>
                <a:gd name="T17" fmla="*/ 137 h 160"/>
                <a:gd name="T18" fmla="*/ 81 w 140"/>
                <a:gd name="T19" fmla="*/ 131 h 160"/>
                <a:gd name="T20" fmla="*/ 98 w 140"/>
                <a:gd name="T21" fmla="*/ 127 h 160"/>
                <a:gd name="T22" fmla="*/ 114 w 140"/>
                <a:gd name="T23" fmla="*/ 121 h 160"/>
                <a:gd name="T24" fmla="*/ 130 w 140"/>
                <a:gd name="T25" fmla="*/ 115 h 160"/>
                <a:gd name="T26" fmla="*/ 132 w 140"/>
                <a:gd name="T27" fmla="*/ 108 h 160"/>
                <a:gd name="T28" fmla="*/ 136 w 140"/>
                <a:gd name="T29" fmla="*/ 100 h 160"/>
                <a:gd name="T30" fmla="*/ 138 w 140"/>
                <a:gd name="T31" fmla="*/ 93 h 160"/>
                <a:gd name="T32" fmla="*/ 140 w 140"/>
                <a:gd name="T33" fmla="*/ 86 h 160"/>
                <a:gd name="T34" fmla="*/ 132 w 140"/>
                <a:gd name="T35" fmla="*/ 64 h 160"/>
                <a:gd name="T36" fmla="*/ 125 w 140"/>
                <a:gd name="T37" fmla="*/ 42 h 160"/>
                <a:gd name="T38" fmla="*/ 117 w 140"/>
                <a:gd name="T39" fmla="*/ 22 h 160"/>
                <a:gd name="T40" fmla="*/ 110 w 140"/>
                <a:gd name="T41" fmla="*/ 0 h 160"/>
                <a:gd name="T42" fmla="*/ 100 w 140"/>
                <a:gd name="T43" fmla="*/ 8 h 160"/>
                <a:gd name="T44" fmla="*/ 90 w 140"/>
                <a:gd name="T45" fmla="*/ 16 h 160"/>
                <a:gd name="T46" fmla="*/ 79 w 140"/>
                <a:gd name="T47" fmla="*/ 24 h 160"/>
                <a:gd name="T48" fmla="*/ 70 w 140"/>
                <a:gd name="T49" fmla="*/ 32 h 160"/>
                <a:gd name="T50" fmla="*/ 60 w 140"/>
                <a:gd name="T51" fmla="*/ 40 h 160"/>
                <a:gd name="T52" fmla="*/ 49 w 140"/>
                <a:gd name="T53" fmla="*/ 48 h 160"/>
                <a:gd name="T54" fmla="*/ 39 w 140"/>
                <a:gd name="T55" fmla="*/ 56 h 160"/>
                <a:gd name="T56" fmla="*/ 28 w 140"/>
                <a:gd name="T57" fmla="*/ 6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60">
                  <a:moveTo>
                    <a:pt x="28" y="64"/>
                  </a:moveTo>
                  <a:lnTo>
                    <a:pt x="22" y="87"/>
                  </a:lnTo>
                  <a:lnTo>
                    <a:pt x="15" y="112"/>
                  </a:lnTo>
                  <a:lnTo>
                    <a:pt x="7" y="136"/>
                  </a:lnTo>
                  <a:lnTo>
                    <a:pt x="0" y="160"/>
                  </a:lnTo>
                  <a:lnTo>
                    <a:pt x="16" y="154"/>
                  </a:lnTo>
                  <a:lnTo>
                    <a:pt x="32" y="148"/>
                  </a:lnTo>
                  <a:lnTo>
                    <a:pt x="49" y="143"/>
                  </a:lnTo>
                  <a:lnTo>
                    <a:pt x="65" y="137"/>
                  </a:lnTo>
                  <a:lnTo>
                    <a:pt x="81" y="131"/>
                  </a:lnTo>
                  <a:lnTo>
                    <a:pt x="98" y="127"/>
                  </a:lnTo>
                  <a:lnTo>
                    <a:pt x="114" y="121"/>
                  </a:lnTo>
                  <a:lnTo>
                    <a:pt x="130" y="115"/>
                  </a:lnTo>
                  <a:lnTo>
                    <a:pt x="132" y="108"/>
                  </a:lnTo>
                  <a:lnTo>
                    <a:pt x="136" y="100"/>
                  </a:lnTo>
                  <a:lnTo>
                    <a:pt x="138" y="93"/>
                  </a:lnTo>
                  <a:lnTo>
                    <a:pt x="140" y="86"/>
                  </a:lnTo>
                  <a:lnTo>
                    <a:pt x="132" y="64"/>
                  </a:lnTo>
                  <a:lnTo>
                    <a:pt x="125" y="42"/>
                  </a:lnTo>
                  <a:lnTo>
                    <a:pt x="117" y="22"/>
                  </a:lnTo>
                  <a:lnTo>
                    <a:pt x="110" y="0"/>
                  </a:lnTo>
                  <a:lnTo>
                    <a:pt x="100" y="8"/>
                  </a:lnTo>
                  <a:lnTo>
                    <a:pt x="90" y="16"/>
                  </a:lnTo>
                  <a:lnTo>
                    <a:pt x="79" y="24"/>
                  </a:lnTo>
                  <a:lnTo>
                    <a:pt x="70" y="32"/>
                  </a:lnTo>
                  <a:lnTo>
                    <a:pt x="60" y="40"/>
                  </a:lnTo>
                  <a:lnTo>
                    <a:pt x="49" y="48"/>
                  </a:lnTo>
                  <a:lnTo>
                    <a:pt x="39" y="56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C1CEE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4" name="Freeform 1474"/>
            <p:cNvSpPr>
              <a:spLocks/>
            </p:cNvSpPr>
            <p:nvPr userDrawn="1"/>
          </p:nvSpPr>
          <p:spPr bwMode="auto">
            <a:xfrm>
              <a:off x="3267" y="350"/>
              <a:ext cx="65" cy="74"/>
            </a:xfrm>
            <a:custGeom>
              <a:avLst/>
              <a:gdLst>
                <a:gd name="T0" fmla="*/ 32 w 130"/>
                <a:gd name="T1" fmla="*/ 67 h 147"/>
                <a:gd name="T2" fmla="*/ 24 w 130"/>
                <a:gd name="T3" fmla="*/ 87 h 147"/>
                <a:gd name="T4" fmla="*/ 16 w 130"/>
                <a:gd name="T5" fmla="*/ 107 h 147"/>
                <a:gd name="T6" fmla="*/ 8 w 130"/>
                <a:gd name="T7" fmla="*/ 128 h 147"/>
                <a:gd name="T8" fmla="*/ 0 w 130"/>
                <a:gd name="T9" fmla="*/ 147 h 147"/>
                <a:gd name="T10" fmla="*/ 15 w 130"/>
                <a:gd name="T11" fmla="*/ 142 h 147"/>
                <a:gd name="T12" fmla="*/ 30 w 130"/>
                <a:gd name="T13" fmla="*/ 137 h 147"/>
                <a:gd name="T14" fmla="*/ 45 w 130"/>
                <a:gd name="T15" fmla="*/ 131 h 147"/>
                <a:gd name="T16" fmla="*/ 60 w 130"/>
                <a:gd name="T17" fmla="*/ 127 h 147"/>
                <a:gd name="T18" fmla="*/ 75 w 130"/>
                <a:gd name="T19" fmla="*/ 122 h 147"/>
                <a:gd name="T20" fmla="*/ 90 w 130"/>
                <a:gd name="T21" fmla="*/ 117 h 147"/>
                <a:gd name="T22" fmla="*/ 105 w 130"/>
                <a:gd name="T23" fmla="*/ 112 h 147"/>
                <a:gd name="T24" fmla="*/ 120 w 130"/>
                <a:gd name="T25" fmla="*/ 107 h 147"/>
                <a:gd name="T26" fmla="*/ 122 w 130"/>
                <a:gd name="T27" fmla="*/ 100 h 147"/>
                <a:gd name="T28" fmla="*/ 126 w 130"/>
                <a:gd name="T29" fmla="*/ 92 h 147"/>
                <a:gd name="T30" fmla="*/ 128 w 130"/>
                <a:gd name="T31" fmla="*/ 85 h 147"/>
                <a:gd name="T32" fmla="*/ 130 w 130"/>
                <a:gd name="T33" fmla="*/ 78 h 147"/>
                <a:gd name="T34" fmla="*/ 123 w 130"/>
                <a:gd name="T35" fmla="*/ 59 h 147"/>
                <a:gd name="T36" fmla="*/ 116 w 130"/>
                <a:gd name="T37" fmla="*/ 39 h 147"/>
                <a:gd name="T38" fmla="*/ 110 w 130"/>
                <a:gd name="T39" fmla="*/ 19 h 147"/>
                <a:gd name="T40" fmla="*/ 103 w 130"/>
                <a:gd name="T41" fmla="*/ 0 h 147"/>
                <a:gd name="T42" fmla="*/ 93 w 130"/>
                <a:gd name="T43" fmla="*/ 8 h 147"/>
                <a:gd name="T44" fmla="*/ 84 w 130"/>
                <a:gd name="T45" fmla="*/ 16 h 147"/>
                <a:gd name="T46" fmla="*/ 76 w 130"/>
                <a:gd name="T47" fmla="*/ 25 h 147"/>
                <a:gd name="T48" fmla="*/ 67 w 130"/>
                <a:gd name="T49" fmla="*/ 33 h 147"/>
                <a:gd name="T50" fmla="*/ 59 w 130"/>
                <a:gd name="T51" fmla="*/ 41 h 147"/>
                <a:gd name="T52" fmla="*/ 50 w 130"/>
                <a:gd name="T53" fmla="*/ 51 h 147"/>
                <a:gd name="T54" fmla="*/ 42 w 130"/>
                <a:gd name="T55" fmla="*/ 59 h 147"/>
                <a:gd name="T56" fmla="*/ 32 w 130"/>
                <a:gd name="T57" fmla="*/ 6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147">
                  <a:moveTo>
                    <a:pt x="32" y="67"/>
                  </a:moveTo>
                  <a:lnTo>
                    <a:pt x="24" y="87"/>
                  </a:lnTo>
                  <a:lnTo>
                    <a:pt x="16" y="107"/>
                  </a:lnTo>
                  <a:lnTo>
                    <a:pt x="8" y="128"/>
                  </a:lnTo>
                  <a:lnTo>
                    <a:pt x="0" y="147"/>
                  </a:lnTo>
                  <a:lnTo>
                    <a:pt x="15" y="142"/>
                  </a:lnTo>
                  <a:lnTo>
                    <a:pt x="30" y="137"/>
                  </a:lnTo>
                  <a:lnTo>
                    <a:pt x="45" y="131"/>
                  </a:lnTo>
                  <a:lnTo>
                    <a:pt x="60" y="127"/>
                  </a:lnTo>
                  <a:lnTo>
                    <a:pt x="75" y="122"/>
                  </a:lnTo>
                  <a:lnTo>
                    <a:pt x="90" y="117"/>
                  </a:lnTo>
                  <a:lnTo>
                    <a:pt x="105" y="112"/>
                  </a:lnTo>
                  <a:lnTo>
                    <a:pt x="120" y="107"/>
                  </a:lnTo>
                  <a:lnTo>
                    <a:pt x="122" y="100"/>
                  </a:lnTo>
                  <a:lnTo>
                    <a:pt x="126" y="92"/>
                  </a:lnTo>
                  <a:lnTo>
                    <a:pt x="128" y="85"/>
                  </a:lnTo>
                  <a:lnTo>
                    <a:pt x="130" y="78"/>
                  </a:lnTo>
                  <a:lnTo>
                    <a:pt x="123" y="59"/>
                  </a:lnTo>
                  <a:lnTo>
                    <a:pt x="116" y="39"/>
                  </a:lnTo>
                  <a:lnTo>
                    <a:pt x="110" y="19"/>
                  </a:lnTo>
                  <a:lnTo>
                    <a:pt x="103" y="0"/>
                  </a:lnTo>
                  <a:lnTo>
                    <a:pt x="93" y="8"/>
                  </a:lnTo>
                  <a:lnTo>
                    <a:pt x="84" y="16"/>
                  </a:lnTo>
                  <a:lnTo>
                    <a:pt x="76" y="25"/>
                  </a:lnTo>
                  <a:lnTo>
                    <a:pt x="67" y="33"/>
                  </a:lnTo>
                  <a:lnTo>
                    <a:pt x="59" y="41"/>
                  </a:lnTo>
                  <a:lnTo>
                    <a:pt x="50" y="51"/>
                  </a:lnTo>
                  <a:lnTo>
                    <a:pt x="42" y="59"/>
                  </a:lnTo>
                  <a:lnTo>
                    <a:pt x="32" y="67"/>
                  </a:lnTo>
                  <a:close/>
                </a:path>
              </a:pathLst>
            </a:custGeom>
            <a:solidFill>
              <a:srgbClr val="C6D6E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5" name="Freeform 1475"/>
            <p:cNvSpPr>
              <a:spLocks/>
            </p:cNvSpPr>
            <p:nvPr userDrawn="1"/>
          </p:nvSpPr>
          <p:spPr bwMode="auto">
            <a:xfrm>
              <a:off x="3272" y="354"/>
              <a:ext cx="60" cy="68"/>
            </a:xfrm>
            <a:custGeom>
              <a:avLst/>
              <a:gdLst>
                <a:gd name="T0" fmla="*/ 35 w 119"/>
                <a:gd name="T1" fmla="*/ 70 h 137"/>
                <a:gd name="T2" fmla="*/ 30 w 119"/>
                <a:gd name="T3" fmla="*/ 78 h 137"/>
                <a:gd name="T4" fmla="*/ 27 w 119"/>
                <a:gd name="T5" fmla="*/ 86 h 137"/>
                <a:gd name="T6" fmla="*/ 22 w 119"/>
                <a:gd name="T7" fmla="*/ 95 h 137"/>
                <a:gd name="T8" fmla="*/ 18 w 119"/>
                <a:gd name="T9" fmla="*/ 104 h 137"/>
                <a:gd name="T10" fmla="*/ 13 w 119"/>
                <a:gd name="T11" fmla="*/ 112 h 137"/>
                <a:gd name="T12" fmla="*/ 10 w 119"/>
                <a:gd name="T13" fmla="*/ 121 h 137"/>
                <a:gd name="T14" fmla="*/ 5 w 119"/>
                <a:gd name="T15" fmla="*/ 129 h 137"/>
                <a:gd name="T16" fmla="*/ 0 w 119"/>
                <a:gd name="T17" fmla="*/ 137 h 137"/>
                <a:gd name="T18" fmla="*/ 14 w 119"/>
                <a:gd name="T19" fmla="*/ 132 h 137"/>
                <a:gd name="T20" fmla="*/ 27 w 119"/>
                <a:gd name="T21" fmla="*/ 128 h 137"/>
                <a:gd name="T22" fmla="*/ 41 w 119"/>
                <a:gd name="T23" fmla="*/ 123 h 137"/>
                <a:gd name="T24" fmla="*/ 55 w 119"/>
                <a:gd name="T25" fmla="*/ 118 h 137"/>
                <a:gd name="T26" fmla="*/ 68 w 119"/>
                <a:gd name="T27" fmla="*/ 114 h 137"/>
                <a:gd name="T28" fmla="*/ 82 w 119"/>
                <a:gd name="T29" fmla="*/ 109 h 137"/>
                <a:gd name="T30" fmla="*/ 96 w 119"/>
                <a:gd name="T31" fmla="*/ 105 h 137"/>
                <a:gd name="T32" fmla="*/ 110 w 119"/>
                <a:gd name="T33" fmla="*/ 100 h 137"/>
                <a:gd name="T34" fmla="*/ 112 w 119"/>
                <a:gd name="T35" fmla="*/ 93 h 137"/>
                <a:gd name="T36" fmla="*/ 114 w 119"/>
                <a:gd name="T37" fmla="*/ 85 h 137"/>
                <a:gd name="T38" fmla="*/ 117 w 119"/>
                <a:gd name="T39" fmla="*/ 78 h 137"/>
                <a:gd name="T40" fmla="*/ 119 w 119"/>
                <a:gd name="T41" fmla="*/ 71 h 137"/>
                <a:gd name="T42" fmla="*/ 113 w 119"/>
                <a:gd name="T43" fmla="*/ 53 h 137"/>
                <a:gd name="T44" fmla="*/ 108 w 119"/>
                <a:gd name="T45" fmla="*/ 36 h 137"/>
                <a:gd name="T46" fmla="*/ 101 w 119"/>
                <a:gd name="T47" fmla="*/ 18 h 137"/>
                <a:gd name="T48" fmla="*/ 95 w 119"/>
                <a:gd name="T49" fmla="*/ 0 h 137"/>
                <a:gd name="T50" fmla="*/ 88 w 119"/>
                <a:gd name="T51" fmla="*/ 9 h 137"/>
                <a:gd name="T52" fmla="*/ 80 w 119"/>
                <a:gd name="T53" fmla="*/ 17 h 137"/>
                <a:gd name="T54" fmla="*/ 73 w 119"/>
                <a:gd name="T55" fmla="*/ 26 h 137"/>
                <a:gd name="T56" fmla="*/ 65 w 119"/>
                <a:gd name="T57" fmla="*/ 34 h 137"/>
                <a:gd name="T58" fmla="*/ 58 w 119"/>
                <a:gd name="T59" fmla="*/ 44 h 137"/>
                <a:gd name="T60" fmla="*/ 50 w 119"/>
                <a:gd name="T61" fmla="*/ 53 h 137"/>
                <a:gd name="T62" fmla="*/ 43 w 119"/>
                <a:gd name="T63" fmla="*/ 61 h 137"/>
                <a:gd name="T64" fmla="*/ 35 w 119"/>
                <a:gd name="T65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137">
                  <a:moveTo>
                    <a:pt x="35" y="70"/>
                  </a:moveTo>
                  <a:lnTo>
                    <a:pt x="30" y="78"/>
                  </a:lnTo>
                  <a:lnTo>
                    <a:pt x="27" y="86"/>
                  </a:lnTo>
                  <a:lnTo>
                    <a:pt x="22" y="95"/>
                  </a:lnTo>
                  <a:lnTo>
                    <a:pt x="18" y="104"/>
                  </a:lnTo>
                  <a:lnTo>
                    <a:pt x="13" y="112"/>
                  </a:lnTo>
                  <a:lnTo>
                    <a:pt x="10" y="121"/>
                  </a:lnTo>
                  <a:lnTo>
                    <a:pt x="5" y="129"/>
                  </a:lnTo>
                  <a:lnTo>
                    <a:pt x="0" y="137"/>
                  </a:lnTo>
                  <a:lnTo>
                    <a:pt x="14" y="132"/>
                  </a:lnTo>
                  <a:lnTo>
                    <a:pt x="27" y="128"/>
                  </a:lnTo>
                  <a:lnTo>
                    <a:pt x="41" y="123"/>
                  </a:lnTo>
                  <a:lnTo>
                    <a:pt x="55" y="118"/>
                  </a:lnTo>
                  <a:lnTo>
                    <a:pt x="68" y="114"/>
                  </a:lnTo>
                  <a:lnTo>
                    <a:pt x="82" y="109"/>
                  </a:lnTo>
                  <a:lnTo>
                    <a:pt x="96" y="105"/>
                  </a:lnTo>
                  <a:lnTo>
                    <a:pt x="110" y="100"/>
                  </a:lnTo>
                  <a:lnTo>
                    <a:pt x="112" y="93"/>
                  </a:lnTo>
                  <a:lnTo>
                    <a:pt x="114" y="85"/>
                  </a:lnTo>
                  <a:lnTo>
                    <a:pt x="117" y="78"/>
                  </a:lnTo>
                  <a:lnTo>
                    <a:pt x="119" y="71"/>
                  </a:lnTo>
                  <a:lnTo>
                    <a:pt x="113" y="53"/>
                  </a:lnTo>
                  <a:lnTo>
                    <a:pt x="108" y="36"/>
                  </a:lnTo>
                  <a:lnTo>
                    <a:pt x="101" y="18"/>
                  </a:lnTo>
                  <a:lnTo>
                    <a:pt x="95" y="0"/>
                  </a:lnTo>
                  <a:lnTo>
                    <a:pt x="88" y="9"/>
                  </a:lnTo>
                  <a:lnTo>
                    <a:pt x="80" y="17"/>
                  </a:lnTo>
                  <a:lnTo>
                    <a:pt x="73" y="26"/>
                  </a:lnTo>
                  <a:lnTo>
                    <a:pt x="65" y="34"/>
                  </a:lnTo>
                  <a:lnTo>
                    <a:pt x="58" y="44"/>
                  </a:lnTo>
                  <a:lnTo>
                    <a:pt x="50" y="53"/>
                  </a:lnTo>
                  <a:lnTo>
                    <a:pt x="43" y="61"/>
                  </a:lnTo>
                  <a:lnTo>
                    <a:pt x="35" y="70"/>
                  </a:lnTo>
                  <a:close/>
                </a:path>
              </a:pathLst>
            </a:custGeom>
            <a:solidFill>
              <a:srgbClr val="CCDBF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6" name="Freeform 1476"/>
            <p:cNvSpPr>
              <a:spLocks/>
            </p:cNvSpPr>
            <p:nvPr userDrawn="1"/>
          </p:nvSpPr>
          <p:spPr bwMode="auto">
            <a:xfrm>
              <a:off x="3277" y="357"/>
              <a:ext cx="55" cy="63"/>
            </a:xfrm>
            <a:custGeom>
              <a:avLst/>
              <a:gdLst>
                <a:gd name="T0" fmla="*/ 39 w 109"/>
                <a:gd name="T1" fmla="*/ 72 h 125"/>
                <a:gd name="T2" fmla="*/ 0 w 109"/>
                <a:gd name="T3" fmla="*/ 125 h 125"/>
                <a:gd name="T4" fmla="*/ 99 w 109"/>
                <a:gd name="T5" fmla="*/ 93 h 125"/>
                <a:gd name="T6" fmla="*/ 109 w 109"/>
                <a:gd name="T7" fmla="*/ 64 h 125"/>
                <a:gd name="T8" fmla="*/ 87 w 109"/>
                <a:gd name="T9" fmla="*/ 0 h 125"/>
                <a:gd name="T10" fmla="*/ 39 w 109"/>
                <a:gd name="T11" fmla="*/ 7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5">
                  <a:moveTo>
                    <a:pt x="39" y="72"/>
                  </a:moveTo>
                  <a:lnTo>
                    <a:pt x="0" y="125"/>
                  </a:lnTo>
                  <a:lnTo>
                    <a:pt x="99" y="93"/>
                  </a:lnTo>
                  <a:lnTo>
                    <a:pt x="109" y="64"/>
                  </a:lnTo>
                  <a:lnTo>
                    <a:pt x="87" y="0"/>
                  </a:lnTo>
                  <a:lnTo>
                    <a:pt x="39" y="72"/>
                  </a:lnTo>
                  <a:close/>
                </a:path>
              </a:pathLst>
            </a:custGeom>
            <a:solidFill>
              <a:srgbClr val="D1E2F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7" name="Freeform 1477"/>
            <p:cNvSpPr>
              <a:spLocks/>
            </p:cNvSpPr>
            <p:nvPr userDrawn="1"/>
          </p:nvSpPr>
          <p:spPr bwMode="auto">
            <a:xfrm>
              <a:off x="3449" y="295"/>
              <a:ext cx="332" cy="352"/>
            </a:xfrm>
            <a:custGeom>
              <a:avLst/>
              <a:gdLst>
                <a:gd name="T0" fmla="*/ 0 w 665"/>
                <a:gd name="T1" fmla="*/ 651 h 704"/>
                <a:gd name="T2" fmla="*/ 0 w 665"/>
                <a:gd name="T3" fmla="*/ 704 h 704"/>
                <a:gd name="T4" fmla="*/ 646 w 665"/>
                <a:gd name="T5" fmla="*/ 704 h 704"/>
                <a:gd name="T6" fmla="*/ 665 w 665"/>
                <a:gd name="T7" fmla="*/ 692 h 704"/>
                <a:gd name="T8" fmla="*/ 664 w 665"/>
                <a:gd name="T9" fmla="*/ 8 h 704"/>
                <a:gd name="T10" fmla="*/ 656 w 665"/>
                <a:gd name="T11" fmla="*/ 0 h 704"/>
                <a:gd name="T12" fmla="*/ 592 w 665"/>
                <a:gd name="T13" fmla="*/ 0 h 704"/>
                <a:gd name="T14" fmla="*/ 591 w 665"/>
                <a:gd name="T15" fmla="*/ 7 h 704"/>
                <a:gd name="T16" fmla="*/ 126 w 665"/>
                <a:gd name="T17" fmla="*/ 5 h 704"/>
                <a:gd name="T18" fmla="*/ 126 w 665"/>
                <a:gd name="T19" fmla="*/ 26 h 704"/>
                <a:gd name="T20" fmla="*/ 100 w 665"/>
                <a:gd name="T21" fmla="*/ 26 h 704"/>
                <a:gd name="T22" fmla="*/ 89 w 665"/>
                <a:gd name="T23" fmla="*/ 5 h 704"/>
                <a:gd name="T24" fmla="*/ 0 w 665"/>
                <a:gd name="T25" fmla="*/ 4 h 704"/>
                <a:gd name="T26" fmla="*/ 0 w 665"/>
                <a:gd name="T27" fmla="*/ 613 h 704"/>
                <a:gd name="T28" fmla="*/ 22 w 665"/>
                <a:gd name="T29" fmla="*/ 613 h 704"/>
                <a:gd name="T30" fmla="*/ 22 w 665"/>
                <a:gd name="T31" fmla="*/ 651 h 704"/>
                <a:gd name="T32" fmla="*/ 0 w 665"/>
                <a:gd name="T33" fmla="*/ 651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5" h="704">
                  <a:moveTo>
                    <a:pt x="0" y="651"/>
                  </a:moveTo>
                  <a:lnTo>
                    <a:pt x="0" y="704"/>
                  </a:lnTo>
                  <a:lnTo>
                    <a:pt x="646" y="704"/>
                  </a:lnTo>
                  <a:lnTo>
                    <a:pt x="665" y="692"/>
                  </a:lnTo>
                  <a:lnTo>
                    <a:pt x="664" y="8"/>
                  </a:lnTo>
                  <a:lnTo>
                    <a:pt x="656" y="0"/>
                  </a:lnTo>
                  <a:lnTo>
                    <a:pt x="592" y="0"/>
                  </a:lnTo>
                  <a:lnTo>
                    <a:pt x="591" y="7"/>
                  </a:lnTo>
                  <a:lnTo>
                    <a:pt x="126" y="5"/>
                  </a:lnTo>
                  <a:lnTo>
                    <a:pt x="126" y="26"/>
                  </a:lnTo>
                  <a:lnTo>
                    <a:pt x="100" y="26"/>
                  </a:lnTo>
                  <a:lnTo>
                    <a:pt x="89" y="5"/>
                  </a:lnTo>
                  <a:lnTo>
                    <a:pt x="0" y="4"/>
                  </a:lnTo>
                  <a:lnTo>
                    <a:pt x="0" y="613"/>
                  </a:lnTo>
                  <a:lnTo>
                    <a:pt x="22" y="613"/>
                  </a:lnTo>
                  <a:lnTo>
                    <a:pt x="22" y="651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8" name="Freeform 1478"/>
            <p:cNvSpPr>
              <a:spLocks/>
            </p:cNvSpPr>
            <p:nvPr userDrawn="1"/>
          </p:nvSpPr>
          <p:spPr bwMode="auto">
            <a:xfrm>
              <a:off x="3412" y="297"/>
              <a:ext cx="37" cy="350"/>
            </a:xfrm>
            <a:custGeom>
              <a:avLst/>
              <a:gdLst>
                <a:gd name="T0" fmla="*/ 73 w 73"/>
                <a:gd name="T1" fmla="*/ 609 h 700"/>
                <a:gd name="T2" fmla="*/ 73 w 73"/>
                <a:gd name="T3" fmla="*/ 0 h 700"/>
                <a:gd name="T4" fmla="*/ 66 w 73"/>
                <a:gd name="T5" fmla="*/ 0 h 700"/>
                <a:gd name="T6" fmla="*/ 3 w 73"/>
                <a:gd name="T7" fmla="*/ 64 h 700"/>
                <a:gd name="T8" fmla="*/ 0 w 73"/>
                <a:gd name="T9" fmla="*/ 151 h 700"/>
                <a:gd name="T10" fmla="*/ 0 w 73"/>
                <a:gd name="T11" fmla="*/ 358 h 700"/>
                <a:gd name="T12" fmla="*/ 0 w 73"/>
                <a:gd name="T13" fmla="*/ 570 h 700"/>
                <a:gd name="T14" fmla="*/ 0 w 73"/>
                <a:gd name="T15" fmla="*/ 667 h 700"/>
                <a:gd name="T16" fmla="*/ 27 w 73"/>
                <a:gd name="T17" fmla="*/ 700 h 700"/>
                <a:gd name="T18" fmla="*/ 73 w 73"/>
                <a:gd name="T19" fmla="*/ 700 h 700"/>
                <a:gd name="T20" fmla="*/ 73 w 73"/>
                <a:gd name="T21" fmla="*/ 647 h 700"/>
                <a:gd name="T22" fmla="*/ 50 w 73"/>
                <a:gd name="T23" fmla="*/ 647 h 700"/>
                <a:gd name="T24" fmla="*/ 50 w 73"/>
                <a:gd name="T25" fmla="*/ 609 h 700"/>
                <a:gd name="T26" fmla="*/ 73 w 73"/>
                <a:gd name="T27" fmla="*/ 609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00">
                  <a:moveTo>
                    <a:pt x="73" y="609"/>
                  </a:moveTo>
                  <a:lnTo>
                    <a:pt x="73" y="0"/>
                  </a:lnTo>
                  <a:lnTo>
                    <a:pt x="66" y="0"/>
                  </a:lnTo>
                  <a:lnTo>
                    <a:pt x="3" y="64"/>
                  </a:lnTo>
                  <a:lnTo>
                    <a:pt x="0" y="151"/>
                  </a:lnTo>
                  <a:lnTo>
                    <a:pt x="0" y="358"/>
                  </a:lnTo>
                  <a:lnTo>
                    <a:pt x="0" y="570"/>
                  </a:lnTo>
                  <a:lnTo>
                    <a:pt x="0" y="667"/>
                  </a:lnTo>
                  <a:lnTo>
                    <a:pt x="27" y="700"/>
                  </a:lnTo>
                  <a:lnTo>
                    <a:pt x="73" y="700"/>
                  </a:lnTo>
                  <a:lnTo>
                    <a:pt x="73" y="647"/>
                  </a:lnTo>
                  <a:lnTo>
                    <a:pt x="50" y="647"/>
                  </a:lnTo>
                  <a:lnTo>
                    <a:pt x="50" y="609"/>
                  </a:lnTo>
                  <a:lnTo>
                    <a:pt x="73" y="609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9" name="Freeform 1479"/>
            <p:cNvSpPr>
              <a:spLocks/>
            </p:cNvSpPr>
            <p:nvPr userDrawn="1"/>
          </p:nvSpPr>
          <p:spPr bwMode="auto">
            <a:xfrm>
              <a:off x="3613" y="299"/>
              <a:ext cx="168" cy="346"/>
            </a:xfrm>
            <a:custGeom>
              <a:avLst/>
              <a:gdLst>
                <a:gd name="T0" fmla="*/ 0 w 335"/>
                <a:gd name="T1" fmla="*/ 515 h 694"/>
                <a:gd name="T2" fmla="*/ 0 w 335"/>
                <a:gd name="T3" fmla="*/ 694 h 694"/>
                <a:gd name="T4" fmla="*/ 319 w 335"/>
                <a:gd name="T5" fmla="*/ 693 h 694"/>
                <a:gd name="T6" fmla="*/ 335 w 335"/>
                <a:gd name="T7" fmla="*/ 685 h 694"/>
                <a:gd name="T8" fmla="*/ 334 w 335"/>
                <a:gd name="T9" fmla="*/ 140 h 694"/>
                <a:gd name="T10" fmla="*/ 322 w 335"/>
                <a:gd name="T11" fmla="*/ 133 h 694"/>
                <a:gd name="T12" fmla="*/ 315 w 335"/>
                <a:gd name="T13" fmla="*/ 126 h 694"/>
                <a:gd name="T14" fmla="*/ 311 w 335"/>
                <a:gd name="T15" fmla="*/ 119 h 694"/>
                <a:gd name="T16" fmla="*/ 311 w 335"/>
                <a:gd name="T17" fmla="*/ 111 h 694"/>
                <a:gd name="T18" fmla="*/ 313 w 335"/>
                <a:gd name="T19" fmla="*/ 104 h 694"/>
                <a:gd name="T20" fmla="*/ 319 w 335"/>
                <a:gd name="T21" fmla="*/ 97 h 694"/>
                <a:gd name="T22" fmla="*/ 326 w 335"/>
                <a:gd name="T23" fmla="*/ 91 h 694"/>
                <a:gd name="T24" fmla="*/ 334 w 335"/>
                <a:gd name="T25" fmla="*/ 87 h 694"/>
                <a:gd name="T26" fmla="*/ 334 w 335"/>
                <a:gd name="T27" fmla="*/ 1 h 694"/>
                <a:gd name="T28" fmla="*/ 262 w 335"/>
                <a:gd name="T29" fmla="*/ 0 h 694"/>
                <a:gd name="T30" fmla="*/ 261 w 335"/>
                <a:gd name="T31" fmla="*/ 20 h 694"/>
                <a:gd name="T32" fmla="*/ 0 w 335"/>
                <a:gd name="T33" fmla="*/ 20 h 694"/>
                <a:gd name="T34" fmla="*/ 0 w 335"/>
                <a:gd name="T35" fmla="*/ 317 h 694"/>
                <a:gd name="T36" fmla="*/ 19 w 335"/>
                <a:gd name="T37" fmla="*/ 319 h 694"/>
                <a:gd name="T38" fmla="*/ 38 w 335"/>
                <a:gd name="T39" fmla="*/ 325 h 694"/>
                <a:gd name="T40" fmla="*/ 54 w 335"/>
                <a:gd name="T41" fmla="*/ 334 h 694"/>
                <a:gd name="T42" fmla="*/ 69 w 335"/>
                <a:gd name="T43" fmla="*/ 346 h 694"/>
                <a:gd name="T44" fmla="*/ 80 w 335"/>
                <a:gd name="T45" fmla="*/ 361 h 694"/>
                <a:gd name="T46" fmla="*/ 88 w 335"/>
                <a:gd name="T47" fmla="*/ 378 h 694"/>
                <a:gd name="T48" fmla="*/ 94 w 335"/>
                <a:gd name="T49" fmla="*/ 397 h 694"/>
                <a:gd name="T50" fmla="*/ 96 w 335"/>
                <a:gd name="T51" fmla="*/ 416 h 694"/>
                <a:gd name="T52" fmla="*/ 94 w 335"/>
                <a:gd name="T53" fmla="*/ 436 h 694"/>
                <a:gd name="T54" fmla="*/ 88 w 335"/>
                <a:gd name="T55" fmla="*/ 455 h 694"/>
                <a:gd name="T56" fmla="*/ 80 w 335"/>
                <a:gd name="T57" fmla="*/ 471 h 694"/>
                <a:gd name="T58" fmla="*/ 69 w 335"/>
                <a:gd name="T59" fmla="*/ 486 h 694"/>
                <a:gd name="T60" fmla="*/ 54 w 335"/>
                <a:gd name="T61" fmla="*/ 498 h 694"/>
                <a:gd name="T62" fmla="*/ 38 w 335"/>
                <a:gd name="T63" fmla="*/ 507 h 694"/>
                <a:gd name="T64" fmla="*/ 19 w 335"/>
                <a:gd name="T65" fmla="*/ 513 h 694"/>
                <a:gd name="T66" fmla="*/ 0 w 335"/>
                <a:gd name="T67" fmla="*/ 515 h 694"/>
                <a:gd name="T68" fmla="*/ 0 w 335"/>
                <a:gd name="T69" fmla="*/ 51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5" h="694">
                  <a:moveTo>
                    <a:pt x="0" y="515"/>
                  </a:moveTo>
                  <a:lnTo>
                    <a:pt x="0" y="694"/>
                  </a:lnTo>
                  <a:lnTo>
                    <a:pt x="319" y="693"/>
                  </a:lnTo>
                  <a:lnTo>
                    <a:pt x="335" y="685"/>
                  </a:lnTo>
                  <a:lnTo>
                    <a:pt x="334" y="140"/>
                  </a:lnTo>
                  <a:lnTo>
                    <a:pt x="322" y="133"/>
                  </a:lnTo>
                  <a:lnTo>
                    <a:pt x="315" y="126"/>
                  </a:lnTo>
                  <a:lnTo>
                    <a:pt x="311" y="119"/>
                  </a:lnTo>
                  <a:lnTo>
                    <a:pt x="311" y="111"/>
                  </a:lnTo>
                  <a:lnTo>
                    <a:pt x="313" y="104"/>
                  </a:lnTo>
                  <a:lnTo>
                    <a:pt x="319" y="97"/>
                  </a:lnTo>
                  <a:lnTo>
                    <a:pt x="326" y="91"/>
                  </a:lnTo>
                  <a:lnTo>
                    <a:pt x="334" y="87"/>
                  </a:lnTo>
                  <a:lnTo>
                    <a:pt x="334" y="1"/>
                  </a:lnTo>
                  <a:lnTo>
                    <a:pt x="262" y="0"/>
                  </a:lnTo>
                  <a:lnTo>
                    <a:pt x="261" y="20"/>
                  </a:lnTo>
                  <a:lnTo>
                    <a:pt x="0" y="20"/>
                  </a:lnTo>
                  <a:lnTo>
                    <a:pt x="0" y="317"/>
                  </a:lnTo>
                  <a:lnTo>
                    <a:pt x="19" y="319"/>
                  </a:lnTo>
                  <a:lnTo>
                    <a:pt x="38" y="325"/>
                  </a:lnTo>
                  <a:lnTo>
                    <a:pt x="54" y="334"/>
                  </a:lnTo>
                  <a:lnTo>
                    <a:pt x="69" y="346"/>
                  </a:lnTo>
                  <a:lnTo>
                    <a:pt x="80" y="361"/>
                  </a:lnTo>
                  <a:lnTo>
                    <a:pt x="88" y="378"/>
                  </a:lnTo>
                  <a:lnTo>
                    <a:pt x="94" y="397"/>
                  </a:lnTo>
                  <a:lnTo>
                    <a:pt x="96" y="416"/>
                  </a:lnTo>
                  <a:lnTo>
                    <a:pt x="94" y="436"/>
                  </a:lnTo>
                  <a:lnTo>
                    <a:pt x="88" y="455"/>
                  </a:lnTo>
                  <a:lnTo>
                    <a:pt x="80" y="471"/>
                  </a:lnTo>
                  <a:lnTo>
                    <a:pt x="69" y="486"/>
                  </a:lnTo>
                  <a:lnTo>
                    <a:pt x="54" y="498"/>
                  </a:lnTo>
                  <a:lnTo>
                    <a:pt x="38" y="507"/>
                  </a:lnTo>
                  <a:lnTo>
                    <a:pt x="19" y="513"/>
                  </a:lnTo>
                  <a:lnTo>
                    <a:pt x="0" y="515"/>
                  </a:lnTo>
                  <a:lnTo>
                    <a:pt x="0" y="515"/>
                  </a:lnTo>
                  <a:close/>
                </a:path>
              </a:pathLst>
            </a:custGeom>
            <a:solidFill>
              <a:srgbClr val="4235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0" name="Freeform 1480"/>
            <p:cNvSpPr>
              <a:spLocks/>
            </p:cNvSpPr>
            <p:nvPr userDrawn="1"/>
          </p:nvSpPr>
          <p:spPr bwMode="auto">
            <a:xfrm>
              <a:off x="3447" y="297"/>
              <a:ext cx="166" cy="348"/>
            </a:xfrm>
            <a:custGeom>
              <a:avLst/>
              <a:gdLst>
                <a:gd name="T0" fmla="*/ 332 w 332"/>
                <a:gd name="T1" fmla="*/ 319 h 696"/>
                <a:gd name="T2" fmla="*/ 332 w 332"/>
                <a:gd name="T3" fmla="*/ 22 h 696"/>
                <a:gd name="T4" fmla="*/ 98 w 332"/>
                <a:gd name="T5" fmla="*/ 23 h 696"/>
                <a:gd name="T6" fmla="*/ 86 w 332"/>
                <a:gd name="T7" fmla="*/ 0 h 696"/>
                <a:gd name="T8" fmla="*/ 20 w 332"/>
                <a:gd name="T9" fmla="*/ 0 h 696"/>
                <a:gd name="T10" fmla="*/ 0 w 332"/>
                <a:gd name="T11" fmla="*/ 21 h 696"/>
                <a:gd name="T12" fmla="*/ 0 w 332"/>
                <a:gd name="T13" fmla="*/ 608 h 696"/>
                <a:gd name="T14" fmla="*/ 19 w 332"/>
                <a:gd name="T15" fmla="*/ 608 h 696"/>
                <a:gd name="T16" fmla="*/ 19 w 332"/>
                <a:gd name="T17" fmla="*/ 646 h 696"/>
                <a:gd name="T18" fmla="*/ 0 w 332"/>
                <a:gd name="T19" fmla="*/ 646 h 696"/>
                <a:gd name="T20" fmla="*/ 0 w 332"/>
                <a:gd name="T21" fmla="*/ 696 h 696"/>
                <a:gd name="T22" fmla="*/ 332 w 332"/>
                <a:gd name="T23" fmla="*/ 696 h 696"/>
                <a:gd name="T24" fmla="*/ 332 w 332"/>
                <a:gd name="T25" fmla="*/ 517 h 696"/>
                <a:gd name="T26" fmla="*/ 313 w 332"/>
                <a:gd name="T27" fmla="*/ 515 h 696"/>
                <a:gd name="T28" fmla="*/ 295 w 332"/>
                <a:gd name="T29" fmla="*/ 509 h 696"/>
                <a:gd name="T30" fmla="*/ 279 w 332"/>
                <a:gd name="T31" fmla="*/ 500 h 696"/>
                <a:gd name="T32" fmla="*/ 265 w 332"/>
                <a:gd name="T33" fmla="*/ 488 h 696"/>
                <a:gd name="T34" fmla="*/ 252 w 332"/>
                <a:gd name="T35" fmla="*/ 475 h 696"/>
                <a:gd name="T36" fmla="*/ 244 w 332"/>
                <a:gd name="T37" fmla="*/ 457 h 696"/>
                <a:gd name="T38" fmla="*/ 238 w 332"/>
                <a:gd name="T39" fmla="*/ 439 h 696"/>
                <a:gd name="T40" fmla="*/ 236 w 332"/>
                <a:gd name="T41" fmla="*/ 419 h 696"/>
                <a:gd name="T42" fmla="*/ 238 w 332"/>
                <a:gd name="T43" fmla="*/ 399 h 696"/>
                <a:gd name="T44" fmla="*/ 244 w 332"/>
                <a:gd name="T45" fmla="*/ 380 h 696"/>
                <a:gd name="T46" fmla="*/ 252 w 332"/>
                <a:gd name="T47" fmla="*/ 363 h 696"/>
                <a:gd name="T48" fmla="*/ 265 w 332"/>
                <a:gd name="T49" fmla="*/ 348 h 696"/>
                <a:gd name="T50" fmla="*/ 279 w 332"/>
                <a:gd name="T51" fmla="*/ 336 h 696"/>
                <a:gd name="T52" fmla="*/ 295 w 332"/>
                <a:gd name="T53" fmla="*/ 327 h 696"/>
                <a:gd name="T54" fmla="*/ 313 w 332"/>
                <a:gd name="T55" fmla="*/ 321 h 696"/>
                <a:gd name="T56" fmla="*/ 332 w 332"/>
                <a:gd name="T57" fmla="*/ 319 h 696"/>
                <a:gd name="T58" fmla="*/ 332 w 332"/>
                <a:gd name="T59" fmla="*/ 319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2" h="696">
                  <a:moveTo>
                    <a:pt x="332" y="319"/>
                  </a:moveTo>
                  <a:lnTo>
                    <a:pt x="332" y="22"/>
                  </a:lnTo>
                  <a:lnTo>
                    <a:pt x="98" y="23"/>
                  </a:lnTo>
                  <a:lnTo>
                    <a:pt x="86" y="0"/>
                  </a:lnTo>
                  <a:lnTo>
                    <a:pt x="20" y="0"/>
                  </a:lnTo>
                  <a:lnTo>
                    <a:pt x="0" y="21"/>
                  </a:lnTo>
                  <a:lnTo>
                    <a:pt x="0" y="608"/>
                  </a:lnTo>
                  <a:lnTo>
                    <a:pt x="19" y="608"/>
                  </a:lnTo>
                  <a:lnTo>
                    <a:pt x="19" y="646"/>
                  </a:lnTo>
                  <a:lnTo>
                    <a:pt x="0" y="646"/>
                  </a:lnTo>
                  <a:lnTo>
                    <a:pt x="0" y="696"/>
                  </a:lnTo>
                  <a:lnTo>
                    <a:pt x="332" y="696"/>
                  </a:lnTo>
                  <a:lnTo>
                    <a:pt x="332" y="517"/>
                  </a:lnTo>
                  <a:lnTo>
                    <a:pt x="313" y="515"/>
                  </a:lnTo>
                  <a:lnTo>
                    <a:pt x="295" y="509"/>
                  </a:lnTo>
                  <a:lnTo>
                    <a:pt x="279" y="500"/>
                  </a:lnTo>
                  <a:lnTo>
                    <a:pt x="265" y="488"/>
                  </a:lnTo>
                  <a:lnTo>
                    <a:pt x="252" y="475"/>
                  </a:lnTo>
                  <a:lnTo>
                    <a:pt x="244" y="457"/>
                  </a:lnTo>
                  <a:lnTo>
                    <a:pt x="238" y="439"/>
                  </a:lnTo>
                  <a:lnTo>
                    <a:pt x="236" y="419"/>
                  </a:lnTo>
                  <a:lnTo>
                    <a:pt x="238" y="399"/>
                  </a:lnTo>
                  <a:lnTo>
                    <a:pt x="244" y="380"/>
                  </a:lnTo>
                  <a:lnTo>
                    <a:pt x="252" y="363"/>
                  </a:lnTo>
                  <a:lnTo>
                    <a:pt x="265" y="348"/>
                  </a:lnTo>
                  <a:lnTo>
                    <a:pt x="279" y="336"/>
                  </a:lnTo>
                  <a:lnTo>
                    <a:pt x="295" y="327"/>
                  </a:lnTo>
                  <a:lnTo>
                    <a:pt x="313" y="321"/>
                  </a:lnTo>
                  <a:lnTo>
                    <a:pt x="332" y="319"/>
                  </a:lnTo>
                  <a:lnTo>
                    <a:pt x="332" y="319"/>
                  </a:lnTo>
                  <a:close/>
                </a:path>
              </a:pathLst>
            </a:custGeom>
            <a:solidFill>
              <a:srgbClr val="4235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1" name="Freeform 1481"/>
            <p:cNvSpPr>
              <a:spLocks/>
            </p:cNvSpPr>
            <p:nvPr userDrawn="1"/>
          </p:nvSpPr>
          <p:spPr bwMode="auto">
            <a:xfrm>
              <a:off x="3423" y="308"/>
              <a:ext cx="24" cy="337"/>
            </a:xfrm>
            <a:custGeom>
              <a:avLst/>
              <a:gdLst>
                <a:gd name="T0" fmla="*/ 50 w 50"/>
                <a:gd name="T1" fmla="*/ 587 h 675"/>
                <a:gd name="T2" fmla="*/ 50 w 50"/>
                <a:gd name="T3" fmla="*/ 0 h 675"/>
                <a:gd name="T4" fmla="*/ 0 w 50"/>
                <a:gd name="T5" fmla="*/ 47 h 675"/>
                <a:gd name="T6" fmla="*/ 0 w 50"/>
                <a:gd name="T7" fmla="*/ 72 h 675"/>
                <a:gd name="T8" fmla="*/ 13 w 50"/>
                <a:gd name="T9" fmla="*/ 75 h 675"/>
                <a:gd name="T10" fmla="*/ 21 w 50"/>
                <a:gd name="T11" fmla="*/ 80 h 675"/>
                <a:gd name="T12" fmla="*/ 26 w 50"/>
                <a:gd name="T13" fmla="*/ 88 h 675"/>
                <a:gd name="T14" fmla="*/ 27 w 50"/>
                <a:gd name="T15" fmla="*/ 98 h 675"/>
                <a:gd name="T16" fmla="*/ 24 w 50"/>
                <a:gd name="T17" fmla="*/ 107 h 675"/>
                <a:gd name="T18" fmla="*/ 19 w 50"/>
                <a:gd name="T19" fmla="*/ 115 h 675"/>
                <a:gd name="T20" fmla="*/ 11 w 50"/>
                <a:gd name="T21" fmla="*/ 122 h 675"/>
                <a:gd name="T22" fmla="*/ 0 w 50"/>
                <a:gd name="T23" fmla="*/ 125 h 675"/>
                <a:gd name="T24" fmla="*/ 0 w 50"/>
                <a:gd name="T25" fmla="*/ 633 h 675"/>
                <a:gd name="T26" fmla="*/ 19 w 50"/>
                <a:gd name="T27" fmla="*/ 675 h 675"/>
                <a:gd name="T28" fmla="*/ 50 w 50"/>
                <a:gd name="T29" fmla="*/ 675 h 675"/>
                <a:gd name="T30" fmla="*/ 50 w 50"/>
                <a:gd name="T31" fmla="*/ 625 h 675"/>
                <a:gd name="T32" fmla="*/ 29 w 50"/>
                <a:gd name="T33" fmla="*/ 625 h 675"/>
                <a:gd name="T34" fmla="*/ 29 w 50"/>
                <a:gd name="T35" fmla="*/ 587 h 675"/>
                <a:gd name="T36" fmla="*/ 50 w 50"/>
                <a:gd name="T37" fmla="*/ 587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675">
                  <a:moveTo>
                    <a:pt x="50" y="587"/>
                  </a:moveTo>
                  <a:lnTo>
                    <a:pt x="50" y="0"/>
                  </a:lnTo>
                  <a:lnTo>
                    <a:pt x="0" y="47"/>
                  </a:lnTo>
                  <a:lnTo>
                    <a:pt x="0" y="72"/>
                  </a:lnTo>
                  <a:lnTo>
                    <a:pt x="13" y="75"/>
                  </a:lnTo>
                  <a:lnTo>
                    <a:pt x="21" y="80"/>
                  </a:lnTo>
                  <a:lnTo>
                    <a:pt x="26" y="88"/>
                  </a:lnTo>
                  <a:lnTo>
                    <a:pt x="27" y="98"/>
                  </a:lnTo>
                  <a:lnTo>
                    <a:pt x="24" y="107"/>
                  </a:lnTo>
                  <a:lnTo>
                    <a:pt x="19" y="115"/>
                  </a:lnTo>
                  <a:lnTo>
                    <a:pt x="11" y="122"/>
                  </a:lnTo>
                  <a:lnTo>
                    <a:pt x="0" y="125"/>
                  </a:lnTo>
                  <a:lnTo>
                    <a:pt x="0" y="633"/>
                  </a:lnTo>
                  <a:lnTo>
                    <a:pt x="19" y="675"/>
                  </a:lnTo>
                  <a:lnTo>
                    <a:pt x="50" y="675"/>
                  </a:lnTo>
                  <a:lnTo>
                    <a:pt x="50" y="625"/>
                  </a:lnTo>
                  <a:lnTo>
                    <a:pt x="29" y="625"/>
                  </a:lnTo>
                  <a:lnTo>
                    <a:pt x="29" y="587"/>
                  </a:lnTo>
                  <a:lnTo>
                    <a:pt x="50" y="587"/>
                  </a:lnTo>
                  <a:close/>
                </a:path>
              </a:pathLst>
            </a:custGeom>
            <a:solidFill>
              <a:srgbClr val="423521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2" name="Freeform 1482"/>
            <p:cNvSpPr>
              <a:spLocks/>
            </p:cNvSpPr>
            <p:nvPr userDrawn="1"/>
          </p:nvSpPr>
          <p:spPr bwMode="auto">
            <a:xfrm>
              <a:off x="3692" y="296"/>
              <a:ext cx="12" cy="124"/>
            </a:xfrm>
            <a:custGeom>
              <a:avLst/>
              <a:gdLst>
                <a:gd name="T0" fmla="*/ 0 w 25"/>
                <a:gd name="T1" fmla="*/ 27 h 247"/>
                <a:gd name="T2" fmla="*/ 0 w 25"/>
                <a:gd name="T3" fmla="*/ 247 h 247"/>
                <a:gd name="T4" fmla="*/ 5 w 25"/>
                <a:gd name="T5" fmla="*/ 247 h 247"/>
                <a:gd name="T6" fmla="*/ 25 w 25"/>
                <a:gd name="T7" fmla="*/ 222 h 247"/>
                <a:gd name="T8" fmla="*/ 25 w 25"/>
                <a:gd name="T9" fmla="*/ 0 h 247"/>
                <a:gd name="T10" fmla="*/ 0 w 25"/>
                <a:gd name="T11" fmla="*/ 0 h 247"/>
                <a:gd name="T12" fmla="*/ 0 w 25"/>
                <a:gd name="T13" fmla="*/ 12 h 247"/>
                <a:gd name="T14" fmla="*/ 13 w 25"/>
                <a:gd name="T15" fmla="*/ 12 h 247"/>
                <a:gd name="T16" fmla="*/ 13 w 25"/>
                <a:gd name="T17" fmla="*/ 27 h 247"/>
                <a:gd name="T18" fmla="*/ 0 w 25"/>
                <a:gd name="T19" fmla="*/ 2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7">
                  <a:moveTo>
                    <a:pt x="0" y="27"/>
                  </a:moveTo>
                  <a:lnTo>
                    <a:pt x="0" y="247"/>
                  </a:lnTo>
                  <a:lnTo>
                    <a:pt x="5" y="247"/>
                  </a:lnTo>
                  <a:lnTo>
                    <a:pt x="25" y="22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3" name="Freeform 1483"/>
            <p:cNvSpPr>
              <a:spLocks/>
            </p:cNvSpPr>
            <p:nvPr userDrawn="1"/>
          </p:nvSpPr>
          <p:spPr bwMode="auto">
            <a:xfrm>
              <a:off x="3562" y="296"/>
              <a:ext cx="130" cy="124"/>
            </a:xfrm>
            <a:custGeom>
              <a:avLst/>
              <a:gdLst>
                <a:gd name="T0" fmla="*/ 260 w 260"/>
                <a:gd name="T1" fmla="*/ 12 h 247"/>
                <a:gd name="T2" fmla="*/ 260 w 260"/>
                <a:gd name="T3" fmla="*/ 0 h 247"/>
                <a:gd name="T4" fmla="*/ 0 w 260"/>
                <a:gd name="T5" fmla="*/ 0 h 247"/>
                <a:gd name="T6" fmla="*/ 0 w 260"/>
                <a:gd name="T7" fmla="*/ 21 h 247"/>
                <a:gd name="T8" fmla="*/ 14 w 260"/>
                <a:gd name="T9" fmla="*/ 21 h 247"/>
                <a:gd name="T10" fmla="*/ 14 w 260"/>
                <a:gd name="T11" fmla="*/ 40 h 247"/>
                <a:gd name="T12" fmla="*/ 43 w 260"/>
                <a:gd name="T13" fmla="*/ 41 h 247"/>
                <a:gd name="T14" fmla="*/ 43 w 260"/>
                <a:gd name="T15" fmla="*/ 223 h 247"/>
                <a:gd name="T16" fmla="*/ 0 w 260"/>
                <a:gd name="T17" fmla="*/ 222 h 247"/>
                <a:gd name="T18" fmla="*/ 0 w 260"/>
                <a:gd name="T19" fmla="*/ 247 h 247"/>
                <a:gd name="T20" fmla="*/ 260 w 260"/>
                <a:gd name="T21" fmla="*/ 247 h 247"/>
                <a:gd name="T22" fmla="*/ 260 w 260"/>
                <a:gd name="T23" fmla="*/ 27 h 247"/>
                <a:gd name="T24" fmla="*/ 249 w 260"/>
                <a:gd name="T25" fmla="*/ 27 h 247"/>
                <a:gd name="T26" fmla="*/ 249 w 260"/>
                <a:gd name="T27" fmla="*/ 12 h 247"/>
                <a:gd name="T28" fmla="*/ 260 w 260"/>
                <a:gd name="T29" fmla="*/ 12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" h="247">
                  <a:moveTo>
                    <a:pt x="260" y="12"/>
                  </a:moveTo>
                  <a:lnTo>
                    <a:pt x="26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4" y="21"/>
                  </a:lnTo>
                  <a:lnTo>
                    <a:pt x="14" y="40"/>
                  </a:lnTo>
                  <a:lnTo>
                    <a:pt x="43" y="41"/>
                  </a:lnTo>
                  <a:lnTo>
                    <a:pt x="43" y="223"/>
                  </a:lnTo>
                  <a:lnTo>
                    <a:pt x="0" y="222"/>
                  </a:lnTo>
                  <a:lnTo>
                    <a:pt x="0" y="247"/>
                  </a:lnTo>
                  <a:lnTo>
                    <a:pt x="260" y="247"/>
                  </a:lnTo>
                  <a:lnTo>
                    <a:pt x="260" y="27"/>
                  </a:lnTo>
                  <a:lnTo>
                    <a:pt x="249" y="27"/>
                  </a:lnTo>
                  <a:lnTo>
                    <a:pt x="249" y="12"/>
                  </a:lnTo>
                  <a:lnTo>
                    <a:pt x="260" y="12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4" name="Freeform 1484"/>
            <p:cNvSpPr>
              <a:spLocks/>
            </p:cNvSpPr>
            <p:nvPr userDrawn="1"/>
          </p:nvSpPr>
          <p:spPr bwMode="auto">
            <a:xfrm>
              <a:off x="3507" y="296"/>
              <a:ext cx="55" cy="124"/>
            </a:xfrm>
            <a:custGeom>
              <a:avLst/>
              <a:gdLst>
                <a:gd name="T0" fmla="*/ 111 w 111"/>
                <a:gd name="T1" fmla="*/ 21 h 247"/>
                <a:gd name="T2" fmla="*/ 111 w 111"/>
                <a:gd name="T3" fmla="*/ 0 h 247"/>
                <a:gd name="T4" fmla="*/ 0 w 111"/>
                <a:gd name="T5" fmla="*/ 0 h 247"/>
                <a:gd name="T6" fmla="*/ 0 w 111"/>
                <a:gd name="T7" fmla="*/ 223 h 247"/>
                <a:gd name="T8" fmla="*/ 21 w 111"/>
                <a:gd name="T9" fmla="*/ 247 h 247"/>
                <a:gd name="T10" fmla="*/ 111 w 111"/>
                <a:gd name="T11" fmla="*/ 247 h 247"/>
                <a:gd name="T12" fmla="*/ 111 w 111"/>
                <a:gd name="T13" fmla="*/ 222 h 247"/>
                <a:gd name="T14" fmla="*/ 66 w 111"/>
                <a:gd name="T15" fmla="*/ 222 h 247"/>
                <a:gd name="T16" fmla="*/ 66 w 111"/>
                <a:gd name="T17" fmla="*/ 40 h 247"/>
                <a:gd name="T18" fmla="*/ 97 w 111"/>
                <a:gd name="T19" fmla="*/ 40 h 247"/>
                <a:gd name="T20" fmla="*/ 97 w 111"/>
                <a:gd name="T21" fmla="*/ 21 h 247"/>
                <a:gd name="T22" fmla="*/ 111 w 111"/>
                <a:gd name="T23" fmla="*/ 2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247">
                  <a:moveTo>
                    <a:pt x="111" y="21"/>
                  </a:moveTo>
                  <a:lnTo>
                    <a:pt x="111" y="0"/>
                  </a:lnTo>
                  <a:lnTo>
                    <a:pt x="0" y="0"/>
                  </a:lnTo>
                  <a:lnTo>
                    <a:pt x="0" y="223"/>
                  </a:lnTo>
                  <a:lnTo>
                    <a:pt x="21" y="247"/>
                  </a:lnTo>
                  <a:lnTo>
                    <a:pt x="111" y="247"/>
                  </a:lnTo>
                  <a:lnTo>
                    <a:pt x="111" y="222"/>
                  </a:lnTo>
                  <a:lnTo>
                    <a:pt x="66" y="222"/>
                  </a:lnTo>
                  <a:lnTo>
                    <a:pt x="66" y="40"/>
                  </a:lnTo>
                  <a:lnTo>
                    <a:pt x="97" y="40"/>
                  </a:lnTo>
                  <a:lnTo>
                    <a:pt x="97" y="21"/>
                  </a:lnTo>
                  <a:lnTo>
                    <a:pt x="111" y="21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5" name="Freeform 1485"/>
            <p:cNvSpPr>
              <a:spLocks/>
            </p:cNvSpPr>
            <p:nvPr userDrawn="1"/>
          </p:nvSpPr>
          <p:spPr bwMode="auto">
            <a:xfrm>
              <a:off x="3616" y="463"/>
              <a:ext cx="42" cy="88"/>
            </a:xfrm>
            <a:custGeom>
              <a:avLst/>
              <a:gdLst>
                <a:gd name="T0" fmla="*/ 0 w 83"/>
                <a:gd name="T1" fmla="*/ 101 h 176"/>
                <a:gd name="T2" fmla="*/ 0 w 83"/>
                <a:gd name="T3" fmla="*/ 176 h 176"/>
                <a:gd name="T4" fmla="*/ 18 w 83"/>
                <a:gd name="T5" fmla="*/ 172 h 176"/>
                <a:gd name="T6" fmla="*/ 33 w 83"/>
                <a:gd name="T7" fmla="*/ 167 h 176"/>
                <a:gd name="T8" fmla="*/ 46 w 83"/>
                <a:gd name="T9" fmla="*/ 159 h 176"/>
                <a:gd name="T10" fmla="*/ 59 w 83"/>
                <a:gd name="T11" fmla="*/ 147 h 176"/>
                <a:gd name="T12" fmla="*/ 69 w 83"/>
                <a:gd name="T13" fmla="*/ 134 h 176"/>
                <a:gd name="T14" fmla="*/ 76 w 83"/>
                <a:gd name="T15" fmla="*/ 119 h 176"/>
                <a:gd name="T16" fmla="*/ 82 w 83"/>
                <a:gd name="T17" fmla="*/ 104 h 176"/>
                <a:gd name="T18" fmla="*/ 83 w 83"/>
                <a:gd name="T19" fmla="*/ 87 h 176"/>
                <a:gd name="T20" fmla="*/ 82 w 83"/>
                <a:gd name="T21" fmla="*/ 71 h 176"/>
                <a:gd name="T22" fmla="*/ 76 w 83"/>
                <a:gd name="T23" fmla="*/ 55 h 176"/>
                <a:gd name="T24" fmla="*/ 69 w 83"/>
                <a:gd name="T25" fmla="*/ 41 h 176"/>
                <a:gd name="T26" fmla="*/ 59 w 83"/>
                <a:gd name="T27" fmla="*/ 27 h 176"/>
                <a:gd name="T28" fmla="*/ 46 w 83"/>
                <a:gd name="T29" fmla="*/ 17 h 176"/>
                <a:gd name="T30" fmla="*/ 33 w 83"/>
                <a:gd name="T31" fmla="*/ 9 h 176"/>
                <a:gd name="T32" fmla="*/ 18 w 83"/>
                <a:gd name="T33" fmla="*/ 3 h 176"/>
                <a:gd name="T34" fmla="*/ 0 w 83"/>
                <a:gd name="T35" fmla="*/ 0 h 176"/>
                <a:gd name="T36" fmla="*/ 0 w 83"/>
                <a:gd name="T37" fmla="*/ 63 h 176"/>
                <a:gd name="T38" fmla="*/ 3 w 83"/>
                <a:gd name="T39" fmla="*/ 63 h 176"/>
                <a:gd name="T40" fmla="*/ 4 w 83"/>
                <a:gd name="T41" fmla="*/ 63 h 176"/>
                <a:gd name="T42" fmla="*/ 6 w 83"/>
                <a:gd name="T43" fmla="*/ 63 h 176"/>
                <a:gd name="T44" fmla="*/ 7 w 83"/>
                <a:gd name="T45" fmla="*/ 64 h 176"/>
                <a:gd name="T46" fmla="*/ 19 w 83"/>
                <a:gd name="T47" fmla="*/ 77 h 176"/>
                <a:gd name="T48" fmla="*/ 20 w 83"/>
                <a:gd name="T49" fmla="*/ 79 h 176"/>
                <a:gd name="T50" fmla="*/ 21 w 83"/>
                <a:gd name="T51" fmla="*/ 81 h 176"/>
                <a:gd name="T52" fmla="*/ 20 w 83"/>
                <a:gd name="T53" fmla="*/ 84 h 176"/>
                <a:gd name="T54" fmla="*/ 19 w 83"/>
                <a:gd name="T55" fmla="*/ 86 h 176"/>
                <a:gd name="T56" fmla="*/ 4 w 83"/>
                <a:gd name="T57" fmla="*/ 100 h 176"/>
                <a:gd name="T58" fmla="*/ 3 w 83"/>
                <a:gd name="T59" fmla="*/ 101 h 176"/>
                <a:gd name="T60" fmla="*/ 3 w 83"/>
                <a:gd name="T61" fmla="*/ 101 h 176"/>
                <a:gd name="T62" fmla="*/ 1 w 83"/>
                <a:gd name="T63" fmla="*/ 101 h 176"/>
                <a:gd name="T64" fmla="*/ 0 w 83"/>
                <a:gd name="T65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176">
                  <a:moveTo>
                    <a:pt x="0" y="101"/>
                  </a:moveTo>
                  <a:lnTo>
                    <a:pt x="0" y="176"/>
                  </a:lnTo>
                  <a:lnTo>
                    <a:pt x="18" y="172"/>
                  </a:lnTo>
                  <a:lnTo>
                    <a:pt x="33" y="167"/>
                  </a:lnTo>
                  <a:lnTo>
                    <a:pt x="46" y="159"/>
                  </a:lnTo>
                  <a:lnTo>
                    <a:pt x="59" y="147"/>
                  </a:lnTo>
                  <a:lnTo>
                    <a:pt x="69" y="134"/>
                  </a:lnTo>
                  <a:lnTo>
                    <a:pt x="76" y="119"/>
                  </a:lnTo>
                  <a:lnTo>
                    <a:pt x="82" y="104"/>
                  </a:lnTo>
                  <a:lnTo>
                    <a:pt x="83" y="87"/>
                  </a:lnTo>
                  <a:lnTo>
                    <a:pt x="82" y="71"/>
                  </a:lnTo>
                  <a:lnTo>
                    <a:pt x="76" y="55"/>
                  </a:lnTo>
                  <a:lnTo>
                    <a:pt x="69" y="41"/>
                  </a:lnTo>
                  <a:lnTo>
                    <a:pt x="59" y="27"/>
                  </a:lnTo>
                  <a:lnTo>
                    <a:pt x="46" y="17"/>
                  </a:lnTo>
                  <a:lnTo>
                    <a:pt x="33" y="9"/>
                  </a:lnTo>
                  <a:lnTo>
                    <a:pt x="18" y="3"/>
                  </a:lnTo>
                  <a:lnTo>
                    <a:pt x="0" y="0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7" y="64"/>
                  </a:lnTo>
                  <a:lnTo>
                    <a:pt x="19" y="77"/>
                  </a:lnTo>
                  <a:lnTo>
                    <a:pt x="20" y="79"/>
                  </a:lnTo>
                  <a:lnTo>
                    <a:pt x="21" y="81"/>
                  </a:lnTo>
                  <a:lnTo>
                    <a:pt x="20" y="84"/>
                  </a:lnTo>
                  <a:lnTo>
                    <a:pt x="19" y="86"/>
                  </a:lnTo>
                  <a:lnTo>
                    <a:pt x="4" y="100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1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6" name="Freeform 1486"/>
            <p:cNvSpPr>
              <a:spLocks/>
            </p:cNvSpPr>
            <p:nvPr userDrawn="1"/>
          </p:nvSpPr>
          <p:spPr bwMode="auto">
            <a:xfrm>
              <a:off x="3606" y="463"/>
              <a:ext cx="10" cy="41"/>
            </a:xfrm>
            <a:custGeom>
              <a:avLst/>
              <a:gdLst>
                <a:gd name="T0" fmla="*/ 19 w 19"/>
                <a:gd name="T1" fmla="*/ 63 h 81"/>
                <a:gd name="T2" fmla="*/ 19 w 19"/>
                <a:gd name="T3" fmla="*/ 0 h 81"/>
                <a:gd name="T4" fmla="*/ 18 w 19"/>
                <a:gd name="T5" fmla="*/ 0 h 81"/>
                <a:gd name="T6" fmla="*/ 17 w 19"/>
                <a:gd name="T7" fmla="*/ 0 h 81"/>
                <a:gd name="T8" fmla="*/ 15 w 19"/>
                <a:gd name="T9" fmla="*/ 0 h 81"/>
                <a:gd name="T10" fmla="*/ 14 w 19"/>
                <a:gd name="T11" fmla="*/ 0 h 81"/>
                <a:gd name="T12" fmla="*/ 10 w 19"/>
                <a:gd name="T13" fmla="*/ 0 h 81"/>
                <a:gd name="T14" fmla="*/ 7 w 19"/>
                <a:gd name="T15" fmla="*/ 0 h 81"/>
                <a:gd name="T16" fmla="*/ 3 w 19"/>
                <a:gd name="T17" fmla="*/ 0 h 81"/>
                <a:gd name="T18" fmla="*/ 0 w 19"/>
                <a:gd name="T19" fmla="*/ 1 h 81"/>
                <a:gd name="T20" fmla="*/ 0 w 19"/>
                <a:gd name="T21" fmla="*/ 81 h 81"/>
                <a:gd name="T22" fmla="*/ 0 w 19"/>
                <a:gd name="T23" fmla="*/ 80 h 81"/>
                <a:gd name="T24" fmla="*/ 1 w 19"/>
                <a:gd name="T25" fmla="*/ 79 h 81"/>
                <a:gd name="T26" fmla="*/ 1 w 19"/>
                <a:gd name="T27" fmla="*/ 79 h 81"/>
                <a:gd name="T28" fmla="*/ 2 w 19"/>
                <a:gd name="T29" fmla="*/ 78 h 81"/>
                <a:gd name="T30" fmla="*/ 17 w 19"/>
                <a:gd name="T31" fmla="*/ 64 h 81"/>
                <a:gd name="T32" fmla="*/ 18 w 19"/>
                <a:gd name="T33" fmla="*/ 63 h 81"/>
                <a:gd name="T34" fmla="*/ 18 w 19"/>
                <a:gd name="T35" fmla="*/ 63 h 81"/>
                <a:gd name="T36" fmla="*/ 18 w 19"/>
                <a:gd name="T37" fmla="*/ 63 h 81"/>
                <a:gd name="T38" fmla="*/ 19 w 19"/>
                <a:gd name="T39" fmla="*/ 6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81">
                  <a:moveTo>
                    <a:pt x="19" y="63"/>
                  </a:moveTo>
                  <a:lnTo>
                    <a:pt x="19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2" y="78"/>
                  </a:lnTo>
                  <a:lnTo>
                    <a:pt x="17" y="64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7" name="Freeform 1487"/>
            <p:cNvSpPr>
              <a:spLocks/>
            </p:cNvSpPr>
            <p:nvPr userDrawn="1"/>
          </p:nvSpPr>
          <p:spPr bwMode="auto">
            <a:xfrm>
              <a:off x="3606" y="504"/>
              <a:ext cx="10" cy="47"/>
            </a:xfrm>
            <a:custGeom>
              <a:avLst/>
              <a:gdLst>
                <a:gd name="T0" fmla="*/ 19 w 19"/>
                <a:gd name="T1" fmla="*/ 93 h 93"/>
                <a:gd name="T2" fmla="*/ 19 w 19"/>
                <a:gd name="T3" fmla="*/ 18 h 93"/>
                <a:gd name="T4" fmla="*/ 18 w 19"/>
                <a:gd name="T5" fmla="*/ 18 h 93"/>
                <a:gd name="T6" fmla="*/ 16 w 19"/>
                <a:gd name="T7" fmla="*/ 18 h 93"/>
                <a:gd name="T8" fmla="*/ 15 w 19"/>
                <a:gd name="T9" fmla="*/ 18 h 93"/>
                <a:gd name="T10" fmla="*/ 14 w 19"/>
                <a:gd name="T11" fmla="*/ 17 h 93"/>
                <a:gd name="T12" fmla="*/ 2 w 19"/>
                <a:gd name="T13" fmla="*/ 4 h 93"/>
                <a:gd name="T14" fmla="*/ 1 w 19"/>
                <a:gd name="T15" fmla="*/ 3 h 93"/>
                <a:gd name="T16" fmla="*/ 1 w 19"/>
                <a:gd name="T17" fmla="*/ 2 h 93"/>
                <a:gd name="T18" fmla="*/ 0 w 19"/>
                <a:gd name="T19" fmla="*/ 1 h 93"/>
                <a:gd name="T20" fmla="*/ 0 w 19"/>
                <a:gd name="T21" fmla="*/ 0 h 93"/>
                <a:gd name="T22" fmla="*/ 0 w 19"/>
                <a:gd name="T23" fmla="*/ 47 h 93"/>
                <a:gd name="T24" fmla="*/ 0 w 19"/>
                <a:gd name="T25" fmla="*/ 47 h 93"/>
                <a:gd name="T26" fmla="*/ 0 w 19"/>
                <a:gd name="T27" fmla="*/ 47 h 93"/>
                <a:gd name="T28" fmla="*/ 0 w 19"/>
                <a:gd name="T29" fmla="*/ 92 h 93"/>
                <a:gd name="T30" fmla="*/ 3 w 19"/>
                <a:gd name="T31" fmla="*/ 93 h 93"/>
                <a:gd name="T32" fmla="*/ 7 w 19"/>
                <a:gd name="T33" fmla="*/ 93 h 93"/>
                <a:gd name="T34" fmla="*/ 10 w 19"/>
                <a:gd name="T35" fmla="*/ 93 h 93"/>
                <a:gd name="T36" fmla="*/ 14 w 19"/>
                <a:gd name="T37" fmla="*/ 93 h 93"/>
                <a:gd name="T38" fmla="*/ 15 w 19"/>
                <a:gd name="T39" fmla="*/ 93 h 93"/>
                <a:gd name="T40" fmla="*/ 17 w 19"/>
                <a:gd name="T41" fmla="*/ 93 h 93"/>
                <a:gd name="T42" fmla="*/ 18 w 19"/>
                <a:gd name="T43" fmla="*/ 93 h 93"/>
                <a:gd name="T44" fmla="*/ 19 w 19"/>
                <a:gd name="T4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93">
                  <a:moveTo>
                    <a:pt x="19" y="93"/>
                  </a:moveTo>
                  <a:lnTo>
                    <a:pt x="19" y="18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5" y="18"/>
                  </a:lnTo>
                  <a:lnTo>
                    <a:pt x="14" y="17"/>
                  </a:lnTo>
                  <a:lnTo>
                    <a:pt x="2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3" y="93"/>
                  </a:lnTo>
                  <a:lnTo>
                    <a:pt x="7" y="93"/>
                  </a:lnTo>
                  <a:lnTo>
                    <a:pt x="10" y="93"/>
                  </a:lnTo>
                  <a:lnTo>
                    <a:pt x="14" y="93"/>
                  </a:lnTo>
                  <a:lnTo>
                    <a:pt x="15" y="93"/>
                  </a:lnTo>
                  <a:lnTo>
                    <a:pt x="17" y="93"/>
                  </a:lnTo>
                  <a:lnTo>
                    <a:pt x="18" y="93"/>
                  </a:lnTo>
                  <a:lnTo>
                    <a:pt x="19" y="93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8" name="Freeform 1488"/>
            <p:cNvSpPr>
              <a:spLocks/>
            </p:cNvSpPr>
            <p:nvPr userDrawn="1"/>
          </p:nvSpPr>
          <p:spPr bwMode="auto">
            <a:xfrm>
              <a:off x="3593" y="463"/>
              <a:ext cx="13" cy="65"/>
            </a:xfrm>
            <a:custGeom>
              <a:avLst/>
              <a:gdLst>
                <a:gd name="T0" fmla="*/ 28 w 28"/>
                <a:gd name="T1" fmla="*/ 80 h 129"/>
                <a:gd name="T2" fmla="*/ 28 w 28"/>
                <a:gd name="T3" fmla="*/ 0 h 129"/>
                <a:gd name="T4" fmla="*/ 20 w 28"/>
                <a:gd name="T5" fmla="*/ 1 h 129"/>
                <a:gd name="T6" fmla="*/ 13 w 28"/>
                <a:gd name="T7" fmla="*/ 3 h 129"/>
                <a:gd name="T8" fmla="*/ 6 w 28"/>
                <a:gd name="T9" fmla="*/ 5 h 129"/>
                <a:gd name="T10" fmla="*/ 0 w 28"/>
                <a:gd name="T11" fmla="*/ 9 h 129"/>
                <a:gd name="T12" fmla="*/ 0 w 28"/>
                <a:gd name="T13" fmla="*/ 107 h 129"/>
                <a:gd name="T14" fmla="*/ 28 w 28"/>
                <a:gd name="T15" fmla="*/ 129 h 129"/>
                <a:gd name="T16" fmla="*/ 28 w 28"/>
                <a:gd name="T17" fmla="*/ 82 h 129"/>
                <a:gd name="T18" fmla="*/ 28 w 28"/>
                <a:gd name="T19" fmla="*/ 82 h 129"/>
                <a:gd name="T20" fmla="*/ 28 w 28"/>
                <a:gd name="T21" fmla="*/ 82 h 129"/>
                <a:gd name="T22" fmla="*/ 28 w 28"/>
                <a:gd name="T23" fmla="*/ 82 h 129"/>
                <a:gd name="T24" fmla="*/ 28 w 28"/>
                <a:gd name="T25" fmla="*/ 8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29">
                  <a:moveTo>
                    <a:pt x="28" y="80"/>
                  </a:moveTo>
                  <a:lnTo>
                    <a:pt x="28" y="0"/>
                  </a:lnTo>
                  <a:lnTo>
                    <a:pt x="20" y="1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9"/>
                  </a:lnTo>
                  <a:lnTo>
                    <a:pt x="0" y="107"/>
                  </a:lnTo>
                  <a:lnTo>
                    <a:pt x="28" y="129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28" y="80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9" name="Freeform 1489"/>
            <p:cNvSpPr>
              <a:spLocks/>
            </p:cNvSpPr>
            <p:nvPr userDrawn="1"/>
          </p:nvSpPr>
          <p:spPr bwMode="auto">
            <a:xfrm>
              <a:off x="3593" y="528"/>
              <a:ext cx="13" cy="22"/>
            </a:xfrm>
            <a:custGeom>
              <a:avLst/>
              <a:gdLst>
                <a:gd name="T0" fmla="*/ 28 w 28"/>
                <a:gd name="T1" fmla="*/ 45 h 45"/>
                <a:gd name="T2" fmla="*/ 28 w 28"/>
                <a:gd name="T3" fmla="*/ 0 h 45"/>
                <a:gd name="T4" fmla="*/ 10 w 28"/>
                <a:gd name="T5" fmla="*/ 24 h 45"/>
                <a:gd name="T6" fmla="*/ 0 w 28"/>
                <a:gd name="T7" fmla="*/ 16 h 45"/>
                <a:gd name="T8" fmla="*/ 0 w 28"/>
                <a:gd name="T9" fmla="*/ 35 h 45"/>
                <a:gd name="T10" fmla="*/ 6 w 28"/>
                <a:gd name="T11" fmla="*/ 39 h 45"/>
                <a:gd name="T12" fmla="*/ 13 w 28"/>
                <a:gd name="T13" fmla="*/ 41 h 45"/>
                <a:gd name="T14" fmla="*/ 20 w 28"/>
                <a:gd name="T15" fmla="*/ 44 h 45"/>
                <a:gd name="T16" fmla="*/ 28 w 28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5">
                  <a:moveTo>
                    <a:pt x="28" y="45"/>
                  </a:moveTo>
                  <a:lnTo>
                    <a:pt x="28" y="0"/>
                  </a:lnTo>
                  <a:lnTo>
                    <a:pt x="10" y="24"/>
                  </a:lnTo>
                  <a:lnTo>
                    <a:pt x="0" y="16"/>
                  </a:lnTo>
                  <a:lnTo>
                    <a:pt x="0" y="35"/>
                  </a:lnTo>
                  <a:lnTo>
                    <a:pt x="6" y="39"/>
                  </a:lnTo>
                  <a:lnTo>
                    <a:pt x="13" y="41"/>
                  </a:lnTo>
                  <a:lnTo>
                    <a:pt x="20" y="44"/>
                  </a:lnTo>
                  <a:lnTo>
                    <a:pt x="28" y="45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0" name="Freeform 1490"/>
            <p:cNvSpPr>
              <a:spLocks/>
            </p:cNvSpPr>
            <p:nvPr userDrawn="1"/>
          </p:nvSpPr>
          <p:spPr bwMode="auto">
            <a:xfrm>
              <a:off x="3570" y="468"/>
              <a:ext cx="23" cy="78"/>
            </a:xfrm>
            <a:custGeom>
              <a:avLst/>
              <a:gdLst>
                <a:gd name="T0" fmla="*/ 45 w 45"/>
                <a:gd name="T1" fmla="*/ 98 h 155"/>
                <a:gd name="T2" fmla="*/ 45 w 45"/>
                <a:gd name="T3" fmla="*/ 0 h 155"/>
                <a:gd name="T4" fmla="*/ 35 w 45"/>
                <a:gd name="T5" fmla="*/ 7 h 155"/>
                <a:gd name="T6" fmla="*/ 27 w 45"/>
                <a:gd name="T7" fmla="*/ 14 h 155"/>
                <a:gd name="T8" fmla="*/ 19 w 45"/>
                <a:gd name="T9" fmla="*/ 23 h 155"/>
                <a:gd name="T10" fmla="*/ 13 w 45"/>
                <a:gd name="T11" fmla="*/ 32 h 155"/>
                <a:gd name="T12" fmla="*/ 7 w 45"/>
                <a:gd name="T13" fmla="*/ 43 h 155"/>
                <a:gd name="T14" fmla="*/ 4 w 45"/>
                <a:gd name="T15" fmla="*/ 54 h 155"/>
                <a:gd name="T16" fmla="*/ 1 w 45"/>
                <a:gd name="T17" fmla="*/ 66 h 155"/>
                <a:gd name="T18" fmla="*/ 0 w 45"/>
                <a:gd name="T19" fmla="*/ 78 h 155"/>
                <a:gd name="T20" fmla="*/ 1 w 45"/>
                <a:gd name="T21" fmla="*/ 90 h 155"/>
                <a:gd name="T22" fmla="*/ 4 w 45"/>
                <a:gd name="T23" fmla="*/ 101 h 155"/>
                <a:gd name="T24" fmla="*/ 7 w 45"/>
                <a:gd name="T25" fmla="*/ 113 h 155"/>
                <a:gd name="T26" fmla="*/ 13 w 45"/>
                <a:gd name="T27" fmla="*/ 123 h 155"/>
                <a:gd name="T28" fmla="*/ 19 w 45"/>
                <a:gd name="T29" fmla="*/ 132 h 155"/>
                <a:gd name="T30" fmla="*/ 27 w 45"/>
                <a:gd name="T31" fmla="*/ 142 h 155"/>
                <a:gd name="T32" fmla="*/ 35 w 45"/>
                <a:gd name="T33" fmla="*/ 149 h 155"/>
                <a:gd name="T34" fmla="*/ 45 w 45"/>
                <a:gd name="T35" fmla="*/ 155 h 155"/>
                <a:gd name="T36" fmla="*/ 45 w 45"/>
                <a:gd name="T37" fmla="*/ 136 h 155"/>
                <a:gd name="T38" fmla="*/ 20 w 45"/>
                <a:gd name="T39" fmla="*/ 117 h 155"/>
                <a:gd name="T40" fmla="*/ 16 w 45"/>
                <a:gd name="T41" fmla="*/ 102 h 155"/>
                <a:gd name="T42" fmla="*/ 29 w 45"/>
                <a:gd name="T43" fmla="*/ 85 h 155"/>
                <a:gd name="T44" fmla="*/ 45 w 45"/>
                <a:gd name="T45" fmla="*/ 9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55">
                  <a:moveTo>
                    <a:pt x="45" y="98"/>
                  </a:moveTo>
                  <a:lnTo>
                    <a:pt x="45" y="0"/>
                  </a:lnTo>
                  <a:lnTo>
                    <a:pt x="35" y="7"/>
                  </a:lnTo>
                  <a:lnTo>
                    <a:pt x="27" y="14"/>
                  </a:lnTo>
                  <a:lnTo>
                    <a:pt x="19" y="23"/>
                  </a:lnTo>
                  <a:lnTo>
                    <a:pt x="13" y="32"/>
                  </a:lnTo>
                  <a:lnTo>
                    <a:pt x="7" y="43"/>
                  </a:lnTo>
                  <a:lnTo>
                    <a:pt x="4" y="54"/>
                  </a:lnTo>
                  <a:lnTo>
                    <a:pt x="1" y="66"/>
                  </a:lnTo>
                  <a:lnTo>
                    <a:pt x="0" y="78"/>
                  </a:lnTo>
                  <a:lnTo>
                    <a:pt x="1" y="90"/>
                  </a:lnTo>
                  <a:lnTo>
                    <a:pt x="4" y="101"/>
                  </a:lnTo>
                  <a:lnTo>
                    <a:pt x="7" y="113"/>
                  </a:lnTo>
                  <a:lnTo>
                    <a:pt x="13" y="123"/>
                  </a:lnTo>
                  <a:lnTo>
                    <a:pt x="19" y="132"/>
                  </a:lnTo>
                  <a:lnTo>
                    <a:pt x="27" y="142"/>
                  </a:lnTo>
                  <a:lnTo>
                    <a:pt x="35" y="149"/>
                  </a:lnTo>
                  <a:lnTo>
                    <a:pt x="45" y="155"/>
                  </a:lnTo>
                  <a:lnTo>
                    <a:pt x="45" y="136"/>
                  </a:lnTo>
                  <a:lnTo>
                    <a:pt x="20" y="117"/>
                  </a:lnTo>
                  <a:lnTo>
                    <a:pt x="16" y="102"/>
                  </a:lnTo>
                  <a:lnTo>
                    <a:pt x="29" y="85"/>
                  </a:lnTo>
                  <a:lnTo>
                    <a:pt x="45" y="98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1" name="Rectangle 1491"/>
            <p:cNvSpPr>
              <a:spLocks noChangeArrowheads="1"/>
            </p:cNvSpPr>
            <p:nvPr userDrawn="1"/>
          </p:nvSpPr>
          <p:spPr bwMode="auto">
            <a:xfrm>
              <a:off x="3756" y="605"/>
              <a:ext cx="15" cy="31"/>
            </a:xfrm>
            <a:prstGeom prst="rect">
              <a:avLst/>
            </a:pr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2" name="Rectangle 1492"/>
            <p:cNvSpPr>
              <a:spLocks noChangeArrowheads="1"/>
            </p:cNvSpPr>
            <p:nvPr userDrawn="1"/>
          </p:nvSpPr>
          <p:spPr bwMode="auto">
            <a:xfrm>
              <a:off x="3744" y="297"/>
              <a:ext cx="4" cy="123"/>
            </a:xfrm>
            <a:prstGeom prst="rect">
              <a:avLst/>
            </a:prstGeom>
            <a:solidFill>
              <a:srgbClr val="66666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3" name="Rectangle 1493"/>
            <p:cNvSpPr>
              <a:spLocks noChangeArrowheads="1"/>
            </p:cNvSpPr>
            <p:nvPr userDrawn="1"/>
          </p:nvSpPr>
          <p:spPr bwMode="auto">
            <a:xfrm>
              <a:off x="3464" y="599"/>
              <a:ext cx="4" cy="47"/>
            </a:xfrm>
            <a:prstGeom prst="rect">
              <a:avLst/>
            </a:pr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4" name="Freeform 1494"/>
            <p:cNvSpPr>
              <a:spLocks/>
            </p:cNvSpPr>
            <p:nvPr userDrawn="1"/>
          </p:nvSpPr>
          <p:spPr bwMode="auto">
            <a:xfrm>
              <a:off x="3466" y="598"/>
              <a:ext cx="274" cy="5"/>
            </a:xfrm>
            <a:custGeom>
              <a:avLst/>
              <a:gdLst>
                <a:gd name="T0" fmla="*/ 0 w 548"/>
                <a:gd name="T1" fmla="*/ 1 h 10"/>
                <a:gd name="T2" fmla="*/ 548 w 548"/>
                <a:gd name="T3" fmla="*/ 0 h 10"/>
                <a:gd name="T4" fmla="*/ 548 w 548"/>
                <a:gd name="T5" fmla="*/ 10 h 10"/>
                <a:gd name="T6" fmla="*/ 0 w 548"/>
                <a:gd name="T7" fmla="*/ 10 h 10"/>
                <a:gd name="T8" fmla="*/ 0 w 548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">
                  <a:moveTo>
                    <a:pt x="0" y="1"/>
                  </a:moveTo>
                  <a:lnTo>
                    <a:pt x="548" y="0"/>
                  </a:lnTo>
                  <a:lnTo>
                    <a:pt x="548" y="10"/>
                  </a:ln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5" name="Rectangle 1495"/>
            <p:cNvSpPr>
              <a:spLocks noChangeArrowheads="1"/>
            </p:cNvSpPr>
            <p:nvPr userDrawn="1"/>
          </p:nvSpPr>
          <p:spPr bwMode="auto">
            <a:xfrm>
              <a:off x="3741" y="599"/>
              <a:ext cx="4" cy="45"/>
            </a:xfrm>
            <a:prstGeom prst="rect">
              <a:avLst/>
            </a:prstGeom>
            <a:solidFill>
              <a:srgbClr val="66666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6" name="Rectangle 1496"/>
            <p:cNvSpPr>
              <a:spLocks noChangeArrowheads="1"/>
            </p:cNvSpPr>
            <p:nvPr userDrawn="1"/>
          </p:nvSpPr>
          <p:spPr bwMode="auto">
            <a:xfrm>
              <a:off x="3695" y="418"/>
              <a:ext cx="53" cy="3"/>
            </a:xfrm>
            <a:prstGeom prst="rect">
              <a:avLst/>
            </a:prstGeom>
            <a:solidFill>
              <a:srgbClr val="281C0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7" name="Freeform 1497"/>
            <p:cNvSpPr>
              <a:spLocks/>
            </p:cNvSpPr>
            <p:nvPr userDrawn="1"/>
          </p:nvSpPr>
          <p:spPr bwMode="auto">
            <a:xfrm>
              <a:off x="3757" y="380"/>
              <a:ext cx="14" cy="14"/>
            </a:xfrm>
            <a:custGeom>
              <a:avLst/>
              <a:gdLst>
                <a:gd name="T0" fmla="*/ 12 w 26"/>
                <a:gd name="T1" fmla="*/ 0 h 27"/>
                <a:gd name="T2" fmla="*/ 17 w 26"/>
                <a:gd name="T3" fmla="*/ 1 h 27"/>
                <a:gd name="T4" fmla="*/ 22 w 26"/>
                <a:gd name="T5" fmla="*/ 4 h 27"/>
                <a:gd name="T6" fmla="*/ 25 w 26"/>
                <a:gd name="T7" fmla="*/ 9 h 27"/>
                <a:gd name="T8" fmla="*/ 26 w 26"/>
                <a:gd name="T9" fmla="*/ 14 h 27"/>
                <a:gd name="T10" fmla="*/ 25 w 26"/>
                <a:gd name="T11" fmla="*/ 19 h 27"/>
                <a:gd name="T12" fmla="*/ 22 w 26"/>
                <a:gd name="T13" fmla="*/ 24 h 27"/>
                <a:gd name="T14" fmla="*/ 17 w 26"/>
                <a:gd name="T15" fmla="*/ 26 h 27"/>
                <a:gd name="T16" fmla="*/ 12 w 26"/>
                <a:gd name="T17" fmla="*/ 27 h 27"/>
                <a:gd name="T18" fmla="*/ 8 w 26"/>
                <a:gd name="T19" fmla="*/ 26 h 27"/>
                <a:gd name="T20" fmla="*/ 3 w 26"/>
                <a:gd name="T21" fmla="*/ 24 h 27"/>
                <a:gd name="T22" fmla="*/ 1 w 26"/>
                <a:gd name="T23" fmla="*/ 19 h 27"/>
                <a:gd name="T24" fmla="*/ 0 w 26"/>
                <a:gd name="T25" fmla="*/ 14 h 27"/>
                <a:gd name="T26" fmla="*/ 1 w 26"/>
                <a:gd name="T27" fmla="*/ 9 h 27"/>
                <a:gd name="T28" fmla="*/ 3 w 26"/>
                <a:gd name="T29" fmla="*/ 4 h 27"/>
                <a:gd name="T30" fmla="*/ 8 w 26"/>
                <a:gd name="T31" fmla="*/ 1 h 27"/>
                <a:gd name="T32" fmla="*/ 12 w 26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7">
                  <a:moveTo>
                    <a:pt x="12" y="0"/>
                  </a:moveTo>
                  <a:lnTo>
                    <a:pt x="17" y="1"/>
                  </a:lnTo>
                  <a:lnTo>
                    <a:pt x="22" y="4"/>
                  </a:lnTo>
                  <a:lnTo>
                    <a:pt x="25" y="9"/>
                  </a:lnTo>
                  <a:lnTo>
                    <a:pt x="26" y="14"/>
                  </a:lnTo>
                  <a:lnTo>
                    <a:pt x="25" y="19"/>
                  </a:lnTo>
                  <a:lnTo>
                    <a:pt x="22" y="24"/>
                  </a:lnTo>
                  <a:lnTo>
                    <a:pt x="17" y="26"/>
                  </a:lnTo>
                  <a:lnTo>
                    <a:pt x="12" y="27"/>
                  </a:lnTo>
                  <a:lnTo>
                    <a:pt x="8" y="26"/>
                  </a:lnTo>
                  <a:lnTo>
                    <a:pt x="3" y="24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1" y="9"/>
                  </a:lnTo>
                  <a:lnTo>
                    <a:pt x="3" y="4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8" name="Freeform 1498"/>
            <p:cNvSpPr>
              <a:spLocks/>
            </p:cNvSpPr>
            <p:nvPr userDrawn="1"/>
          </p:nvSpPr>
          <p:spPr bwMode="auto">
            <a:xfrm>
              <a:off x="3432" y="380"/>
              <a:ext cx="13" cy="14"/>
            </a:xfrm>
            <a:custGeom>
              <a:avLst/>
              <a:gdLst>
                <a:gd name="T0" fmla="*/ 12 w 25"/>
                <a:gd name="T1" fmla="*/ 0 h 27"/>
                <a:gd name="T2" fmla="*/ 17 w 25"/>
                <a:gd name="T3" fmla="*/ 1 h 27"/>
                <a:gd name="T4" fmla="*/ 22 w 25"/>
                <a:gd name="T5" fmla="*/ 4 h 27"/>
                <a:gd name="T6" fmla="*/ 24 w 25"/>
                <a:gd name="T7" fmla="*/ 9 h 27"/>
                <a:gd name="T8" fmla="*/ 25 w 25"/>
                <a:gd name="T9" fmla="*/ 15 h 27"/>
                <a:gd name="T10" fmla="*/ 24 w 25"/>
                <a:gd name="T11" fmla="*/ 19 h 27"/>
                <a:gd name="T12" fmla="*/ 22 w 25"/>
                <a:gd name="T13" fmla="*/ 24 h 27"/>
                <a:gd name="T14" fmla="*/ 17 w 25"/>
                <a:gd name="T15" fmla="*/ 26 h 27"/>
                <a:gd name="T16" fmla="*/ 12 w 25"/>
                <a:gd name="T17" fmla="*/ 27 h 27"/>
                <a:gd name="T18" fmla="*/ 8 w 25"/>
                <a:gd name="T19" fmla="*/ 26 h 27"/>
                <a:gd name="T20" fmla="*/ 3 w 25"/>
                <a:gd name="T21" fmla="*/ 24 h 27"/>
                <a:gd name="T22" fmla="*/ 1 w 25"/>
                <a:gd name="T23" fmla="*/ 19 h 27"/>
                <a:gd name="T24" fmla="*/ 0 w 25"/>
                <a:gd name="T25" fmla="*/ 15 h 27"/>
                <a:gd name="T26" fmla="*/ 1 w 25"/>
                <a:gd name="T27" fmla="*/ 9 h 27"/>
                <a:gd name="T28" fmla="*/ 3 w 25"/>
                <a:gd name="T29" fmla="*/ 4 h 27"/>
                <a:gd name="T30" fmla="*/ 8 w 25"/>
                <a:gd name="T31" fmla="*/ 1 h 27"/>
                <a:gd name="T32" fmla="*/ 12 w 25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7">
                  <a:moveTo>
                    <a:pt x="12" y="0"/>
                  </a:moveTo>
                  <a:lnTo>
                    <a:pt x="17" y="1"/>
                  </a:lnTo>
                  <a:lnTo>
                    <a:pt x="22" y="4"/>
                  </a:lnTo>
                  <a:lnTo>
                    <a:pt x="24" y="9"/>
                  </a:lnTo>
                  <a:lnTo>
                    <a:pt x="25" y="15"/>
                  </a:lnTo>
                  <a:lnTo>
                    <a:pt x="24" y="19"/>
                  </a:lnTo>
                  <a:lnTo>
                    <a:pt x="22" y="24"/>
                  </a:lnTo>
                  <a:lnTo>
                    <a:pt x="17" y="26"/>
                  </a:lnTo>
                  <a:lnTo>
                    <a:pt x="12" y="27"/>
                  </a:lnTo>
                  <a:lnTo>
                    <a:pt x="8" y="26"/>
                  </a:lnTo>
                  <a:lnTo>
                    <a:pt x="3" y="24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1" y="9"/>
                  </a:lnTo>
                  <a:lnTo>
                    <a:pt x="3" y="4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1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9" name="Freeform 1499"/>
            <p:cNvSpPr>
              <a:spLocks/>
            </p:cNvSpPr>
            <p:nvPr userDrawn="1"/>
          </p:nvSpPr>
          <p:spPr bwMode="auto">
            <a:xfrm>
              <a:off x="3570" y="469"/>
              <a:ext cx="63" cy="82"/>
            </a:xfrm>
            <a:custGeom>
              <a:avLst/>
              <a:gdLst>
                <a:gd name="T0" fmla="*/ 43 w 127"/>
                <a:gd name="T1" fmla="*/ 0 h 164"/>
                <a:gd name="T2" fmla="*/ 29 w 127"/>
                <a:gd name="T3" fmla="*/ 15 h 164"/>
                <a:gd name="T4" fmla="*/ 17 w 127"/>
                <a:gd name="T5" fmla="*/ 33 h 164"/>
                <a:gd name="T6" fmla="*/ 9 w 127"/>
                <a:gd name="T7" fmla="*/ 51 h 164"/>
                <a:gd name="T8" fmla="*/ 6 w 127"/>
                <a:gd name="T9" fmla="*/ 69 h 164"/>
                <a:gd name="T10" fmla="*/ 6 w 127"/>
                <a:gd name="T11" fmla="*/ 89 h 164"/>
                <a:gd name="T12" fmla="*/ 12 w 127"/>
                <a:gd name="T13" fmla="*/ 109 h 164"/>
                <a:gd name="T14" fmla="*/ 23 w 127"/>
                <a:gd name="T15" fmla="*/ 128 h 164"/>
                <a:gd name="T16" fmla="*/ 42 w 127"/>
                <a:gd name="T17" fmla="*/ 148 h 164"/>
                <a:gd name="T18" fmla="*/ 51 w 127"/>
                <a:gd name="T19" fmla="*/ 152 h 164"/>
                <a:gd name="T20" fmla="*/ 60 w 127"/>
                <a:gd name="T21" fmla="*/ 156 h 164"/>
                <a:gd name="T22" fmla="*/ 70 w 127"/>
                <a:gd name="T23" fmla="*/ 158 h 164"/>
                <a:gd name="T24" fmla="*/ 81 w 127"/>
                <a:gd name="T25" fmla="*/ 159 h 164"/>
                <a:gd name="T26" fmla="*/ 91 w 127"/>
                <a:gd name="T27" fmla="*/ 160 h 164"/>
                <a:gd name="T28" fmla="*/ 102 w 127"/>
                <a:gd name="T29" fmla="*/ 160 h 164"/>
                <a:gd name="T30" fmla="*/ 114 w 127"/>
                <a:gd name="T31" fmla="*/ 158 h 164"/>
                <a:gd name="T32" fmla="*/ 127 w 127"/>
                <a:gd name="T33" fmla="*/ 155 h 164"/>
                <a:gd name="T34" fmla="*/ 115 w 127"/>
                <a:gd name="T35" fmla="*/ 159 h 164"/>
                <a:gd name="T36" fmla="*/ 105 w 127"/>
                <a:gd name="T37" fmla="*/ 162 h 164"/>
                <a:gd name="T38" fmla="*/ 95 w 127"/>
                <a:gd name="T39" fmla="*/ 164 h 164"/>
                <a:gd name="T40" fmla="*/ 85 w 127"/>
                <a:gd name="T41" fmla="*/ 164 h 164"/>
                <a:gd name="T42" fmla="*/ 76 w 127"/>
                <a:gd name="T43" fmla="*/ 163 h 164"/>
                <a:gd name="T44" fmla="*/ 67 w 127"/>
                <a:gd name="T45" fmla="*/ 160 h 164"/>
                <a:gd name="T46" fmla="*/ 58 w 127"/>
                <a:gd name="T47" fmla="*/ 158 h 164"/>
                <a:gd name="T48" fmla="*/ 47 w 127"/>
                <a:gd name="T49" fmla="*/ 155 h 164"/>
                <a:gd name="T50" fmla="*/ 29 w 127"/>
                <a:gd name="T51" fmla="*/ 143 h 164"/>
                <a:gd name="T52" fmla="*/ 17 w 127"/>
                <a:gd name="T53" fmla="*/ 128 h 164"/>
                <a:gd name="T54" fmla="*/ 8 w 127"/>
                <a:gd name="T55" fmla="*/ 112 h 164"/>
                <a:gd name="T56" fmla="*/ 4 w 127"/>
                <a:gd name="T57" fmla="*/ 96 h 164"/>
                <a:gd name="T58" fmla="*/ 0 w 127"/>
                <a:gd name="T59" fmla="*/ 80 h 164"/>
                <a:gd name="T60" fmla="*/ 0 w 127"/>
                <a:gd name="T61" fmla="*/ 68 h 164"/>
                <a:gd name="T62" fmla="*/ 2 w 127"/>
                <a:gd name="T63" fmla="*/ 57 h 164"/>
                <a:gd name="T64" fmla="*/ 6 w 127"/>
                <a:gd name="T65" fmla="*/ 45 h 164"/>
                <a:gd name="T66" fmla="*/ 11 w 127"/>
                <a:gd name="T67" fmla="*/ 35 h 164"/>
                <a:gd name="T68" fmla="*/ 16 w 127"/>
                <a:gd name="T69" fmla="*/ 24 h 164"/>
                <a:gd name="T70" fmla="*/ 24 w 127"/>
                <a:gd name="T71" fmla="*/ 15 h 164"/>
                <a:gd name="T72" fmla="*/ 32 w 127"/>
                <a:gd name="T73" fmla="*/ 7 h 164"/>
                <a:gd name="T74" fmla="*/ 43 w 127"/>
                <a:gd name="T7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7" h="164">
                  <a:moveTo>
                    <a:pt x="43" y="0"/>
                  </a:moveTo>
                  <a:lnTo>
                    <a:pt x="29" y="15"/>
                  </a:lnTo>
                  <a:lnTo>
                    <a:pt x="17" y="33"/>
                  </a:lnTo>
                  <a:lnTo>
                    <a:pt x="9" y="51"/>
                  </a:lnTo>
                  <a:lnTo>
                    <a:pt x="6" y="69"/>
                  </a:lnTo>
                  <a:lnTo>
                    <a:pt x="6" y="89"/>
                  </a:lnTo>
                  <a:lnTo>
                    <a:pt x="12" y="109"/>
                  </a:lnTo>
                  <a:lnTo>
                    <a:pt x="23" y="128"/>
                  </a:lnTo>
                  <a:lnTo>
                    <a:pt x="42" y="148"/>
                  </a:lnTo>
                  <a:lnTo>
                    <a:pt x="51" y="152"/>
                  </a:lnTo>
                  <a:lnTo>
                    <a:pt x="60" y="156"/>
                  </a:lnTo>
                  <a:lnTo>
                    <a:pt x="70" y="158"/>
                  </a:lnTo>
                  <a:lnTo>
                    <a:pt x="81" y="159"/>
                  </a:lnTo>
                  <a:lnTo>
                    <a:pt x="91" y="160"/>
                  </a:lnTo>
                  <a:lnTo>
                    <a:pt x="102" y="160"/>
                  </a:lnTo>
                  <a:lnTo>
                    <a:pt x="114" y="158"/>
                  </a:lnTo>
                  <a:lnTo>
                    <a:pt x="127" y="155"/>
                  </a:lnTo>
                  <a:lnTo>
                    <a:pt x="115" y="159"/>
                  </a:lnTo>
                  <a:lnTo>
                    <a:pt x="105" y="162"/>
                  </a:lnTo>
                  <a:lnTo>
                    <a:pt x="95" y="164"/>
                  </a:lnTo>
                  <a:lnTo>
                    <a:pt x="85" y="164"/>
                  </a:lnTo>
                  <a:lnTo>
                    <a:pt x="76" y="163"/>
                  </a:lnTo>
                  <a:lnTo>
                    <a:pt x="67" y="160"/>
                  </a:lnTo>
                  <a:lnTo>
                    <a:pt x="58" y="158"/>
                  </a:lnTo>
                  <a:lnTo>
                    <a:pt x="47" y="155"/>
                  </a:lnTo>
                  <a:lnTo>
                    <a:pt x="29" y="143"/>
                  </a:lnTo>
                  <a:lnTo>
                    <a:pt x="17" y="128"/>
                  </a:lnTo>
                  <a:lnTo>
                    <a:pt x="8" y="112"/>
                  </a:lnTo>
                  <a:lnTo>
                    <a:pt x="4" y="96"/>
                  </a:lnTo>
                  <a:lnTo>
                    <a:pt x="0" y="80"/>
                  </a:lnTo>
                  <a:lnTo>
                    <a:pt x="0" y="68"/>
                  </a:lnTo>
                  <a:lnTo>
                    <a:pt x="2" y="57"/>
                  </a:lnTo>
                  <a:lnTo>
                    <a:pt x="6" y="45"/>
                  </a:lnTo>
                  <a:lnTo>
                    <a:pt x="11" y="35"/>
                  </a:lnTo>
                  <a:lnTo>
                    <a:pt x="16" y="24"/>
                  </a:lnTo>
                  <a:lnTo>
                    <a:pt x="24" y="15"/>
                  </a:lnTo>
                  <a:lnTo>
                    <a:pt x="32" y="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CCC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0" name="Freeform 1500"/>
            <p:cNvSpPr>
              <a:spLocks/>
            </p:cNvSpPr>
            <p:nvPr userDrawn="1"/>
          </p:nvSpPr>
          <p:spPr bwMode="auto">
            <a:xfrm>
              <a:off x="3614" y="494"/>
              <a:ext cx="13" cy="19"/>
            </a:xfrm>
            <a:custGeom>
              <a:avLst/>
              <a:gdLst>
                <a:gd name="T0" fmla="*/ 3 w 24"/>
                <a:gd name="T1" fmla="*/ 0 h 39"/>
                <a:gd name="T2" fmla="*/ 9 w 24"/>
                <a:gd name="T3" fmla="*/ 0 h 39"/>
                <a:gd name="T4" fmla="*/ 24 w 24"/>
                <a:gd name="T5" fmla="*/ 16 h 39"/>
                <a:gd name="T6" fmla="*/ 24 w 24"/>
                <a:gd name="T7" fmla="*/ 21 h 39"/>
                <a:gd name="T8" fmla="*/ 7 w 24"/>
                <a:gd name="T9" fmla="*/ 39 h 39"/>
                <a:gd name="T10" fmla="*/ 0 w 24"/>
                <a:gd name="T11" fmla="*/ 39 h 39"/>
                <a:gd name="T12" fmla="*/ 6 w 24"/>
                <a:gd name="T13" fmla="*/ 38 h 39"/>
                <a:gd name="T14" fmla="*/ 21 w 24"/>
                <a:gd name="T15" fmla="*/ 21 h 39"/>
                <a:gd name="T16" fmla="*/ 21 w 24"/>
                <a:gd name="T17" fmla="*/ 16 h 39"/>
                <a:gd name="T18" fmla="*/ 3 w 2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3" y="0"/>
                  </a:moveTo>
                  <a:lnTo>
                    <a:pt x="9" y="0"/>
                  </a:lnTo>
                  <a:lnTo>
                    <a:pt x="24" y="16"/>
                  </a:lnTo>
                  <a:lnTo>
                    <a:pt x="24" y="21"/>
                  </a:lnTo>
                  <a:lnTo>
                    <a:pt x="7" y="39"/>
                  </a:lnTo>
                  <a:lnTo>
                    <a:pt x="0" y="39"/>
                  </a:lnTo>
                  <a:lnTo>
                    <a:pt x="6" y="38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1" name="Freeform 1501"/>
            <p:cNvSpPr>
              <a:spLocks/>
            </p:cNvSpPr>
            <p:nvPr userDrawn="1"/>
          </p:nvSpPr>
          <p:spPr bwMode="auto">
            <a:xfrm>
              <a:off x="3584" y="511"/>
              <a:ext cx="24" cy="29"/>
            </a:xfrm>
            <a:custGeom>
              <a:avLst/>
              <a:gdLst>
                <a:gd name="T0" fmla="*/ 1 w 46"/>
                <a:gd name="T1" fmla="*/ 0 h 59"/>
                <a:gd name="T2" fmla="*/ 46 w 46"/>
                <a:gd name="T3" fmla="*/ 32 h 59"/>
                <a:gd name="T4" fmla="*/ 29 w 46"/>
                <a:gd name="T5" fmla="*/ 59 h 59"/>
                <a:gd name="T6" fmla="*/ 24 w 46"/>
                <a:gd name="T7" fmla="*/ 56 h 59"/>
                <a:gd name="T8" fmla="*/ 41 w 46"/>
                <a:gd name="T9" fmla="*/ 35 h 59"/>
                <a:gd name="T10" fmla="*/ 0 w 46"/>
                <a:gd name="T11" fmla="*/ 3 h 59"/>
                <a:gd name="T12" fmla="*/ 1 w 46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9">
                  <a:moveTo>
                    <a:pt x="1" y="0"/>
                  </a:moveTo>
                  <a:lnTo>
                    <a:pt x="46" y="32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41" y="3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2" name="Freeform 1502"/>
            <p:cNvSpPr>
              <a:spLocks/>
            </p:cNvSpPr>
            <p:nvPr userDrawn="1"/>
          </p:nvSpPr>
          <p:spPr bwMode="auto">
            <a:xfrm>
              <a:off x="3706" y="428"/>
              <a:ext cx="14" cy="13"/>
            </a:xfrm>
            <a:custGeom>
              <a:avLst/>
              <a:gdLst>
                <a:gd name="T0" fmla="*/ 19 w 28"/>
                <a:gd name="T1" fmla="*/ 0 h 27"/>
                <a:gd name="T2" fmla="*/ 23 w 28"/>
                <a:gd name="T3" fmla="*/ 3 h 27"/>
                <a:gd name="T4" fmla="*/ 27 w 28"/>
                <a:gd name="T5" fmla="*/ 7 h 27"/>
                <a:gd name="T6" fmla="*/ 28 w 28"/>
                <a:gd name="T7" fmla="*/ 13 h 27"/>
                <a:gd name="T8" fmla="*/ 27 w 28"/>
                <a:gd name="T9" fmla="*/ 19 h 27"/>
                <a:gd name="T10" fmla="*/ 23 w 28"/>
                <a:gd name="T11" fmla="*/ 23 h 27"/>
                <a:gd name="T12" fmla="*/ 20 w 28"/>
                <a:gd name="T13" fmla="*/ 26 h 27"/>
                <a:gd name="T14" fmla="*/ 14 w 28"/>
                <a:gd name="T15" fmla="*/ 27 h 27"/>
                <a:gd name="T16" fmla="*/ 9 w 28"/>
                <a:gd name="T17" fmla="*/ 27 h 27"/>
                <a:gd name="T18" fmla="*/ 5 w 28"/>
                <a:gd name="T19" fmla="*/ 24 h 27"/>
                <a:gd name="T20" fmla="*/ 2 w 28"/>
                <a:gd name="T21" fmla="*/ 20 h 27"/>
                <a:gd name="T22" fmla="*/ 0 w 28"/>
                <a:gd name="T23" fmla="*/ 15 h 27"/>
                <a:gd name="T24" fmla="*/ 1 w 28"/>
                <a:gd name="T25" fmla="*/ 10 h 27"/>
                <a:gd name="T26" fmla="*/ 4 w 28"/>
                <a:gd name="T27" fmla="*/ 5 h 27"/>
                <a:gd name="T28" fmla="*/ 8 w 28"/>
                <a:gd name="T29" fmla="*/ 1 h 27"/>
                <a:gd name="T30" fmla="*/ 13 w 28"/>
                <a:gd name="T31" fmla="*/ 0 h 27"/>
                <a:gd name="T32" fmla="*/ 19 w 28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7">
                  <a:moveTo>
                    <a:pt x="19" y="0"/>
                  </a:moveTo>
                  <a:lnTo>
                    <a:pt x="23" y="3"/>
                  </a:lnTo>
                  <a:lnTo>
                    <a:pt x="27" y="7"/>
                  </a:lnTo>
                  <a:lnTo>
                    <a:pt x="28" y="13"/>
                  </a:lnTo>
                  <a:lnTo>
                    <a:pt x="27" y="19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4" y="27"/>
                  </a:lnTo>
                  <a:lnTo>
                    <a:pt x="9" y="27"/>
                  </a:lnTo>
                  <a:lnTo>
                    <a:pt x="5" y="24"/>
                  </a:lnTo>
                  <a:lnTo>
                    <a:pt x="2" y="20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4" y="5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3" name="Freeform 1503"/>
            <p:cNvSpPr>
              <a:spLocks/>
            </p:cNvSpPr>
            <p:nvPr userDrawn="1"/>
          </p:nvSpPr>
          <p:spPr bwMode="auto">
            <a:xfrm>
              <a:off x="3579" y="322"/>
              <a:ext cx="125" cy="98"/>
            </a:xfrm>
            <a:custGeom>
              <a:avLst/>
              <a:gdLst>
                <a:gd name="T0" fmla="*/ 76 w 248"/>
                <a:gd name="T1" fmla="*/ 0 h 197"/>
                <a:gd name="T2" fmla="*/ 0 w 248"/>
                <a:gd name="T3" fmla="*/ 197 h 197"/>
                <a:gd name="T4" fmla="*/ 229 w 248"/>
                <a:gd name="T5" fmla="*/ 197 h 197"/>
                <a:gd name="T6" fmla="*/ 248 w 248"/>
                <a:gd name="T7" fmla="*/ 173 h 197"/>
                <a:gd name="T8" fmla="*/ 247 w 248"/>
                <a:gd name="T9" fmla="*/ 20 h 197"/>
                <a:gd name="T10" fmla="*/ 76 w 248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197">
                  <a:moveTo>
                    <a:pt x="76" y="0"/>
                  </a:moveTo>
                  <a:lnTo>
                    <a:pt x="0" y="197"/>
                  </a:lnTo>
                  <a:lnTo>
                    <a:pt x="229" y="197"/>
                  </a:lnTo>
                  <a:lnTo>
                    <a:pt x="248" y="173"/>
                  </a:lnTo>
                  <a:lnTo>
                    <a:pt x="247" y="2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4" name="Freeform 1504"/>
            <p:cNvSpPr>
              <a:spLocks/>
            </p:cNvSpPr>
            <p:nvPr userDrawn="1"/>
          </p:nvSpPr>
          <p:spPr bwMode="auto">
            <a:xfrm>
              <a:off x="3585" y="329"/>
              <a:ext cx="119" cy="91"/>
            </a:xfrm>
            <a:custGeom>
              <a:avLst/>
              <a:gdLst>
                <a:gd name="T0" fmla="*/ 74 w 237"/>
                <a:gd name="T1" fmla="*/ 0 h 182"/>
                <a:gd name="T2" fmla="*/ 65 w 237"/>
                <a:gd name="T3" fmla="*/ 23 h 182"/>
                <a:gd name="T4" fmla="*/ 55 w 237"/>
                <a:gd name="T5" fmla="*/ 46 h 182"/>
                <a:gd name="T6" fmla="*/ 46 w 237"/>
                <a:gd name="T7" fmla="*/ 68 h 182"/>
                <a:gd name="T8" fmla="*/ 37 w 237"/>
                <a:gd name="T9" fmla="*/ 91 h 182"/>
                <a:gd name="T10" fmla="*/ 28 w 237"/>
                <a:gd name="T11" fmla="*/ 113 h 182"/>
                <a:gd name="T12" fmla="*/ 19 w 237"/>
                <a:gd name="T13" fmla="*/ 136 h 182"/>
                <a:gd name="T14" fmla="*/ 9 w 237"/>
                <a:gd name="T15" fmla="*/ 158 h 182"/>
                <a:gd name="T16" fmla="*/ 0 w 237"/>
                <a:gd name="T17" fmla="*/ 180 h 182"/>
                <a:gd name="T18" fmla="*/ 14 w 237"/>
                <a:gd name="T19" fmla="*/ 180 h 182"/>
                <a:gd name="T20" fmla="*/ 28 w 237"/>
                <a:gd name="T21" fmla="*/ 180 h 182"/>
                <a:gd name="T22" fmla="*/ 40 w 237"/>
                <a:gd name="T23" fmla="*/ 180 h 182"/>
                <a:gd name="T24" fmla="*/ 54 w 237"/>
                <a:gd name="T25" fmla="*/ 180 h 182"/>
                <a:gd name="T26" fmla="*/ 68 w 237"/>
                <a:gd name="T27" fmla="*/ 180 h 182"/>
                <a:gd name="T28" fmla="*/ 82 w 237"/>
                <a:gd name="T29" fmla="*/ 180 h 182"/>
                <a:gd name="T30" fmla="*/ 96 w 237"/>
                <a:gd name="T31" fmla="*/ 180 h 182"/>
                <a:gd name="T32" fmla="*/ 110 w 237"/>
                <a:gd name="T33" fmla="*/ 180 h 182"/>
                <a:gd name="T34" fmla="*/ 122 w 237"/>
                <a:gd name="T35" fmla="*/ 180 h 182"/>
                <a:gd name="T36" fmla="*/ 136 w 237"/>
                <a:gd name="T37" fmla="*/ 180 h 182"/>
                <a:gd name="T38" fmla="*/ 150 w 237"/>
                <a:gd name="T39" fmla="*/ 181 h 182"/>
                <a:gd name="T40" fmla="*/ 164 w 237"/>
                <a:gd name="T41" fmla="*/ 181 h 182"/>
                <a:gd name="T42" fmla="*/ 178 w 237"/>
                <a:gd name="T43" fmla="*/ 181 h 182"/>
                <a:gd name="T44" fmla="*/ 190 w 237"/>
                <a:gd name="T45" fmla="*/ 181 h 182"/>
                <a:gd name="T46" fmla="*/ 204 w 237"/>
                <a:gd name="T47" fmla="*/ 182 h 182"/>
                <a:gd name="T48" fmla="*/ 218 w 237"/>
                <a:gd name="T49" fmla="*/ 182 h 182"/>
                <a:gd name="T50" fmla="*/ 223 w 237"/>
                <a:gd name="T51" fmla="*/ 177 h 182"/>
                <a:gd name="T52" fmla="*/ 227 w 237"/>
                <a:gd name="T53" fmla="*/ 170 h 182"/>
                <a:gd name="T54" fmla="*/ 233 w 237"/>
                <a:gd name="T55" fmla="*/ 164 h 182"/>
                <a:gd name="T56" fmla="*/ 237 w 237"/>
                <a:gd name="T57" fmla="*/ 158 h 182"/>
                <a:gd name="T58" fmla="*/ 237 w 237"/>
                <a:gd name="T59" fmla="*/ 121 h 182"/>
                <a:gd name="T60" fmla="*/ 237 w 237"/>
                <a:gd name="T61" fmla="*/ 86 h 182"/>
                <a:gd name="T62" fmla="*/ 236 w 237"/>
                <a:gd name="T63" fmla="*/ 49 h 182"/>
                <a:gd name="T64" fmla="*/ 236 w 237"/>
                <a:gd name="T65" fmla="*/ 13 h 182"/>
                <a:gd name="T66" fmla="*/ 216 w 237"/>
                <a:gd name="T67" fmla="*/ 12 h 182"/>
                <a:gd name="T68" fmla="*/ 196 w 237"/>
                <a:gd name="T69" fmla="*/ 9 h 182"/>
                <a:gd name="T70" fmla="*/ 175 w 237"/>
                <a:gd name="T71" fmla="*/ 8 h 182"/>
                <a:gd name="T72" fmla="*/ 156 w 237"/>
                <a:gd name="T73" fmla="*/ 6 h 182"/>
                <a:gd name="T74" fmla="*/ 135 w 237"/>
                <a:gd name="T75" fmla="*/ 5 h 182"/>
                <a:gd name="T76" fmla="*/ 114 w 237"/>
                <a:gd name="T77" fmla="*/ 4 h 182"/>
                <a:gd name="T78" fmla="*/ 95 w 237"/>
                <a:gd name="T79" fmla="*/ 1 h 182"/>
                <a:gd name="T80" fmla="*/ 74 w 237"/>
                <a:gd name="T8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7" h="182">
                  <a:moveTo>
                    <a:pt x="74" y="0"/>
                  </a:moveTo>
                  <a:lnTo>
                    <a:pt x="65" y="23"/>
                  </a:lnTo>
                  <a:lnTo>
                    <a:pt x="55" y="46"/>
                  </a:lnTo>
                  <a:lnTo>
                    <a:pt x="46" y="68"/>
                  </a:lnTo>
                  <a:lnTo>
                    <a:pt x="37" y="91"/>
                  </a:lnTo>
                  <a:lnTo>
                    <a:pt x="28" y="113"/>
                  </a:lnTo>
                  <a:lnTo>
                    <a:pt x="19" y="136"/>
                  </a:lnTo>
                  <a:lnTo>
                    <a:pt x="9" y="158"/>
                  </a:lnTo>
                  <a:lnTo>
                    <a:pt x="0" y="180"/>
                  </a:lnTo>
                  <a:lnTo>
                    <a:pt x="14" y="180"/>
                  </a:lnTo>
                  <a:lnTo>
                    <a:pt x="28" y="180"/>
                  </a:lnTo>
                  <a:lnTo>
                    <a:pt x="40" y="180"/>
                  </a:lnTo>
                  <a:lnTo>
                    <a:pt x="54" y="180"/>
                  </a:lnTo>
                  <a:lnTo>
                    <a:pt x="68" y="180"/>
                  </a:lnTo>
                  <a:lnTo>
                    <a:pt x="82" y="180"/>
                  </a:lnTo>
                  <a:lnTo>
                    <a:pt x="96" y="180"/>
                  </a:lnTo>
                  <a:lnTo>
                    <a:pt x="110" y="180"/>
                  </a:lnTo>
                  <a:lnTo>
                    <a:pt x="122" y="180"/>
                  </a:lnTo>
                  <a:lnTo>
                    <a:pt x="136" y="180"/>
                  </a:lnTo>
                  <a:lnTo>
                    <a:pt x="150" y="181"/>
                  </a:lnTo>
                  <a:lnTo>
                    <a:pt x="164" y="181"/>
                  </a:lnTo>
                  <a:lnTo>
                    <a:pt x="178" y="181"/>
                  </a:lnTo>
                  <a:lnTo>
                    <a:pt x="190" y="181"/>
                  </a:lnTo>
                  <a:lnTo>
                    <a:pt x="204" y="182"/>
                  </a:lnTo>
                  <a:lnTo>
                    <a:pt x="218" y="182"/>
                  </a:lnTo>
                  <a:lnTo>
                    <a:pt x="223" y="177"/>
                  </a:lnTo>
                  <a:lnTo>
                    <a:pt x="227" y="170"/>
                  </a:lnTo>
                  <a:lnTo>
                    <a:pt x="233" y="164"/>
                  </a:lnTo>
                  <a:lnTo>
                    <a:pt x="237" y="158"/>
                  </a:lnTo>
                  <a:lnTo>
                    <a:pt x="237" y="121"/>
                  </a:lnTo>
                  <a:lnTo>
                    <a:pt x="237" y="86"/>
                  </a:lnTo>
                  <a:lnTo>
                    <a:pt x="236" y="49"/>
                  </a:lnTo>
                  <a:lnTo>
                    <a:pt x="236" y="13"/>
                  </a:lnTo>
                  <a:lnTo>
                    <a:pt x="216" y="12"/>
                  </a:lnTo>
                  <a:lnTo>
                    <a:pt x="196" y="9"/>
                  </a:lnTo>
                  <a:lnTo>
                    <a:pt x="175" y="8"/>
                  </a:lnTo>
                  <a:lnTo>
                    <a:pt x="156" y="6"/>
                  </a:lnTo>
                  <a:lnTo>
                    <a:pt x="135" y="5"/>
                  </a:lnTo>
                  <a:lnTo>
                    <a:pt x="114" y="4"/>
                  </a:lnTo>
                  <a:lnTo>
                    <a:pt x="95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9EA0A3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5" name="Freeform 1505"/>
            <p:cNvSpPr>
              <a:spLocks/>
            </p:cNvSpPr>
            <p:nvPr userDrawn="1"/>
          </p:nvSpPr>
          <p:spPr bwMode="auto">
            <a:xfrm>
              <a:off x="3590" y="337"/>
              <a:ext cx="113" cy="82"/>
            </a:xfrm>
            <a:custGeom>
              <a:avLst/>
              <a:gdLst>
                <a:gd name="T0" fmla="*/ 73 w 226"/>
                <a:gd name="T1" fmla="*/ 0 h 165"/>
                <a:gd name="T2" fmla="*/ 64 w 226"/>
                <a:gd name="T3" fmla="*/ 21 h 165"/>
                <a:gd name="T4" fmla="*/ 55 w 226"/>
                <a:gd name="T5" fmla="*/ 42 h 165"/>
                <a:gd name="T6" fmla="*/ 45 w 226"/>
                <a:gd name="T7" fmla="*/ 62 h 165"/>
                <a:gd name="T8" fmla="*/ 37 w 226"/>
                <a:gd name="T9" fmla="*/ 83 h 165"/>
                <a:gd name="T10" fmla="*/ 28 w 226"/>
                <a:gd name="T11" fmla="*/ 104 h 165"/>
                <a:gd name="T12" fmla="*/ 19 w 226"/>
                <a:gd name="T13" fmla="*/ 125 h 165"/>
                <a:gd name="T14" fmla="*/ 10 w 226"/>
                <a:gd name="T15" fmla="*/ 144 h 165"/>
                <a:gd name="T16" fmla="*/ 0 w 226"/>
                <a:gd name="T17" fmla="*/ 165 h 165"/>
                <a:gd name="T18" fmla="*/ 13 w 226"/>
                <a:gd name="T19" fmla="*/ 165 h 165"/>
                <a:gd name="T20" fmla="*/ 26 w 226"/>
                <a:gd name="T21" fmla="*/ 165 h 165"/>
                <a:gd name="T22" fmla="*/ 40 w 226"/>
                <a:gd name="T23" fmla="*/ 165 h 165"/>
                <a:gd name="T24" fmla="*/ 52 w 226"/>
                <a:gd name="T25" fmla="*/ 165 h 165"/>
                <a:gd name="T26" fmla="*/ 65 w 226"/>
                <a:gd name="T27" fmla="*/ 165 h 165"/>
                <a:gd name="T28" fmla="*/ 78 w 226"/>
                <a:gd name="T29" fmla="*/ 165 h 165"/>
                <a:gd name="T30" fmla="*/ 92 w 226"/>
                <a:gd name="T31" fmla="*/ 165 h 165"/>
                <a:gd name="T32" fmla="*/ 104 w 226"/>
                <a:gd name="T33" fmla="*/ 165 h 165"/>
                <a:gd name="T34" fmla="*/ 117 w 226"/>
                <a:gd name="T35" fmla="*/ 165 h 165"/>
                <a:gd name="T36" fmla="*/ 130 w 226"/>
                <a:gd name="T37" fmla="*/ 165 h 165"/>
                <a:gd name="T38" fmla="*/ 142 w 226"/>
                <a:gd name="T39" fmla="*/ 165 h 165"/>
                <a:gd name="T40" fmla="*/ 156 w 226"/>
                <a:gd name="T41" fmla="*/ 165 h 165"/>
                <a:gd name="T42" fmla="*/ 169 w 226"/>
                <a:gd name="T43" fmla="*/ 165 h 165"/>
                <a:gd name="T44" fmla="*/ 181 w 226"/>
                <a:gd name="T45" fmla="*/ 165 h 165"/>
                <a:gd name="T46" fmla="*/ 194 w 226"/>
                <a:gd name="T47" fmla="*/ 165 h 165"/>
                <a:gd name="T48" fmla="*/ 207 w 226"/>
                <a:gd name="T49" fmla="*/ 165 h 165"/>
                <a:gd name="T50" fmla="*/ 211 w 226"/>
                <a:gd name="T51" fmla="*/ 160 h 165"/>
                <a:gd name="T52" fmla="*/ 217 w 226"/>
                <a:gd name="T53" fmla="*/ 155 h 165"/>
                <a:gd name="T54" fmla="*/ 222 w 226"/>
                <a:gd name="T55" fmla="*/ 149 h 165"/>
                <a:gd name="T56" fmla="*/ 226 w 226"/>
                <a:gd name="T57" fmla="*/ 143 h 165"/>
                <a:gd name="T58" fmla="*/ 226 w 226"/>
                <a:gd name="T59" fmla="*/ 109 h 165"/>
                <a:gd name="T60" fmla="*/ 226 w 226"/>
                <a:gd name="T61" fmla="*/ 74 h 165"/>
                <a:gd name="T62" fmla="*/ 226 w 226"/>
                <a:gd name="T63" fmla="*/ 39 h 165"/>
                <a:gd name="T64" fmla="*/ 226 w 226"/>
                <a:gd name="T65" fmla="*/ 5 h 165"/>
                <a:gd name="T66" fmla="*/ 207 w 226"/>
                <a:gd name="T67" fmla="*/ 5 h 165"/>
                <a:gd name="T68" fmla="*/ 187 w 226"/>
                <a:gd name="T69" fmla="*/ 4 h 165"/>
                <a:gd name="T70" fmla="*/ 169 w 226"/>
                <a:gd name="T71" fmla="*/ 4 h 165"/>
                <a:gd name="T72" fmla="*/ 149 w 226"/>
                <a:gd name="T73" fmla="*/ 3 h 165"/>
                <a:gd name="T74" fmla="*/ 131 w 226"/>
                <a:gd name="T75" fmla="*/ 1 h 165"/>
                <a:gd name="T76" fmla="*/ 111 w 226"/>
                <a:gd name="T77" fmla="*/ 1 h 165"/>
                <a:gd name="T78" fmla="*/ 93 w 226"/>
                <a:gd name="T79" fmla="*/ 0 h 165"/>
                <a:gd name="T80" fmla="*/ 73 w 226"/>
                <a:gd name="T8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65">
                  <a:moveTo>
                    <a:pt x="73" y="0"/>
                  </a:moveTo>
                  <a:lnTo>
                    <a:pt x="64" y="21"/>
                  </a:lnTo>
                  <a:lnTo>
                    <a:pt x="55" y="42"/>
                  </a:lnTo>
                  <a:lnTo>
                    <a:pt x="45" y="62"/>
                  </a:lnTo>
                  <a:lnTo>
                    <a:pt x="37" y="83"/>
                  </a:lnTo>
                  <a:lnTo>
                    <a:pt x="28" y="104"/>
                  </a:lnTo>
                  <a:lnTo>
                    <a:pt x="19" y="125"/>
                  </a:lnTo>
                  <a:lnTo>
                    <a:pt x="10" y="144"/>
                  </a:lnTo>
                  <a:lnTo>
                    <a:pt x="0" y="165"/>
                  </a:lnTo>
                  <a:lnTo>
                    <a:pt x="13" y="165"/>
                  </a:lnTo>
                  <a:lnTo>
                    <a:pt x="26" y="165"/>
                  </a:lnTo>
                  <a:lnTo>
                    <a:pt x="40" y="165"/>
                  </a:lnTo>
                  <a:lnTo>
                    <a:pt x="52" y="165"/>
                  </a:lnTo>
                  <a:lnTo>
                    <a:pt x="65" y="165"/>
                  </a:lnTo>
                  <a:lnTo>
                    <a:pt x="78" y="165"/>
                  </a:lnTo>
                  <a:lnTo>
                    <a:pt x="92" y="165"/>
                  </a:lnTo>
                  <a:lnTo>
                    <a:pt x="104" y="165"/>
                  </a:lnTo>
                  <a:lnTo>
                    <a:pt x="117" y="165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56" y="165"/>
                  </a:lnTo>
                  <a:lnTo>
                    <a:pt x="169" y="165"/>
                  </a:lnTo>
                  <a:lnTo>
                    <a:pt x="181" y="165"/>
                  </a:lnTo>
                  <a:lnTo>
                    <a:pt x="194" y="165"/>
                  </a:lnTo>
                  <a:lnTo>
                    <a:pt x="207" y="165"/>
                  </a:lnTo>
                  <a:lnTo>
                    <a:pt x="211" y="160"/>
                  </a:lnTo>
                  <a:lnTo>
                    <a:pt x="217" y="155"/>
                  </a:lnTo>
                  <a:lnTo>
                    <a:pt x="222" y="149"/>
                  </a:lnTo>
                  <a:lnTo>
                    <a:pt x="226" y="143"/>
                  </a:lnTo>
                  <a:lnTo>
                    <a:pt x="226" y="109"/>
                  </a:lnTo>
                  <a:lnTo>
                    <a:pt x="226" y="74"/>
                  </a:lnTo>
                  <a:lnTo>
                    <a:pt x="226" y="39"/>
                  </a:lnTo>
                  <a:lnTo>
                    <a:pt x="226" y="5"/>
                  </a:lnTo>
                  <a:lnTo>
                    <a:pt x="207" y="5"/>
                  </a:lnTo>
                  <a:lnTo>
                    <a:pt x="187" y="4"/>
                  </a:lnTo>
                  <a:lnTo>
                    <a:pt x="169" y="4"/>
                  </a:lnTo>
                  <a:lnTo>
                    <a:pt x="149" y="3"/>
                  </a:lnTo>
                  <a:lnTo>
                    <a:pt x="131" y="1"/>
                  </a:lnTo>
                  <a:lnTo>
                    <a:pt x="111" y="1"/>
                  </a:lnTo>
                  <a:lnTo>
                    <a:pt x="9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3A5A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6" name="Freeform 1506"/>
            <p:cNvSpPr>
              <a:spLocks/>
            </p:cNvSpPr>
            <p:nvPr userDrawn="1"/>
          </p:nvSpPr>
          <p:spPr bwMode="auto">
            <a:xfrm>
              <a:off x="3596" y="343"/>
              <a:ext cx="107" cy="76"/>
            </a:xfrm>
            <a:custGeom>
              <a:avLst/>
              <a:gdLst>
                <a:gd name="T0" fmla="*/ 70 w 214"/>
                <a:gd name="T1" fmla="*/ 1 h 152"/>
                <a:gd name="T2" fmla="*/ 61 w 214"/>
                <a:gd name="T3" fmla="*/ 20 h 152"/>
                <a:gd name="T4" fmla="*/ 52 w 214"/>
                <a:gd name="T5" fmla="*/ 39 h 152"/>
                <a:gd name="T6" fmla="*/ 44 w 214"/>
                <a:gd name="T7" fmla="*/ 58 h 152"/>
                <a:gd name="T8" fmla="*/ 35 w 214"/>
                <a:gd name="T9" fmla="*/ 76 h 152"/>
                <a:gd name="T10" fmla="*/ 27 w 214"/>
                <a:gd name="T11" fmla="*/ 96 h 152"/>
                <a:gd name="T12" fmla="*/ 17 w 214"/>
                <a:gd name="T13" fmla="*/ 114 h 152"/>
                <a:gd name="T14" fmla="*/ 9 w 214"/>
                <a:gd name="T15" fmla="*/ 134 h 152"/>
                <a:gd name="T16" fmla="*/ 0 w 214"/>
                <a:gd name="T17" fmla="*/ 152 h 152"/>
                <a:gd name="T18" fmla="*/ 13 w 214"/>
                <a:gd name="T19" fmla="*/ 152 h 152"/>
                <a:gd name="T20" fmla="*/ 24 w 214"/>
                <a:gd name="T21" fmla="*/ 152 h 152"/>
                <a:gd name="T22" fmla="*/ 37 w 214"/>
                <a:gd name="T23" fmla="*/ 152 h 152"/>
                <a:gd name="T24" fmla="*/ 48 w 214"/>
                <a:gd name="T25" fmla="*/ 152 h 152"/>
                <a:gd name="T26" fmla="*/ 61 w 214"/>
                <a:gd name="T27" fmla="*/ 152 h 152"/>
                <a:gd name="T28" fmla="*/ 73 w 214"/>
                <a:gd name="T29" fmla="*/ 152 h 152"/>
                <a:gd name="T30" fmla="*/ 85 w 214"/>
                <a:gd name="T31" fmla="*/ 152 h 152"/>
                <a:gd name="T32" fmla="*/ 98 w 214"/>
                <a:gd name="T33" fmla="*/ 152 h 152"/>
                <a:gd name="T34" fmla="*/ 109 w 214"/>
                <a:gd name="T35" fmla="*/ 152 h 152"/>
                <a:gd name="T36" fmla="*/ 122 w 214"/>
                <a:gd name="T37" fmla="*/ 152 h 152"/>
                <a:gd name="T38" fmla="*/ 134 w 214"/>
                <a:gd name="T39" fmla="*/ 152 h 152"/>
                <a:gd name="T40" fmla="*/ 146 w 214"/>
                <a:gd name="T41" fmla="*/ 152 h 152"/>
                <a:gd name="T42" fmla="*/ 158 w 214"/>
                <a:gd name="T43" fmla="*/ 152 h 152"/>
                <a:gd name="T44" fmla="*/ 171 w 214"/>
                <a:gd name="T45" fmla="*/ 152 h 152"/>
                <a:gd name="T46" fmla="*/ 182 w 214"/>
                <a:gd name="T47" fmla="*/ 152 h 152"/>
                <a:gd name="T48" fmla="*/ 195 w 214"/>
                <a:gd name="T49" fmla="*/ 152 h 152"/>
                <a:gd name="T50" fmla="*/ 199 w 214"/>
                <a:gd name="T51" fmla="*/ 146 h 152"/>
                <a:gd name="T52" fmla="*/ 205 w 214"/>
                <a:gd name="T53" fmla="*/ 142 h 152"/>
                <a:gd name="T54" fmla="*/ 210 w 214"/>
                <a:gd name="T55" fmla="*/ 136 h 152"/>
                <a:gd name="T56" fmla="*/ 214 w 214"/>
                <a:gd name="T57" fmla="*/ 130 h 152"/>
                <a:gd name="T58" fmla="*/ 214 w 214"/>
                <a:gd name="T59" fmla="*/ 98 h 152"/>
                <a:gd name="T60" fmla="*/ 214 w 214"/>
                <a:gd name="T61" fmla="*/ 64 h 152"/>
                <a:gd name="T62" fmla="*/ 214 w 214"/>
                <a:gd name="T63" fmla="*/ 32 h 152"/>
                <a:gd name="T64" fmla="*/ 214 w 214"/>
                <a:gd name="T65" fmla="*/ 0 h 152"/>
                <a:gd name="T66" fmla="*/ 196 w 214"/>
                <a:gd name="T67" fmla="*/ 0 h 152"/>
                <a:gd name="T68" fmla="*/ 179 w 214"/>
                <a:gd name="T69" fmla="*/ 0 h 152"/>
                <a:gd name="T70" fmla="*/ 160 w 214"/>
                <a:gd name="T71" fmla="*/ 0 h 152"/>
                <a:gd name="T72" fmla="*/ 142 w 214"/>
                <a:gd name="T73" fmla="*/ 0 h 152"/>
                <a:gd name="T74" fmla="*/ 123 w 214"/>
                <a:gd name="T75" fmla="*/ 1 h 152"/>
                <a:gd name="T76" fmla="*/ 106 w 214"/>
                <a:gd name="T77" fmla="*/ 1 h 152"/>
                <a:gd name="T78" fmla="*/ 88 w 214"/>
                <a:gd name="T79" fmla="*/ 1 h 152"/>
                <a:gd name="T80" fmla="*/ 70 w 214"/>
                <a:gd name="T81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4" h="152">
                  <a:moveTo>
                    <a:pt x="70" y="1"/>
                  </a:moveTo>
                  <a:lnTo>
                    <a:pt x="61" y="20"/>
                  </a:lnTo>
                  <a:lnTo>
                    <a:pt x="52" y="39"/>
                  </a:lnTo>
                  <a:lnTo>
                    <a:pt x="44" y="58"/>
                  </a:lnTo>
                  <a:lnTo>
                    <a:pt x="35" y="76"/>
                  </a:lnTo>
                  <a:lnTo>
                    <a:pt x="27" y="96"/>
                  </a:lnTo>
                  <a:lnTo>
                    <a:pt x="17" y="114"/>
                  </a:lnTo>
                  <a:lnTo>
                    <a:pt x="9" y="134"/>
                  </a:lnTo>
                  <a:lnTo>
                    <a:pt x="0" y="152"/>
                  </a:lnTo>
                  <a:lnTo>
                    <a:pt x="13" y="152"/>
                  </a:lnTo>
                  <a:lnTo>
                    <a:pt x="24" y="152"/>
                  </a:lnTo>
                  <a:lnTo>
                    <a:pt x="37" y="152"/>
                  </a:lnTo>
                  <a:lnTo>
                    <a:pt x="48" y="152"/>
                  </a:lnTo>
                  <a:lnTo>
                    <a:pt x="61" y="152"/>
                  </a:lnTo>
                  <a:lnTo>
                    <a:pt x="73" y="152"/>
                  </a:lnTo>
                  <a:lnTo>
                    <a:pt x="85" y="152"/>
                  </a:lnTo>
                  <a:lnTo>
                    <a:pt x="98" y="152"/>
                  </a:lnTo>
                  <a:lnTo>
                    <a:pt x="109" y="152"/>
                  </a:lnTo>
                  <a:lnTo>
                    <a:pt x="122" y="152"/>
                  </a:lnTo>
                  <a:lnTo>
                    <a:pt x="134" y="152"/>
                  </a:lnTo>
                  <a:lnTo>
                    <a:pt x="146" y="152"/>
                  </a:lnTo>
                  <a:lnTo>
                    <a:pt x="158" y="152"/>
                  </a:lnTo>
                  <a:lnTo>
                    <a:pt x="171" y="152"/>
                  </a:lnTo>
                  <a:lnTo>
                    <a:pt x="182" y="152"/>
                  </a:lnTo>
                  <a:lnTo>
                    <a:pt x="195" y="152"/>
                  </a:lnTo>
                  <a:lnTo>
                    <a:pt x="199" y="146"/>
                  </a:lnTo>
                  <a:lnTo>
                    <a:pt x="205" y="142"/>
                  </a:lnTo>
                  <a:lnTo>
                    <a:pt x="210" y="136"/>
                  </a:lnTo>
                  <a:lnTo>
                    <a:pt x="214" y="130"/>
                  </a:lnTo>
                  <a:lnTo>
                    <a:pt x="214" y="98"/>
                  </a:lnTo>
                  <a:lnTo>
                    <a:pt x="214" y="64"/>
                  </a:lnTo>
                  <a:lnTo>
                    <a:pt x="214" y="32"/>
                  </a:lnTo>
                  <a:lnTo>
                    <a:pt x="214" y="0"/>
                  </a:lnTo>
                  <a:lnTo>
                    <a:pt x="196" y="0"/>
                  </a:lnTo>
                  <a:lnTo>
                    <a:pt x="179" y="0"/>
                  </a:lnTo>
                  <a:lnTo>
                    <a:pt x="160" y="0"/>
                  </a:lnTo>
                  <a:lnTo>
                    <a:pt x="142" y="0"/>
                  </a:lnTo>
                  <a:lnTo>
                    <a:pt x="123" y="1"/>
                  </a:lnTo>
                  <a:lnTo>
                    <a:pt x="106" y="1"/>
                  </a:lnTo>
                  <a:lnTo>
                    <a:pt x="88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A8ADB5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7" name="Freeform 1507"/>
            <p:cNvSpPr>
              <a:spLocks/>
            </p:cNvSpPr>
            <p:nvPr userDrawn="1"/>
          </p:nvSpPr>
          <p:spPr bwMode="auto">
            <a:xfrm>
              <a:off x="3601" y="346"/>
              <a:ext cx="102" cy="73"/>
            </a:xfrm>
            <a:custGeom>
              <a:avLst/>
              <a:gdLst>
                <a:gd name="T0" fmla="*/ 68 w 204"/>
                <a:gd name="T1" fmla="*/ 8 h 145"/>
                <a:gd name="T2" fmla="*/ 60 w 204"/>
                <a:gd name="T3" fmla="*/ 25 h 145"/>
                <a:gd name="T4" fmla="*/ 52 w 204"/>
                <a:gd name="T5" fmla="*/ 42 h 145"/>
                <a:gd name="T6" fmla="*/ 43 w 204"/>
                <a:gd name="T7" fmla="*/ 60 h 145"/>
                <a:gd name="T8" fmla="*/ 35 w 204"/>
                <a:gd name="T9" fmla="*/ 77 h 145"/>
                <a:gd name="T10" fmla="*/ 26 w 204"/>
                <a:gd name="T11" fmla="*/ 94 h 145"/>
                <a:gd name="T12" fmla="*/ 18 w 204"/>
                <a:gd name="T13" fmla="*/ 110 h 145"/>
                <a:gd name="T14" fmla="*/ 8 w 204"/>
                <a:gd name="T15" fmla="*/ 128 h 145"/>
                <a:gd name="T16" fmla="*/ 0 w 204"/>
                <a:gd name="T17" fmla="*/ 144 h 145"/>
                <a:gd name="T18" fmla="*/ 12 w 204"/>
                <a:gd name="T19" fmla="*/ 144 h 145"/>
                <a:gd name="T20" fmla="*/ 23 w 204"/>
                <a:gd name="T21" fmla="*/ 144 h 145"/>
                <a:gd name="T22" fmla="*/ 35 w 204"/>
                <a:gd name="T23" fmla="*/ 144 h 145"/>
                <a:gd name="T24" fmla="*/ 46 w 204"/>
                <a:gd name="T25" fmla="*/ 145 h 145"/>
                <a:gd name="T26" fmla="*/ 58 w 204"/>
                <a:gd name="T27" fmla="*/ 145 h 145"/>
                <a:gd name="T28" fmla="*/ 70 w 204"/>
                <a:gd name="T29" fmla="*/ 145 h 145"/>
                <a:gd name="T30" fmla="*/ 81 w 204"/>
                <a:gd name="T31" fmla="*/ 145 h 145"/>
                <a:gd name="T32" fmla="*/ 93 w 204"/>
                <a:gd name="T33" fmla="*/ 145 h 145"/>
                <a:gd name="T34" fmla="*/ 104 w 204"/>
                <a:gd name="T35" fmla="*/ 145 h 145"/>
                <a:gd name="T36" fmla="*/ 116 w 204"/>
                <a:gd name="T37" fmla="*/ 145 h 145"/>
                <a:gd name="T38" fmla="*/ 127 w 204"/>
                <a:gd name="T39" fmla="*/ 145 h 145"/>
                <a:gd name="T40" fmla="*/ 139 w 204"/>
                <a:gd name="T41" fmla="*/ 145 h 145"/>
                <a:gd name="T42" fmla="*/ 150 w 204"/>
                <a:gd name="T43" fmla="*/ 145 h 145"/>
                <a:gd name="T44" fmla="*/ 162 w 204"/>
                <a:gd name="T45" fmla="*/ 145 h 145"/>
                <a:gd name="T46" fmla="*/ 173 w 204"/>
                <a:gd name="T47" fmla="*/ 145 h 145"/>
                <a:gd name="T48" fmla="*/ 185 w 204"/>
                <a:gd name="T49" fmla="*/ 145 h 145"/>
                <a:gd name="T50" fmla="*/ 189 w 204"/>
                <a:gd name="T51" fmla="*/ 139 h 145"/>
                <a:gd name="T52" fmla="*/ 194 w 204"/>
                <a:gd name="T53" fmla="*/ 133 h 145"/>
                <a:gd name="T54" fmla="*/ 200 w 204"/>
                <a:gd name="T55" fmla="*/ 128 h 145"/>
                <a:gd name="T56" fmla="*/ 204 w 204"/>
                <a:gd name="T57" fmla="*/ 122 h 145"/>
                <a:gd name="T58" fmla="*/ 204 w 204"/>
                <a:gd name="T59" fmla="*/ 92 h 145"/>
                <a:gd name="T60" fmla="*/ 204 w 204"/>
                <a:gd name="T61" fmla="*/ 61 h 145"/>
                <a:gd name="T62" fmla="*/ 203 w 204"/>
                <a:gd name="T63" fmla="*/ 31 h 145"/>
                <a:gd name="T64" fmla="*/ 203 w 204"/>
                <a:gd name="T65" fmla="*/ 0 h 145"/>
                <a:gd name="T66" fmla="*/ 186 w 204"/>
                <a:gd name="T67" fmla="*/ 1 h 145"/>
                <a:gd name="T68" fmla="*/ 170 w 204"/>
                <a:gd name="T69" fmla="*/ 2 h 145"/>
                <a:gd name="T70" fmla="*/ 152 w 204"/>
                <a:gd name="T71" fmla="*/ 3 h 145"/>
                <a:gd name="T72" fmla="*/ 136 w 204"/>
                <a:gd name="T73" fmla="*/ 4 h 145"/>
                <a:gd name="T74" fmla="*/ 119 w 204"/>
                <a:gd name="T75" fmla="*/ 6 h 145"/>
                <a:gd name="T76" fmla="*/ 102 w 204"/>
                <a:gd name="T77" fmla="*/ 6 h 145"/>
                <a:gd name="T78" fmla="*/ 86 w 204"/>
                <a:gd name="T79" fmla="*/ 7 h 145"/>
                <a:gd name="T80" fmla="*/ 68 w 204"/>
                <a:gd name="T81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" h="145">
                  <a:moveTo>
                    <a:pt x="68" y="8"/>
                  </a:moveTo>
                  <a:lnTo>
                    <a:pt x="60" y="25"/>
                  </a:lnTo>
                  <a:lnTo>
                    <a:pt x="52" y="42"/>
                  </a:lnTo>
                  <a:lnTo>
                    <a:pt x="43" y="60"/>
                  </a:lnTo>
                  <a:lnTo>
                    <a:pt x="35" y="77"/>
                  </a:lnTo>
                  <a:lnTo>
                    <a:pt x="26" y="94"/>
                  </a:lnTo>
                  <a:lnTo>
                    <a:pt x="18" y="110"/>
                  </a:lnTo>
                  <a:lnTo>
                    <a:pt x="8" y="128"/>
                  </a:lnTo>
                  <a:lnTo>
                    <a:pt x="0" y="144"/>
                  </a:lnTo>
                  <a:lnTo>
                    <a:pt x="12" y="144"/>
                  </a:lnTo>
                  <a:lnTo>
                    <a:pt x="23" y="144"/>
                  </a:lnTo>
                  <a:lnTo>
                    <a:pt x="35" y="144"/>
                  </a:lnTo>
                  <a:lnTo>
                    <a:pt x="46" y="145"/>
                  </a:lnTo>
                  <a:lnTo>
                    <a:pt x="58" y="145"/>
                  </a:lnTo>
                  <a:lnTo>
                    <a:pt x="70" y="145"/>
                  </a:lnTo>
                  <a:lnTo>
                    <a:pt x="81" y="145"/>
                  </a:lnTo>
                  <a:lnTo>
                    <a:pt x="93" y="145"/>
                  </a:lnTo>
                  <a:lnTo>
                    <a:pt x="104" y="145"/>
                  </a:lnTo>
                  <a:lnTo>
                    <a:pt x="116" y="145"/>
                  </a:lnTo>
                  <a:lnTo>
                    <a:pt x="127" y="145"/>
                  </a:lnTo>
                  <a:lnTo>
                    <a:pt x="139" y="145"/>
                  </a:lnTo>
                  <a:lnTo>
                    <a:pt x="150" y="145"/>
                  </a:lnTo>
                  <a:lnTo>
                    <a:pt x="162" y="145"/>
                  </a:lnTo>
                  <a:lnTo>
                    <a:pt x="173" y="145"/>
                  </a:lnTo>
                  <a:lnTo>
                    <a:pt x="185" y="145"/>
                  </a:lnTo>
                  <a:lnTo>
                    <a:pt x="189" y="139"/>
                  </a:lnTo>
                  <a:lnTo>
                    <a:pt x="194" y="133"/>
                  </a:lnTo>
                  <a:lnTo>
                    <a:pt x="200" y="128"/>
                  </a:lnTo>
                  <a:lnTo>
                    <a:pt x="204" y="122"/>
                  </a:lnTo>
                  <a:lnTo>
                    <a:pt x="204" y="92"/>
                  </a:lnTo>
                  <a:lnTo>
                    <a:pt x="204" y="61"/>
                  </a:lnTo>
                  <a:lnTo>
                    <a:pt x="203" y="31"/>
                  </a:lnTo>
                  <a:lnTo>
                    <a:pt x="203" y="0"/>
                  </a:lnTo>
                  <a:lnTo>
                    <a:pt x="186" y="1"/>
                  </a:lnTo>
                  <a:lnTo>
                    <a:pt x="170" y="2"/>
                  </a:lnTo>
                  <a:lnTo>
                    <a:pt x="152" y="3"/>
                  </a:lnTo>
                  <a:lnTo>
                    <a:pt x="136" y="4"/>
                  </a:lnTo>
                  <a:lnTo>
                    <a:pt x="119" y="6"/>
                  </a:lnTo>
                  <a:lnTo>
                    <a:pt x="102" y="6"/>
                  </a:lnTo>
                  <a:lnTo>
                    <a:pt x="86" y="7"/>
                  </a:lnTo>
                  <a:lnTo>
                    <a:pt x="68" y="8"/>
                  </a:lnTo>
                  <a:close/>
                </a:path>
              </a:pathLst>
            </a:custGeom>
            <a:solidFill>
              <a:srgbClr val="ADB2B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8" name="Freeform 1508"/>
            <p:cNvSpPr>
              <a:spLocks/>
            </p:cNvSpPr>
            <p:nvPr userDrawn="1"/>
          </p:nvSpPr>
          <p:spPr bwMode="auto">
            <a:xfrm>
              <a:off x="3607" y="350"/>
              <a:ext cx="96" cy="69"/>
            </a:xfrm>
            <a:custGeom>
              <a:avLst/>
              <a:gdLst>
                <a:gd name="T0" fmla="*/ 66 w 191"/>
                <a:gd name="T1" fmla="*/ 14 h 137"/>
                <a:gd name="T2" fmla="*/ 58 w 191"/>
                <a:gd name="T3" fmla="*/ 29 h 137"/>
                <a:gd name="T4" fmla="*/ 49 w 191"/>
                <a:gd name="T5" fmla="*/ 45 h 137"/>
                <a:gd name="T6" fmla="*/ 41 w 191"/>
                <a:gd name="T7" fmla="*/ 60 h 137"/>
                <a:gd name="T8" fmla="*/ 33 w 191"/>
                <a:gd name="T9" fmla="*/ 76 h 137"/>
                <a:gd name="T10" fmla="*/ 24 w 191"/>
                <a:gd name="T11" fmla="*/ 91 h 137"/>
                <a:gd name="T12" fmla="*/ 16 w 191"/>
                <a:gd name="T13" fmla="*/ 106 h 137"/>
                <a:gd name="T14" fmla="*/ 8 w 191"/>
                <a:gd name="T15" fmla="*/ 121 h 137"/>
                <a:gd name="T16" fmla="*/ 0 w 191"/>
                <a:gd name="T17" fmla="*/ 136 h 137"/>
                <a:gd name="T18" fmla="*/ 22 w 191"/>
                <a:gd name="T19" fmla="*/ 136 h 137"/>
                <a:gd name="T20" fmla="*/ 44 w 191"/>
                <a:gd name="T21" fmla="*/ 136 h 137"/>
                <a:gd name="T22" fmla="*/ 64 w 191"/>
                <a:gd name="T23" fmla="*/ 136 h 137"/>
                <a:gd name="T24" fmla="*/ 86 w 191"/>
                <a:gd name="T25" fmla="*/ 136 h 137"/>
                <a:gd name="T26" fmla="*/ 108 w 191"/>
                <a:gd name="T27" fmla="*/ 137 h 137"/>
                <a:gd name="T28" fmla="*/ 130 w 191"/>
                <a:gd name="T29" fmla="*/ 137 h 137"/>
                <a:gd name="T30" fmla="*/ 151 w 191"/>
                <a:gd name="T31" fmla="*/ 137 h 137"/>
                <a:gd name="T32" fmla="*/ 173 w 191"/>
                <a:gd name="T33" fmla="*/ 137 h 137"/>
                <a:gd name="T34" fmla="*/ 177 w 191"/>
                <a:gd name="T35" fmla="*/ 131 h 137"/>
                <a:gd name="T36" fmla="*/ 182 w 191"/>
                <a:gd name="T37" fmla="*/ 125 h 137"/>
                <a:gd name="T38" fmla="*/ 187 w 191"/>
                <a:gd name="T39" fmla="*/ 120 h 137"/>
                <a:gd name="T40" fmla="*/ 191 w 191"/>
                <a:gd name="T41" fmla="*/ 114 h 137"/>
                <a:gd name="T42" fmla="*/ 191 w 191"/>
                <a:gd name="T43" fmla="*/ 85 h 137"/>
                <a:gd name="T44" fmla="*/ 191 w 191"/>
                <a:gd name="T45" fmla="*/ 56 h 137"/>
                <a:gd name="T46" fmla="*/ 191 w 191"/>
                <a:gd name="T47" fmla="*/ 29 h 137"/>
                <a:gd name="T48" fmla="*/ 191 w 191"/>
                <a:gd name="T49" fmla="*/ 0 h 137"/>
                <a:gd name="T50" fmla="*/ 175 w 191"/>
                <a:gd name="T51" fmla="*/ 1 h 137"/>
                <a:gd name="T52" fmla="*/ 160 w 191"/>
                <a:gd name="T53" fmla="*/ 3 h 137"/>
                <a:gd name="T54" fmla="*/ 144 w 191"/>
                <a:gd name="T55" fmla="*/ 5 h 137"/>
                <a:gd name="T56" fmla="*/ 129 w 191"/>
                <a:gd name="T57" fmla="*/ 7 h 137"/>
                <a:gd name="T58" fmla="*/ 113 w 191"/>
                <a:gd name="T59" fmla="*/ 8 h 137"/>
                <a:gd name="T60" fmla="*/ 97 w 191"/>
                <a:gd name="T61" fmla="*/ 10 h 137"/>
                <a:gd name="T62" fmla="*/ 82 w 191"/>
                <a:gd name="T63" fmla="*/ 11 h 137"/>
                <a:gd name="T64" fmla="*/ 66 w 191"/>
                <a:gd name="T65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37">
                  <a:moveTo>
                    <a:pt x="66" y="14"/>
                  </a:moveTo>
                  <a:lnTo>
                    <a:pt x="58" y="29"/>
                  </a:lnTo>
                  <a:lnTo>
                    <a:pt x="49" y="45"/>
                  </a:lnTo>
                  <a:lnTo>
                    <a:pt x="41" y="60"/>
                  </a:lnTo>
                  <a:lnTo>
                    <a:pt x="33" y="76"/>
                  </a:lnTo>
                  <a:lnTo>
                    <a:pt x="24" y="91"/>
                  </a:lnTo>
                  <a:lnTo>
                    <a:pt x="16" y="106"/>
                  </a:lnTo>
                  <a:lnTo>
                    <a:pt x="8" y="121"/>
                  </a:lnTo>
                  <a:lnTo>
                    <a:pt x="0" y="136"/>
                  </a:lnTo>
                  <a:lnTo>
                    <a:pt x="22" y="136"/>
                  </a:lnTo>
                  <a:lnTo>
                    <a:pt x="44" y="136"/>
                  </a:lnTo>
                  <a:lnTo>
                    <a:pt x="64" y="136"/>
                  </a:lnTo>
                  <a:lnTo>
                    <a:pt x="86" y="136"/>
                  </a:lnTo>
                  <a:lnTo>
                    <a:pt x="108" y="137"/>
                  </a:lnTo>
                  <a:lnTo>
                    <a:pt x="130" y="137"/>
                  </a:lnTo>
                  <a:lnTo>
                    <a:pt x="151" y="137"/>
                  </a:lnTo>
                  <a:lnTo>
                    <a:pt x="173" y="137"/>
                  </a:lnTo>
                  <a:lnTo>
                    <a:pt x="177" y="131"/>
                  </a:lnTo>
                  <a:lnTo>
                    <a:pt x="182" y="125"/>
                  </a:lnTo>
                  <a:lnTo>
                    <a:pt x="187" y="120"/>
                  </a:lnTo>
                  <a:lnTo>
                    <a:pt x="191" y="114"/>
                  </a:lnTo>
                  <a:lnTo>
                    <a:pt x="191" y="85"/>
                  </a:lnTo>
                  <a:lnTo>
                    <a:pt x="191" y="56"/>
                  </a:lnTo>
                  <a:lnTo>
                    <a:pt x="191" y="29"/>
                  </a:lnTo>
                  <a:lnTo>
                    <a:pt x="191" y="0"/>
                  </a:lnTo>
                  <a:lnTo>
                    <a:pt x="175" y="1"/>
                  </a:lnTo>
                  <a:lnTo>
                    <a:pt x="160" y="3"/>
                  </a:lnTo>
                  <a:lnTo>
                    <a:pt x="144" y="5"/>
                  </a:lnTo>
                  <a:lnTo>
                    <a:pt x="129" y="7"/>
                  </a:lnTo>
                  <a:lnTo>
                    <a:pt x="113" y="8"/>
                  </a:lnTo>
                  <a:lnTo>
                    <a:pt x="97" y="10"/>
                  </a:lnTo>
                  <a:lnTo>
                    <a:pt x="82" y="11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B2BCC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9" name="Freeform 1509"/>
            <p:cNvSpPr>
              <a:spLocks/>
            </p:cNvSpPr>
            <p:nvPr userDrawn="1"/>
          </p:nvSpPr>
          <p:spPr bwMode="auto">
            <a:xfrm>
              <a:off x="3612" y="354"/>
              <a:ext cx="91" cy="65"/>
            </a:xfrm>
            <a:custGeom>
              <a:avLst/>
              <a:gdLst>
                <a:gd name="T0" fmla="*/ 65 w 181"/>
                <a:gd name="T1" fmla="*/ 21 h 129"/>
                <a:gd name="T2" fmla="*/ 57 w 181"/>
                <a:gd name="T3" fmla="*/ 35 h 129"/>
                <a:gd name="T4" fmla="*/ 49 w 181"/>
                <a:gd name="T5" fmla="*/ 47 h 129"/>
                <a:gd name="T6" fmla="*/ 41 w 181"/>
                <a:gd name="T7" fmla="*/ 61 h 129"/>
                <a:gd name="T8" fmla="*/ 33 w 181"/>
                <a:gd name="T9" fmla="*/ 74 h 129"/>
                <a:gd name="T10" fmla="*/ 24 w 181"/>
                <a:gd name="T11" fmla="*/ 88 h 129"/>
                <a:gd name="T12" fmla="*/ 16 w 181"/>
                <a:gd name="T13" fmla="*/ 101 h 129"/>
                <a:gd name="T14" fmla="*/ 8 w 181"/>
                <a:gd name="T15" fmla="*/ 114 h 129"/>
                <a:gd name="T16" fmla="*/ 0 w 181"/>
                <a:gd name="T17" fmla="*/ 128 h 129"/>
                <a:gd name="T18" fmla="*/ 21 w 181"/>
                <a:gd name="T19" fmla="*/ 128 h 129"/>
                <a:gd name="T20" fmla="*/ 41 w 181"/>
                <a:gd name="T21" fmla="*/ 128 h 129"/>
                <a:gd name="T22" fmla="*/ 61 w 181"/>
                <a:gd name="T23" fmla="*/ 128 h 129"/>
                <a:gd name="T24" fmla="*/ 81 w 181"/>
                <a:gd name="T25" fmla="*/ 128 h 129"/>
                <a:gd name="T26" fmla="*/ 102 w 181"/>
                <a:gd name="T27" fmla="*/ 129 h 129"/>
                <a:gd name="T28" fmla="*/ 121 w 181"/>
                <a:gd name="T29" fmla="*/ 129 h 129"/>
                <a:gd name="T30" fmla="*/ 142 w 181"/>
                <a:gd name="T31" fmla="*/ 129 h 129"/>
                <a:gd name="T32" fmla="*/ 162 w 181"/>
                <a:gd name="T33" fmla="*/ 129 h 129"/>
                <a:gd name="T34" fmla="*/ 166 w 181"/>
                <a:gd name="T35" fmla="*/ 123 h 129"/>
                <a:gd name="T36" fmla="*/ 172 w 181"/>
                <a:gd name="T37" fmla="*/ 117 h 129"/>
                <a:gd name="T38" fmla="*/ 177 w 181"/>
                <a:gd name="T39" fmla="*/ 112 h 129"/>
                <a:gd name="T40" fmla="*/ 181 w 181"/>
                <a:gd name="T41" fmla="*/ 106 h 129"/>
                <a:gd name="T42" fmla="*/ 181 w 181"/>
                <a:gd name="T43" fmla="*/ 79 h 129"/>
                <a:gd name="T44" fmla="*/ 181 w 181"/>
                <a:gd name="T45" fmla="*/ 53 h 129"/>
                <a:gd name="T46" fmla="*/ 181 w 181"/>
                <a:gd name="T47" fmla="*/ 26 h 129"/>
                <a:gd name="T48" fmla="*/ 181 w 181"/>
                <a:gd name="T49" fmla="*/ 0 h 129"/>
                <a:gd name="T50" fmla="*/ 166 w 181"/>
                <a:gd name="T51" fmla="*/ 2 h 129"/>
                <a:gd name="T52" fmla="*/ 152 w 181"/>
                <a:gd name="T53" fmla="*/ 5 h 129"/>
                <a:gd name="T54" fmla="*/ 137 w 181"/>
                <a:gd name="T55" fmla="*/ 8 h 129"/>
                <a:gd name="T56" fmla="*/ 124 w 181"/>
                <a:gd name="T57" fmla="*/ 10 h 129"/>
                <a:gd name="T58" fmla="*/ 109 w 181"/>
                <a:gd name="T59" fmla="*/ 13 h 129"/>
                <a:gd name="T60" fmla="*/ 94 w 181"/>
                <a:gd name="T61" fmla="*/ 15 h 129"/>
                <a:gd name="T62" fmla="*/ 80 w 181"/>
                <a:gd name="T63" fmla="*/ 18 h 129"/>
                <a:gd name="T64" fmla="*/ 65 w 181"/>
                <a:gd name="T65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1" h="129">
                  <a:moveTo>
                    <a:pt x="65" y="21"/>
                  </a:moveTo>
                  <a:lnTo>
                    <a:pt x="57" y="35"/>
                  </a:lnTo>
                  <a:lnTo>
                    <a:pt x="49" y="47"/>
                  </a:lnTo>
                  <a:lnTo>
                    <a:pt x="41" y="61"/>
                  </a:lnTo>
                  <a:lnTo>
                    <a:pt x="33" y="74"/>
                  </a:lnTo>
                  <a:lnTo>
                    <a:pt x="24" y="88"/>
                  </a:lnTo>
                  <a:lnTo>
                    <a:pt x="16" y="101"/>
                  </a:lnTo>
                  <a:lnTo>
                    <a:pt x="8" y="114"/>
                  </a:lnTo>
                  <a:lnTo>
                    <a:pt x="0" y="128"/>
                  </a:lnTo>
                  <a:lnTo>
                    <a:pt x="21" y="128"/>
                  </a:lnTo>
                  <a:lnTo>
                    <a:pt x="41" y="128"/>
                  </a:lnTo>
                  <a:lnTo>
                    <a:pt x="61" y="128"/>
                  </a:lnTo>
                  <a:lnTo>
                    <a:pt x="81" y="128"/>
                  </a:lnTo>
                  <a:lnTo>
                    <a:pt x="102" y="129"/>
                  </a:lnTo>
                  <a:lnTo>
                    <a:pt x="121" y="129"/>
                  </a:lnTo>
                  <a:lnTo>
                    <a:pt x="142" y="129"/>
                  </a:lnTo>
                  <a:lnTo>
                    <a:pt x="162" y="129"/>
                  </a:lnTo>
                  <a:lnTo>
                    <a:pt x="166" y="123"/>
                  </a:lnTo>
                  <a:lnTo>
                    <a:pt x="172" y="117"/>
                  </a:lnTo>
                  <a:lnTo>
                    <a:pt x="177" y="112"/>
                  </a:lnTo>
                  <a:lnTo>
                    <a:pt x="181" y="106"/>
                  </a:lnTo>
                  <a:lnTo>
                    <a:pt x="181" y="79"/>
                  </a:lnTo>
                  <a:lnTo>
                    <a:pt x="181" y="53"/>
                  </a:lnTo>
                  <a:lnTo>
                    <a:pt x="181" y="26"/>
                  </a:lnTo>
                  <a:lnTo>
                    <a:pt x="181" y="0"/>
                  </a:lnTo>
                  <a:lnTo>
                    <a:pt x="166" y="2"/>
                  </a:lnTo>
                  <a:lnTo>
                    <a:pt x="152" y="5"/>
                  </a:lnTo>
                  <a:lnTo>
                    <a:pt x="137" y="8"/>
                  </a:lnTo>
                  <a:lnTo>
                    <a:pt x="124" y="10"/>
                  </a:lnTo>
                  <a:lnTo>
                    <a:pt x="109" y="13"/>
                  </a:lnTo>
                  <a:lnTo>
                    <a:pt x="94" y="15"/>
                  </a:lnTo>
                  <a:lnTo>
                    <a:pt x="80" y="18"/>
                  </a:lnTo>
                  <a:lnTo>
                    <a:pt x="65" y="21"/>
                  </a:lnTo>
                  <a:close/>
                </a:path>
              </a:pathLst>
            </a:custGeom>
            <a:solidFill>
              <a:srgbClr val="B7C1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0" name="Freeform 1510"/>
            <p:cNvSpPr>
              <a:spLocks/>
            </p:cNvSpPr>
            <p:nvPr userDrawn="1"/>
          </p:nvSpPr>
          <p:spPr bwMode="auto">
            <a:xfrm>
              <a:off x="3618" y="358"/>
              <a:ext cx="85" cy="61"/>
            </a:xfrm>
            <a:custGeom>
              <a:avLst/>
              <a:gdLst>
                <a:gd name="T0" fmla="*/ 62 w 169"/>
                <a:gd name="T1" fmla="*/ 28 h 122"/>
                <a:gd name="T2" fmla="*/ 54 w 169"/>
                <a:gd name="T3" fmla="*/ 39 h 122"/>
                <a:gd name="T4" fmla="*/ 47 w 169"/>
                <a:gd name="T5" fmla="*/ 51 h 122"/>
                <a:gd name="T6" fmla="*/ 39 w 169"/>
                <a:gd name="T7" fmla="*/ 62 h 122"/>
                <a:gd name="T8" fmla="*/ 31 w 169"/>
                <a:gd name="T9" fmla="*/ 74 h 122"/>
                <a:gd name="T10" fmla="*/ 23 w 169"/>
                <a:gd name="T11" fmla="*/ 86 h 122"/>
                <a:gd name="T12" fmla="*/ 16 w 169"/>
                <a:gd name="T13" fmla="*/ 98 h 122"/>
                <a:gd name="T14" fmla="*/ 8 w 169"/>
                <a:gd name="T15" fmla="*/ 109 h 122"/>
                <a:gd name="T16" fmla="*/ 0 w 169"/>
                <a:gd name="T17" fmla="*/ 121 h 122"/>
                <a:gd name="T18" fmla="*/ 18 w 169"/>
                <a:gd name="T19" fmla="*/ 121 h 122"/>
                <a:gd name="T20" fmla="*/ 37 w 169"/>
                <a:gd name="T21" fmla="*/ 121 h 122"/>
                <a:gd name="T22" fmla="*/ 56 w 169"/>
                <a:gd name="T23" fmla="*/ 121 h 122"/>
                <a:gd name="T24" fmla="*/ 75 w 169"/>
                <a:gd name="T25" fmla="*/ 121 h 122"/>
                <a:gd name="T26" fmla="*/ 93 w 169"/>
                <a:gd name="T27" fmla="*/ 121 h 122"/>
                <a:gd name="T28" fmla="*/ 113 w 169"/>
                <a:gd name="T29" fmla="*/ 121 h 122"/>
                <a:gd name="T30" fmla="*/ 131 w 169"/>
                <a:gd name="T31" fmla="*/ 122 h 122"/>
                <a:gd name="T32" fmla="*/ 150 w 169"/>
                <a:gd name="T33" fmla="*/ 122 h 122"/>
                <a:gd name="T34" fmla="*/ 154 w 169"/>
                <a:gd name="T35" fmla="*/ 116 h 122"/>
                <a:gd name="T36" fmla="*/ 159 w 169"/>
                <a:gd name="T37" fmla="*/ 110 h 122"/>
                <a:gd name="T38" fmla="*/ 163 w 169"/>
                <a:gd name="T39" fmla="*/ 105 h 122"/>
                <a:gd name="T40" fmla="*/ 168 w 169"/>
                <a:gd name="T41" fmla="*/ 99 h 122"/>
                <a:gd name="T42" fmla="*/ 168 w 169"/>
                <a:gd name="T43" fmla="*/ 75 h 122"/>
                <a:gd name="T44" fmla="*/ 169 w 169"/>
                <a:gd name="T45" fmla="*/ 49 h 122"/>
                <a:gd name="T46" fmla="*/ 169 w 169"/>
                <a:gd name="T47" fmla="*/ 25 h 122"/>
                <a:gd name="T48" fmla="*/ 169 w 169"/>
                <a:gd name="T49" fmla="*/ 0 h 122"/>
                <a:gd name="T50" fmla="*/ 155 w 169"/>
                <a:gd name="T51" fmla="*/ 3 h 122"/>
                <a:gd name="T52" fmla="*/ 143 w 169"/>
                <a:gd name="T53" fmla="*/ 7 h 122"/>
                <a:gd name="T54" fmla="*/ 129 w 169"/>
                <a:gd name="T55" fmla="*/ 10 h 122"/>
                <a:gd name="T56" fmla="*/ 116 w 169"/>
                <a:gd name="T57" fmla="*/ 14 h 122"/>
                <a:gd name="T58" fmla="*/ 102 w 169"/>
                <a:gd name="T59" fmla="*/ 17 h 122"/>
                <a:gd name="T60" fmla="*/ 89 w 169"/>
                <a:gd name="T61" fmla="*/ 21 h 122"/>
                <a:gd name="T62" fmla="*/ 76 w 169"/>
                <a:gd name="T63" fmla="*/ 24 h 122"/>
                <a:gd name="T64" fmla="*/ 62 w 169"/>
                <a:gd name="T65" fmla="*/ 2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22">
                  <a:moveTo>
                    <a:pt x="62" y="28"/>
                  </a:moveTo>
                  <a:lnTo>
                    <a:pt x="54" y="39"/>
                  </a:lnTo>
                  <a:lnTo>
                    <a:pt x="47" y="51"/>
                  </a:lnTo>
                  <a:lnTo>
                    <a:pt x="39" y="62"/>
                  </a:lnTo>
                  <a:lnTo>
                    <a:pt x="31" y="74"/>
                  </a:lnTo>
                  <a:lnTo>
                    <a:pt x="23" y="86"/>
                  </a:lnTo>
                  <a:lnTo>
                    <a:pt x="16" y="98"/>
                  </a:lnTo>
                  <a:lnTo>
                    <a:pt x="8" y="109"/>
                  </a:lnTo>
                  <a:lnTo>
                    <a:pt x="0" y="121"/>
                  </a:lnTo>
                  <a:lnTo>
                    <a:pt x="18" y="121"/>
                  </a:lnTo>
                  <a:lnTo>
                    <a:pt x="37" y="121"/>
                  </a:lnTo>
                  <a:lnTo>
                    <a:pt x="56" y="121"/>
                  </a:lnTo>
                  <a:lnTo>
                    <a:pt x="75" y="121"/>
                  </a:lnTo>
                  <a:lnTo>
                    <a:pt x="93" y="121"/>
                  </a:lnTo>
                  <a:lnTo>
                    <a:pt x="113" y="121"/>
                  </a:lnTo>
                  <a:lnTo>
                    <a:pt x="131" y="122"/>
                  </a:lnTo>
                  <a:lnTo>
                    <a:pt x="150" y="122"/>
                  </a:lnTo>
                  <a:lnTo>
                    <a:pt x="154" y="116"/>
                  </a:lnTo>
                  <a:lnTo>
                    <a:pt x="159" y="110"/>
                  </a:lnTo>
                  <a:lnTo>
                    <a:pt x="163" y="105"/>
                  </a:lnTo>
                  <a:lnTo>
                    <a:pt x="168" y="99"/>
                  </a:lnTo>
                  <a:lnTo>
                    <a:pt x="168" y="75"/>
                  </a:lnTo>
                  <a:lnTo>
                    <a:pt x="169" y="49"/>
                  </a:lnTo>
                  <a:lnTo>
                    <a:pt x="169" y="25"/>
                  </a:lnTo>
                  <a:lnTo>
                    <a:pt x="169" y="0"/>
                  </a:lnTo>
                  <a:lnTo>
                    <a:pt x="155" y="3"/>
                  </a:lnTo>
                  <a:lnTo>
                    <a:pt x="143" y="7"/>
                  </a:lnTo>
                  <a:lnTo>
                    <a:pt x="129" y="10"/>
                  </a:lnTo>
                  <a:lnTo>
                    <a:pt x="116" y="14"/>
                  </a:lnTo>
                  <a:lnTo>
                    <a:pt x="102" y="17"/>
                  </a:lnTo>
                  <a:lnTo>
                    <a:pt x="89" y="21"/>
                  </a:lnTo>
                  <a:lnTo>
                    <a:pt x="76" y="24"/>
                  </a:lnTo>
                  <a:lnTo>
                    <a:pt x="62" y="28"/>
                  </a:lnTo>
                  <a:close/>
                </a:path>
              </a:pathLst>
            </a:custGeom>
            <a:solidFill>
              <a:srgbClr val="BCC9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1" name="Freeform 1511"/>
            <p:cNvSpPr>
              <a:spLocks/>
            </p:cNvSpPr>
            <p:nvPr userDrawn="1"/>
          </p:nvSpPr>
          <p:spPr bwMode="auto">
            <a:xfrm>
              <a:off x="3624" y="362"/>
              <a:ext cx="78" cy="57"/>
            </a:xfrm>
            <a:custGeom>
              <a:avLst/>
              <a:gdLst>
                <a:gd name="T0" fmla="*/ 59 w 157"/>
                <a:gd name="T1" fmla="*/ 33 h 114"/>
                <a:gd name="T2" fmla="*/ 52 w 157"/>
                <a:gd name="T3" fmla="*/ 44 h 114"/>
                <a:gd name="T4" fmla="*/ 44 w 157"/>
                <a:gd name="T5" fmla="*/ 53 h 114"/>
                <a:gd name="T6" fmla="*/ 37 w 157"/>
                <a:gd name="T7" fmla="*/ 63 h 114"/>
                <a:gd name="T8" fmla="*/ 30 w 157"/>
                <a:gd name="T9" fmla="*/ 73 h 114"/>
                <a:gd name="T10" fmla="*/ 22 w 157"/>
                <a:gd name="T11" fmla="*/ 83 h 114"/>
                <a:gd name="T12" fmla="*/ 15 w 157"/>
                <a:gd name="T13" fmla="*/ 93 h 114"/>
                <a:gd name="T14" fmla="*/ 7 w 157"/>
                <a:gd name="T15" fmla="*/ 102 h 114"/>
                <a:gd name="T16" fmla="*/ 0 w 157"/>
                <a:gd name="T17" fmla="*/ 113 h 114"/>
                <a:gd name="T18" fmla="*/ 18 w 157"/>
                <a:gd name="T19" fmla="*/ 113 h 114"/>
                <a:gd name="T20" fmla="*/ 35 w 157"/>
                <a:gd name="T21" fmla="*/ 113 h 114"/>
                <a:gd name="T22" fmla="*/ 52 w 157"/>
                <a:gd name="T23" fmla="*/ 113 h 114"/>
                <a:gd name="T24" fmla="*/ 69 w 157"/>
                <a:gd name="T25" fmla="*/ 113 h 114"/>
                <a:gd name="T26" fmla="*/ 87 w 157"/>
                <a:gd name="T27" fmla="*/ 113 h 114"/>
                <a:gd name="T28" fmla="*/ 104 w 157"/>
                <a:gd name="T29" fmla="*/ 113 h 114"/>
                <a:gd name="T30" fmla="*/ 121 w 157"/>
                <a:gd name="T31" fmla="*/ 114 h 114"/>
                <a:gd name="T32" fmla="*/ 139 w 157"/>
                <a:gd name="T33" fmla="*/ 114 h 114"/>
                <a:gd name="T34" fmla="*/ 143 w 157"/>
                <a:gd name="T35" fmla="*/ 108 h 114"/>
                <a:gd name="T36" fmla="*/ 148 w 157"/>
                <a:gd name="T37" fmla="*/ 102 h 114"/>
                <a:gd name="T38" fmla="*/ 152 w 157"/>
                <a:gd name="T39" fmla="*/ 97 h 114"/>
                <a:gd name="T40" fmla="*/ 157 w 157"/>
                <a:gd name="T41" fmla="*/ 91 h 114"/>
                <a:gd name="T42" fmla="*/ 157 w 157"/>
                <a:gd name="T43" fmla="*/ 68 h 114"/>
                <a:gd name="T44" fmla="*/ 157 w 157"/>
                <a:gd name="T45" fmla="*/ 45 h 114"/>
                <a:gd name="T46" fmla="*/ 157 w 157"/>
                <a:gd name="T47" fmla="*/ 23 h 114"/>
                <a:gd name="T48" fmla="*/ 157 w 157"/>
                <a:gd name="T49" fmla="*/ 0 h 114"/>
                <a:gd name="T50" fmla="*/ 144 w 157"/>
                <a:gd name="T51" fmla="*/ 5 h 114"/>
                <a:gd name="T52" fmla="*/ 133 w 157"/>
                <a:gd name="T53" fmla="*/ 8 h 114"/>
                <a:gd name="T54" fmla="*/ 120 w 157"/>
                <a:gd name="T55" fmla="*/ 13 h 114"/>
                <a:gd name="T56" fmla="*/ 109 w 157"/>
                <a:gd name="T57" fmla="*/ 16 h 114"/>
                <a:gd name="T58" fmla="*/ 96 w 157"/>
                <a:gd name="T59" fmla="*/ 21 h 114"/>
                <a:gd name="T60" fmla="*/ 84 w 157"/>
                <a:gd name="T61" fmla="*/ 25 h 114"/>
                <a:gd name="T62" fmla="*/ 72 w 157"/>
                <a:gd name="T63" fmla="*/ 29 h 114"/>
                <a:gd name="T64" fmla="*/ 59 w 157"/>
                <a:gd name="T6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14">
                  <a:moveTo>
                    <a:pt x="59" y="33"/>
                  </a:moveTo>
                  <a:lnTo>
                    <a:pt x="52" y="44"/>
                  </a:lnTo>
                  <a:lnTo>
                    <a:pt x="44" y="53"/>
                  </a:lnTo>
                  <a:lnTo>
                    <a:pt x="37" y="63"/>
                  </a:lnTo>
                  <a:lnTo>
                    <a:pt x="30" y="73"/>
                  </a:lnTo>
                  <a:lnTo>
                    <a:pt x="22" y="83"/>
                  </a:lnTo>
                  <a:lnTo>
                    <a:pt x="15" y="93"/>
                  </a:lnTo>
                  <a:lnTo>
                    <a:pt x="7" y="102"/>
                  </a:lnTo>
                  <a:lnTo>
                    <a:pt x="0" y="113"/>
                  </a:lnTo>
                  <a:lnTo>
                    <a:pt x="18" y="113"/>
                  </a:lnTo>
                  <a:lnTo>
                    <a:pt x="35" y="113"/>
                  </a:lnTo>
                  <a:lnTo>
                    <a:pt x="52" y="113"/>
                  </a:lnTo>
                  <a:lnTo>
                    <a:pt x="69" y="113"/>
                  </a:lnTo>
                  <a:lnTo>
                    <a:pt x="87" y="113"/>
                  </a:lnTo>
                  <a:lnTo>
                    <a:pt x="104" y="113"/>
                  </a:lnTo>
                  <a:lnTo>
                    <a:pt x="121" y="114"/>
                  </a:lnTo>
                  <a:lnTo>
                    <a:pt x="139" y="114"/>
                  </a:lnTo>
                  <a:lnTo>
                    <a:pt x="143" y="108"/>
                  </a:lnTo>
                  <a:lnTo>
                    <a:pt x="148" y="102"/>
                  </a:lnTo>
                  <a:lnTo>
                    <a:pt x="152" y="97"/>
                  </a:lnTo>
                  <a:lnTo>
                    <a:pt x="157" y="91"/>
                  </a:lnTo>
                  <a:lnTo>
                    <a:pt x="157" y="68"/>
                  </a:lnTo>
                  <a:lnTo>
                    <a:pt x="157" y="45"/>
                  </a:lnTo>
                  <a:lnTo>
                    <a:pt x="157" y="23"/>
                  </a:lnTo>
                  <a:lnTo>
                    <a:pt x="157" y="0"/>
                  </a:lnTo>
                  <a:lnTo>
                    <a:pt x="144" y="5"/>
                  </a:lnTo>
                  <a:lnTo>
                    <a:pt x="133" y="8"/>
                  </a:lnTo>
                  <a:lnTo>
                    <a:pt x="120" y="13"/>
                  </a:lnTo>
                  <a:lnTo>
                    <a:pt x="109" y="16"/>
                  </a:lnTo>
                  <a:lnTo>
                    <a:pt x="96" y="21"/>
                  </a:lnTo>
                  <a:lnTo>
                    <a:pt x="84" y="25"/>
                  </a:lnTo>
                  <a:lnTo>
                    <a:pt x="72" y="29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C1CEE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2" name="Freeform 1512"/>
            <p:cNvSpPr>
              <a:spLocks/>
            </p:cNvSpPr>
            <p:nvPr userDrawn="1"/>
          </p:nvSpPr>
          <p:spPr bwMode="auto">
            <a:xfrm>
              <a:off x="3629" y="366"/>
              <a:ext cx="73" cy="53"/>
            </a:xfrm>
            <a:custGeom>
              <a:avLst/>
              <a:gdLst>
                <a:gd name="T0" fmla="*/ 57 w 146"/>
                <a:gd name="T1" fmla="*/ 39 h 106"/>
                <a:gd name="T2" fmla="*/ 50 w 146"/>
                <a:gd name="T3" fmla="*/ 47 h 106"/>
                <a:gd name="T4" fmla="*/ 42 w 146"/>
                <a:gd name="T5" fmla="*/ 55 h 106"/>
                <a:gd name="T6" fmla="*/ 35 w 146"/>
                <a:gd name="T7" fmla="*/ 63 h 106"/>
                <a:gd name="T8" fmla="*/ 28 w 146"/>
                <a:gd name="T9" fmla="*/ 71 h 106"/>
                <a:gd name="T10" fmla="*/ 22 w 146"/>
                <a:gd name="T11" fmla="*/ 81 h 106"/>
                <a:gd name="T12" fmla="*/ 15 w 146"/>
                <a:gd name="T13" fmla="*/ 89 h 106"/>
                <a:gd name="T14" fmla="*/ 7 w 146"/>
                <a:gd name="T15" fmla="*/ 97 h 106"/>
                <a:gd name="T16" fmla="*/ 0 w 146"/>
                <a:gd name="T17" fmla="*/ 105 h 106"/>
                <a:gd name="T18" fmla="*/ 16 w 146"/>
                <a:gd name="T19" fmla="*/ 105 h 106"/>
                <a:gd name="T20" fmla="*/ 32 w 146"/>
                <a:gd name="T21" fmla="*/ 105 h 106"/>
                <a:gd name="T22" fmla="*/ 48 w 146"/>
                <a:gd name="T23" fmla="*/ 105 h 106"/>
                <a:gd name="T24" fmla="*/ 63 w 146"/>
                <a:gd name="T25" fmla="*/ 105 h 106"/>
                <a:gd name="T26" fmla="*/ 79 w 146"/>
                <a:gd name="T27" fmla="*/ 105 h 106"/>
                <a:gd name="T28" fmla="*/ 95 w 146"/>
                <a:gd name="T29" fmla="*/ 105 h 106"/>
                <a:gd name="T30" fmla="*/ 110 w 146"/>
                <a:gd name="T31" fmla="*/ 106 h 106"/>
                <a:gd name="T32" fmla="*/ 126 w 146"/>
                <a:gd name="T33" fmla="*/ 106 h 106"/>
                <a:gd name="T34" fmla="*/ 131 w 146"/>
                <a:gd name="T35" fmla="*/ 100 h 106"/>
                <a:gd name="T36" fmla="*/ 137 w 146"/>
                <a:gd name="T37" fmla="*/ 94 h 106"/>
                <a:gd name="T38" fmla="*/ 141 w 146"/>
                <a:gd name="T39" fmla="*/ 89 h 106"/>
                <a:gd name="T40" fmla="*/ 146 w 146"/>
                <a:gd name="T41" fmla="*/ 83 h 106"/>
                <a:gd name="T42" fmla="*/ 146 w 146"/>
                <a:gd name="T43" fmla="*/ 62 h 106"/>
                <a:gd name="T44" fmla="*/ 146 w 146"/>
                <a:gd name="T45" fmla="*/ 41 h 106"/>
                <a:gd name="T46" fmla="*/ 146 w 146"/>
                <a:gd name="T47" fmla="*/ 21 h 106"/>
                <a:gd name="T48" fmla="*/ 146 w 146"/>
                <a:gd name="T49" fmla="*/ 0 h 106"/>
                <a:gd name="T50" fmla="*/ 135 w 146"/>
                <a:gd name="T51" fmla="*/ 5 h 106"/>
                <a:gd name="T52" fmla="*/ 124 w 146"/>
                <a:gd name="T53" fmla="*/ 9 h 106"/>
                <a:gd name="T54" fmla="*/ 113 w 146"/>
                <a:gd name="T55" fmla="*/ 15 h 106"/>
                <a:gd name="T56" fmla="*/ 102 w 146"/>
                <a:gd name="T57" fmla="*/ 20 h 106"/>
                <a:gd name="T58" fmla="*/ 91 w 146"/>
                <a:gd name="T59" fmla="*/ 24 h 106"/>
                <a:gd name="T60" fmla="*/ 79 w 146"/>
                <a:gd name="T61" fmla="*/ 30 h 106"/>
                <a:gd name="T62" fmla="*/ 69 w 146"/>
                <a:gd name="T63" fmla="*/ 35 h 106"/>
                <a:gd name="T64" fmla="*/ 57 w 146"/>
                <a:gd name="T65" fmla="*/ 3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106">
                  <a:moveTo>
                    <a:pt x="57" y="39"/>
                  </a:moveTo>
                  <a:lnTo>
                    <a:pt x="50" y="47"/>
                  </a:lnTo>
                  <a:lnTo>
                    <a:pt x="42" y="55"/>
                  </a:lnTo>
                  <a:lnTo>
                    <a:pt x="35" y="63"/>
                  </a:lnTo>
                  <a:lnTo>
                    <a:pt x="28" y="71"/>
                  </a:lnTo>
                  <a:lnTo>
                    <a:pt x="22" y="81"/>
                  </a:lnTo>
                  <a:lnTo>
                    <a:pt x="15" y="89"/>
                  </a:lnTo>
                  <a:lnTo>
                    <a:pt x="7" y="97"/>
                  </a:lnTo>
                  <a:lnTo>
                    <a:pt x="0" y="105"/>
                  </a:lnTo>
                  <a:lnTo>
                    <a:pt x="16" y="105"/>
                  </a:lnTo>
                  <a:lnTo>
                    <a:pt x="32" y="105"/>
                  </a:lnTo>
                  <a:lnTo>
                    <a:pt x="48" y="105"/>
                  </a:lnTo>
                  <a:lnTo>
                    <a:pt x="63" y="105"/>
                  </a:lnTo>
                  <a:lnTo>
                    <a:pt x="79" y="105"/>
                  </a:lnTo>
                  <a:lnTo>
                    <a:pt x="95" y="105"/>
                  </a:lnTo>
                  <a:lnTo>
                    <a:pt x="110" y="106"/>
                  </a:lnTo>
                  <a:lnTo>
                    <a:pt x="126" y="106"/>
                  </a:lnTo>
                  <a:lnTo>
                    <a:pt x="131" y="100"/>
                  </a:lnTo>
                  <a:lnTo>
                    <a:pt x="137" y="94"/>
                  </a:lnTo>
                  <a:lnTo>
                    <a:pt x="141" y="89"/>
                  </a:lnTo>
                  <a:lnTo>
                    <a:pt x="146" y="83"/>
                  </a:lnTo>
                  <a:lnTo>
                    <a:pt x="146" y="62"/>
                  </a:lnTo>
                  <a:lnTo>
                    <a:pt x="146" y="41"/>
                  </a:lnTo>
                  <a:lnTo>
                    <a:pt x="146" y="21"/>
                  </a:lnTo>
                  <a:lnTo>
                    <a:pt x="146" y="0"/>
                  </a:lnTo>
                  <a:lnTo>
                    <a:pt x="135" y="5"/>
                  </a:lnTo>
                  <a:lnTo>
                    <a:pt x="124" y="9"/>
                  </a:lnTo>
                  <a:lnTo>
                    <a:pt x="113" y="15"/>
                  </a:lnTo>
                  <a:lnTo>
                    <a:pt x="102" y="20"/>
                  </a:lnTo>
                  <a:lnTo>
                    <a:pt x="91" y="24"/>
                  </a:lnTo>
                  <a:lnTo>
                    <a:pt x="79" y="30"/>
                  </a:lnTo>
                  <a:lnTo>
                    <a:pt x="69" y="35"/>
                  </a:lnTo>
                  <a:lnTo>
                    <a:pt x="57" y="39"/>
                  </a:lnTo>
                  <a:close/>
                </a:path>
              </a:pathLst>
            </a:custGeom>
            <a:solidFill>
              <a:srgbClr val="C6D6EA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3" name="Freeform 1513"/>
            <p:cNvSpPr>
              <a:spLocks/>
            </p:cNvSpPr>
            <p:nvPr userDrawn="1"/>
          </p:nvSpPr>
          <p:spPr bwMode="auto">
            <a:xfrm>
              <a:off x="3635" y="369"/>
              <a:ext cx="67" cy="50"/>
            </a:xfrm>
            <a:custGeom>
              <a:avLst/>
              <a:gdLst>
                <a:gd name="T0" fmla="*/ 56 w 135"/>
                <a:gd name="T1" fmla="*/ 46 h 99"/>
                <a:gd name="T2" fmla="*/ 49 w 135"/>
                <a:gd name="T3" fmla="*/ 53 h 99"/>
                <a:gd name="T4" fmla="*/ 42 w 135"/>
                <a:gd name="T5" fmla="*/ 59 h 99"/>
                <a:gd name="T6" fmla="*/ 35 w 135"/>
                <a:gd name="T7" fmla="*/ 66 h 99"/>
                <a:gd name="T8" fmla="*/ 28 w 135"/>
                <a:gd name="T9" fmla="*/ 71 h 99"/>
                <a:gd name="T10" fmla="*/ 21 w 135"/>
                <a:gd name="T11" fmla="*/ 78 h 99"/>
                <a:gd name="T12" fmla="*/ 14 w 135"/>
                <a:gd name="T13" fmla="*/ 85 h 99"/>
                <a:gd name="T14" fmla="*/ 7 w 135"/>
                <a:gd name="T15" fmla="*/ 91 h 99"/>
                <a:gd name="T16" fmla="*/ 0 w 135"/>
                <a:gd name="T17" fmla="*/ 98 h 99"/>
                <a:gd name="T18" fmla="*/ 14 w 135"/>
                <a:gd name="T19" fmla="*/ 98 h 99"/>
                <a:gd name="T20" fmla="*/ 29 w 135"/>
                <a:gd name="T21" fmla="*/ 98 h 99"/>
                <a:gd name="T22" fmla="*/ 43 w 135"/>
                <a:gd name="T23" fmla="*/ 98 h 99"/>
                <a:gd name="T24" fmla="*/ 58 w 135"/>
                <a:gd name="T25" fmla="*/ 98 h 99"/>
                <a:gd name="T26" fmla="*/ 73 w 135"/>
                <a:gd name="T27" fmla="*/ 98 h 99"/>
                <a:gd name="T28" fmla="*/ 87 w 135"/>
                <a:gd name="T29" fmla="*/ 98 h 99"/>
                <a:gd name="T30" fmla="*/ 102 w 135"/>
                <a:gd name="T31" fmla="*/ 99 h 99"/>
                <a:gd name="T32" fmla="*/ 115 w 135"/>
                <a:gd name="T33" fmla="*/ 99 h 99"/>
                <a:gd name="T34" fmla="*/ 120 w 135"/>
                <a:gd name="T35" fmla="*/ 93 h 99"/>
                <a:gd name="T36" fmla="*/ 125 w 135"/>
                <a:gd name="T37" fmla="*/ 87 h 99"/>
                <a:gd name="T38" fmla="*/ 129 w 135"/>
                <a:gd name="T39" fmla="*/ 82 h 99"/>
                <a:gd name="T40" fmla="*/ 134 w 135"/>
                <a:gd name="T41" fmla="*/ 76 h 99"/>
                <a:gd name="T42" fmla="*/ 134 w 135"/>
                <a:gd name="T43" fmla="*/ 56 h 99"/>
                <a:gd name="T44" fmla="*/ 135 w 135"/>
                <a:gd name="T45" fmla="*/ 38 h 99"/>
                <a:gd name="T46" fmla="*/ 135 w 135"/>
                <a:gd name="T47" fmla="*/ 18 h 99"/>
                <a:gd name="T48" fmla="*/ 135 w 135"/>
                <a:gd name="T49" fmla="*/ 0 h 99"/>
                <a:gd name="T50" fmla="*/ 125 w 135"/>
                <a:gd name="T51" fmla="*/ 6 h 99"/>
                <a:gd name="T52" fmla="*/ 115 w 135"/>
                <a:gd name="T53" fmla="*/ 11 h 99"/>
                <a:gd name="T54" fmla="*/ 105 w 135"/>
                <a:gd name="T55" fmla="*/ 17 h 99"/>
                <a:gd name="T56" fmla="*/ 96 w 135"/>
                <a:gd name="T57" fmla="*/ 23 h 99"/>
                <a:gd name="T58" fmla="*/ 85 w 135"/>
                <a:gd name="T59" fmla="*/ 29 h 99"/>
                <a:gd name="T60" fmla="*/ 75 w 135"/>
                <a:gd name="T61" fmla="*/ 34 h 99"/>
                <a:gd name="T62" fmla="*/ 66 w 135"/>
                <a:gd name="T63" fmla="*/ 40 h 99"/>
                <a:gd name="T64" fmla="*/ 56 w 135"/>
                <a:gd name="T65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99">
                  <a:moveTo>
                    <a:pt x="56" y="46"/>
                  </a:moveTo>
                  <a:lnTo>
                    <a:pt x="49" y="53"/>
                  </a:lnTo>
                  <a:lnTo>
                    <a:pt x="42" y="59"/>
                  </a:lnTo>
                  <a:lnTo>
                    <a:pt x="35" y="66"/>
                  </a:lnTo>
                  <a:lnTo>
                    <a:pt x="28" y="71"/>
                  </a:lnTo>
                  <a:lnTo>
                    <a:pt x="21" y="78"/>
                  </a:lnTo>
                  <a:lnTo>
                    <a:pt x="14" y="85"/>
                  </a:lnTo>
                  <a:lnTo>
                    <a:pt x="7" y="91"/>
                  </a:lnTo>
                  <a:lnTo>
                    <a:pt x="0" y="98"/>
                  </a:lnTo>
                  <a:lnTo>
                    <a:pt x="14" y="98"/>
                  </a:lnTo>
                  <a:lnTo>
                    <a:pt x="29" y="98"/>
                  </a:lnTo>
                  <a:lnTo>
                    <a:pt x="43" y="98"/>
                  </a:lnTo>
                  <a:lnTo>
                    <a:pt x="58" y="98"/>
                  </a:lnTo>
                  <a:lnTo>
                    <a:pt x="73" y="98"/>
                  </a:lnTo>
                  <a:lnTo>
                    <a:pt x="87" y="98"/>
                  </a:lnTo>
                  <a:lnTo>
                    <a:pt x="102" y="99"/>
                  </a:lnTo>
                  <a:lnTo>
                    <a:pt x="115" y="99"/>
                  </a:lnTo>
                  <a:lnTo>
                    <a:pt x="120" y="93"/>
                  </a:lnTo>
                  <a:lnTo>
                    <a:pt x="125" y="87"/>
                  </a:lnTo>
                  <a:lnTo>
                    <a:pt x="129" y="82"/>
                  </a:lnTo>
                  <a:lnTo>
                    <a:pt x="134" y="76"/>
                  </a:lnTo>
                  <a:lnTo>
                    <a:pt x="134" y="56"/>
                  </a:lnTo>
                  <a:lnTo>
                    <a:pt x="135" y="38"/>
                  </a:lnTo>
                  <a:lnTo>
                    <a:pt x="135" y="18"/>
                  </a:lnTo>
                  <a:lnTo>
                    <a:pt x="135" y="0"/>
                  </a:lnTo>
                  <a:lnTo>
                    <a:pt x="125" y="6"/>
                  </a:lnTo>
                  <a:lnTo>
                    <a:pt x="115" y="11"/>
                  </a:lnTo>
                  <a:lnTo>
                    <a:pt x="105" y="17"/>
                  </a:lnTo>
                  <a:lnTo>
                    <a:pt x="96" y="23"/>
                  </a:lnTo>
                  <a:lnTo>
                    <a:pt x="85" y="29"/>
                  </a:lnTo>
                  <a:lnTo>
                    <a:pt x="75" y="34"/>
                  </a:lnTo>
                  <a:lnTo>
                    <a:pt x="66" y="40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CCDBF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4" name="Freeform 1514"/>
            <p:cNvSpPr>
              <a:spLocks/>
            </p:cNvSpPr>
            <p:nvPr userDrawn="1"/>
          </p:nvSpPr>
          <p:spPr bwMode="auto">
            <a:xfrm>
              <a:off x="3640" y="373"/>
              <a:ext cx="62" cy="45"/>
            </a:xfrm>
            <a:custGeom>
              <a:avLst/>
              <a:gdLst>
                <a:gd name="T0" fmla="*/ 54 w 124"/>
                <a:gd name="T1" fmla="*/ 53 h 90"/>
                <a:gd name="T2" fmla="*/ 0 w 124"/>
                <a:gd name="T3" fmla="*/ 88 h 90"/>
                <a:gd name="T4" fmla="*/ 104 w 124"/>
                <a:gd name="T5" fmla="*/ 90 h 90"/>
                <a:gd name="T6" fmla="*/ 123 w 124"/>
                <a:gd name="T7" fmla="*/ 68 h 90"/>
                <a:gd name="T8" fmla="*/ 124 w 124"/>
                <a:gd name="T9" fmla="*/ 0 h 90"/>
                <a:gd name="T10" fmla="*/ 54 w 124"/>
                <a:gd name="T11" fmla="*/ 5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90">
                  <a:moveTo>
                    <a:pt x="54" y="53"/>
                  </a:moveTo>
                  <a:lnTo>
                    <a:pt x="0" y="88"/>
                  </a:lnTo>
                  <a:lnTo>
                    <a:pt x="104" y="90"/>
                  </a:lnTo>
                  <a:lnTo>
                    <a:pt x="123" y="68"/>
                  </a:lnTo>
                  <a:lnTo>
                    <a:pt x="124" y="0"/>
                  </a:lnTo>
                  <a:lnTo>
                    <a:pt x="54" y="53"/>
                  </a:lnTo>
                  <a:close/>
                </a:path>
              </a:pathLst>
            </a:custGeom>
            <a:solidFill>
              <a:srgbClr val="D1E2F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5" name="Freeform 1515"/>
            <p:cNvSpPr>
              <a:spLocks/>
            </p:cNvSpPr>
            <p:nvPr userDrawn="1"/>
          </p:nvSpPr>
          <p:spPr bwMode="auto">
            <a:xfrm>
              <a:off x="3035" y="572"/>
              <a:ext cx="236" cy="413"/>
            </a:xfrm>
            <a:custGeom>
              <a:avLst/>
              <a:gdLst>
                <a:gd name="T0" fmla="*/ 472 w 472"/>
                <a:gd name="T1" fmla="*/ 423 h 827"/>
                <a:gd name="T2" fmla="*/ 471 w 472"/>
                <a:gd name="T3" fmla="*/ 399 h 827"/>
                <a:gd name="T4" fmla="*/ 467 w 472"/>
                <a:gd name="T5" fmla="*/ 376 h 827"/>
                <a:gd name="T6" fmla="*/ 444 w 472"/>
                <a:gd name="T7" fmla="*/ 297 h 827"/>
                <a:gd name="T8" fmla="*/ 406 w 472"/>
                <a:gd name="T9" fmla="*/ 223 h 827"/>
                <a:gd name="T10" fmla="*/ 353 w 472"/>
                <a:gd name="T11" fmla="*/ 158 h 827"/>
                <a:gd name="T12" fmla="*/ 289 w 472"/>
                <a:gd name="T13" fmla="*/ 103 h 827"/>
                <a:gd name="T14" fmla="*/ 258 w 472"/>
                <a:gd name="T15" fmla="*/ 82 h 827"/>
                <a:gd name="T16" fmla="*/ 224 w 472"/>
                <a:gd name="T17" fmla="*/ 64 h 827"/>
                <a:gd name="T18" fmla="*/ 190 w 472"/>
                <a:gd name="T19" fmla="*/ 48 h 827"/>
                <a:gd name="T20" fmla="*/ 154 w 472"/>
                <a:gd name="T21" fmla="*/ 34 h 827"/>
                <a:gd name="T22" fmla="*/ 117 w 472"/>
                <a:gd name="T23" fmla="*/ 21 h 827"/>
                <a:gd name="T24" fmla="*/ 78 w 472"/>
                <a:gd name="T25" fmla="*/ 12 h 827"/>
                <a:gd name="T26" fmla="*/ 40 w 472"/>
                <a:gd name="T27" fmla="*/ 5 h 827"/>
                <a:gd name="T28" fmla="*/ 0 w 472"/>
                <a:gd name="T29" fmla="*/ 0 h 827"/>
                <a:gd name="T30" fmla="*/ 4 w 472"/>
                <a:gd name="T31" fmla="*/ 345 h 827"/>
                <a:gd name="T32" fmla="*/ 15 w 472"/>
                <a:gd name="T33" fmla="*/ 347 h 827"/>
                <a:gd name="T34" fmla="*/ 24 w 472"/>
                <a:gd name="T35" fmla="*/ 350 h 827"/>
                <a:gd name="T36" fmla="*/ 33 w 472"/>
                <a:gd name="T37" fmla="*/ 354 h 827"/>
                <a:gd name="T38" fmla="*/ 47 w 472"/>
                <a:gd name="T39" fmla="*/ 362 h 827"/>
                <a:gd name="T40" fmla="*/ 60 w 472"/>
                <a:gd name="T41" fmla="*/ 377 h 827"/>
                <a:gd name="T42" fmla="*/ 63 w 472"/>
                <a:gd name="T43" fmla="*/ 399 h 827"/>
                <a:gd name="T44" fmla="*/ 56 w 472"/>
                <a:gd name="T45" fmla="*/ 422 h 827"/>
                <a:gd name="T46" fmla="*/ 45 w 472"/>
                <a:gd name="T47" fmla="*/ 436 h 827"/>
                <a:gd name="T48" fmla="*/ 34 w 472"/>
                <a:gd name="T49" fmla="*/ 443 h 827"/>
                <a:gd name="T50" fmla="*/ 22 w 472"/>
                <a:gd name="T51" fmla="*/ 448 h 827"/>
                <a:gd name="T52" fmla="*/ 8 w 472"/>
                <a:gd name="T53" fmla="*/ 450 h 827"/>
                <a:gd name="T54" fmla="*/ 0 w 472"/>
                <a:gd name="T55" fmla="*/ 827 h 827"/>
                <a:gd name="T56" fmla="*/ 3 w 472"/>
                <a:gd name="T57" fmla="*/ 827 h 827"/>
                <a:gd name="T58" fmla="*/ 7 w 472"/>
                <a:gd name="T59" fmla="*/ 827 h 827"/>
                <a:gd name="T60" fmla="*/ 61 w 472"/>
                <a:gd name="T61" fmla="*/ 824 h 827"/>
                <a:gd name="T62" fmla="*/ 113 w 472"/>
                <a:gd name="T63" fmla="*/ 816 h 827"/>
                <a:gd name="T64" fmla="*/ 163 w 472"/>
                <a:gd name="T65" fmla="*/ 805 h 827"/>
                <a:gd name="T66" fmla="*/ 211 w 472"/>
                <a:gd name="T67" fmla="*/ 789 h 827"/>
                <a:gd name="T68" fmla="*/ 254 w 472"/>
                <a:gd name="T69" fmla="*/ 768 h 827"/>
                <a:gd name="T70" fmla="*/ 295 w 472"/>
                <a:gd name="T71" fmla="*/ 744 h 827"/>
                <a:gd name="T72" fmla="*/ 333 w 472"/>
                <a:gd name="T73" fmla="*/ 716 h 827"/>
                <a:gd name="T74" fmla="*/ 366 w 472"/>
                <a:gd name="T75" fmla="*/ 685 h 827"/>
                <a:gd name="T76" fmla="*/ 411 w 472"/>
                <a:gd name="T77" fmla="*/ 632 h 827"/>
                <a:gd name="T78" fmla="*/ 443 w 472"/>
                <a:gd name="T79" fmla="*/ 573 h 827"/>
                <a:gd name="T80" fmla="*/ 464 w 472"/>
                <a:gd name="T81" fmla="*/ 510 h 827"/>
                <a:gd name="T82" fmla="*/ 472 w 472"/>
                <a:gd name="T83" fmla="*/ 44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2" h="827">
                  <a:moveTo>
                    <a:pt x="472" y="443"/>
                  </a:moveTo>
                  <a:lnTo>
                    <a:pt x="472" y="423"/>
                  </a:lnTo>
                  <a:lnTo>
                    <a:pt x="472" y="412"/>
                  </a:lnTo>
                  <a:lnTo>
                    <a:pt x="471" y="399"/>
                  </a:lnTo>
                  <a:lnTo>
                    <a:pt x="469" y="388"/>
                  </a:lnTo>
                  <a:lnTo>
                    <a:pt x="467" y="376"/>
                  </a:lnTo>
                  <a:lnTo>
                    <a:pt x="458" y="336"/>
                  </a:lnTo>
                  <a:lnTo>
                    <a:pt x="444" y="297"/>
                  </a:lnTo>
                  <a:lnTo>
                    <a:pt x="427" y="259"/>
                  </a:lnTo>
                  <a:lnTo>
                    <a:pt x="406" y="223"/>
                  </a:lnTo>
                  <a:lnTo>
                    <a:pt x="381" y="189"/>
                  </a:lnTo>
                  <a:lnTo>
                    <a:pt x="353" y="158"/>
                  </a:lnTo>
                  <a:lnTo>
                    <a:pt x="322" y="130"/>
                  </a:lnTo>
                  <a:lnTo>
                    <a:pt x="289" y="103"/>
                  </a:lnTo>
                  <a:lnTo>
                    <a:pt x="274" y="93"/>
                  </a:lnTo>
                  <a:lnTo>
                    <a:pt x="258" y="82"/>
                  </a:lnTo>
                  <a:lnTo>
                    <a:pt x="240" y="73"/>
                  </a:lnTo>
                  <a:lnTo>
                    <a:pt x="224" y="64"/>
                  </a:lnTo>
                  <a:lnTo>
                    <a:pt x="207" y="56"/>
                  </a:lnTo>
                  <a:lnTo>
                    <a:pt x="190" y="48"/>
                  </a:lnTo>
                  <a:lnTo>
                    <a:pt x="171" y="41"/>
                  </a:lnTo>
                  <a:lnTo>
                    <a:pt x="154" y="34"/>
                  </a:lnTo>
                  <a:lnTo>
                    <a:pt x="136" y="27"/>
                  </a:lnTo>
                  <a:lnTo>
                    <a:pt x="117" y="21"/>
                  </a:lnTo>
                  <a:lnTo>
                    <a:pt x="98" y="17"/>
                  </a:lnTo>
                  <a:lnTo>
                    <a:pt x="78" y="12"/>
                  </a:lnTo>
                  <a:lnTo>
                    <a:pt x="60" y="9"/>
                  </a:lnTo>
                  <a:lnTo>
                    <a:pt x="40" y="5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4" y="345"/>
                  </a:lnTo>
                  <a:lnTo>
                    <a:pt x="9" y="346"/>
                  </a:lnTo>
                  <a:lnTo>
                    <a:pt x="15" y="347"/>
                  </a:lnTo>
                  <a:lnTo>
                    <a:pt x="19" y="348"/>
                  </a:lnTo>
                  <a:lnTo>
                    <a:pt x="24" y="350"/>
                  </a:lnTo>
                  <a:lnTo>
                    <a:pt x="28" y="352"/>
                  </a:lnTo>
                  <a:lnTo>
                    <a:pt x="33" y="354"/>
                  </a:lnTo>
                  <a:lnTo>
                    <a:pt x="38" y="357"/>
                  </a:lnTo>
                  <a:lnTo>
                    <a:pt x="47" y="362"/>
                  </a:lnTo>
                  <a:lnTo>
                    <a:pt x="55" y="368"/>
                  </a:lnTo>
                  <a:lnTo>
                    <a:pt x="60" y="377"/>
                  </a:lnTo>
                  <a:lnTo>
                    <a:pt x="63" y="388"/>
                  </a:lnTo>
                  <a:lnTo>
                    <a:pt x="63" y="399"/>
                  </a:lnTo>
                  <a:lnTo>
                    <a:pt x="62" y="411"/>
                  </a:lnTo>
                  <a:lnTo>
                    <a:pt x="56" y="422"/>
                  </a:lnTo>
                  <a:lnTo>
                    <a:pt x="49" y="431"/>
                  </a:lnTo>
                  <a:lnTo>
                    <a:pt x="45" y="436"/>
                  </a:lnTo>
                  <a:lnTo>
                    <a:pt x="40" y="439"/>
                  </a:lnTo>
                  <a:lnTo>
                    <a:pt x="34" y="443"/>
                  </a:lnTo>
                  <a:lnTo>
                    <a:pt x="28" y="445"/>
                  </a:lnTo>
                  <a:lnTo>
                    <a:pt x="22" y="448"/>
                  </a:lnTo>
                  <a:lnTo>
                    <a:pt x="15" y="449"/>
                  </a:lnTo>
                  <a:lnTo>
                    <a:pt x="8" y="450"/>
                  </a:lnTo>
                  <a:lnTo>
                    <a:pt x="0" y="451"/>
                  </a:lnTo>
                  <a:lnTo>
                    <a:pt x="0" y="827"/>
                  </a:lnTo>
                  <a:lnTo>
                    <a:pt x="2" y="827"/>
                  </a:lnTo>
                  <a:lnTo>
                    <a:pt x="3" y="827"/>
                  </a:lnTo>
                  <a:lnTo>
                    <a:pt x="5" y="827"/>
                  </a:lnTo>
                  <a:lnTo>
                    <a:pt x="7" y="827"/>
                  </a:lnTo>
                  <a:lnTo>
                    <a:pt x="34" y="825"/>
                  </a:lnTo>
                  <a:lnTo>
                    <a:pt x="61" y="824"/>
                  </a:lnTo>
                  <a:lnTo>
                    <a:pt x="87" y="821"/>
                  </a:lnTo>
                  <a:lnTo>
                    <a:pt x="113" y="816"/>
                  </a:lnTo>
                  <a:lnTo>
                    <a:pt x="138" y="812"/>
                  </a:lnTo>
                  <a:lnTo>
                    <a:pt x="163" y="805"/>
                  </a:lnTo>
                  <a:lnTo>
                    <a:pt x="186" y="797"/>
                  </a:lnTo>
                  <a:lnTo>
                    <a:pt x="211" y="789"/>
                  </a:lnTo>
                  <a:lnTo>
                    <a:pt x="232" y="778"/>
                  </a:lnTo>
                  <a:lnTo>
                    <a:pt x="254" y="768"/>
                  </a:lnTo>
                  <a:lnTo>
                    <a:pt x="275" y="756"/>
                  </a:lnTo>
                  <a:lnTo>
                    <a:pt x="295" y="744"/>
                  </a:lnTo>
                  <a:lnTo>
                    <a:pt x="314" y="730"/>
                  </a:lnTo>
                  <a:lnTo>
                    <a:pt x="333" y="716"/>
                  </a:lnTo>
                  <a:lnTo>
                    <a:pt x="350" y="701"/>
                  </a:lnTo>
                  <a:lnTo>
                    <a:pt x="366" y="685"/>
                  </a:lnTo>
                  <a:lnTo>
                    <a:pt x="390" y="660"/>
                  </a:lnTo>
                  <a:lnTo>
                    <a:pt x="411" y="632"/>
                  </a:lnTo>
                  <a:lnTo>
                    <a:pt x="428" y="603"/>
                  </a:lnTo>
                  <a:lnTo>
                    <a:pt x="443" y="573"/>
                  </a:lnTo>
                  <a:lnTo>
                    <a:pt x="455" y="542"/>
                  </a:lnTo>
                  <a:lnTo>
                    <a:pt x="464" y="510"/>
                  </a:lnTo>
                  <a:lnTo>
                    <a:pt x="470" y="476"/>
                  </a:lnTo>
                  <a:lnTo>
                    <a:pt x="472" y="443"/>
                  </a:lnTo>
                  <a:close/>
                </a:path>
              </a:pathLst>
            </a:custGeom>
            <a:solidFill>
              <a:srgbClr val="607C7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6" name="Freeform 1516"/>
            <p:cNvSpPr>
              <a:spLocks/>
            </p:cNvSpPr>
            <p:nvPr userDrawn="1"/>
          </p:nvSpPr>
          <p:spPr bwMode="auto">
            <a:xfrm>
              <a:off x="2780" y="572"/>
              <a:ext cx="255" cy="413"/>
            </a:xfrm>
            <a:custGeom>
              <a:avLst/>
              <a:gdLst>
                <a:gd name="T0" fmla="*/ 510 w 510"/>
                <a:gd name="T1" fmla="*/ 1 h 828"/>
                <a:gd name="T2" fmla="*/ 499 w 510"/>
                <a:gd name="T3" fmla="*/ 0 h 828"/>
                <a:gd name="T4" fmla="*/ 488 w 510"/>
                <a:gd name="T5" fmla="*/ 0 h 828"/>
                <a:gd name="T6" fmla="*/ 477 w 510"/>
                <a:gd name="T7" fmla="*/ 0 h 828"/>
                <a:gd name="T8" fmla="*/ 466 w 510"/>
                <a:gd name="T9" fmla="*/ 0 h 828"/>
                <a:gd name="T10" fmla="*/ 420 w 510"/>
                <a:gd name="T11" fmla="*/ 3 h 828"/>
                <a:gd name="T12" fmla="*/ 376 w 510"/>
                <a:gd name="T13" fmla="*/ 7 h 828"/>
                <a:gd name="T14" fmla="*/ 333 w 510"/>
                <a:gd name="T15" fmla="*/ 16 h 828"/>
                <a:gd name="T16" fmla="*/ 292 w 510"/>
                <a:gd name="T17" fmla="*/ 28 h 828"/>
                <a:gd name="T18" fmla="*/ 253 w 510"/>
                <a:gd name="T19" fmla="*/ 43 h 828"/>
                <a:gd name="T20" fmla="*/ 215 w 510"/>
                <a:gd name="T21" fmla="*/ 60 h 828"/>
                <a:gd name="T22" fmla="*/ 180 w 510"/>
                <a:gd name="T23" fmla="*/ 81 h 828"/>
                <a:gd name="T24" fmla="*/ 148 w 510"/>
                <a:gd name="T25" fmla="*/ 104 h 828"/>
                <a:gd name="T26" fmla="*/ 89 w 510"/>
                <a:gd name="T27" fmla="*/ 159 h 828"/>
                <a:gd name="T28" fmla="*/ 44 w 510"/>
                <a:gd name="T29" fmla="*/ 224 h 828"/>
                <a:gd name="T30" fmla="*/ 14 w 510"/>
                <a:gd name="T31" fmla="*/ 298 h 828"/>
                <a:gd name="T32" fmla="*/ 0 w 510"/>
                <a:gd name="T33" fmla="*/ 377 h 828"/>
                <a:gd name="T34" fmla="*/ 0 w 510"/>
                <a:gd name="T35" fmla="*/ 378 h 828"/>
                <a:gd name="T36" fmla="*/ 0 w 510"/>
                <a:gd name="T37" fmla="*/ 381 h 828"/>
                <a:gd name="T38" fmla="*/ 4 w 510"/>
                <a:gd name="T39" fmla="*/ 444 h 828"/>
                <a:gd name="T40" fmla="*/ 23 w 510"/>
                <a:gd name="T41" fmla="*/ 520 h 828"/>
                <a:gd name="T42" fmla="*/ 59 w 510"/>
                <a:gd name="T43" fmla="*/ 591 h 828"/>
                <a:gd name="T44" fmla="*/ 110 w 510"/>
                <a:gd name="T45" fmla="*/ 656 h 828"/>
                <a:gd name="T46" fmla="*/ 158 w 510"/>
                <a:gd name="T47" fmla="*/ 702 h 828"/>
                <a:gd name="T48" fmla="*/ 196 w 510"/>
                <a:gd name="T49" fmla="*/ 731 h 828"/>
                <a:gd name="T50" fmla="*/ 238 w 510"/>
                <a:gd name="T51" fmla="*/ 756 h 828"/>
                <a:gd name="T52" fmla="*/ 283 w 510"/>
                <a:gd name="T53" fmla="*/ 778 h 828"/>
                <a:gd name="T54" fmla="*/ 329 w 510"/>
                <a:gd name="T55" fmla="*/ 796 h 828"/>
                <a:gd name="T56" fmla="*/ 378 w 510"/>
                <a:gd name="T57" fmla="*/ 810 h 828"/>
                <a:gd name="T58" fmla="*/ 430 w 510"/>
                <a:gd name="T59" fmla="*/ 821 h 828"/>
                <a:gd name="T60" fmla="*/ 483 w 510"/>
                <a:gd name="T61" fmla="*/ 826 h 828"/>
                <a:gd name="T62" fmla="*/ 510 w 510"/>
                <a:gd name="T63" fmla="*/ 452 h 828"/>
                <a:gd name="T64" fmla="*/ 502 w 510"/>
                <a:gd name="T65" fmla="*/ 452 h 828"/>
                <a:gd name="T66" fmla="*/ 488 w 510"/>
                <a:gd name="T67" fmla="*/ 449 h 828"/>
                <a:gd name="T68" fmla="*/ 476 w 510"/>
                <a:gd name="T69" fmla="*/ 444 h 828"/>
                <a:gd name="T70" fmla="*/ 466 w 510"/>
                <a:gd name="T71" fmla="*/ 437 h 828"/>
                <a:gd name="T72" fmla="*/ 453 w 510"/>
                <a:gd name="T73" fmla="*/ 424 h 828"/>
                <a:gd name="T74" fmla="*/ 447 w 510"/>
                <a:gd name="T75" fmla="*/ 411 h 828"/>
                <a:gd name="T76" fmla="*/ 446 w 510"/>
                <a:gd name="T77" fmla="*/ 390 h 828"/>
                <a:gd name="T78" fmla="*/ 456 w 510"/>
                <a:gd name="T79" fmla="*/ 369 h 828"/>
                <a:gd name="T80" fmla="*/ 473 w 510"/>
                <a:gd name="T81" fmla="*/ 354 h 828"/>
                <a:gd name="T82" fmla="*/ 497 w 510"/>
                <a:gd name="T83" fmla="*/ 3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0" h="828">
                  <a:moveTo>
                    <a:pt x="510" y="346"/>
                  </a:moveTo>
                  <a:lnTo>
                    <a:pt x="510" y="1"/>
                  </a:lnTo>
                  <a:lnTo>
                    <a:pt x="504" y="1"/>
                  </a:lnTo>
                  <a:lnTo>
                    <a:pt x="499" y="0"/>
                  </a:lnTo>
                  <a:lnTo>
                    <a:pt x="494" y="0"/>
                  </a:lnTo>
                  <a:lnTo>
                    <a:pt x="488" y="0"/>
                  </a:lnTo>
                  <a:lnTo>
                    <a:pt x="483" y="0"/>
                  </a:lnTo>
                  <a:lnTo>
                    <a:pt x="477" y="0"/>
                  </a:lnTo>
                  <a:lnTo>
                    <a:pt x="472" y="0"/>
                  </a:lnTo>
                  <a:lnTo>
                    <a:pt x="466" y="0"/>
                  </a:lnTo>
                  <a:lnTo>
                    <a:pt x="443" y="0"/>
                  </a:lnTo>
                  <a:lnTo>
                    <a:pt x="420" y="3"/>
                  </a:lnTo>
                  <a:lnTo>
                    <a:pt x="398" y="5"/>
                  </a:lnTo>
                  <a:lnTo>
                    <a:pt x="376" y="7"/>
                  </a:lnTo>
                  <a:lnTo>
                    <a:pt x="354" y="12"/>
                  </a:lnTo>
                  <a:lnTo>
                    <a:pt x="333" y="16"/>
                  </a:lnTo>
                  <a:lnTo>
                    <a:pt x="313" y="22"/>
                  </a:lnTo>
                  <a:lnTo>
                    <a:pt x="292" y="28"/>
                  </a:lnTo>
                  <a:lnTo>
                    <a:pt x="272" y="35"/>
                  </a:lnTo>
                  <a:lnTo>
                    <a:pt x="253" y="43"/>
                  </a:lnTo>
                  <a:lnTo>
                    <a:pt x="233" y="51"/>
                  </a:lnTo>
                  <a:lnTo>
                    <a:pt x="215" y="60"/>
                  </a:lnTo>
                  <a:lnTo>
                    <a:pt x="197" y="71"/>
                  </a:lnTo>
                  <a:lnTo>
                    <a:pt x="180" y="81"/>
                  </a:lnTo>
                  <a:lnTo>
                    <a:pt x="164" y="93"/>
                  </a:lnTo>
                  <a:lnTo>
                    <a:pt x="148" y="104"/>
                  </a:lnTo>
                  <a:lnTo>
                    <a:pt x="117" y="131"/>
                  </a:lnTo>
                  <a:lnTo>
                    <a:pt x="89" y="159"/>
                  </a:lnTo>
                  <a:lnTo>
                    <a:pt x="65" y="190"/>
                  </a:lnTo>
                  <a:lnTo>
                    <a:pt x="44" y="224"/>
                  </a:lnTo>
                  <a:lnTo>
                    <a:pt x="27" y="260"/>
                  </a:lnTo>
                  <a:lnTo>
                    <a:pt x="14" y="298"/>
                  </a:lnTo>
                  <a:lnTo>
                    <a:pt x="5" y="337"/>
                  </a:lnTo>
                  <a:lnTo>
                    <a:pt x="0" y="377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79"/>
                  </a:lnTo>
                  <a:lnTo>
                    <a:pt x="0" y="381"/>
                  </a:lnTo>
                  <a:lnTo>
                    <a:pt x="0" y="405"/>
                  </a:lnTo>
                  <a:lnTo>
                    <a:pt x="4" y="444"/>
                  </a:lnTo>
                  <a:lnTo>
                    <a:pt x="12" y="482"/>
                  </a:lnTo>
                  <a:lnTo>
                    <a:pt x="23" y="520"/>
                  </a:lnTo>
                  <a:lnTo>
                    <a:pt x="40" y="556"/>
                  </a:lnTo>
                  <a:lnTo>
                    <a:pt x="59" y="591"/>
                  </a:lnTo>
                  <a:lnTo>
                    <a:pt x="83" y="625"/>
                  </a:lnTo>
                  <a:lnTo>
                    <a:pt x="110" y="656"/>
                  </a:lnTo>
                  <a:lnTo>
                    <a:pt x="140" y="686"/>
                  </a:lnTo>
                  <a:lnTo>
                    <a:pt x="158" y="702"/>
                  </a:lnTo>
                  <a:lnTo>
                    <a:pt x="177" y="716"/>
                  </a:lnTo>
                  <a:lnTo>
                    <a:pt x="196" y="731"/>
                  </a:lnTo>
                  <a:lnTo>
                    <a:pt x="217" y="743"/>
                  </a:lnTo>
                  <a:lnTo>
                    <a:pt x="238" y="756"/>
                  </a:lnTo>
                  <a:lnTo>
                    <a:pt x="260" y="768"/>
                  </a:lnTo>
                  <a:lnTo>
                    <a:pt x="283" y="778"/>
                  </a:lnTo>
                  <a:lnTo>
                    <a:pt x="306" y="787"/>
                  </a:lnTo>
                  <a:lnTo>
                    <a:pt x="329" y="796"/>
                  </a:lnTo>
                  <a:lnTo>
                    <a:pt x="353" y="805"/>
                  </a:lnTo>
                  <a:lnTo>
                    <a:pt x="378" y="810"/>
                  </a:lnTo>
                  <a:lnTo>
                    <a:pt x="404" y="816"/>
                  </a:lnTo>
                  <a:lnTo>
                    <a:pt x="430" y="821"/>
                  </a:lnTo>
                  <a:lnTo>
                    <a:pt x="456" y="824"/>
                  </a:lnTo>
                  <a:lnTo>
                    <a:pt x="483" y="826"/>
                  </a:lnTo>
                  <a:lnTo>
                    <a:pt x="510" y="828"/>
                  </a:lnTo>
                  <a:lnTo>
                    <a:pt x="510" y="452"/>
                  </a:lnTo>
                  <a:lnTo>
                    <a:pt x="509" y="452"/>
                  </a:lnTo>
                  <a:lnTo>
                    <a:pt x="502" y="452"/>
                  </a:lnTo>
                  <a:lnTo>
                    <a:pt x="495" y="451"/>
                  </a:lnTo>
                  <a:lnTo>
                    <a:pt x="488" y="449"/>
                  </a:lnTo>
                  <a:lnTo>
                    <a:pt x="482" y="446"/>
                  </a:lnTo>
                  <a:lnTo>
                    <a:pt x="476" y="444"/>
                  </a:lnTo>
                  <a:lnTo>
                    <a:pt x="472" y="440"/>
                  </a:lnTo>
                  <a:lnTo>
                    <a:pt x="466" y="437"/>
                  </a:lnTo>
                  <a:lnTo>
                    <a:pt x="461" y="432"/>
                  </a:lnTo>
                  <a:lnTo>
                    <a:pt x="453" y="424"/>
                  </a:lnTo>
                  <a:lnTo>
                    <a:pt x="450" y="417"/>
                  </a:lnTo>
                  <a:lnTo>
                    <a:pt x="447" y="411"/>
                  </a:lnTo>
                  <a:lnTo>
                    <a:pt x="446" y="401"/>
                  </a:lnTo>
                  <a:lnTo>
                    <a:pt x="446" y="390"/>
                  </a:lnTo>
                  <a:lnTo>
                    <a:pt x="450" y="378"/>
                  </a:lnTo>
                  <a:lnTo>
                    <a:pt x="456" y="369"/>
                  </a:lnTo>
                  <a:lnTo>
                    <a:pt x="464" y="361"/>
                  </a:lnTo>
                  <a:lnTo>
                    <a:pt x="473" y="354"/>
                  </a:lnTo>
                  <a:lnTo>
                    <a:pt x="484" y="349"/>
                  </a:lnTo>
                  <a:lnTo>
                    <a:pt x="497" y="347"/>
                  </a:lnTo>
                  <a:lnTo>
                    <a:pt x="510" y="346"/>
                  </a:lnTo>
                  <a:close/>
                </a:path>
              </a:pathLst>
            </a:custGeom>
            <a:solidFill>
              <a:srgbClr val="607C7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7" name="Freeform 1517"/>
            <p:cNvSpPr>
              <a:spLocks/>
            </p:cNvSpPr>
            <p:nvPr userDrawn="1"/>
          </p:nvSpPr>
          <p:spPr bwMode="auto">
            <a:xfrm>
              <a:off x="3035" y="565"/>
              <a:ext cx="236" cy="412"/>
            </a:xfrm>
            <a:custGeom>
              <a:avLst/>
              <a:gdLst>
                <a:gd name="T0" fmla="*/ 472 w 472"/>
                <a:gd name="T1" fmla="*/ 421 h 824"/>
                <a:gd name="T2" fmla="*/ 471 w 472"/>
                <a:gd name="T3" fmla="*/ 398 h 824"/>
                <a:gd name="T4" fmla="*/ 467 w 472"/>
                <a:gd name="T5" fmla="*/ 374 h 824"/>
                <a:gd name="T6" fmla="*/ 444 w 472"/>
                <a:gd name="T7" fmla="*/ 294 h 824"/>
                <a:gd name="T8" fmla="*/ 406 w 472"/>
                <a:gd name="T9" fmla="*/ 222 h 824"/>
                <a:gd name="T10" fmla="*/ 353 w 472"/>
                <a:gd name="T11" fmla="*/ 157 h 824"/>
                <a:gd name="T12" fmla="*/ 289 w 472"/>
                <a:gd name="T13" fmla="*/ 102 h 824"/>
                <a:gd name="T14" fmla="*/ 258 w 472"/>
                <a:gd name="T15" fmla="*/ 81 h 824"/>
                <a:gd name="T16" fmla="*/ 224 w 472"/>
                <a:gd name="T17" fmla="*/ 63 h 824"/>
                <a:gd name="T18" fmla="*/ 190 w 472"/>
                <a:gd name="T19" fmla="*/ 47 h 824"/>
                <a:gd name="T20" fmla="*/ 154 w 472"/>
                <a:gd name="T21" fmla="*/ 32 h 824"/>
                <a:gd name="T22" fmla="*/ 117 w 472"/>
                <a:gd name="T23" fmla="*/ 20 h 824"/>
                <a:gd name="T24" fmla="*/ 78 w 472"/>
                <a:gd name="T25" fmla="*/ 11 h 824"/>
                <a:gd name="T26" fmla="*/ 40 w 472"/>
                <a:gd name="T27" fmla="*/ 4 h 824"/>
                <a:gd name="T28" fmla="*/ 0 w 472"/>
                <a:gd name="T29" fmla="*/ 0 h 824"/>
                <a:gd name="T30" fmla="*/ 4 w 472"/>
                <a:gd name="T31" fmla="*/ 344 h 824"/>
                <a:gd name="T32" fmla="*/ 15 w 472"/>
                <a:gd name="T33" fmla="*/ 345 h 824"/>
                <a:gd name="T34" fmla="*/ 24 w 472"/>
                <a:gd name="T35" fmla="*/ 349 h 824"/>
                <a:gd name="T36" fmla="*/ 33 w 472"/>
                <a:gd name="T37" fmla="*/ 352 h 824"/>
                <a:gd name="T38" fmla="*/ 47 w 472"/>
                <a:gd name="T39" fmla="*/ 360 h 824"/>
                <a:gd name="T40" fmla="*/ 60 w 472"/>
                <a:gd name="T41" fmla="*/ 376 h 824"/>
                <a:gd name="T42" fmla="*/ 63 w 472"/>
                <a:gd name="T43" fmla="*/ 398 h 824"/>
                <a:gd name="T44" fmla="*/ 56 w 472"/>
                <a:gd name="T45" fmla="*/ 419 h 824"/>
                <a:gd name="T46" fmla="*/ 45 w 472"/>
                <a:gd name="T47" fmla="*/ 433 h 824"/>
                <a:gd name="T48" fmla="*/ 34 w 472"/>
                <a:gd name="T49" fmla="*/ 441 h 824"/>
                <a:gd name="T50" fmla="*/ 22 w 472"/>
                <a:gd name="T51" fmla="*/ 445 h 824"/>
                <a:gd name="T52" fmla="*/ 8 w 472"/>
                <a:gd name="T53" fmla="*/ 449 h 824"/>
                <a:gd name="T54" fmla="*/ 0 w 472"/>
                <a:gd name="T55" fmla="*/ 824 h 824"/>
                <a:gd name="T56" fmla="*/ 3 w 472"/>
                <a:gd name="T57" fmla="*/ 824 h 824"/>
                <a:gd name="T58" fmla="*/ 7 w 472"/>
                <a:gd name="T59" fmla="*/ 824 h 824"/>
                <a:gd name="T60" fmla="*/ 61 w 472"/>
                <a:gd name="T61" fmla="*/ 822 h 824"/>
                <a:gd name="T62" fmla="*/ 113 w 472"/>
                <a:gd name="T63" fmla="*/ 814 h 824"/>
                <a:gd name="T64" fmla="*/ 163 w 472"/>
                <a:gd name="T65" fmla="*/ 803 h 824"/>
                <a:gd name="T66" fmla="*/ 211 w 472"/>
                <a:gd name="T67" fmla="*/ 786 h 824"/>
                <a:gd name="T68" fmla="*/ 254 w 472"/>
                <a:gd name="T69" fmla="*/ 767 h 824"/>
                <a:gd name="T70" fmla="*/ 295 w 472"/>
                <a:gd name="T71" fmla="*/ 743 h 824"/>
                <a:gd name="T72" fmla="*/ 333 w 472"/>
                <a:gd name="T73" fmla="*/ 715 h 824"/>
                <a:gd name="T74" fmla="*/ 366 w 472"/>
                <a:gd name="T75" fmla="*/ 684 h 824"/>
                <a:gd name="T76" fmla="*/ 411 w 472"/>
                <a:gd name="T77" fmla="*/ 631 h 824"/>
                <a:gd name="T78" fmla="*/ 443 w 472"/>
                <a:gd name="T79" fmla="*/ 572 h 824"/>
                <a:gd name="T80" fmla="*/ 464 w 472"/>
                <a:gd name="T81" fmla="*/ 509 h 824"/>
                <a:gd name="T82" fmla="*/ 472 w 472"/>
                <a:gd name="T83" fmla="*/ 44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2" h="824">
                  <a:moveTo>
                    <a:pt x="472" y="442"/>
                  </a:moveTo>
                  <a:lnTo>
                    <a:pt x="472" y="421"/>
                  </a:lnTo>
                  <a:lnTo>
                    <a:pt x="472" y="410"/>
                  </a:lnTo>
                  <a:lnTo>
                    <a:pt x="471" y="398"/>
                  </a:lnTo>
                  <a:lnTo>
                    <a:pt x="469" y="385"/>
                  </a:lnTo>
                  <a:lnTo>
                    <a:pt x="467" y="374"/>
                  </a:lnTo>
                  <a:lnTo>
                    <a:pt x="458" y="334"/>
                  </a:lnTo>
                  <a:lnTo>
                    <a:pt x="444" y="294"/>
                  </a:lnTo>
                  <a:lnTo>
                    <a:pt x="427" y="258"/>
                  </a:lnTo>
                  <a:lnTo>
                    <a:pt x="406" y="222"/>
                  </a:lnTo>
                  <a:lnTo>
                    <a:pt x="381" y="188"/>
                  </a:lnTo>
                  <a:lnTo>
                    <a:pt x="353" y="157"/>
                  </a:lnTo>
                  <a:lnTo>
                    <a:pt x="322" y="129"/>
                  </a:lnTo>
                  <a:lnTo>
                    <a:pt x="289" y="102"/>
                  </a:lnTo>
                  <a:lnTo>
                    <a:pt x="274" y="92"/>
                  </a:lnTo>
                  <a:lnTo>
                    <a:pt x="258" y="81"/>
                  </a:lnTo>
                  <a:lnTo>
                    <a:pt x="240" y="72"/>
                  </a:lnTo>
                  <a:lnTo>
                    <a:pt x="224" y="63"/>
                  </a:lnTo>
                  <a:lnTo>
                    <a:pt x="207" y="55"/>
                  </a:lnTo>
                  <a:lnTo>
                    <a:pt x="190" y="47"/>
                  </a:lnTo>
                  <a:lnTo>
                    <a:pt x="171" y="39"/>
                  </a:lnTo>
                  <a:lnTo>
                    <a:pt x="154" y="32"/>
                  </a:lnTo>
                  <a:lnTo>
                    <a:pt x="136" y="26"/>
                  </a:lnTo>
                  <a:lnTo>
                    <a:pt x="117" y="20"/>
                  </a:lnTo>
                  <a:lnTo>
                    <a:pt x="98" y="16"/>
                  </a:lnTo>
                  <a:lnTo>
                    <a:pt x="78" y="11"/>
                  </a:lnTo>
                  <a:lnTo>
                    <a:pt x="60" y="8"/>
                  </a:lnTo>
                  <a:lnTo>
                    <a:pt x="40" y="4"/>
                  </a:lnTo>
                  <a:lnTo>
                    <a:pt x="19" y="2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4" y="344"/>
                  </a:lnTo>
                  <a:lnTo>
                    <a:pt x="9" y="345"/>
                  </a:lnTo>
                  <a:lnTo>
                    <a:pt x="15" y="345"/>
                  </a:lnTo>
                  <a:lnTo>
                    <a:pt x="19" y="346"/>
                  </a:lnTo>
                  <a:lnTo>
                    <a:pt x="24" y="349"/>
                  </a:lnTo>
                  <a:lnTo>
                    <a:pt x="28" y="350"/>
                  </a:lnTo>
                  <a:lnTo>
                    <a:pt x="33" y="352"/>
                  </a:lnTo>
                  <a:lnTo>
                    <a:pt x="38" y="354"/>
                  </a:lnTo>
                  <a:lnTo>
                    <a:pt x="47" y="360"/>
                  </a:lnTo>
                  <a:lnTo>
                    <a:pt x="55" y="367"/>
                  </a:lnTo>
                  <a:lnTo>
                    <a:pt x="60" y="376"/>
                  </a:lnTo>
                  <a:lnTo>
                    <a:pt x="63" y="387"/>
                  </a:lnTo>
                  <a:lnTo>
                    <a:pt x="63" y="398"/>
                  </a:lnTo>
                  <a:lnTo>
                    <a:pt x="62" y="409"/>
                  </a:lnTo>
                  <a:lnTo>
                    <a:pt x="56" y="419"/>
                  </a:lnTo>
                  <a:lnTo>
                    <a:pt x="49" y="428"/>
                  </a:lnTo>
                  <a:lnTo>
                    <a:pt x="45" y="433"/>
                  </a:lnTo>
                  <a:lnTo>
                    <a:pt x="40" y="436"/>
                  </a:lnTo>
                  <a:lnTo>
                    <a:pt x="34" y="441"/>
                  </a:lnTo>
                  <a:lnTo>
                    <a:pt x="28" y="443"/>
                  </a:lnTo>
                  <a:lnTo>
                    <a:pt x="22" y="445"/>
                  </a:lnTo>
                  <a:lnTo>
                    <a:pt x="15" y="448"/>
                  </a:lnTo>
                  <a:lnTo>
                    <a:pt x="8" y="449"/>
                  </a:lnTo>
                  <a:lnTo>
                    <a:pt x="0" y="449"/>
                  </a:lnTo>
                  <a:lnTo>
                    <a:pt x="0" y="824"/>
                  </a:lnTo>
                  <a:lnTo>
                    <a:pt x="2" y="824"/>
                  </a:lnTo>
                  <a:lnTo>
                    <a:pt x="3" y="824"/>
                  </a:lnTo>
                  <a:lnTo>
                    <a:pt x="5" y="824"/>
                  </a:lnTo>
                  <a:lnTo>
                    <a:pt x="7" y="824"/>
                  </a:lnTo>
                  <a:lnTo>
                    <a:pt x="34" y="823"/>
                  </a:lnTo>
                  <a:lnTo>
                    <a:pt x="61" y="822"/>
                  </a:lnTo>
                  <a:lnTo>
                    <a:pt x="87" y="819"/>
                  </a:lnTo>
                  <a:lnTo>
                    <a:pt x="113" y="814"/>
                  </a:lnTo>
                  <a:lnTo>
                    <a:pt x="138" y="809"/>
                  </a:lnTo>
                  <a:lnTo>
                    <a:pt x="163" y="803"/>
                  </a:lnTo>
                  <a:lnTo>
                    <a:pt x="186" y="796"/>
                  </a:lnTo>
                  <a:lnTo>
                    <a:pt x="211" y="786"/>
                  </a:lnTo>
                  <a:lnTo>
                    <a:pt x="232" y="777"/>
                  </a:lnTo>
                  <a:lnTo>
                    <a:pt x="254" y="767"/>
                  </a:lnTo>
                  <a:lnTo>
                    <a:pt x="275" y="755"/>
                  </a:lnTo>
                  <a:lnTo>
                    <a:pt x="295" y="743"/>
                  </a:lnTo>
                  <a:lnTo>
                    <a:pt x="314" y="729"/>
                  </a:lnTo>
                  <a:lnTo>
                    <a:pt x="333" y="715"/>
                  </a:lnTo>
                  <a:lnTo>
                    <a:pt x="350" y="700"/>
                  </a:lnTo>
                  <a:lnTo>
                    <a:pt x="366" y="684"/>
                  </a:lnTo>
                  <a:lnTo>
                    <a:pt x="390" y="659"/>
                  </a:lnTo>
                  <a:lnTo>
                    <a:pt x="411" y="631"/>
                  </a:lnTo>
                  <a:lnTo>
                    <a:pt x="428" y="602"/>
                  </a:lnTo>
                  <a:lnTo>
                    <a:pt x="443" y="572"/>
                  </a:lnTo>
                  <a:lnTo>
                    <a:pt x="455" y="541"/>
                  </a:lnTo>
                  <a:lnTo>
                    <a:pt x="464" y="509"/>
                  </a:lnTo>
                  <a:lnTo>
                    <a:pt x="470" y="475"/>
                  </a:lnTo>
                  <a:lnTo>
                    <a:pt x="472" y="442"/>
                  </a:lnTo>
                  <a:close/>
                </a:path>
              </a:pathLst>
            </a:custGeom>
            <a:solidFill>
              <a:srgbClr val="CCD8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8" name="Freeform 1518"/>
            <p:cNvSpPr>
              <a:spLocks/>
            </p:cNvSpPr>
            <p:nvPr userDrawn="1"/>
          </p:nvSpPr>
          <p:spPr bwMode="auto">
            <a:xfrm>
              <a:off x="2780" y="563"/>
              <a:ext cx="255" cy="414"/>
            </a:xfrm>
            <a:custGeom>
              <a:avLst/>
              <a:gdLst>
                <a:gd name="T0" fmla="*/ 510 w 510"/>
                <a:gd name="T1" fmla="*/ 4 h 828"/>
                <a:gd name="T2" fmla="*/ 499 w 510"/>
                <a:gd name="T3" fmla="*/ 2 h 828"/>
                <a:gd name="T4" fmla="*/ 488 w 510"/>
                <a:gd name="T5" fmla="*/ 1 h 828"/>
                <a:gd name="T6" fmla="*/ 477 w 510"/>
                <a:gd name="T7" fmla="*/ 0 h 828"/>
                <a:gd name="T8" fmla="*/ 466 w 510"/>
                <a:gd name="T9" fmla="*/ 0 h 828"/>
                <a:gd name="T10" fmla="*/ 420 w 510"/>
                <a:gd name="T11" fmla="*/ 2 h 828"/>
                <a:gd name="T12" fmla="*/ 376 w 510"/>
                <a:gd name="T13" fmla="*/ 7 h 828"/>
                <a:gd name="T14" fmla="*/ 333 w 510"/>
                <a:gd name="T15" fmla="*/ 16 h 828"/>
                <a:gd name="T16" fmla="*/ 292 w 510"/>
                <a:gd name="T17" fmla="*/ 29 h 828"/>
                <a:gd name="T18" fmla="*/ 253 w 510"/>
                <a:gd name="T19" fmla="*/ 44 h 828"/>
                <a:gd name="T20" fmla="*/ 215 w 510"/>
                <a:gd name="T21" fmla="*/ 62 h 828"/>
                <a:gd name="T22" fmla="*/ 180 w 510"/>
                <a:gd name="T23" fmla="*/ 83 h 828"/>
                <a:gd name="T24" fmla="*/ 148 w 510"/>
                <a:gd name="T25" fmla="*/ 106 h 828"/>
                <a:gd name="T26" fmla="*/ 89 w 510"/>
                <a:gd name="T27" fmla="*/ 161 h 828"/>
                <a:gd name="T28" fmla="*/ 44 w 510"/>
                <a:gd name="T29" fmla="*/ 226 h 828"/>
                <a:gd name="T30" fmla="*/ 14 w 510"/>
                <a:gd name="T31" fmla="*/ 298 h 828"/>
                <a:gd name="T32" fmla="*/ 0 w 510"/>
                <a:gd name="T33" fmla="*/ 378 h 828"/>
                <a:gd name="T34" fmla="*/ 0 w 510"/>
                <a:gd name="T35" fmla="*/ 379 h 828"/>
                <a:gd name="T36" fmla="*/ 0 w 510"/>
                <a:gd name="T37" fmla="*/ 381 h 828"/>
                <a:gd name="T38" fmla="*/ 4 w 510"/>
                <a:gd name="T39" fmla="*/ 446 h 828"/>
                <a:gd name="T40" fmla="*/ 23 w 510"/>
                <a:gd name="T41" fmla="*/ 522 h 828"/>
                <a:gd name="T42" fmla="*/ 59 w 510"/>
                <a:gd name="T43" fmla="*/ 593 h 828"/>
                <a:gd name="T44" fmla="*/ 110 w 510"/>
                <a:gd name="T45" fmla="*/ 658 h 828"/>
                <a:gd name="T46" fmla="*/ 158 w 510"/>
                <a:gd name="T47" fmla="*/ 703 h 828"/>
                <a:gd name="T48" fmla="*/ 196 w 510"/>
                <a:gd name="T49" fmla="*/ 732 h 828"/>
                <a:gd name="T50" fmla="*/ 238 w 510"/>
                <a:gd name="T51" fmla="*/ 757 h 828"/>
                <a:gd name="T52" fmla="*/ 283 w 510"/>
                <a:gd name="T53" fmla="*/ 780 h 828"/>
                <a:gd name="T54" fmla="*/ 329 w 510"/>
                <a:gd name="T55" fmla="*/ 799 h 828"/>
                <a:gd name="T56" fmla="*/ 378 w 510"/>
                <a:gd name="T57" fmla="*/ 812 h 828"/>
                <a:gd name="T58" fmla="*/ 430 w 510"/>
                <a:gd name="T59" fmla="*/ 823 h 828"/>
                <a:gd name="T60" fmla="*/ 483 w 510"/>
                <a:gd name="T61" fmla="*/ 827 h 828"/>
                <a:gd name="T62" fmla="*/ 510 w 510"/>
                <a:gd name="T63" fmla="*/ 453 h 828"/>
                <a:gd name="T64" fmla="*/ 502 w 510"/>
                <a:gd name="T65" fmla="*/ 453 h 828"/>
                <a:gd name="T66" fmla="*/ 488 w 510"/>
                <a:gd name="T67" fmla="*/ 449 h 828"/>
                <a:gd name="T68" fmla="*/ 476 w 510"/>
                <a:gd name="T69" fmla="*/ 445 h 828"/>
                <a:gd name="T70" fmla="*/ 466 w 510"/>
                <a:gd name="T71" fmla="*/ 437 h 828"/>
                <a:gd name="T72" fmla="*/ 453 w 510"/>
                <a:gd name="T73" fmla="*/ 425 h 828"/>
                <a:gd name="T74" fmla="*/ 447 w 510"/>
                <a:gd name="T75" fmla="*/ 413 h 828"/>
                <a:gd name="T76" fmla="*/ 446 w 510"/>
                <a:gd name="T77" fmla="*/ 391 h 828"/>
                <a:gd name="T78" fmla="*/ 456 w 510"/>
                <a:gd name="T79" fmla="*/ 371 h 828"/>
                <a:gd name="T80" fmla="*/ 473 w 510"/>
                <a:gd name="T81" fmla="*/ 356 h 828"/>
                <a:gd name="T82" fmla="*/ 497 w 510"/>
                <a:gd name="T83" fmla="*/ 34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0" h="828">
                  <a:moveTo>
                    <a:pt x="510" y="348"/>
                  </a:moveTo>
                  <a:lnTo>
                    <a:pt x="510" y="4"/>
                  </a:lnTo>
                  <a:lnTo>
                    <a:pt x="504" y="4"/>
                  </a:lnTo>
                  <a:lnTo>
                    <a:pt x="499" y="2"/>
                  </a:lnTo>
                  <a:lnTo>
                    <a:pt x="494" y="2"/>
                  </a:lnTo>
                  <a:lnTo>
                    <a:pt x="488" y="1"/>
                  </a:lnTo>
                  <a:lnTo>
                    <a:pt x="483" y="1"/>
                  </a:lnTo>
                  <a:lnTo>
                    <a:pt x="477" y="0"/>
                  </a:lnTo>
                  <a:lnTo>
                    <a:pt x="472" y="0"/>
                  </a:lnTo>
                  <a:lnTo>
                    <a:pt x="466" y="0"/>
                  </a:lnTo>
                  <a:lnTo>
                    <a:pt x="443" y="0"/>
                  </a:lnTo>
                  <a:lnTo>
                    <a:pt x="420" y="2"/>
                  </a:lnTo>
                  <a:lnTo>
                    <a:pt x="398" y="5"/>
                  </a:lnTo>
                  <a:lnTo>
                    <a:pt x="376" y="7"/>
                  </a:lnTo>
                  <a:lnTo>
                    <a:pt x="354" y="12"/>
                  </a:lnTo>
                  <a:lnTo>
                    <a:pt x="333" y="16"/>
                  </a:lnTo>
                  <a:lnTo>
                    <a:pt x="313" y="22"/>
                  </a:lnTo>
                  <a:lnTo>
                    <a:pt x="292" y="29"/>
                  </a:lnTo>
                  <a:lnTo>
                    <a:pt x="272" y="36"/>
                  </a:lnTo>
                  <a:lnTo>
                    <a:pt x="253" y="44"/>
                  </a:lnTo>
                  <a:lnTo>
                    <a:pt x="233" y="52"/>
                  </a:lnTo>
                  <a:lnTo>
                    <a:pt x="215" y="62"/>
                  </a:lnTo>
                  <a:lnTo>
                    <a:pt x="197" y="71"/>
                  </a:lnTo>
                  <a:lnTo>
                    <a:pt x="180" y="83"/>
                  </a:lnTo>
                  <a:lnTo>
                    <a:pt x="164" y="95"/>
                  </a:lnTo>
                  <a:lnTo>
                    <a:pt x="148" y="106"/>
                  </a:lnTo>
                  <a:lnTo>
                    <a:pt x="117" y="133"/>
                  </a:lnTo>
                  <a:lnTo>
                    <a:pt x="89" y="161"/>
                  </a:lnTo>
                  <a:lnTo>
                    <a:pt x="65" y="192"/>
                  </a:lnTo>
                  <a:lnTo>
                    <a:pt x="44" y="226"/>
                  </a:lnTo>
                  <a:lnTo>
                    <a:pt x="27" y="262"/>
                  </a:lnTo>
                  <a:lnTo>
                    <a:pt x="14" y="298"/>
                  </a:lnTo>
                  <a:lnTo>
                    <a:pt x="5" y="338"/>
                  </a:lnTo>
                  <a:lnTo>
                    <a:pt x="0" y="378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0" y="381"/>
                  </a:lnTo>
                  <a:lnTo>
                    <a:pt x="0" y="407"/>
                  </a:lnTo>
                  <a:lnTo>
                    <a:pt x="4" y="446"/>
                  </a:lnTo>
                  <a:lnTo>
                    <a:pt x="12" y="484"/>
                  </a:lnTo>
                  <a:lnTo>
                    <a:pt x="23" y="522"/>
                  </a:lnTo>
                  <a:lnTo>
                    <a:pt x="40" y="558"/>
                  </a:lnTo>
                  <a:lnTo>
                    <a:pt x="59" y="593"/>
                  </a:lnTo>
                  <a:lnTo>
                    <a:pt x="83" y="627"/>
                  </a:lnTo>
                  <a:lnTo>
                    <a:pt x="110" y="658"/>
                  </a:lnTo>
                  <a:lnTo>
                    <a:pt x="140" y="688"/>
                  </a:lnTo>
                  <a:lnTo>
                    <a:pt x="158" y="703"/>
                  </a:lnTo>
                  <a:lnTo>
                    <a:pt x="177" y="718"/>
                  </a:lnTo>
                  <a:lnTo>
                    <a:pt x="196" y="732"/>
                  </a:lnTo>
                  <a:lnTo>
                    <a:pt x="217" y="746"/>
                  </a:lnTo>
                  <a:lnTo>
                    <a:pt x="238" y="757"/>
                  </a:lnTo>
                  <a:lnTo>
                    <a:pt x="260" y="769"/>
                  </a:lnTo>
                  <a:lnTo>
                    <a:pt x="283" y="780"/>
                  </a:lnTo>
                  <a:lnTo>
                    <a:pt x="306" y="789"/>
                  </a:lnTo>
                  <a:lnTo>
                    <a:pt x="329" y="799"/>
                  </a:lnTo>
                  <a:lnTo>
                    <a:pt x="353" y="805"/>
                  </a:lnTo>
                  <a:lnTo>
                    <a:pt x="378" y="812"/>
                  </a:lnTo>
                  <a:lnTo>
                    <a:pt x="404" y="818"/>
                  </a:lnTo>
                  <a:lnTo>
                    <a:pt x="430" y="823"/>
                  </a:lnTo>
                  <a:lnTo>
                    <a:pt x="456" y="825"/>
                  </a:lnTo>
                  <a:lnTo>
                    <a:pt x="483" y="827"/>
                  </a:lnTo>
                  <a:lnTo>
                    <a:pt x="510" y="828"/>
                  </a:lnTo>
                  <a:lnTo>
                    <a:pt x="510" y="453"/>
                  </a:lnTo>
                  <a:lnTo>
                    <a:pt x="509" y="453"/>
                  </a:lnTo>
                  <a:lnTo>
                    <a:pt x="502" y="453"/>
                  </a:lnTo>
                  <a:lnTo>
                    <a:pt x="495" y="452"/>
                  </a:lnTo>
                  <a:lnTo>
                    <a:pt x="488" y="449"/>
                  </a:lnTo>
                  <a:lnTo>
                    <a:pt x="482" y="447"/>
                  </a:lnTo>
                  <a:lnTo>
                    <a:pt x="476" y="445"/>
                  </a:lnTo>
                  <a:lnTo>
                    <a:pt x="472" y="441"/>
                  </a:lnTo>
                  <a:lnTo>
                    <a:pt x="466" y="437"/>
                  </a:lnTo>
                  <a:lnTo>
                    <a:pt x="461" y="432"/>
                  </a:lnTo>
                  <a:lnTo>
                    <a:pt x="453" y="425"/>
                  </a:lnTo>
                  <a:lnTo>
                    <a:pt x="450" y="419"/>
                  </a:lnTo>
                  <a:lnTo>
                    <a:pt x="447" y="413"/>
                  </a:lnTo>
                  <a:lnTo>
                    <a:pt x="446" y="402"/>
                  </a:lnTo>
                  <a:lnTo>
                    <a:pt x="446" y="391"/>
                  </a:lnTo>
                  <a:lnTo>
                    <a:pt x="450" y="380"/>
                  </a:lnTo>
                  <a:lnTo>
                    <a:pt x="456" y="371"/>
                  </a:lnTo>
                  <a:lnTo>
                    <a:pt x="464" y="363"/>
                  </a:lnTo>
                  <a:lnTo>
                    <a:pt x="473" y="356"/>
                  </a:lnTo>
                  <a:lnTo>
                    <a:pt x="484" y="351"/>
                  </a:lnTo>
                  <a:lnTo>
                    <a:pt x="497" y="349"/>
                  </a:lnTo>
                  <a:lnTo>
                    <a:pt x="510" y="348"/>
                  </a:lnTo>
                  <a:close/>
                </a:path>
              </a:pathLst>
            </a:custGeom>
            <a:solidFill>
              <a:srgbClr val="CCD8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9" name="Freeform 1519"/>
            <p:cNvSpPr>
              <a:spLocks/>
            </p:cNvSpPr>
            <p:nvPr userDrawn="1"/>
          </p:nvSpPr>
          <p:spPr bwMode="auto">
            <a:xfrm>
              <a:off x="3033" y="577"/>
              <a:ext cx="226" cy="386"/>
            </a:xfrm>
            <a:custGeom>
              <a:avLst/>
              <a:gdLst>
                <a:gd name="T0" fmla="*/ 453 w 453"/>
                <a:gd name="T1" fmla="*/ 396 h 772"/>
                <a:gd name="T2" fmla="*/ 452 w 453"/>
                <a:gd name="T3" fmla="*/ 373 h 772"/>
                <a:gd name="T4" fmla="*/ 448 w 453"/>
                <a:gd name="T5" fmla="*/ 351 h 772"/>
                <a:gd name="T6" fmla="*/ 428 w 453"/>
                <a:gd name="T7" fmla="*/ 276 h 772"/>
                <a:gd name="T8" fmla="*/ 391 w 453"/>
                <a:gd name="T9" fmla="*/ 208 h 772"/>
                <a:gd name="T10" fmla="*/ 340 w 453"/>
                <a:gd name="T11" fmla="*/ 147 h 772"/>
                <a:gd name="T12" fmla="*/ 279 w 453"/>
                <a:gd name="T13" fmla="*/ 96 h 772"/>
                <a:gd name="T14" fmla="*/ 249 w 453"/>
                <a:gd name="T15" fmla="*/ 77 h 772"/>
                <a:gd name="T16" fmla="*/ 217 w 453"/>
                <a:gd name="T17" fmla="*/ 58 h 772"/>
                <a:gd name="T18" fmla="*/ 183 w 453"/>
                <a:gd name="T19" fmla="*/ 43 h 772"/>
                <a:gd name="T20" fmla="*/ 149 w 453"/>
                <a:gd name="T21" fmla="*/ 30 h 772"/>
                <a:gd name="T22" fmla="*/ 113 w 453"/>
                <a:gd name="T23" fmla="*/ 19 h 772"/>
                <a:gd name="T24" fmla="*/ 76 w 453"/>
                <a:gd name="T25" fmla="*/ 10 h 772"/>
                <a:gd name="T26" fmla="*/ 38 w 453"/>
                <a:gd name="T27" fmla="*/ 3 h 772"/>
                <a:gd name="T28" fmla="*/ 0 w 453"/>
                <a:gd name="T29" fmla="*/ 0 h 772"/>
                <a:gd name="T30" fmla="*/ 6 w 453"/>
                <a:gd name="T31" fmla="*/ 311 h 772"/>
                <a:gd name="T32" fmla="*/ 17 w 453"/>
                <a:gd name="T33" fmla="*/ 312 h 772"/>
                <a:gd name="T34" fmla="*/ 29 w 453"/>
                <a:gd name="T35" fmla="*/ 317 h 772"/>
                <a:gd name="T36" fmla="*/ 38 w 453"/>
                <a:gd name="T37" fmla="*/ 321 h 772"/>
                <a:gd name="T38" fmla="*/ 52 w 453"/>
                <a:gd name="T39" fmla="*/ 333 h 772"/>
                <a:gd name="T40" fmla="*/ 65 w 453"/>
                <a:gd name="T41" fmla="*/ 351 h 772"/>
                <a:gd name="T42" fmla="*/ 68 w 453"/>
                <a:gd name="T43" fmla="*/ 374 h 772"/>
                <a:gd name="T44" fmla="*/ 61 w 453"/>
                <a:gd name="T45" fmla="*/ 396 h 772"/>
                <a:gd name="T46" fmla="*/ 50 w 453"/>
                <a:gd name="T47" fmla="*/ 409 h 772"/>
                <a:gd name="T48" fmla="*/ 38 w 453"/>
                <a:gd name="T49" fmla="*/ 417 h 772"/>
                <a:gd name="T50" fmla="*/ 25 w 453"/>
                <a:gd name="T51" fmla="*/ 421 h 772"/>
                <a:gd name="T52" fmla="*/ 12 w 453"/>
                <a:gd name="T53" fmla="*/ 425 h 772"/>
                <a:gd name="T54" fmla="*/ 2 w 453"/>
                <a:gd name="T55" fmla="*/ 425 h 772"/>
                <a:gd name="T56" fmla="*/ 1 w 453"/>
                <a:gd name="T57" fmla="*/ 425 h 772"/>
                <a:gd name="T58" fmla="*/ 0 w 453"/>
                <a:gd name="T59" fmla="*/ 772 h 772"/>
                <a:gd name="T60" fmla="*/ 6 w 453"/>
                <a:gd name="T61" fmla="*/ 772 h 772"/>
                <a:gd name="T62" fmla="*/ 13 w 453"/>
                <a:gd name="T63" fmla="*/ 772 h 772"/>
                <a:gd name="T64" fmla="*/ 65 w 453"/>
                <a:gd name="T65" fmla="*/ 769 h 772"/>
                <a:gd name="T66" fmla="*/ 113 w 453"/>
                <a:gd name="T67" fmla="*/ 762 h 772"/>
                <a:gd name="T68" fmla="*/ 160 w 453"/>
                <a:gd name="T69" fmla="*/ 751 h 772"/>
                <a:gd name="T70" fmla="*/ 205 w 453"/>
                <a:gd name="T71" fmla="*/ 736 h 772"/>
                <a:gd name="T72" fmla="*/ 247 w 453"/>
                <a:gd name="T73" fmla="*/ 716 h 772"/>
                <a:gd name="T74" fmla="*/ 286 w 453"/>
                <a:gd name="T75" fmla="*/ 694 h 772"/>
                <a:gd name="T76" fmla="*/ 320 w 453"/>
                <a:gd name="T77" fmla="*/ 669 h 772"/>
                <a:gd name="T78" fmla="*/ 353 w 453"/>
                <a:gd name="T79" fmla="*/ 640 h 772"/>
                <a:gd name="T80" fmla="*/ 394 w 453"/>
                <a:gd name="T81" fmla="*/ 591 h 772"/>
                <a:gd name="T82" fmla="*/ 425 w 453"/>
                <a:gd name="T83" fmla="*/ 535 h 772"/>
                <a:gd name="T84" fmla="*/ 445 w 453"/>
                <a:gd name="T85" fmla="*/ 476 h 772"/>
                <a:gd name="T86" fmla="*/ 453 w 453"/>
                <a:gd name="T87" fmla="*/ 41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3" h="772">
                  <a:moveTo>
                    <a:pt x="453" y="414"/>
                  </a:moveTo>
                  <a:lnTo>
                    <a:pt x="453" y="396"/>
                  </a:lnTo>
                  <a:lnTo>
                    <a:pt x="453" y="385"/>
                  </a:lnTo>
                  <a:lnTo>
                    <a:pt x="452" y="373"/>
                  </a:lnTo>
                  <a:lnTo>
                    <a:pt x="449" y="363"/>
                  </a:lnTo>
                  <a:lnTo>
                    <a:pt x="448" y="351"/>
                  </a:lnTo>
                  <a:lnTo>
                    <a:pt x="440" y="313"/>
                  </a:lnTo>
                  <a:lnTo>
                    <a:pt x="428" y="276"/>
                  </a:lnTo>
                  <a:lnTo>
                    <a:pt x="410" y="242"/>
                  </a:lnTo>
                  <a:lnTo>
                    <a:pt x="391" y="208"/>
                  </a:lnTo>
                  <a:lnTo>
                    <a:pt x="366" y="177"/>
                  </a:lnTo>
                  <a:lnTo>
                    <a:pt x="340" y="147"/>
                  </a:lnTo>
                  <a:lnTo>
                    <a:pt x="311" y="121"/>
                  </a:lnTo>
                  <a:lnTo>
                    <a:pt x="279" y="96"/>
                  </a:lnTo>
                  <a:lnTo>
                    <a:pt x="264" y="86"/>
                  </a:lnTo>
                  <a:lnTo>
                    <a:pt x="249" y="77"/>
                  </a:lnTo>
                  <a:lnTo>
                    <a:pt x="233" y="68"/>
                  </a:lnTo>
                  <a:lnTo>
                    <a:pt x="217" y="58"/>
                  </a:lnTo>
                  <a:lnTo>
                    <a:pt x="201" y="50"/>
                  </a:lnTo>
                  <a:lnTo>
                    <a:pt x="183" y="43"/>
                  </a:lnTo>
                  <a:lnTo>
                    <a:pt x="166" y="37"/>
                  </a:lnTo>
                  <a:lnTo>
                    <a:pt x="149" y="30"/>
                  </a:lnTo>
                  <a:lnTo>
                    <a:pt x="131" y="24"/>
                  </a:lnTo>
                  <a:lnTo>
                    <a:pt x="113" y="19"/>
                  </a:lnTo>
                  <a:lnTo>
                    <a:pt x="95" y="14"/>
                  </a:lnTo>
                  <a:lnTo>
                    <a:pt x="76" y="10"/>
                  </a:lnTo>
                  <a:lnTo>
                    <a:pt x="58" y="7"/>
                  </a:lnTo>
                  <a:lnTo>
                    <a:pt x="38" y="3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310"/>
                  </a:lnTo>
                  <a:lnTo>
                    <a:pt x="6" y="311"/>
                  </a:lnTo>
                  <a:lnTo>
                    <a:pt x="12" y="311"/>
                  </a:lnTo>
                  <a:lnTo>
                    <a:pt x="17" y="312"/>
                  </a:lnTo>
                  <a:lnTo>
                    <a:pt x="23" y="314"/>
                  </a:lnTo>
                  <a:lnTo>
                    <a:pt x="29" y="317"/>
                  </a:lnTo>
                  <a:lnTo>
                    <a:pt x="33" y="319"/>
                  </a:lnTo>
                  <a:lnTo>
                    <a:pt x="38" y="321"/>
                  </a:lnTo>
                  <a:lnTo>
                    <a:pt x="43" y="325"/>
                  </a:lnTo>
                  <a:lnTo>
                    <a:pt x="52" y="333"/>
                  </a:lnTo>
                  <a:lnTo>
                    <a:pt x="60" y="341"/>
                  </a:lnTo>
                  <a:lnTo>
                    <a:pt x="65" y="351"/>
                  </a:lnTo>
                  <a:lnTo>
                    <a:pt x="68" y="363"/>
                  </a:lnTo>
                  <a:lnTo>
                    <a:pt x="68" y="374"/>
                  </a:lnTo>
                  <a:lnTo>
                    <a:pt x="67" y="386"/>
                  </a:lnTo>
                  <a:lnTo>
                    <a:pt x="61" y="396"/>
                  </a:lnTo>
                  <a:lnTo>
                    <a:pt x="54" y="404"/>
                  </a:lnTo>
                  <a:lnTo>
                    <a:pt x="50" y="409"/>
                  </a:lnTo>
                  <a:lnTo>
                    <a:pt x="44" y="413"/>
                  </a:lnTo>
                  <a:lnTo>
                    <a:pt x="38" y="417"/>
                  </a:lnTo>
                  <a:lnTo>
                    <a:pt x="32" y="419"/>
                  </a:lnTo>
                  <a:lnTo>
                    <a:pt x="25" y="421"/>
                  </a:lnTo>
                  <a:lnTo>
                    <a:pt x="18" y="424"/>
                  </a:lnTo>
                  <a:lnTo>
                    <a:pt x="12" y="425"/>
                  </a:lnTo>
                  <a:lnTo>
                    <a:pt x="4" y="425"/>
                  </a:lnTo>
                  <a:lnTo>
                    <a:pt x="2" y="425"/>
                  </a:lnTo>
                  <a:lnTo>
                    <a:pt x="2" y="425"/>
                  </a:lnTo>
                  <a:lnTo>
                    <a:pt x="1" y="425"/>
                  </a:lnTo>
                  <a:lnTo>
                    <a:pt x="0" y="425"/>
                  </a:lnTo>
                  <a:lnTo>
                    <a:pt x="0" y="772"/>
                  </a:lnTo>
                  <a:lnTo>
                    <a:pt x="2" y="772"/>
                  </a:lnTo>
                  <a:lnTo>
                    <a:pt x="6" y="772"/>
                  </a:lnTo>
                  <a:lnTo>
                    <a:pt x="9" y="772"/>
                  </a:lnTo>
                  <a:lnTo>
                    <a:pt x="13" y="772"/>
                  </a:lnTo>
                  <a:lnTo>
                    <a:pt x="38" y="771"/>
                  </a:lnTo>
                  <a:lnTo>
                    <a:pt x="65" y="769"/>
                  </a:lnTo>
                  <a:lnTo>
                    <a:pt x="89" y="766"/>
                  </a:lnTo>
                  <a:lnTo>
                    <a:pt x="113" y="762"/>
                  </a:lnTo>
                  <a:lnTo>
                    <a:pt x="137" y="757"/>
                  </a:lnTo>
                  <a:lnTo>
                    <a:pt x="160" y="751"/>
                  </a:lnTo>
                  <a:lnTo>
                    <a:pt x="183" y="744"/>
                  </a:lnTo>
                  <a:lnTo>
                    <a:pt x="205" y="736"/>
                  </a:lnTo>
                  <a:lnTo>
                    <a:pt x="226" y="727"/>
                  </a:lnTo>
                  <a:lnTo>
                    <a:pt x="247" y="716"/>
                  </a:lnTo>
                  <a:lnTo>
                    <a:pt x="266" y="706"/>
                  </a:lnTo>
                  <a:lnTo>
                    <a:pt x="286" y="694"/>
                  </a:lnTo>
                  <a:lnTo>
                    <a:pt x="304" y="682"/>
                  </a:lnTo>
                  <a:lnTo>
                    <a:pt x="320" y="669"/>
                  </a:lnTo>
                  <a:lnTo>
                    <a:pt x="338" y="655"/>
                  </a:lnTo>
                  <a:lnTo>
                    <a:pt x="353" y="640"/>
                  </a:lnTo>
                  <a:lnTo>
                    <a:pt x="375" y="616"/>
                  </a:lnTo>
                  <a:lnTo>
                    <a:pt x="394" y="591"/>
                  </a:lnTo>
                  <a:lnTo>
                    <a:pt x="411" y="563"/>
                  </a:lnTo>
                  <a:lnTo>
                    <a:pt x="425" y="535"/>
                  </a:lnTo>
                  <a:lnTo>
                    <a:pt x="437" y="506"/>
                  </a:lnTo>
                  <a:lnTo>
                    <a:pt x="445" y="476"/>
                  </a:lnTo>
                  <a:lnTo>
                    <a:pt x="451" y="446"/>
                  </a:lnTo>
                  <a:lnTo>
                    <a:pt x="453" y="414"/>
                  </a:lnTo>
                  <a:close/>
                </a:path>
              </a:pathLst>
            </a:custGeom>
            <a:solidFill>
              <a:srgbClr val="5B667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0" name="Freeform 1520"/>
            <p:cNvSpPr>
              <a:spLocks/>
            </p:cNvSpPr>
            <p:nvPr userDrawn="1"/>
          </p:nvSpPr>
          <p:spPr bwMode="auto">
            <a:xfrm>
              <a:off x="2795" y="576"/>
              <a:ext cx="238" cy="387"/>
            </a:xfrm>
            <a:custGeom>
              <a:avLst/>
              <a:gdLst>
                <a:gd name="T0" fmla="*/ 475 w 475"/>
                <a:gd name="T1" fmla="*/ 1 h 773"/>
                <a:gd name="T2" fmla="*/ 467 w 475"/>
                <a:gd name="T3" fmla="*/ 1 h 773"/>
                <a:gd name="T4" fmla="*/ 458 w 475"/>
                <a:gd name="T5" fmla="*/ 0 h 773"/>
                <a:gd name="T6" fmla="*/ 450 w 475"/>
                <a:gd name="T7" fmla="*/ 0 h 773"/>
                <a:gd name="T8" fmla="*/ 440 w 475"/>
                <a:gd name="T9" fmla="*/ 0 h 773"/>
                <a:gd name="T10" fmla="*/ 398 w 475"/>
                <a:gd name="T11" fmla="*/ 1 h 773"/>
                <a:gd name="T12" fmla="*/ 355 w 475"/>
                <a:gd name="T13" fmla="*/ 6 h 773"/>
                <a:gd name="T14" fmla="*/ 315 w 475"/>
                <a:gd name="T15" fmla="*/ 15 h 773"/>
                <a:gd name="T16" fmla="*/ 276 w 475"/>
                <a:gd name="T17" fmla="*/ 26 h 773"/>
                <a:gd name="T18" fmla="*/ 239 w 475"/>
                <a:gd name="T19" fmla="*/ 40 h 773"/>
                <a:gd name="T20" fmla="*/ 203 w 475"/>
                <a:gd name="T21" fmla="*/ 56 h 773"/>
                <a:gd name="T22" fmla="*/ 171 w 475"/>
                <a:gd name="T23" fmla="*/ 76 h 773"/>
                <a:gd name="T24" fmla="*/ 140 w 475"/>
                <a:gd name="T25" fmla="*/ 97 h 773"/>
                <a:gd name="T26" fmla="*/ 84 w 475"/>
                <a:gd name="T27" fmla="*/ 148 h 773"/>
                <a:gd name="T28" fmla="*/ 42 w 475"/>
                <a:gd name="T29" fmla="*/ 209 h 773"/>
                <a:gd name="T30" fmla="*/ 13 w 475"/>
                <a:gd name="T31" fmla="*/ 277 h 773"/>
                <a:gd name="T32" fmla="*/ 0 w 475"/>
                <a:gd name="T33" fmla="*/ 352 h 773"/>
                <a:gd name="T34" fmla="*/ 0 w 475"/>
                <a:gd name="T35" fmla="*/ 353 h 773"/>
                <a:gd name="T36" fmla="*/ 0 w 475"/>
                <a:gd name="T37" fmla="*/ 354 h 773"/>
                <a:gd name="T38" fmla="*/ 4 w 475"/>
                <a:gd name="T39" fmla="*/ 415 h 773"/>
                <a:gd name="T40" fmla="*/ 22 w 475"/>
                <a:gd name="T41" fmla="*/ 486 h 773"/>
                <a:gd name="T42" fmla="*/ 56 w 475"/>
                <a:gd name="T43" fmla="*/ 553 h 773"/>
                <a:gd name="T44" fmla="*/ 103 w 475"/>
                <a:gd name="T45" fmla="*/ 614 h 773"/>
                <a:gd name="T46" fmla="*/ 148 w 475"/>
                <a:gd name="T47" fmla="*/ 655 h 773"/>
                <a:gd name="T48" fmla="*/ 184 w 475"/>
                <a:gd name="T49" fmla="*/ 682 h 773"/>
                <a:gd name="T50" fmla="*/ 223 w 475"/>
                <a:gd name="T51" fmla="*/ 706 h 773"/>
                <a:gd name="T52" fmla="*/ 264 w 475"/>
                <a:gd name="T53" fmla="*/ 725 h 773"/>
                <a:gd name="T54" fmla="*/ 307 w 475"/>
                <a:gd name="T55" fmla="*/ 743 h 773"/>
                <a:gd name="T56" fmla="*/ 353 w 475"/>
                <a:gd name="T57" fmla="*/ 757 h 773"/>
                <a:gd name="T58" fmla="*/ 400 w 475"/>
                <a:gd name="T59" fmla="*/ 766 h 773"/>
                <a:gd name="T60" fmla="*/ 450 w 475"/>
                <a:gd name="T61" fmla="*/ 772 h 773"/>
                <a:gd name="T62" fmla="*/ 475 w 475"/>
                <a:gd name="T63" fmla="*/ 426 h 773"/>
                <a:gd name="T64" fmla="*/ 461 w 475"/>
                <a:gd name="T65" fmla="*/ 424 h 773"/>
                <a:gd name="T66" fmla="*/ 447 w 475"/>
                <a:gd name="T67" fmla="*/ 420 h 773"/>
                <a:gd name="T68" fmla="*/ 436 w 475"/>
                <a:gd name="T69" fmla="*/ 413 h 773"/>
                <a:gd name="T70" fmla="*/ 426 w 475"/>
                <a:gd name="T71" fmla="*/ 405 h 773"/>
                <a:gd name="T72" fmla="*/ 411 w 475"/>
                <a:gd name="T73" fmla="*/ 387 h 773"/>
                <a:gd name="T74" fmla="*/ 406 w 475"/>
                <a:gd name="T75" fmla="*/ 364 h 773"/>
                <a:gd name="T76" fmla="*/ 412 w 475"/>
                <a:gd name="T77" fmla="*/ 342 h 773"/>
                <a:gd name="T78" fmla="*/ 427 w 475"/>
                <a:gd name="T79" fmla="*/ 326 h 773"/>
                <a:gd name="T80" fmla="*/ 436 w 475"/>
                <a:gd name="T81" fmla="*/ 320 h 773"/>
                <a:gd name="T82" fmla="*/ 446 w 475"/>
                <a:gd name="T83" fmla="*/ 314 h 773"/>
                <a:gd name="T84" fmla="*/ 459 w 475"/>
                <a:gd name="T85" fmla="*/ 312 h 773"/>
                <a:gd name="T86" fmla="*/ 472 w 475"/>
                <a:gd name="T87" fmla="*/ 311 h 773"/>
                <a:gd name="T88" fmla="*/ 474 w 475"/>
                <a:gd name="T89" fmla="*/ 311 h 773"/>
                <a:gd name="T90" fmla="*/ 475 w 475"/>
                <a:gd name="T91" fmla="*/ 31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5" h="773">
                  <a:moveTo>
                    <a:pt x="475" y="311"/>
                  </a:moveTo>
                  <a:lnTo>
                    <a:pt x="475" y="1"/>
                  </a:lnTo>
                  <a:lnTo>
                    <a:pt x="470" y="1"/>
                  </a:lnTo>
                  <a:lnTo>
                    <a:pt x="467" y="1"/>
                  </a:lnTo>
                  <a:lnTo>
                    <a:pt x="462" y="1"/>
                  </a:lnTo>
                  <a:lnTo>
                    <a:pt x="458" y="0"/>
                  </a:lnTo>
                  <a:lnTo>
                    <a:pt x="453" y="0"/>
                  </a:lnTo>
                  <a:lnTo>
                    <a:pt x="450" y="0"/>
                  </a:lnTo>
                  <a:lnTo>
                    <a:pt x="445" y="0"/>
                  </a:lnTo>
                  <a:lnTo>
                    <a:pt x="440" y="0"/>
                  </a:lnTo>
                  <a:lnTo>
                    <a:pt x="419" y="0"/>
                  </a:lnTo>
                  <a:lnTo>
                    <a:pt x="398" y="1"/>
                  </a:lnTo>
                  <a:lnTo>
                    <a:pt x="376" y="3"/>
                  </a:lnTo>
                  <a:lnTo>
                    <a:pt x="355" y="6"/>
                  </a:lnTo>
                  <a:lnTo>
                    <a:pt x="334" y="10"/>
                  </a:lnTo>
                  <a:lnTo>
                    <a:pt x="315" y="15"/>
                  </a:lnTo>
                  <a:lnTo>
                    <a:pt x="295" y="19"/>
                  </a:lnTo>
                  <a:lnTo>
                    <a:pt x="276" y="26"/>
                  </a:lnTo>
                  <a:lnTo>
                    <a:pt x="257" y="32"/>
                  </a:lnTo>
                  <a:lnTo>
                    <a:pt x="239" y="40"/>
                  </a:lnTo>
                  <a:lnTo>
                    <a:pt x="220" y="48"/>
                  </a:lnTo>
                  <a:lnTo>
                    <a:pt x="203" y="56"/>
                  </a:lnTo>
                  <a:lnTo>
                    <a:pt x="187" y="65"/>
                  </a:lnTo>
                  <a:lnTo>
                    <a:pt x="171" y="76"/>
                  </a:lnTo>
                  <a:lnTo>
                    <a:pt x="155" y="86"/>
                  </a:lnTo>
                  <a:lnTo>
                    <a:pt x="140" y="97"/>
                  </a:lnTo>
                  <a:lnTo>
                    <a:pt x="111" y="122"/>
                  </a:lnTo>
                  <a:lnTo>
                    <a:pt x="84" y="148"/>
                  </a:lnTo>
                  <a:lnTo>
                    <a:pt x="61" y="178"/>
                  </a:lnTo>
                  <a:lnTo>
                    <a:pt x="42" y="209"/>
                  </a:lnTo>
                  <a:lnTo>
                    <a:pt x="26" y="243"/>
                  </a:lnTo>
                  <a:lnTo>
                    <a:pt x="13" y="277"/>
                  </a:lnTo>
                  <a:lnTo>
                    <a:pt x="4" y="31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53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79"/>
                  </a:lnTo>
                  <a:lnTo>
                    <a:pt x="4" y="415"/>
                  </a:lnTo>
                  <a:lnTo>
                    <a:pt x="11" y="451"/>
                  </a:lnTo>
                  <a:lnTo>
                    <a:pt x="22" y="486"/>
                  </a:lnTo>
                  <a:lnTo>
                    <a:pt x="37" y="520"/>
                  </a:lnTo>
                  <a:lnTo>
                    <a:pt x="56" y="553"/>
                  </a:lnTo>
                  <a:lnTo>
                    <a:pt x="79" y="584"/>
                  </a:lnTo>
                  <a:lnTo>
                    <a:pt x="103" y="614"/>
                  </a:lnTo>
                  <a:lnTo>
                    <a:pt x="132" y="641"/>
                  </a:lnTo>
                  <a:lnTo>
                    <a:pt x="148" y="655"/>
                  </a:lnTo>
                  <a:lnTo>
                    <a:pt x="166" y="669"/>
                  </a:lnTo>
                  <a:lnTo>
                    <a:pt x="184" y="682"/>
                  </a:lnTo>
                  <a:lnTo>
                    <a:pt x="203" y="694"/>
                  </a:lnTo>
                  <a:lnTo>
                    <a:pt x="223" y="706"/>
                  </a:lnTo>
                  <a:lnTo>
                    <a:pt x="242" y="716"/>
                  </a:lnTo>
                  <a:lnTo>
                    <a:pt x="264" y="725"/>
                  </a:lnTo>
                  <a:lnTo>
                    <a:pt x="285" y="735"/>
                  </a:lnTo>
                  <a:lnTo>
                    <a:pt x="307" y="743"/>
                  </a:lnTo>
                  <a:lnTo>
                    <a:pt x="330" y="750"/>
                  </a:lnTo>
                  <a:lnTo>
                    <a:pt x="353" y="757"/>
                  </a:lnTo>
                  <a:lnTo>
                    <a:pt x="377" y="761"/>
                  </a:lnTo>
                  <a:lnTo>
                    <a:pt x="400" y="766"/>
                  </a:lnTo>
                  <a:lnTo>
                    <a:pt x="426" y="769"/>
                  </a:lnTo>
                  <a:lnTo>
                    <a:pt x="450" y="772"/>
                  </a:lnTo>
                  <a:lnTo>
                    <a:pt x="475" y="773"/>
                  </a:lnTo>
                  <a:lnTo>
                    <a:pt x="475" y="426"/>
                  </a:lnTo>
                  <a:lnTo>
                    <a:pt x="468" y="425"/>
                  </a:lnTo>
                  <a:lnTo>
                    <a:pt x="461" y="424"/>
                  </a:lnTo>
                  <a:lnTo>
                    <a:pt x="454" y="422"/>
                  </a:lnTo>
                  <a:lnTo>
                    <a:pt x="447" y="420"/>
                  </a:lnTo>
                  <a:lnTo>
                    <a:pt x="442" y="417"/>
                  </a:lnTo>
                  <a:lnTo>
                    <a:pt x="436" y="413"/>
                  </a:lnTo>
                  <a:lnTo>
                    <a:pt x="430" y="410"/>
                  </a:lnTo>
                  <a:lnTo>
                    <a:pt x="426" y="405"/>
                  </a:lnTo>
                  <a:lnTo>
                    <a:pt x="416" y="397"/>
                  </a:lnTo>
                  <a:lnTo>
                    <a:pt x="411" y="387"/>
                  </a:lnTo>
                  <a:lnTo>
                    <a:pt x="407" y="375"/>
                  </a:lnTo>
                  <a:lnTo>
                    <a:pt x="406" y="364"/>
                  </a:lnTo>
                  <a:lnTo>
                    <a:pt x="407" y="352"/>
                  </a:lnTo>
                  <a:lnTo>
                    <a:pt x="412" y="342"/>
                  </a:lnTo>
                  <a:lnTo>
                    <a:pt x="419" y="334"/>
                  </a:lnTo>
                  <a:lnTo>
                    <a:pt x="427" y="326"/>
                  </a:lnTo>
                  <a:lnTo>
                    <a:pt x="431" y="322"/>
                  </a:lnTo>
                  <a:lnTo>
                    <a:pt x="436" y="320"/>
                  </a:lnTo>
                  <a:lnTo>
                    <a:pt x="442" y="316"/>
                  </a:lnTo>
                  <a:lnTo>
                    <a:pt x="446" y="314"/>
                  </a:lnTo>
                  <a:lnTo>
                    <a:pt x="452" y="313"/>
                  </a:lnTo>
                  <a:lnTo>
                    <a:pt x="459" y="312"/>
                  </a:lnTo>
                  <a:lnTo>
                    <a:pt x="465" y="311"/>
                  </a:lnTo>
                  <a:lnTo>
                    <a:pt x="472" y="311"/>
                  </a:lnTo>
                  <a:lnTo>
                    <a:pt x="473" y="311"/>
                  </a:lnTo>
                  <a:lnTo>
                    <a:pt x="474" y="311"/>
                  </a:lnTo>
                  <a:lnTo>
                    <a:pt x="474" y="311"/>
                  </a:lnTo>
                  <a:lnTo>
                    <a:pt x="475" y="311"/>
                  </a:lnTo>
                  <a:close/>
                </a:path>
              </a:pathLst>
            </a:custGeom>
            <a:solidFill>
              <a:srgbClr val="5B667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1" name="Freeform 1521"/>
            <p:cNvSpPr>
              <a:spLocks/>
            </p:cNvSpPr>
            <p:nvPr userDrawn="1"/>
          </p:nvSpPr>
          <p:spPr bwMode="auto">
            <a:xfrm>
              <a:off x="3094" y="792"/>
              <a:ext cx="151" cy="129"/>
            </a:xfrm>
            <a:custGeom>
              <a:avLst/>
              <a:gdLst>
                <a:gd name="T0" fmla="*/ 0 w 303"/>
                <a:gd name="T1" fmla="*/ 43 h 259"/>
                <a:gd name="T2" fmla="*/ 173 w 303"/>
                <a:gd name="T3" fmla="*/ 259 h 259"/>
                <a:gd name="T4" fmla="*/ 195 w 303"/>
                <a:gd name="T5" fmla="*/ 242 h 259"/>
                <a:gd name="T6" fmla="*/ 215 w 303"/>
                <a:gd name="T7" fmla="*/ 225 h 259"/>
                <a:gd name="T8" fmla="*/ 233 w 303"/>
                <a:gd name="T9" fmla="*/ 209 h 259"/>
                <a:gd name="T10" fmla="*/ 249 w 303"/>
                <a:gd name="T11" fmla="*/ 192 h 259"/>
                <a:gd name="T12" fmla="*/ 264 w 303"/>
                <a:gd name="T13" fmla="*/ 173 h 259"/>
                <a:gd name="T14" fmla="*/ 278 w 303"/>
                <a:gd name="T15" fmla="*/ 154 h 259"/>
                <a:gd name="T16" fmla="*/ 292 w 303"/>
                <a:gd name="T17" fmla="*/ 132 h 259"/>
                <a:gd name="T18" fmla="*/ 303 w 303"/>
                <a:gd name="T19" fmla="*/ 109 h 259"/>
                <a:gd name="T20" fmla="*/ 36 w 303"/>
                <a:gd name="T21" fmla="*/ 0 h 259"/>
                <a:gd name="T22" fmla="*/ 0 w 303"/>
                <a:gd name="T23" fmla="*/ 4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259">
                  <a:moveTo>
                    <a:pt x="0" y="43"/>
                  </a:moveTo>
                  <a:lnTo>
                    <a:pt x="173" y="259"/>
                  </a:lnTo>
                  <a:lnTo>
                    <a:pt x="195" y="242"/>
                  </a:lnTo>
                  <a:lnTo>
                    <a:pt x="215" y="225"/>
                  </a:lnTo>
                  <a:lnTo>
                    <a:pt x="233" y="209"/>
                  </a:lnTo>
                  <a:lnTo>
                    <a:pt x="249" y="192"/>
                  </a:lnTo>
                  <a:lnTo>
                    <a:pt x="264" y="173"/>
                  </a:lnTo>
                  <a:lnTo>
                    <a:pt x="278" y="154"/>
                  </a:lnTo>
                  <a:lnTo>
                    <a:pt x="292" y="132"/>
                  </a:lnTo>
                  <a:lnTo>
                    <a:pt x="303" y="109"/>
                  </a:lnTo>
                  <a:lnTo>
                    <a:pt x="36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1B7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2" name="Freeform 1522"/>
            <p:cNvSpPr>
              <a:spLocks/>
            </p:cNvSpPr>
            <p:nvPr userDrawn="1"/>
          </p:nvSpPr>
          <p:spPr bwMode="auto">
            <a:xfrm>
              <a:off x="3101" y="805"/>
              <a:ext cx="131" cy="92"/>
            </a:xfrm>
            <a:custGeom>
              <a:avLst/>
              <a:gdLst>
                <a:gd name="T0" fmla="*/ 262 w 262"/>
                <a:gd name="T1" fmla="*/ 127 h 184"/>
                <a:gd name="T2" fmla="*/ 257 w 262"/>
                <a:gd name="T3" fmla="*/ 134 h 184"/>
                <a:gd name="T4" fmla="*/ 251 w 262"/>
                <a:gd name="T5" fmla="*/ 142 h 184"/>
                <a:gd name="T6" fmla="*/ 246 w 262"/>
                <a:gd name="T7" fmla="*/ 150 h 184"/>
                <a:gd name="T8" fmla="*/ 240 w 262"/>
                <a:gd name="T9" fmla="*/ 157 h 184"/>
                <a:gd name="T10" fmla="*/ 233 w 262"/>
                <a:gd name="T11" fmla="*/ 165 h 184"/>
                <a:gd name="T12" fmla="*/ 227 w 262"/>
                <a:gd name="T13" fmla="*/ 172 h 184"/>
                <a:gd name="T14" fmla="*/ 220 w 262"/>
                <a:gd name="T15" fmla="*/ 179 h 184"/>
                <a:gd name="T16" fmla="*/ 215 w 262"/>
                <a:gd name="T17" fmla="*/ 184 h 184"/>
                <a:gd name="T18" fmla="*/ 0 w 262"/>
                <a:gd name="T19" fmla="*/ 6 h 184"/>
                <a:gd name="T20" fmla="*/ 27 w 262"/>
                <a:gd name="T21" fmla="*/ 0 h 184"/>
                <a:gd name="T22" fmla="*/ 262 w 262"/>
                <a:gd name="T23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184">
                  <a:moveTo>
                    <a:pt x="262" y="127"/>
                  </a:moveTo>
                  <a:lnTo>
                    <a:pt x="257" y="134"/>
                  </a:lnTo>
                  <a:lnTo>
                    <a:pt x="251" y="142"/>
                  </a:lnTo>
                  <a:lnTo>
                    <a:pt x="246" y="150"/>
                  </a:lnTo>
                  <a:lnTo>
                    <a:pt x="240" y="157"/>
                  </a:lnTo>
                  <a:lnTo>
                    <a:pt x="233" y="165"/>
                  </a:lnTo>
                  <a:lnTo>
                    <a:pt x="227" y="172"/>
                  </a:lnTo>
                  <a:lnTo>
                    <a:pt x="220" y="179"/>
                  </a:lnTo>
                  <a:lnTo>
                    <a:pt x="215" y="184"/>
                  </a:lnTo>
                  <a:lnTo>
                    <a:pt x="0" y="6"/>
                  </a:lnTo>
                  <a:lnTo>
                    <a:pt x="27" y="0"/>
                  </a:lnTo>
                  <a:lnTo>
                    <a:pt x="262" y="127"/>
                  </a:lnTo>
                  <a:close/>
                </a:path>
              </a:pathLst>
            </a:custGeom>
            <a:solidFill>
              <a:srgbClr val="B2D8E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3" name="Freeform 1523"/>
            <p:cNvSpPr>
              <a:spLocks/>
            </p:cNvSpPr>
            <p:nvPr userDrawn="1"/>
          </p:nvSpPr>
          <p:spPr bwMode="auto">
            <a:xfrm>
              <a:off x="3062" y="823"/>
              <a:ext cx="95" cy="129"/>
            </a:xfrm>
            <a:custGeom>
              <a:avLst/>
              <a:gdLst>
                <a:gd name="T0" fmla="*/ 42 w 190"/>
                <a:gd name="T1" fmla="*/ 0 h 258"/>
                <a:gd name="T2" fmla="*/ 190 w 190"/>
                <a:gd name="T3" fmla="*/ 225 h 258"/>
                <a:gd name="T4" fmla="*/ 178 w 190"/>
                <a:gd name="T5" fmla="*/ 230 h 258"/>
                <a:gd name="T6" fmla="*/ 167 w 190"/>
                <a:gd name="T7" fmla="*/ 235 h 258"/>
                <a:gd name="T8" fmla="*/ 157 w 190"/>
                <a:gd name="T9" fmla="*/ 238 h 258"/>
                <a:gd name="T10" fmla="*/ 145 w 190"/>
                <a:gd name="T11" fmla="*/ 243 h 258"/>
                <a:gd name="T12" fmla="*/ 133 w 190"/>
                <a:gd name="T13" fmla="*/ 246 h 258"/>
                <a:gd name="T14" fmla="*/ 122 w 190"/>
                <a:gd name="T15" fmla="*/ 250 h 258"/>
                <a:gd name="T16" fmla="*/ 110 w 190"/>
                <a:gd name="T17" fmla="*/ 253 h 258"/>
                <a:gd name="T18" fmla="*/ 99 w 190"/>
                <a:gd name="T19" fmla="*/ 258 h 258"/>
                <a:gd name="T20" fmla="*/ 0 w 190"/>
                <a:gd name="T21" fmla="*/ 16 h 258"/>
                <a:gd name="T22" fmla="*/ 42 w 190"/>
                <a:gd name="T2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58">
                  <a:moveTo>
                    <a:pt x="42" y="0"/>
                  </a:moveTo>
                  <a:lnTo>
                    <a:pt x="190" y="225"/>
                  </a:lnTo>
                  <a:lnTo>
                    <a:pt x="178" y="230"/>
                  </a:lnTo>
                  <a:lnTo>
                    <a:pt x="167" y="235"/>
                  </a:lnTo>
                  <a:lnTo>
                    <a:pt x="157" y="238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22" y="250"/>
                  </a:lnTo>
                  <a:lnTo>
                    <a:pt x="110" y="253"/>
                  </a:lnTo>
                  <a:lnTo>
                    <a:pt x="99" y="258"/>
                  </a:lnTo>
                  <a:lnTo>
                    <a:pt x="0" y="1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5828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4" name="Freeform 1524"/>
            <p:cNvSpPr>
              <a:spLocks/>
            </p:cNvSpPr>
            <p:nvPr userDrawn="1"/>
          </p:nvSpPr>
          <p:spPr bwMode="auto">
            <a:xfrm>
              <a:off x="3033" y="834"/>
              <a:ext cx="57" cy="129"/>
            </a:xfrm>
            <a:custGeom>
              <a:avLst/>
              <a:gdLst>
                <a:gd name="T0" fmla="*/ 0 w 114"/>
                <a:gd name="T1" fmla="*/ 0 h 259"/>
                <a:gd name="T2" fmla="*/ 0 w 114"/>
                <a:gd name="T3" fmla="*/ 258 h 259"/>
                <a:gd name="T4" fmla="*/ 9 w 114"/>
                <a:gd name="T5" fmla="*/ 259 h 259"/>
                <a:gd name="T6" fmla="*/ 22 w 114"/>
                <a:gd name="T7" fmla="*/ 259 h 259"/>
                <a:gd name="T8" fmla="*/ 38 w 114"/>
                <a:gd name="T9" fmla="*/ 258 h 259"/>
                <a:gd name="T10" fmla="*/ 56 w 114"/>
                <a:gd name="T11" fmla="*/ 255 h 259"/>
                <a:gd name="T12" fmla="*/ 73 w 114"/>
                <a:gd name="T13" fmla="*/ 254 h 259"/>
                <a:gd name="T14" fmla="*/ 89 w 114"/>
                <a:gd name="T15" fmla="*/ 252 h 259"/>
                <a:gd name="T16" fmla="*/ 104 w 114"/>
                <a:gd name="T17" fmla="*/ 248 h 259"/>
                <a:gd name="T18" fmla="*/ 114 w 114"/>
                <a:gd name="T19" fmla="*/ 246 h 259"/>
                <a:gd name="T20" fmla="*/ 32 w 114"/>
                <a:gd name="T21" fmla="*/ 0 h 259"/>
                <a:gd name="T22" fmla="*/ 0 w 114"/>
                <a:gd name="T2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259">
                  <a:moveTo>
                    <a:pt x="0" y="0"/>
                  </a:moveTo>
                  <a:lnTo>
                    <a:pt x="0" y="258"/>
                  </a:lnTo>
                  <a:lnTo>
                    <a:pt x="9" y="259"/>
                  </a:lnTo>
                  <a:lnTo>
                    <a:pt x="22" y="259"/>
                  </a:lnTo>
                  <a:lnTo>
                    <a:pt x="38" y="258"/>
                  </a:lnTo>
                  <a:lnTo>
                    <a:pt x="56" y="255"/>
                  </a:lnTo>
                  <a:lnTo>
                    <a:pt x="73" y="254"/>
                  </a:lnTo>
                  <a:lnTo>
                    <a:pt x="89" y="252"/>
                  </a:lnTo>
                  <a:lnTo>
                    <a:pt x="104" y="248"/>
                  </a:lnTo>
                  <a:lnTo>
                    <a:pt x="114" y="24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5" name="Freeform 1525"/>
            <p:cNvSpPr>
              <a:spLocks/>
            </p:cNvSpPr>
            <p:nvPr userDrawn="1"/>
          </p:nvSpPr>
          <p:spPr bwMode="auto">
            <a:xfrm>
              <a:off x="3044" y="834"/>
              <a:ext cx="23" cy="129"/>
            </a:xfrm>
            <a:custGeom>
              <a:avLst/>
              <a:gdLst>
                <a:gd name="T0" fmla="*/ 0 w 46"/>
                <a:gd name="T1" fmla="*/ 0 h 258"/>
                <a:gd name="T2" fmla="*/ 0 w 46"/>
                <a:gd name="T3" fmla="*/ 258 h 258"/>
                <a:gd name="T4" fmla="*/ 5 w 46"/>
                <a:gd name="T5" fmla="*/ 257 h 258"/>
                <a:gd name="T6" fmla="*/ 9 w 46"/>
                <a:gd name="T7" fmla="*/ 257 h 258"/>
                <a:gd name="T8" fmla="*/ 15 w 46"/>
                <a:gd name="T9" fmla="*/ 257 h 258"/>
                <a:gd name="T10" fmla="*/ 21 w 46"/>
                <a:gd name="T11" fmla="*/ 257 h 258"/>
                <a:gd name="T12" fmla="*/ 27 w 46"/>
                <a:gd name="T13" fmla="*/ 257 h 258"/>
                <a:gd name="T14" fmla="*/ 34 w 46"/>
                <a:gd name="T15" fmla="*/ 255 h 258"/>
                <a:gd name="T16" fmla="*/ 39 w 46"/>
                <a:gd name="T17" fmla="*/ 254 h 258"/>
                <a:gd name="T18" fmla="*/ 46 w 46"/>
                <a:gd name="T19" fmla="*/ 252 h 258"/>
                <a:gd name="T20" fmla="*/ 0 w 46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258">
                  <a:moveTo>
                    <a:pt x="0" y="0"/>
                  </a:moveTo>
                  <a:lnTo>
                    <a:pt x="0" y="258"/>
                  </a:lnTo>
                  <a:lnTo>
                    <a:pt x="5" y="257"/>
                  </a:lnTo>
                  <a:lnTo>
                    <a:pt x="9" y="257"/>
                  </a:lnTo>
                  <a:lnTo>
                    <a:pt x="15" y="257"/>
                  </a:lnTo>
                  <a:lnTo>
                    <a:pt x="21" y="257"/>
                  </a:lnTo>
                  <a:lnTo>
                    <a:pt x="27" y="257"/>
                  </a:lnTo>
                  <a:lnTo>
                    <a:pt x="34" y="255"/>
                  </a:lnTo>
                  <a:lnTo>
                    <a:pt x="39" y="254"/>
                  </a:lnTo>
                  <a:lnTo>
                    <a:pt x="46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8E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6" name="Freeform 1526"/>
            <p:cNvSpPr>
              <a:spLocks/>
            </p:cNvSpPr>
            <p:nvPr userDrawn="1"/>
          </p:nvSpPr>
          <p:spPr bwMode="auto">
            <a:xfrm>
              <a:off x="2797" y="577"/>
              <a:ext cx="223" cy="228"/>
            </a:xfrm>
            <a:custGeom>
              <a:avLst/>
              <a:gdLst>
                <a:gd name="T0" fmla="*/ 10 w 447"/>
                <a:gd name="T1" fmla="*/ 455 h 455"/>
                <a:gd name="T2" fmla="*/ 310 w 447"/>
                <a:gd name="T3" fmla="*/ 418 h 455"/>
                <a:gd name="T4" fmla="*/ 301 w 447"/>
                <a:gd name="T5" fmla="*/ 350 h 455"/>
                <a:gd name="T6" fmla="*/ 332 w 447"/>
                <a:gd name="T7" fmla="*/ 272 h 455"/>
                <a:gd name="T8" fmla="*/ 389 w 447"/>
                <a:gd name="T9" fmla="*/ 235 h 455"/>
                <a:gd name="T10" fmla="*/ 447 w 447"/>
                <a:gd name="T11" fmla="*/ 229 h 455"/>
                <a:gd name="T12" fmla="*/ 392 w 447"/>
                <a:gd name="T13" fmla="*/ 0 h 455"/>
                <a:gd name="T14" fmla="*/ 334 w 447"/>
                <a:gd name="T15" fmla="*/ 9 h 455"/>
                <a:gd name="T16" fmla="*/ 281 w 447"/>
                <a:gd name="T17" fmla="*/ 23 h 455"/>
                <a:gd name="T18" fmla="*/ 233 w 447"/>
                <a:gd name="T19" fmla="*/ 40 h 455"/>
                <a:gd name="T20" fmla="*/ 190 w 447"/>
                <a:gd name="T21" fmla="*/ 61 h 455"/>
                <a:gd name="T22" fmla="*/ 151 w 447"/>
                <a:gd name="T23" fmla="*/ 85 h 455"/>
                <a:gd name="T24" fmla="*/ 117 w 447"/>
                <a:gd name="T25" fmla="*/ 112 h 455"/>
                <a:gd name="T26" fmla="*/ 87 w 447"/>
                <a:gd name="T27" fmla="*/ 140 h 455"/>
                <a:gd name="T28" fmla="*/ 62 w 447"/>
                <a:gd name="T29" fmla="*/ 172 h 455"/>
                <a:gd name="T30" fmla="*/ 41 w 447"/>
                <a:gd name="T31" fmla="*/ 205 h 455"/>
                <a:gd name="T32" fmla="*/ 25 w 447"/>
                <a:gd name="T33" fmla="*/ 238 h 455"/>
                <a:gd name="T34" fmla="*/ 12 w 447"/>
                <a:gd name="T35" fmla="*/ 274 h 455"/>
                <a:gd name="T36" fmla="*/ 4 w 447"/>
                <a:gd name="T37" fmla="*/ 310 h 455"/>
                <a:gd name="T38" fmla="*/ 0 w 447"/>
                <a:gd name="T39" fmla="*/ 347 h 455"/>
                <a:gd name="T40" fmla="*/ 0 w 447"/>
                <a:gd name="T41" fmla="*/ 384 h 455"/>
                <a:gd name="T42" fmla="*/ 3 w 447"/>
                <a:gd name="T43" fmla="*/ 419 h 455"/>
                <a:gd name="T44" fmla="*/ 10 w 447"/>
                <a:gd name="T45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7" h="455">
                  <a:moveTo>
                    <a:pt x="10" y="455"/>
                  </a:moveTo>
                  <a:lnTo>
                    <a:pt x="310" y="418"/>
                  </a:lnTo>
                  <a:lnTo>
                    <a:pt x="301" y="350"/>
                  </a:lnTo>
                  <a:lnTo>
                    <a:pt x="332" y="272"/>
                  </a:lnTo>
                  <a:lnTo>
                    <a:pt x="389" y="235"/>
                  </a:lnTo>
                  <a:lnTo>
                    <a:pt x="447" y="229"/>
                  </a:lnTo>
                  <a:lnTo>
                    <a:pt x="392" y="0"/>
                  </a:lnTo>
                  <a:lnTo>
                    <a:pt x="334" y="9"/>
                  </a:lnTo>
                  <a:lnTo>
                    <a:pt x="281" y="23"/>
                  </a:lnTo>
                  <a:lnTo>
                    <a:pt x="233" y="40"/>
                  </a:lnTo>
                  <a:lnTo>
                    <a:pt x="190" y="61"/>
                  </a:lnTo>
                  <a:lnTo>
                    <a:pt x="151" y="85"/>
                  </a:lnTo>
                  <a:lnTo>
                    <a:pt x="117" y="112"/>
                  </a:lnTo>
                  <a:lnTo>
                    <a:pt x="87" y="140"/>
                  </a:lnTo>
                  <a:lnTo>
                    <a:pt x="62" y="172"/>
                  </a:lnTo>
                  <a:lnTo>
                    <a:pt x="41" y="205"/>
                  </a:lnTo>
                  <a:lnTo>
                    <a:pt x="25" y="238"/>
                  </a:lnTo>
                  <a:lnTo>
                    <a:pt x="12" y="274"/>
                  </a:lnTo>
                  <a:lnTo>
                    <a:pt x="4" y="310"/>
                  </a:lnTo>
                  <a:lnTo>
                    <a:pt x="0" y="347"/>
                  </a:lnTo>
                  <a:lnTo>
                    <a:pt x="0" y="384"/>
                  </a:lnTo>
                  <a:lnTo>
                    <a:pt x="3" y="419"/>
                  </a:lnTo>
                  <a:lnTo>
                    <a:pt x="10" y="455"/>
                  </a:lnTo>
                  <a:close/>
                </a:path>
              </a:pathLst>
            </a:custGeom>
            <a:solidFill>
              <a:srgbClr val="668C8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7" name="Freeform 1527"/>
            <p:cNvSpPr>
              <a:spLocks/>
            </p:cNvSpPr>
            <p:nvPr userDrawn="1"/>
          </p:nvSpPr>
          <p:spPr bwMode="auto">
            <a:xfrm>
              <a:off x="2796" y="600"/>
              <a:ext cx="189" cy="173"/>
            </a:xfrm>
            <a:custGeom>
              <a:avLst/>
              <a:gdLst>
                <a:gd name="T0" fmla="*/ 219 w 378"/>
                <a:gd name="T1" fmla="*/ 0 h 346"/>
                <a:gd name="T2" fmla="*/ 378 w 378"/>
                <a:gd name="T3" fmla="*/ 202 h 346"/>
                <a:gd name="T4" fmla="*/ 324 w 378"/>
                <a:gd name="T5" fmla="*/ 241 h 346"/>
                <a:gd name="T6" fmla="*/ 314 w 378"/>
                <a:gd name="T7" fmla="*/ 304 h 346"/>
                <a:gd name="T8" fmla="*/ 314 w 378"/>
                <a:gd name="T9" fmla="*/ 346 h 346"/>
                <a:gd name="T10" fmla="*/ 0 w 378"/>
                <a:gd name="T11" fmla="*/ 346 h 346"/>
                <a:gd name="T12" fmla="*/ 0 w 378"/>
                <a:gd name="T13" fmla="*/ 328 h 346"/>
                <a:gd name="T14" fmla="*/ 0 w 378"/>
                <a:gd name="T15" fmla="*/ 309 h 346"/>
                <a:gd name="T16" fmla="*/ 3 w 378"/>
                <a:gd name="T17" fmla="*/ 288 h 346"/>
                <a:gd name="T18" fmla="*/ 6 w 378"/>
                <a:gd name="T19" fmla="*/ 266 h 346"/>
                <a:gd name="T20" fmla="*/ 11 w 378"/>
                <a:gd name="T21" fmla="*/ 244 h 346"/>
                <a:gd name="T22" fmla="*/ 18 w 378"/>
                <a:gd name="T23" fmla="*/ 221 h 346"/>
                <a:gd name="T24" fmla="*/ 26 w 378"/>
                <a:gd name="T25" fmla="*/ 197 h 346"/>
                <a:gd name="T26" fmla="*/ 37 w 378"/>
                <a:gd name="T27" fmla="*/ 174 h 346"/>
                <a:gd name="T28" fmla="*/ 50 w 378"/>
                <a:gd name="T29" fmla="*/ 150 h 346"/>
                <a:gd name="T30" fmla="*/ 65 w 378"/>
                <a:gd name="T31" fmla="*/ 127 h 346"/>
                <a:gd name="T32" fmla="*/ 83 w 378"/>
                <a:gd name="T33" fmla="*/ 104 h 346"/>
                <a:gd name="T34" fmla="*/ 104 w 378"/>
                <a:gd name="T35" fmla="*/ 81 h 346"/>
                <a:gd name="T36" fmla="*/ 128 w 378"/>
                <a:gd name="T37" fmla="*/ 59 h 346"/>
                <a:gd name="T38" fmla="*/ 155 w 378"/>
                <a:gd name="T39" fmla="*/ 38 h 346"/>
                <a:gd name="T40" fmla="*/ 185 w 378"/>
                <a:gd name="T41" fmla="*/ 18 h 346"/>
                <a:gd name="T42" fmla="*/ 219 w 378"/>
                <a:gd name="T4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" h="346">
                  <a:moveTo>
                    <a:pt x="219" y="0"/>
                  </a:moveTo>
                  <a:lnTo>
                    <a:pt x="378" y="202"/>
                  </a:lnTo>
                  <a:lnTo>
                    <a:pt x="324" y="241"/>
                  </a:lnTo>
                  <a:lnTo>
                    <a:pt x="314" y="304"/>
                  </a:lnTo>
                  <a:lnTo>
                    <a:pt x="314" y="346"/>
                  </a:lnTo>
                  <a:lnTo>
                    <a:pt x="0" y="346"/>
                  </a:lnTo>
                  <a:lnTo>
                    <a:pt x="0" y="328"/>
                  </a:lnTo>
                  <a:lnTo>
                    <a:pt x="0" y="309"/>
                  </a:lnTo>
                  <a:lnTo>
                    <a:pt x="3" y="288"/>
                  </a:lnTo>
                  <a:lnTo>
                    <a:pt x="6" y="266"/>
                  </a:lnTo>
                  <a:lnTo>
                    <a:pt x="11" y="244"/>
                  </a:lnTo>
                  <a:lnTo>
                    <a:pt x="18" y="221"/>
                  </a:lnTo>
                  <a:lnTo>
                    <a:pt x="26" y="197"/>
                  </a:lnTo>
                  <a:lnTo>
                    <a:pt x="37" y="174"/>
                  </a:lnTo>
                  <a:lnTo>
                    <a:pt x="50" y="150"/>
                  </a:lnTo>
                  <a:lnTo>
                    <a:pt x="65" y="127"/>
                  </a:lnTo>
                  <a:lnTo>
                    <a:pt x="83" y="104"/>
                  </a:lnTo>
                  <a:lnTo>
                    <a:pt x="104" y="81"/>
                  </a:lnTo>
                  <a:lnTo>
                    <a:pt x="128" y="59"/>
                  </a:lnTo>
                  <a:lnTo>
                    <a:pt x="155" y="38"/>
                  </a:lnTo>
                  <a:lnTo>
                    <a:pt x="185" y="18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60A8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8" name="Freeform 1528"/>
            <p:cNvSpPr>
              <a:spLocks/>
            </p:cNvSpPr>
            <p:nvPr userDrawn="1"/>
          </p:nvSpPr>
          <p:spPr bwMode="auto">
            <a:xfrm>
              <a:off x="2838" y="615"/>
              <a:ext cx="133" cy="109"/>
            </a:xfrm>
            <a:custGeom>
              <a:avLst/>
              <a:gdLst>
                <a:gd name="T0" fmla="*/ 82 w 265"/>
                <a:gd name="T1" fmla="*/ 0 h 218"/>
                <a:gd name="T2" fmla="*/ 265 w 265"/>
                <a:gd name="T3" fmla="*/ 191 h 218"/>
                <a:gd name="T4" fmla="*/ 249 w 265"/>
                <a:gd name="T5" fmla="*/ 218 h 218"/>
                <a:gd name="T6" fmla="*/ 0 w 265"/>
                <a:gd name="T7" fmla="*/ 73 h 218"/>
                <a:gd name="T8" fmla="*/ 9 w 265"/>
                <a:gd name="T9" fmla="*/ 63 h 218"/>
                <a:gd name="T10" fmla="*/ 19 w 265"/>
                <a:gd name="T11" fmla="*/ 53 h 218"/>
                <a:gd name="T12" fmla="*/ 30 w 265"/>
                <a:gd name="T13" fmla="*/ 42 h 218"/>
                <a:gd name="T14" fmla="*/ 40 w 265"/>
                <a:gd name="T15" fmla="*/ 33 h 218"/>
                <a:gd name="T16" fmla="*/ 50 w 265"/>
                <a:gd name="T17" fmla="*/ 24 h 218"/>
                <a:gd name="T18" fmla="*/ 61 w 265"/>
                <a:gd name="T19" fmla="*/ 16 h 218"/>
                <a:gd name="T20" fmla="*/ 71 w 265"/>
                <a:gd name="T21" fmla="*/ 8 h 218"/>
                <a:gd name="T22" fmla="*/ 82 w 26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5" h="218">
                  <a:moveTo>
                    <a:pt x="82" y="0"/>
                  </a:moveTo>
                  <a:lnTo>
                    <a:pt x="265" y="191"/>
                  </a:lnTo>
                  <a:lnTo>
                    <a:pt x="249" y="218"/>
                  </a:lnTo>
                  <a:lnTo>
                    <a:pt x="0" y="73"/>
                  </a:lnTo>
                  <a:lnTo>
                    <a:pt x="9" y="63"/>
                  </a:lnTo>
                  <a:lnTo>
                    <a:pt x="19" y="53"/>
                  </a:lnTo>
                  <a:lnTo>
                    <a:pt x="30" y="42"/>
                  </a:lnTo>
                  <a:lnTo>
                    <a:pt x="40" y="33"/>
                  </a:lnTo>
                  <a:lnTo>
                    <a:pt x="50" y="24"/>
                  </a:lnTo>
                  <a:lnTo>
                    <a:pt x="61" y="16"/>
                  </a:lnTo>
                  <a:lnTo>
                    <a:pt x="71" y="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A0BAE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9" name="Freeform 1529"/>
            <p:cNvSpPr>
              <a:spLocks/>
            </p:cNvSpPr>
            <p:nvPr userDrawn="1"/>
          </p:nvSpPr>
          <p:spPr bwMode="auto">
            <a:xfrm>
              <a:off x="2801" y="697"/>
              <a:ext cx="157" cy="47"/>
            </a:xfrm>
            <a:custGeom>
              <a:avLst/>
              <a:gdLst>
                <a:gd name="T0" fmla="*/ 13 w 312"/>
                <a:gd name="T1" fmla="*/ 0 h 94"/>
                <a:gd name="T2" fmla="*/ 312 w 312"/>
                <a:gd name="T3" fmla="*/ 89 h 94"/>
                <a:gd name="T4" fmla="*/ 309 w 312"/>
                <a:gd name="T5" fmla="*/ 93 h 94"/>
                <a:gd name="T6" fmla="*/ 298 w 312"/>
                <a:gd name="T7" fmla="*/ 94 h 94"/>
                <a:gd name="T8" fmla="*/ 283 w 312"/>
                <a:gd name="T9" fmla="*/ 94 h 94"/>
                <a:gd name="T10" fmla="*/ 264 w 312"/>
                <a:gd name="T11" fmla="*/ 92 h 94"/>
                <a:gd name="T12" fmla="*/ 240 w 312"/>
                <a:gd name="T13" fmla="*/ 89 h 94"/>
                <a:gd name="T14" fmla="*/ 213 w 312"/>
                <a:gd name="T15" fmla="*/ 85 h 94"/>
                <a:gd name="T16" fmla="*/ 185 w 312"/>
                <a:gd name="T17" fmla="*/ 80 h 94"/>
                <a:gd name="T18" fmla="*/ 157 w 312"/>
                <a:gd name="T19" fmla="*/ 74 h 94"/>
                <a:gd name="T20" fmla="*/ 127 w 312"/>
                <a:gd name="T21" fmla="*/ 69 h 94"/>
                <a:gd name="T22" fmla="*/ 99 w 312"/>
                <a:gd name="T23" fmla="*/ 64 h 94"/>
                <a:gd name="T24" fmla="*/ 73 w 312"/>
                <a:gd name="T25" fmla="*/ 58 h 94"/>
                <a:gd name="T26" fmla="*/ 48 w 312"/>
                <a:gd name="T27" fmla="*/ 53 h 94"/>
                <a:gd name="T28" fmla="*/ 29 w 312"/>
                <a:gd name="T29" fmla="*/ 49 h 94"/>
                <a:gd name="T30" fmla="*/ 14 w 312"/>
                <a:gd name="T31" fmla="*/ 46 h 94"/>
                <a:gd name="T32" fmla="*/ 3 w 312"/>
                <a:gd name="T33" fmla="*/ 43 h 94"/>
                <a:gd name="T34" fmla="*/ 0 w 312"/>
                <a:gd name="T35" fmla="*/ 42 h 94"/>
                <a:gd name="T36" fmla="*/ 13 w 312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2" h="94">
                  <a:moveTo>
                    <a:pt x="13" y="0"/>
                  </a:moveTo>
                  <a:lnTo>
                    <a:pt x="312" y="89"/>
                  </a:lnTo>
                  <a:lnTo>
                    <a:pt x="309" y="93"/>
                  </a:lnTo>
                  <a:lnTo>
                    <a:pt x="298" y="94"/>
                  </a:lnTo>
                  <a:lnTo>
                    <a:pt x="283" y="94"/>
                  </a:lnTo>
                  <a:lnTo>
                    <a:pt x="264" y="92"/>
                  </a:lnTo>
                  <a:lnTo>
                    <a:pt x="240" y="89"/>
                  </a:lnTo>
                  <a:lnTo>
                    <a:pt x="213" y="85"/>
                  </a:lnTo>
                  <a:lnTo>
                    <a:pt x="185" y="80"/>
                  </a:lnTo>
                  <a:lnTo>
                    <a:pt x="157" y="74"/>
                  </a:lnTo>
                  <a:lnTo>
                    <a:pt x="127" y="69"/>
                  </a:lnTo>
                  <a:lnTo>
                    <a:pt x="99" y="64"/>
                  </a:lnTo>
                  <a:lnTo>
                    <a:pt x="73" y="58"/>
                  </a:lnTo>
                  <a:lnTo>
                    <a:pt x="48" y="53"/>
                  </a:lnTo>
                  <a:lnTo>
                    <a:pt x="29" y="49"/>
                  </a:lnTo>
                  <a:lnTo>
                    <a:pt x="14" y="46"/>
                  </a:lnTo>
                  <a:lnTo>
                    <a:pt x="3" y="43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2758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0" name="Freeform 1530"/>
            <p:cNvSpPr>
              <a:spLocks/>
            </p:cNvSpPr>
            <p:nvPr userDrawn="1"/>
          </p:nvSpPr>
          <p:spPr bwMode="auto">
            <a:xfrm>
              <a:off x="3045" y="580"/>
              <a:ext cx="87" cy="125"/>
            </a:xfrm>
            <a:custGeom>
              <a:avLst/>
              <a:gdLst>
                <a:gd name="T0" fmla="*/ 0 w 175"/>
                <a:gd name="T1" fmla="*/ 248 h 248"/>
                <a:gd name="T2" fmla="*/ 35 w 175"/>
                <a:gd name="T3" fmla="*/ 0 h 248"/>
                <a:gd name="T4" fmla="*/ 54 w 175"/>
                <a:gd name="T5" fmla="*/ 4 h 248"/>
                <a:gd name="T6" fmla="*/ 73 w 175"/>
                <a:gd name="T7" fmla="*/ 8 h 248"/>
                <a:gd name="T8" fmla="*/ 90 w 175"/>
                <a:gd name="T9" fmla="*/ 13 h 248"/>
                <a:gd name="T10" fmla="*/ 107 w 175"/>
                <a:gd name="T11" fmla="*/ 18 h 248"/>
                <a:gd name="T12" fmla="*/ 124 w 175"/>
                <a:gd name="T13" fmla="*/ 24 h 248"/>
                <a:gd name="T14" fmla="*/ 141 w 175"/>
                <a:gd name="T15" fmla="*/ 31 h 248"/>
                <a:gd name="T16" fmla="*/ 158 w 175"/>
                <a:gd name="T17" fmla="*/ 38 h 248"/>
                <a:gd name="T18" fmla="*/ 175 w 175"/>
                <a:gd name="T19" fmla="*/ 45 h 248"/>
                <a:gd name="T20" fmla="*/ 46 w 175"/>
                <a:gd name="T21" fmla="*/ 248 h 248"/>
                <a:gd name="T22" fmla="*/ 0 w 175"/>
                <a:gd name="T2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48">
                  <a:moveTo>
                    <a:pt x="0" y="248"/>
                  </a:moveTo>
                  <a:lnTo>
                    <a:pt x="35" y="0"/>
                  </a:lnTo>
                  <a:lnTo>
                    <a:pt x="54" y="4"/>
                  </a:lnTo>
                  <a:lnTo>
                    <a:pt x="73" y="8"/>
                  </a:lnTo>
                  <a:lnTo>
                    <a:pt x="90" y="13"/>
                  </a:lnTo>
                  <a:lnTo>
                    <a:pt x="107" y="18"/>
                  </a:lnTo>
                  <a:lnTo>
                    <a:pt x="124" y="24"/>
                  </a:lnTo>
                  <a:lnTo>
                    <a:pt x="141" y="31"/>
                  </a:lnTo>
                  <a:lnTo>
                    <a:pt x="158" y="38"/>
                  </a:lnTo>
                  <a:lnTo>
                    <a:pt x="175" y="45"/>
                  </a:lnTo>
                  <a:lnTo>
                    <a:pt x="46" y="24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598C8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1" name="Freeform 1531"/>
            <p:cNvSpPr>
              <a:spLocks/>
            </p:cNvSpPr>
            <p:nvPr userDrawn="1"/>
          </p:nvSpPr>
          <p:spPr bwMode="auto">
            <a:xfrm>
              <a:off x="3033" y="690"/>
              <a:ext cx="88" cy="147"/>
            </a:xfrm>
            <a:custGeom>
              <a:avLst/>
              <a:gdLst>
                <a:gd name="T0" fmla="*/ 0 w 176"/>
                <a:gd name="T1" fmla="*/ 293 h 293"/>
                <a:gd name="T2" fmla="*/ 5 w 176"/>
                <a:gd name="T3" fmla="*/ 293 h 293"/>
                <a:gd name="T4" fmla="*/ 9 w 176"/>
                <a:gd name="T5" fmla="*/ 293 h 293"/>
                <a:gd name="T6" fmla="*/ 47 w 176"/>
                <a:gd name="T7" fmla="*/ 290 h 293"/>
                <a:gd name="T8" fmla="*/ 83 w 176"/>
                <a:gd name="T9" fmla="*/ 280 h 293"/>
                <a:gd name="T10" fmla="*/ 113 w 176"/>
                <a:gd name="T11" fmla="*/ 263 h 293"/>
                <a:gd name="T12" fmla="*/ 138 w 176"/>
                <a:gd name="T13" fmla="*/ 243 h 293"/>
                <a:gd name="T14" fmla="*/ 158 w 176"/>
                <a:gd name="T15" fmla="*/ 220 h 293"/>
                <a:gd name="T16" fmla="*/ 171 w 176"/>
                <a:gd name="T17" fmla="*/ 192 h 293"/>
                <a:gd name="T18" fmla="*/ 176 w 176"/>
                <a:gd name="T19" fmla="*/ 163 h 293"/>
                <a:gd name="T20" fmla="*/ 175 w 176"/>
                <a:gd name="T21" fmla="*/ 133 h 293"/>
                <a:gd name="T22" fmla="*/ 167 w 176"/>
                <a:gd name="T23" fmla="*/ 104 h 293"/>
                <a:gd name="T24" fmla="*/ 153 w 176"/>
                <a:gd name="T25" fmla="*/ 79 h 293"/>
                <a:gd name="T26" fmla="*/ 134 w 176"/>
                <a:gd name="T27" fmla="*/ 56 h 293"/>
                <a:gd name="T28" fmla="*/ 111 w 176"/>
                <a:gd name="T29" fmla="*/ 36 h 293"/>
                <a:gd name="T30" fmla="*/ 86 w 176"/>
                <a:gd name="T31" fmla="*/ 21 h 293"/>
                <a:gd name="T32" fmla="*/ 59 w 176"/>
                <a:gd name="T33" fmla="*/ 10 h 293"/>
                <a:gd name="T34" fmla="*/ 30 w 176"/>
                <a:gd name="T35" fmla="*/ 3 h 293"/>
                <a:gd name="T36" fmla="*/ 0 w 176"/>
                <a:gd name="T37" fmla="*/ 0 h 293"/>
                <a:gd name="T38" fmla="*/ 6 w 176"/>
                <a:gd name="T39" fmla="*/ 85 h 293"/>
                <a:gd name="T40" fmla="*/ 17 w 176"/>
                <a:gd name="T41" fmla="*/ 86 h 293"/>
                <a:gd name="T42" fmla="*/ 29 w 176"/>
                <a:gd name="T43" fmla="*/ 91 h 293"/>
                <a:gd name="T44" fmla="*/ 38 w 176"/>
                <a:gd name="T45" fmla="*/ 95 h 293"/>
                <a:gd name="T46" fmla="*/ 52 w 176"/>
                <a:gd name="T47" fmla="*/ 107 h 293"/>
                <a:gd name="T48" fmla="*/ 65 w 176"/>
                <a:gd name="T49" fmla="*/ 125 h 293"/>
                <a:gd name="T50" fmla="*/ 68 w 176"/>
                <a:gd name="T51" fmla="*/ 148 h 293"/>
                <a:gd name="T52" fmla="*/ 61 w 176"/>
                <a:gd name="T53" fmla="*/ 170 h 293"/>
                <a:gd name="T54" fmla="*/ 50 w 176"/>
                <a:gd name="T55" fmla="*/ 183 h 293"/>
                <a:gd name="T56" fmla="*/ 38 w 176"/>
                <a:gd name="T57" fmla="*/ 191 h 293"/>
                <a:gd name="T58" fmla="*/ 25 w 176"/>
                <a:gd name="T59" fmla="*/ 195 h 293"/>
                <a:gd name="T60" fmla="*/ 12 w 176"/>
                <a:gd name="T61" fmla="*/ 199 h 293"/>
                <a:gd name="T62" fmla="*/ 2 w 176"/>
                <a:gd name="T63" fmla="*/ 199 h 293"/>
                <a:gd name="T64" fmla="*/ 1 w 176"/>
                <a:gd name="T65" fmla="*/ 19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6" h="293">
                  <a:moveTo>
                    <a:pt x="0" y="199"/>
                  </a:moveTo>
                  <a:lnTo>
                    <a:pt x="0" y="293"/>
                  </a:lnTo>
                  <a:lnTo>
                    <a:pt x="2" y="293"/>
                  </a:lnTo>
                  <a:lnTo>
                    <a:pt x="5" y="293"/>
                  </a:lnTo>
                  <a:lnTo>
                    <a:pt x="7" y="293"/>
                  </a:lnTo>
                  <a:lnTo>
                    <a:pt x="9" y="293"/>
                  </a:lnTo>
                  <a:lnTo>
                    <a:pt x="29" y="292"/>
                  </a:lnTo>
                  <a:lnTo>
                    <a:pt x="47" y="290"/>
                  </a:lnTo>
                  <a:lnTo>
                    <a:pt x="66" y="285"/>
                  </a:lnTo>
                  <a:lnTo>
                    <a:pt x="83" y="280"/>
                  </a:lnTo>
                  <a:lnTo>
                    <a:pt x="98" y="271"/>
                  </a:lnTo>
                  <a:lnTo>
                    <a:pt x="113" y="263"/>
                  </a:lnTo>
                  <a:lnTo>
                    <a:pt x="127" y="253"/>
                  </a:lnTo>
                  <a:lnTo>
                    <a:pt x="138" y="243"/>
                  </a:lnTo>
                  <a:lnTo>
                    <a:pt x="149" y="231"/>
                  </a:lnTo>
                  <a:lnTo>
                    <a:pt x="158" y="220"/>
                  </a:lnTo>
                  <a:lnTo>
                    <a:pt x="165" y="206"/>
                  </a:lnTo>
                  <a:lnTo>
                    <a:pt x="171" y="192"/>
                  </a:lnTo>
                  <a:lnTo>
                    <a:pt x="174" y="178"/>
                  </a:lnTo>
                  <a:lnTo>
                    <a:pt x="176" y="163"/>
                  </a:lnTo>
                  <a:lnTo>
                    <a:pt x="176" y="148"/>
                  </a:lnTo>
                  <a:lnTo>
                    <a:pt x="175" y="133"/>
                  </a:lnTo>
                  <a:lnTo>
                    <a:pt x="172" y="118"/>
                  </a:lnTo>
                  <a:lnTo>
                    <a:pt x="167" y="104"/>
                  </a:lnTo>
                  <a:lnTo>
                    <a:pt x="160" y="92"/>
                  </a:lnTo>
                  <a:lnTo>
                    <a:pt x="153" y="79"/>
                  </a:lnTo>
                  <a:lnTo>
                    <a:pt x="144" y="66"/>
                  </a:lnTo>
                  <a:lnTo>
                    <a:pt x="134" y="56"/>
                  </a:lnTo>
                  <a:lnTo>
                    <a:pt x="122" y="46"/>
                  </a:lnTo>
                  <a:lnTo>
                    <a:pt x="111" y="36"/>
                  </a:lnTo>
                  <a:lnTo>
                    <a:pt x="99" y="28"/>
                  </a:lnTo>
                  <a:lnTo>
                    <a:pt x="86" y="21"/>
                  </a:lnTo>
                  <a:lnTo>
                    <a:pt x="73" y="16"/>
                  </a:lnTo>
                  <a:lnTo>
                    <a:pt x="59" y="10"/>
                  </a:lnTo>
                  <a:lnTo>
                    <a:pt x="45" y="6"/>
                  </a:lnTo>
                  <a:lnTo>
                    <a:pt x="30" y="3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12" y="85"/>
                  </a:lnTo>
                  <a:lnTo>
                    <a:pt x="17" y="86"/>
                  </a:lnTo>
                  <a:lnTo>
                    <a:pt x="23" y="88"/>
                  </a:lnTo>
                  <a:lnTo>
                    <a:pt x="29" y="91"/>
                  </a:lnTo>
                  <a:lnTo>
                    <a:pt x="33" y="93"/>
                  </a:lnTo>
                  <a:lnTo>
                    <a:pt x="38" y="95"/>
                  </a:lnTo>
                  <a:lnTo>
                    <a:pt x="43" y="99"/>
                  </a:lnTo>
                  <a:lnTo>
                    <a:pt x="52" y="107"/>
                  </a:lnTo>
                  <a:lnTo>
                    <a:pt x="60" y="115"/>
                  </a:lnTo>
                  <a:lnTo>
                    <a:pt x="65" y="125"/>
                  </a:lnTo>
                  <a:lnTo>
                    <a:pt x="68" y="137"/>
                  </a:lnTo>
                  <a:lnTo>
                    <a:pt x="68" y="148"/>
                  </a:lnTo>
                  <a:lnTo>
                    <a:pt x="67" y="160"/>
                  </a:lnTo>
                  <a:lnTo>
                    <a:pt x="61" y="170"/>
                  </a:lnTo>
                  <a:lnTo>
                    <a:pt x="54" y="178"/>
                  </a:lnTo>
                  <a:lnTo>
                    <a:pt x="50" y="183"/>
                  </a:lnTo>
                  <a:lnTo>
                    <a:pt x="44" y="187"/>
                  </a:lnTo>
                  <a:lnTo>
                    <a:pt x="38" y="191"/>
                  </a:lnTo>
                  <a:lnTo>
                    <a:pt x="32" y="193"/>
                  </a:lnTo>
                  <a:lnTo>
                    <a:pt x="25" y="195"/>
                  </a:lnTo>
                  <a:lnTo>
                    <a:pt x="18" y="198"/>
                  </a:lnTo>
                  <a:lnTo>
                    <a:pt x="12" y="199"/>
                  </a:lnTo>
                  <a:lnTo>
                    <a:pt x="4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1" y="199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DDD1D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2" name="Freeform 1532"/>
            <p:cNvSpPr>
              <a:spLocks/>
            </p:cNvSpPr>
            <p:nvPr userDrawn="1"/>
          </p:nvSpPr>
          <p:spPr bwMode="auto">
            <a:xfrm>
              <a:off x="2944" y="689"/>
              <a:ext cx="89" cy="148"/>
            </a:xfrm>
            <a:custGeom>
              <a:avLst/>
              <a:gdLst>
                <a:gd name="T0" fmla="*/ 176 w 176"/>
                <a:gd name="T1" fmla="*/ 2 h 295"/>
                <a:gd name="T2" fmla="*/ 171 w 176"/>
                <a:gd name="T3" fmla="*/ 0 h 295"/>
                <a:gd name="T4" fmla="*/ 167 w 176"/>
                <a:gd name="T5" fmla="*/ 0 h 295"/>
                <a:gd name="T6" fmla="*/ 135 w 176"/>
                <a:gd name="T7" fmla="*/ 3 h 295"/>
                <a:gd name="T8" fmla="*/ 105 w 176"/>
                <a:gd name="T9" fmla="*/ 11 h 295"/>
                <a:gd name="T10" fmla="*/ 77 w 176"/>
                <a:gd name="T11" fmla="*/ 22 h 295"/>
                <a:gd name="T12" fmla="*/ 53 w 176"/>
                <a:gd name="T13" fmla="*/ 38 h 295"/>
                <a:gd name="T14" fmla="*/ 32 w 176"/>
                <a:gd name="T15" fmla="*/ 58 h 295"/>
                <a:gd name="T16" fmla="*/ 15 w 176"/>
                <a:gd name="T17" fmla="*/ 81 h 295"/>
                <a:gd name="T18" fmla="*/ 4 w 176"/>
                <a:gd name="T19" fmla="*/ 106 h 295"/>
                <a:gd name="T20" fmla="*/ 0 w 176"/>
                <a:gd name="T21" fmla="*/ 135 h 295"/>
                <a:gd name="T22" fmla="*/ 2 w 176"/>
                <a:gd name="T23" fmla="*/ 165 h 295"/>
                <a:gd name="T24" fmla="*/ 11 w 176"/>
                <a:gd name="T25" fmla="*/ 194 h 295"/>
                <a:gd name="T26" fmla="*/ 27 w 176"/>
                <a:gd name="T27" fmla="*/ 222 h 295"/>
                <a:gd name="T28" fmla="*/ 49 w 176"/>
                <a:gd name="T29" fmla="*/ 245 h 295"/>
                <a:gd name="T30" fmla="*/ 76 w 176"/>
                <a:gd name="T31" fmla="*/ 264 h 295"/>
                <a:gd name="T32" fmla="*/ 106 w 176"/>
                <a:gd name="T33" fmla="*/ 280 h 295"/>
                <a:gd name="T34" fmla="*/ 140 w 176"/>
                <a:gd name="T35" fmla="*/ 291 h 295"/>
                <a:gd name="T36" fmla="*/ 176 w 176"/>
                <a:gd name="T37" fmla="*/ 295 h 295"/>
                <a:gd name="T38" fmla="*/ 169 w 176"/>
                <a:gd name="T39" fmla="*/ 200 h 295"/>
                <a:gd name="T40" fmla="*/ 155 w 176"/>
                <a:gd name="T41" fmla="*/ 197 h 295"/>
                <a:gd name="T42" fmla="*/ 143 w 176"/>
                <a:gd name="T43" fmla="*/ 192 h 295"/>
                <a:gd name="T44" fmla="*/ 131 w 176"/>
                <a:gd name="T45" fmla="*/ 185 h 295"/>
                <a:gd name="T46" fmla="*/ 117 w 176"/>
                <a:gd name="T47" fmla="*/ 172 h 295"/>
                <a:gd name="T48" fmla="*/ 108 w 176"/>
                <a:gd name="T49" fmla="*/ 150 h 295"/>
                <a:gd name="T50" fmla="*/ 108 w 176"/>
                <a:gd name="T51" fmla="*/ 127 h 295"/>
                <a:gd name="T52" fmla="*/ 120 w 176"/>
                <a:gd name="T53" fmla="*/ 109 h 295"/>
                <a:gd name="T54" fmla="*/ 132 w 176"/>
                <a:gd name="T55" fmla="*/ 97 h 295"/>
                <a:gd name="T56" fmla="*/ 143 w 176"/>
                <a:gd name="T57" fmla="*/ 91 h 295"/>
                <a:gd name="T58" fmla="*/ 153 w 176"/>
                <a:gd name="T59" fmla="*/ 88 h 295"/>
                <a:gd name="T60" fmla="*/ 166 w 176"/>
                <a:gd name="T61" fmla="*/ 86 h 295"/>
                <a:gd name="T62" fmla="*/ 174 w 176"/>
                <a:gd name="T63" fmla="*/ 86 h 295"/>
                <a:gd name="T64" fmla="*/ 175 w 176"/>
                <a:gd name="T65" fmla="*/ 8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6" h="295">
                  <a:moveTo>
                    <a:pt x="176" y="86"/>
                  </a:moveTo>
                  <a:lnTo>
                    <a:pt x="176" y="2"/>
                  </a:lnTo>
                  <a:lnTo>
                    <a:pt x="174" y="2"/>
                  </a:lnTo>
                  <a:lnTo>
                    <a:pt x="171" y="0"/>
                  </a:lnTo>
                  <a:lnTo>
                    <a:pt x="169" y="0"/>
                  </a:lnTo>
                  <a:lnTo>
                    <a:pt x="167" y="0"/>
                  </a:lnTo>
                  <a:lnTo>
                    <a:pt x="151" y="2"/>
                  </a:lnTo>
                  <a:lnTo>
                    <a:pt x="135" y="3"/>
                  </a:lnTo>
                  <a:lnTo>
                    <a:pt x="120" y="6"/>
                  </a:lnTo>
                  <a:lnTo>
                    <a:pt x="105" y="11"/>
                  </a:lnTo>
                  <a:lnTo>
                    <a:pt x="91" y="17"/>
                  </a:lnTo>
                  <a:lnTo>
                    <a:pt x="77" y="22"/>
                  </a:lnTo>
                  <a:lnTo>
                    <a:pt x="64" y="30"/>
                  </a:lnTo>
                  <a:lnTo>
                    <a:pt x="53" y="38"/>
                  </a:lnTo>
                  <a:lnTo>
                    <a:pt x="41" y="48"/>
                  </a:lnTo>
                  <a:lnTo>
                    <a:pt x="32" y="58"/>
                  </a:lnTo>
                  <a:lnTo>
                    <a:pt x="23" y="68"/>
                  </a:lnTo>
                  <a:lnTo>
                    <a:pt x="15" y="81"/>
                  </a:lnTo>
                  <a:lnTo>
                    <a:pt x="9" y="94"/>
                  </a:lnTo>
                  <a:lnTo>
                    <a:pt x="4" y="106"/>
                  </a:lnTo>
                  <a:lnTo>
                    <a:pt x="1" y="120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2" y="165"/>
                  </a:lnTo>
                  <a:lnTo>
                    <a:pt x="6" y="180"/>
                  </a:lnTo>
                  <a:lnTo>
                    <a:pt x="11" y="194"/>
                  </a:lnTo>
                  <a:lnTo>
                    <a:pt x="19" y="208"/>
                  </a:lnTo>
                  <a:lnTo>
                    <a:pt x="27" y="222"/>
                  </a:lnTo>
                  <a:lnTo>
                    <a:pt x="38" y="233"/>
                  </a:lnTo>
                  <a:lnTo>
                    <a:pt x="49" y="245"/>
                  </a:lnTo>
                  <a:lnTo>
                    <a:pt x="62" y="255"/>
                  </a:lnTo>
                  <a:lnTo>
                    <a:pt x="76" y="264"/>
                  </a:lnTo>
                  <a:lnTo>
                    <a:pt x="91" y="272"/>
                  </a:lnTo>
                  <a:lnTo>
                    <a:pt x="106" y="280"/>
                  </a:lnTo>
                  <a:lnTo>
                    <a:pt x="123" y="286"/>
                  </a:lnTo>
                  <a:lnTo>
                    <a:pt x="140" y="291"/>
                  </a:lnTo>
                  <a:lnTo>
                    <a:pt x="158" y="294"/>
                  </a:lnTo>
                  <a:lnTo>
                    <a:pt x="176" y="295"/>
                  </a:lnTo>
                  <a:lnTo>
                    <a:pt x="176" y="201"/>
                  </a:lnTo>
                  <a:lnTo>
                    <a:pt x="169" y="200"/>
                  </a:lnTo>
                  <a:lnTo>
                    <a:pt x="162" y="199"/>
                  </a:lnTo>
                  <a:lnTo>
                    <a:pt x="155" y="197"/>
                  </a:lnTo>
                  <a:lnTo>
                    <a:pt x="148" y="195"/>
                  </a:lnTo>
                  <a:lnTo>
                    <a:pt x="143" y="192"/>
                  </a:lnTo>
                  <a:lnTo>
                    <a:pt x="137" y="188"/>
                  </a:lnTo>
                  <a:lnTo>
                    <a:pt x="131" y="185"/>
                  </a:lnTo>
                  <a:lnTo>
                    <a:pt x="127" y="180"/>
                  </a:lnTo>
                  <a:lnTo>
                    <a:pt x="117" y="172"/>
                  </a:lnTo>
                  <a:lnTo>
                    <a:pt x="112" y="162"/>
                  </a:lnTo>
                  <a:lnTo>
                    <a:pt x="108" y="150"/>
                  </a:lnTo>
                  <a:lnTo>
                    <a:pt x="107" y="139"/>
                  </a:lnTo>
                  <a:lnTo>
                    <a:pt x="108" y="127"/>
                  </a:lnTo>
                  <a:lnTo>
                    <a:pt x="113" y="117"/>
                  </a:lnTo>
                  <a:lnTo>
                    <a:pt x="120" y="109"/>
                  </a:lnTo>
                  <a:lnTo>
                    <a:pt x="128" y="101"/>
                  </a:lnTo>
                  <a:lnTo>
                    <a:pt x="132" y="97"/>
                  </a:lnTo>
                  <a:lnTo>
                    <a:pt x="137" y="95"/>
                  </a:lnTo>
                  <a:lnTo>
                    <a:pt x="143" y="91"/>
                  </a:lnTo>
                  <a:lnTo>
                    <a:pt x="147" y="89"/>
                  </a:lnTo>
                  <a:lnTo>
                    <a:pt x="153" y="88"/>
                  </a:lnTo>
                  <a:lnTo>
                    <a:pt x="160" y="87"/>
                  </a:lnTo>
                  <a:lnTo>
                    <a:pt x="166" y="86"/>
                  </a:lnTo>
                  <a:lnTo>
                    <a:pt x="173" y="86"/>
                  </a:lnTo>
                  <a:lnTo>
                    <a:pt x="174" y="86"/>
                  </a:lnTo>
                  <a:lnTo>
                    <a:pt x="175" y="86"/>
                  </a:lnTo>
                  <a:lnTo>
                    <a:pt x="175" y="86"/>
                  </a:lnTo>
                  <a:lnTo>
                    <a:pt x="176" y="86"/>
                  </a:lnTo>
                  <a:close/>
                </a:path>
              </a:pathLst>
            </a:custGeom>
            <a:solidFill>
              <a:srgbClr val="DDD1D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3" name="Freeform 1533"/>
            <p:cNvSpPr>
              <a:spLocks/>
            </p:cNvSpPr>
            <p:nvPr userDrawn="1"/>
          </p:nvSpPr>
          <p:spPr bwMode="auto">
            <a:xfrm>
              <a:off x="3033" y="703"/>
              <a:ext cx="72" cy="120"/>
            </a:xfrm>
            <a:custGeom>
              <a:avLst/>
              <a:gdLst>
                <a:gd name="T0" fmla="*/ 0 w 145"/>
                <a:gd name="T1" fmla="*/ 241 h 241"/>
                <a:gd name="T2" fmla="*/ 5 w 145"/>
                <a:gd name="T3" fmla="*/ 241 h 241"/>
                <a:gd name="T4" fmla="*/ 8 w 145"/>
                <a:gd name="T5" fmla="*/ 241 h 241"/>
                <a:gd name="T6" fmla="*/ 39 w 145"/>
                <a:gd name="T7" fmla="*/ 237 h 241"/>
                <a:gd name="T8" fmla="*/ 68 w 145"/>
                <a:gd name="T9" fmla="*/ 229 h 241"/>
                <a:gd name="T10" fmla="*/ 93 w 145"/>
                <a:gd name="T11" fmla="*/ 217 h 241"/>
                <a:gd name="T12" fmla="*/ 114 w 145"/>
                <a:gd name="T13" fmla="*/ 201 h 241"/>
                <a:gd name="T14" fmla="*/ 130 w 145"/>
                <a:gd name="T15" fmla="*/ 181 h 241"/>
                <a:gd name="T16" fmla="*/ 141 w 145"/>
                <a:gd name="T17" fmla="*/ 159 h 241"/>
                <a:gd name="T18" fmla="*/ 145 w 145"/>
                <a:gd name="T19" fmla="*/ 135 h 241"/>
                <a:gd name="T20" fmla="*/ 144 w 145"/>
                <a:gd name="T21" fmla="*/ 109 h 241"/>
                <a:gd name="T22" fmla="*/ 137 w 145"/>
                <a:gd name="T23" fmla="*/ 86 h 241"/>
                <a:gd name="T24" fmla="*/ 126 w 145"/>
                <a:gd name="T25" fmla="*/ 66 h 241"/>
                <a:gd name="T26" fmla="*/ 111 w 145"/>
                <a:gd name="T27" fmla="*/ 47 h 241"/>
                <a:gd name="T28" fmla="*/ 91 w 145"/>
                <a:gd name="T29" fmla="*/ 31 h 241"/>
                <a:gd name="T30" fmla="*/ 70 w 145"/>
                <a:gd name="T31" fmla="*/ 18 h 241"/>
                <a:gd name="T32" fmla="*/ 48 w 145"/>
                <a:gd name="T33" fmla="*/ 9 h 241"/>
                <a:gd name="T34" fmla="*/ 24 w 145"/>
                <a:gd name="T35" fmla="*/ 2 h 241"/>
                <a:gd name="T36" fmla="*/ 0 w 145"/>
                <a:gd name="T37" fmla="*/ 0 h 241"/>
                <a:gd name="T38" fmla="*/ 6 w 145"/>
                <a:gd name="T39" fmla="*/ 59 h 241"/>
                <a:gd name="T40" fmla="*/ 17 w 145"/>
                <a:gd name="T41" fmla="*/ 60 h 241"/>
                <a:gd name="T42" fmla="*/ 29 w 145"/>
                <a:gd name="T43" fmla="*/ 65 h 241"/>
                <a:gd name="T44" fmla="*/ 38 w 145"/>
                <a:gd name="T45" fmla="*/ 69 h 241"/>
                <a:gd name="T46" fmla="*/ 52 w 145"/>
                <a:gd name="T47" fmla="*/ 81 h 241"/>
                <a:gd name="T48" fmla="*/ 65 w 145"/>
                <a:gd name="T49" fmla="*/ 99 h 241"/>
                <a:gd name="T50" fmla="*/ 68 w 145"/>
                <a:gd name="T51" fmla="*/ 122 h 241"/>
                <a:gd name="T52" fmla="*/ 61 w 145"/>
                <a:gd name="T53" fmla="*/ 144 h 241"/>
                <a:gd name="T54" fmla="*/ 50 w 145"/>
                <a:gd name="T55" fmla="*/ 157 h 241"/>
                <a:gd name="T56" fmla="*/ 38 w 145"/>
                <a:gd name="T57" fmla="*/ 165 h 241"/>
                <a:gd name="T58" fmla="*/ 25 w 145"/>
                <a:gd name="T59" fmla="*/ 169 h 241"/>
                <a:gd name="T60" fmla="*/ 12 w 145"/>
                <a:gd name="T61" fmla="*/ 173 h 241"/>
                <a:gd name="T62" fmla="*/ 2 w 145"/>
                <a:gd name="T63" fmla="*/ 173 h 241"/>
                <a:gd name="T64" fmla="*/ 1 w 145"/>
                <a:gd name="T65" fmla="*/ 17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241">
                  <a:moveTo>
                    <a:pt x="0" y="173"/>
                  </a:moveTo>
                  <a:lnTo>
                    <a:pt x="0" y="241"/>
                  </a:lnTo>
                  <a:lnTo>
                    <a:pt x="2" y="241"/>
                  </a:lnTo>
                  <a:lnTo>
                    <a:pt x="5" y="241"/>
                  </a:lnTo>
                  <a:lnTo>
                    <a:pt x="6" y="241"/>
                  </a:lnTo>
                  <a:lnTo>
                    <a:pt x="8" y="241"/>
                  </a:lnTo>
                  <a:lnTo>
                    <a:pt x="24" y="240"/>
                  </a:lnTo>
                  <a:lnTo>
                    <a:pt x="39" y="237"/>
                  </a:lnTo>
                  <a:lnTo>
                    <a:pt x="54" y="234"/>
                  </a:lnTo>
                  <a:lnTo>
                    <a:pt x="68" y="229"/>
                  </a:lnTo>
                  <a:lnTo>
                    <a:pt x="82" y="224"/>
                  </a:lnTo>
                  <a:lnTo>
                    <a:pt x="93" y="217"/>
                  </a:lnTo>
                  <a:lnTo>
                    <a:pt x="105" y="210"/>
                  </a:lnTo>
                  <a:lnTo>
                    <a:pt x="114" y="201"/>
                  </a:lnTo>
                  <a:lnTo>
                    <a:pt x="122" y="191"/>
                  </a:lnTo>
                  <a:lnTo>
                    <a:pt x="130" y="181"/>
                  </a:lnTo>
                  <a:lnTo>
                    <a:pt x="136" y="171"/>
                  </a:lnTo>
                  <a:lnTo>
                    <a:pt x="141" y="159"/>
                  </a:lnTo>
                  <a:lnTo>
                    <a:pt x="144" y="148"/>
                  </a:lnTo>
                  <a:lnTo>
                    <a:pt x="145" y="135"/>
                  </a:lnTo>
                  <a:lnTo>
                    <a:pt x="145" y="122"/>
                  </a:lnTo>
                  <a:lnTo>
                    <a:pt x="144" y="109"/>
                  </a:lnTo>
                  <a:lnTo>
                    <a:pt x="142" y="98"/>
                  </a:lnTo>
                  <a:lnTo>
                    <a:pt x="137" y="86"/>
                  </a:lnTo>
                  <a:lnTo>
                    <a:pt x="133" y="76"/>
                  </a:lnTo>
                  <a:lnTo>
                    <a:pt x="126" y="66"/>
                  </a:lnTo>
                  <a:lnTo>
                    <a:pt x="119" y="55"/>
                  </a:lnTo>
                  <a:lnTo>
                    <a:pt x="111" y="47"/>
                  </a:lnTo>
                  <a:lnTo>
                    <a:pt x="101" y="38"/>
                  </a:lnTo>
                  <a:lnTo>
                    <a:pt x="91" y="31"/>
                  </a:lnTo>
                  <a:lnTo>
                    <a:pt x="81" y="24"/>
                  </a:lnTo>
                  <a:lnTo>
                    <a:pt x="70" y="18"/>
                  </a:lnTo>
                  <a:lnTo>
                    <a:pt x="60" y="14"/>
                  </a:lnTo>
                  <a:lnTo>
                    <a:pt x="48" y="9"/>
                  </a:lnTo>
                  <a:lnTo>
                    <a:pt x="37" y="6"/>
                  </a:lnTo>
                  <a:lnTo>
                    <a:pt x="24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9"/>
                  </a:lnTo>
                  <a:lnTo>
                    <a:pt x="12" y="59"/>
                  </a:lnTo>
                  <a:lnTo>
                    <a:pt x="17" y="60"/>
                  </a:lnTo>
                  <a:lnTo>
                    <a:pt x="23" y="62"/>
                  </a:lnTo>
                  <a:lnTo>
                    <a:pt x="29" y="65"/>
                  </a:lnTo>
                  <a:lnTo>
                    <a:pt x="33" y="67"/>
                  </a:lnTo>
                  <a:lnTo>
                    <a:pt x="38" y="69"/>
                  </a:lnTo>
                  <a:lnTo>
                    <a:pt x="43" y="73"/>
                  </a:lnTo>
                  <a:lnTo>
                    <a:pt x="52" y="81"/>
                  </a:lnTo>
                  <a:lnTo>
                    <a:pt x="60" y="89"/>
                  </a:lnTo>
                  <a:lnTo>
                    <a:pt x="65" y="99"/>
                  </a:lnTo>
                  <a:lnTo>
                    <a:pt x="68" y="111"/>
                  </a:lnTo>
                  <a:lnTo>
                    <a:pt x="68" y="122"/>
                  </a:lnTo>
                  <a:lnTo>
                    <a:pt x="67" y="134"/>
                  </a:lnTo>
                  <a:lnTo>
                    <a:pt x="61" y="144"/>
                  </a:lnTo>
                  <a:lnTo>
                    <a:pt x="54" y="152"/>
                  </a:lnTo>
                  <a:lnTo>
                    <a:pt x="50" y="157"/>
                  </a:lnTo>
                  <a:lnTo>
                    <a:pt x="44" y="161"/>
                  </a:lnTo>
                  <a:lnTo>
                    <a:pt x="38" y="165"/>
                  </a:lnTo>
                  <a:lnTo>
                    <a:pt x="32" y="167"/>
                  </a:lnTo>
                  <a:lnTo>
                    <a:pt x="25" y="169"/>
                  </a:lnTo>
                  <a:lnTo>
                    <a:pt x="18" y="172"/>
                  </a:lnTo>
                  <a:lnTo>
                    <a:pt x="12" y="173"/>
                  </a:lnTo>
                  <a:lnTo>
                    <a:pt x="4" y="173"/>
                  </a:lnTo>
                  <a:lnTo>
                    <a:pt x="2" y="173"/>
                  </a:lnTo>
                  <a:lnTo>
                    <a:pt x="2" y="173"/>
                  </a:lnTo>
                  <a:lnTo>
                    <a:pt x="1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4" name="Freeform 1534"/>
            <p:cNvSpPr>
              <a:spLocks/>
            </p:cNvSpPr>
            <p:nvPr userDrawn="1"/>
          </p:nvSpPr>
          <p:spPr bwMode="auto">
            <a:xfrm>
              <a:off x="2961" y="703"/>
              <a:ext cx="72" cy="120"/>
            </a:xfrm>
            <a:custGeom>
              <a:avLst/>
              <a:gdLst>
                <a:gd name="T0" fmla="*/ 143 w 143"/>
                <a:gd name="T1" fmla="*/ 0 h 241"/>
                <a:gd name="T2" fmla="*/ 140 w 143"/>
                <a:gd name="T3" fmla="*/ 0 h 241"/>
                <a:gd name="T4" fmla="*/ 137 w 143"/>
                <a:gd name="T5" fmla="*/ 0 h 241"/>
                <a:gd name="T6" fmla="*/ 111 w 143"/>
                <a:gd name="T7" fmla="*/ 2 h 241"/>
                <a:gd name="T8" fmla="*/ 85 w 143"/>
                <a:gd name="T9" fmla="*/ 8 h 241"/>
                <a:gd name="T10" fmla="*/ 62 w 143"/>
                <a:gd name="T11" fmla="*/ 18 h 241"/>
                <a:gd name="T12" fmla="*/ 43 w 143"/>
                <a:gd name="T13" fmla="*/ 31 h 241"/>
                <a:gd name="T14" fmla="*/ 26 w 143"/>
                <a:gd name="T15" fmla="*/ 47 h 241"/>
                <a:gd name="T16" fmla="*/ 13 w 143"/>
                <a:gd name="T17" fmla="*/ 66 h 241"/>
                <a:gd name="T18" fmla="*/ 4 w 143"/>
                <a:gd name="T19" fmla="*/ 86 h 241"/>
                <a:gd name="T20" fmla="*/ 0 w 143"/>
                <a:gd name="T21" fmla="*/ 109 h 241"/>
                <a:gd name="T22" fmla="*/ 1 w 143"/>
                <a:gd name="T23" fmla="*/ 135 h 241"/>
                <a:gd name="T24" fmla="*/ 9 w 143"/>
                <a:gd name="T25" fmla="*/ 159 h 241"/>
                <a:gd name="T26" fmla="*/ 23 w 143"/>
                <a:gd name="T27" fmla="*/ 181 h 241"/>
                <a:gd name="T28" fmla="*/ 40 w 143"/>
                <a:gd name="T29" fmla="*/ 201 h 241"/>
                <a:gd name="T30" fmla="*/ 62 w 143"/>
                <a:gd name="T31" fmla="*/ 217 h 241"/>
                <a:gd name="T32" fmla="*/ 87 w 143"/>
                <a:gd name="T33" fmla="*/ 228 h 241"/>
                <a:gd name="T34" fmla="*/ 114 w 143"/>
                <a:gd name="T35" fmla="*/ 236 h 241"/>
                <a:gd name="T36" fmla="*/ 143 w 143"/>
                <a:gd name="T37" fmla="*/ 241 h 241"/>
                <a:gd name="T38" fmla="*/ 136 w 143"/>
                <a:gd name="T39" fmla="*/ 172 h 241"/>
                <a:gd name="T40" fmla="*/ 122 w 143"/>
                <a:gd name="T41" fmla="*/ 169 h 241"/>
                <a:gd name="T42" fmla="*/ 110 w 143"/>
                <a:gd name="T43" fmla="*/ 164 h 241"/>
                <a:gd name="T44" fmla="*/ 98 w 143"/>
                <a:gd name="T45" fmla="*/ 157 h 241"/>
                <a:gd name="T46" fmla="*/ 84 w 143"/>
                <a:gd name="T47" fmla="*/ 144 h 241"/>
                <a:gd name="T48" fmla="*/ 75 w 143"/>
                <a:gd name="T49" fmla="*/ 122 h 241"/>
                <a:gd name="T50" fmla="*/ 75 w 143"/>
                <a:gd name="T51" fmla="*/ 99 h 241"/>
                <a:gd name="T52" fmla="*/ 87 w 143"/>
                <a:gd name="T53" fmla="*/ 81 h 241"/>
                <a:gd name="T54" fmla="*/ 99 w 143"/>
                <a:gd name="T55" fmla="*/ 69 h 241"/>
                <a:gd name="T56" fmla="*/ 110 w 143"/>
                <a:gd name="T57" fmla="*/ 63 h 241"/>
                <a:gd name="T58" fmla="*/ 120 w 143"/>
                <a:gd name="T59" fmla="*/ 60 h 241"/>
                <a:gd name="T60" fmla="*/ 133 w 143"/>
                <a:gd name="T61" fmla="*/ 58 h 241"/>
                <a:gd name="T62" fmla="*/ 141 w 143"/>
                <a:gd name="T63" fmla="*/ 58 h 241"/>
                <a:gd name="T64" fmla="*/ 142 w 143"/>
                <a:gd name="T65" fmla="*/ 5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41">
                  <a:moveTo>
                    <a:pt x="143" y="58"/>
                  </a:moveTo>
                  <a:lnTo>
                    <a:pt x="143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7" y="0"/>
                  </a:lnTo>
                  <a:lnTo>
                    <a:pt x="123" y="0"/>
                  </a:lnTo>
                  <a:lnTo>
                    <a:pt x="111" y="2"/>
                  </a:lnTo>
                  <a:lnTo>
                    <a:pt x="98" y="5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2" y="18"/>
                  </a:lnTo>
                  <a:lnTo>
                    <a:pt x="52" y="24"/>
                  </a:lnTo>
                  <a:lnTo>
                    <a:pt x="43" y="31"/>
                  </a:lnTo>
                  <a:lnTo>
                    <a:pt x="34" y="38"/>
                  </a:lnTo>
                  <a:lnTo>
                    <a:pt x="26" y="47"/>
                  </a:lnTo>
                  <a:lnTo>
                    <a:pt x="19" y="55"/>
                  </a:lnTo>
                  <a:lnTo>
                    <a:pt x="13" y="66"/>
                  </a:lnTo>
                  <a:lnTo>
                    <a:pt x="7" y="76"/>
                  </a:lnTo>
                  <a:lnTo>
                    <a:pt x="4" y="86"/>
                  </a:lnTo>
                  <a:lnTo>
                    <a:pt x="1" y="98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1" y="135"/>
                  </a:lnTo>
                  <a:lnTo>
                    <a:pt x="5" y="148"/>
                  </a:lnTo>
                  <a:lnTo>
                    <a:pt x="9" y="159"/>
                  </a:lnTo>
                  <a:lnTo>
                    <a:pt x="15" y="171"/>
                  </a:lnTo>
                  <a:lnTo>
                    <a:pt x="23" y="181"/>
                  </a:lnTo>
                  <a:lnTo>
                    <a:pt x="31" y="191"/>
                  </a:lnTo>
                  <a:lnTo>
                    <a:pt x="40" y="201"/>
                  </a:lnTo>
                  <a:lnTo>
                    <a:pt x="51" y="209"/>
                  </a:lnTo>
                  <a:lnTo>
                    <a:pt x="62" y="217"/>
                  </a:lnTo>
                  <a:lnTo>
                    <a:pt x="74" y="222"/>
                  </a:lnTo>
                  <a:lnTo>
                    <a:pt x="87" y="228"/>
                  </a:lnTo>
                  <a:lnTo>
                    <a:pt x="100" y="233"/>
                  </a:lnTo>
                  <a:lnTo>
                    <a:pt x="114" y="236"/>
                  </a:lnTo>
                  <a:lnTo>
                    <a:pt x="128" y="240"/>
                  </a:lnTo>
                  <a:lnTo>
                    <a:pt x="143" y="241"/>
                  </a:lnTo>
                  <a:lnTo>
                    <a:pt x="143" y="173"/>
                  </a:lnTo>
                  <a:lnTo>
                    <a:pt x="136" y="172"/>
                  </a:lnTo>
                  <a:lnTo>
                    <a:pt x="129" y="171"/>
                  </a:lnTo>
                  <a:lnTo>
                    <a:pt x="122" y="169"/>
                  </a:lnTo>
                  <a:lnTo>
                    <a:pt x="115" y="167"/>
                  </a:lnTo>
                  <a:lnTo>
                    <a:pt x="110" y="164"/>
                  </a:lnTo>
                  <a:lnTo>
                    <a:pt x="104" y="160"/>
                  </a:lnTo>
                  <a:lnTo>
                    <a:pt x="98" y="157"/>
                  </a:lnTo>
                  <a:lnTo>
                    <a:pt x="94" y="152"/>
                  </a:lnTo>
                  <a:lnTo>
                    <a:pt x="84" y="144"/>
                  </a:lnTo>
                  <a:lnTo>
                    <a:pt x="79" y="134"/>
                  </a:lnTo>
                  <a:lnTo>
                    <a:pt x="75" y="122"/>
                  </a:lnTo>
                  <a:lnTo>
                    <a:pt x="74" y="111"/>
                  </a:lnTo>
                  <a:lnTo>
                    <a:pt x="75" y="99"/>
                  </a:lnTo>
                  <a:lnTo>
                    <a:pt x="80" y="89"/>
                  </a:lnTo>
                  <a:lnTo>
                    <a:pt x="87" y="81"/>
                  </a:lnTo>
                  <a:lnTo>
                    <a:pt x="95" y="73"/>
                  </a:lnTo>
                  <a:lnTo>
                    <a:pt x="99" y="69"/>
                  </a:lnTo>
                  <a:lnTo>
                    <a:pt x="104" y="67"/>
                  </a:lnTo>
                  <a:lnTo>
                    <a:pt x="110" y="63"/>
                  </a:lnTo>
                  <a:lnTo>
                    <a:pt x="114" y="61"/>
                  </a:lnTo>
                  <a:lnTo>
                    <a:pt x="120" y="60"/>
                  </a:lnTo>
                  <a:lnTo>
                    <a:pt x="127" y="59"/>
                  </a:lnTo>
                  <a:lnTo>
                    <a:pt x="133" y="58"/>
                  </a:lnTo>
                  <a:lnTo>
                    <a:pt x="140" y="58"/>
                  </a:lnTo>
                  <a:lnTo>
                    <a:pt x="141" y="58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43" y="58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5" name="Freeform 1535"/>
            <p:cNvSpPr>
              <a:spLocks/>
            </p:cNvSpPr>
            <p:nvPr userDrawn="1"/>
          </p:nvSpPr>
          <p:spPr bwMode="auto">
            <a:xfrm>
              <a:off x="3116" y="794"/>
              <a:ext cx="135" cy="56"/>
            </a:xfrm>
            <a:custGeom>
              <a:avLst/>
              <a:gdLst>
                <a:gd name="T0" fmla="*/ 0 w 271"/>
                <a:gd name="T1" fmla="*/ 0 h 113"/>
                <a:gd name="T2" fmla="*/ 271 w 271"/>
                <a:gd name="T3" fmla="*/ 67 h 113"/>
                <a:gd name="T4" fmla="*/ 261 w 271"/>
                <a:gd name="T5" fmla="*/ 113 h 113"/>
                <a:gd name="T6" fmla="*/ 0 w 271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113">
                  <a:moveTo>
                    <a:pt x="0" y="0"/>
                  </a:moveTo>
                  <a:lnTo>
                    <a:pt x="271" y="67"/>
                  </a:lnTo>
                  <a:lnTo>
                    <a:pt x="261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828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6" name="Freeform 1536"/>
            <p:cNvSpPr>
              <a:spLocks/>
            </p:cNvSpPr>
            <p:nvPr userDrawn="1"/>
          </p:nvSpPr>
          <p:spPr bwMode="auto">
            <a:xfrm>
              <a:off x="3111" y="810"/>
              <a:ext cx="115" cy="79"/>
            </a:xfrm>
            <a:custGeom>
              <a:avLst/>
              <a:gdLst>
                <a:gd name="T0" fmla="*/ 0 w 229"/>
                <a:gd name="T1" fmla="*/ 0 h 159"/>
                <a:gd name="T2" fmla="*/ 229 w 229"/>
                <a:gd name="T3" fmla="*/ 138 h 159"/>
                <a:gd name="T4" fmla="*/ 214 w 229"/>
                <a:gd name="T5" fmla="*/ 159 h 159"/>
                <a:gd name="T6" fmla="*/ 0 w 229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159">
                  <a:moveTo>
                    <a:pt x="0" y="0"/>
                  </a:moveTo>
                  <a:lnTo>
                    <a:pt x="229" y="138"/>
                  </a:lnTo>
                  <a:lnTo>
                    <a:pt x="21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DE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7" name="Freeform 1537"/>
            <p:cNvSpPr>
              <a:spLocks/>
            </p:cNvSpPr>
            <p:nvPr userDrawn="1"/>
          </p:nvSpPr>
          <p:spPr bwMode="auto">
            <a:xfrm>
              <a:off x="2907" y="825"/>
              <a:ext cx="87" cy="118"/>
            </a:xfrm>
            <a:custGeom>
              <a:avLst/>
              <a:gdLst>
                <a:gd name="T0" fmla="*/ 153 w 174"/>
                <a:gd name="T1" fmla="*/ 0 h 237"/>
                <a:gd name="T2" fmla="*/ 0 w 174"/>
                <a:gd name="T3" fmla="*/ 213 h 237"/>
                <a:gd name="T4" fmla="*/ 56 w 174"/>
                <a:gd name="T5" fmla="*/ 237 h 237"/>
                <a:gd name="T6" fmla="*/ 174 w 174"/>
                <a:gd name="T7" fmla="*/ 16 h 237"/>
                <a:gd name="T8" fmla="*/ 153 w 174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37">
                  <a:moveTo>
                    <a:pt x="153" y="0"/>
                  </a:moveTo>
                  <a:lnTo>
                    <a:pt x="0" y="213"/>
                  </a:lnTo>
                  <a:lnTo>
                    <a:pt x="56" y="237"/>
                  </a:lnTo>
                  <a:lnTo>
                    <a:pt x="174" y="1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269B8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8" name="Freeform 1538"/>
            <p:cNvSpPr>
              <a:spLocks/>
            </p:cNvSpPr>
            <p:nvPr userDrawn="1"/>
          </p:nvSpPr>
          <p:spPr bwMode="auto">
            <a:xfrm>
              <a:off x="2851" y="626"/>
              <a:ext cx="115" cy="93"/>
            </a:xfrm>
            <a:custGeom>
              <a:avLst/>
              <a:gdLst>
                <a:gd name="T0" fmla="*/ 0 w 229"/>
                <a:gd name="T1" fmla="*/ 21 h 185"/>
                <a:gd name="T2" fmla="*/ 229 w 229"/>
                <a:gd name="T3" fmla="*/ 185 h 185"/>
                <a:gd name="T4" fmla="*/ 21 w 229"/>
                <a:gd name="T5" fmla="*/ 0 h 185"/>
                <a:gd name="T6" fmla="*/ 0 w 229"/>
                <a:gd name="T7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185">
                  <a:moveTo>
                    <a:pt x="0" y="21"/>
                  </a:moveTo>
                  <a:lnTo>
                    <a:pt x="229" y="185"/>
                  </a:lnTo>
                  <a:lnTo>
                    <a:pt x="21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9" name="Freeform 1539"/>
            <p:cNvSpPr>
              <a:spLocks/>
            </p:cNvSpPr>
            <p:nvPr userDrawn="1"/>
          </p:nvSpPr>
          <p:spPr bwMode="auto">
            <a:xfrm>
              <a:off x="3328" y="652"/>
              <a:ext cx="235" cy="413"/>
            </a:xfrm>
            <a:custGeom>
              <a:avLst/>
              <a:gdLst>
                <a:gd name="T0" fmla="*/ 470 w 470"/>
                <a:gd name="T1" fmla="*/ 422 h 826"/>
                <a:gd name="T2" fmla="*/ 469 w 470"/>
                <a:gd name="T3" fmla="*/ 398 h 826"/>
                <a:gd name="T4" fmla="*/ 468 w 470"/>
                <a:gd name="T5" fmla="*/ 375 h 826"/>
                <a:gd name="T6" fmla="*/ 445 w 470"/>
                <a:gd name="T7" fmla="*/ 296 h 826"/>
                <a:gd name="T8" fmla="*/ 406 w 470"/>
                <a:gd name="T9" fmla="*/ 222 h 826"/>
                <a:gd name="T10" fmla="*/ 353 w 470"/>
                <a:gd name="T11" fmla="*/ 157 h 826"/>
                <a:gd name="T12" fmla="*/ 287 w 470"/>
                <a:gd name="T13" fmla="*/ 102 h 826"/>
                <a:gd name="T14" fmla="*/ 257 w 470"/>
                <a:gd name="T15" fmla="*/ 81 h 826"/>
                <a:gd name="T16" fmla="*/ 224 w 470"/>
                <a:gd name="T17" fmla="*/ 63 h 826"/>
                <a:gd name="T18" fmla="*/ 190 w 470"/>
                <a:gd name="T19" fmla="*/ 47 h 826"/>
                <a:gd name="T20" fmla="*/ 155 w 470"/>
                <a:gd name="T21" fmla="*/ 32 h 826"/>
                <a:gd name="T22" fmla="*/ 118 w 470"/>
                <a:gd name="T23" fmla="*/ 20 h 826"/>
                <a:gd name="T24" fmla="*/ 80 w 470"/>
                <a:gd name="T25" fmla="*/ 11 h 826"/>
                <a:gd name="T26" fmla="*/ 41 w 470"/>
                <a:gd name="T27" fmla="*/ 4 h 826"/>
                <a:gd name="T28" fmla="*/ 0 w 470"/>
                <a:gd name="T29" fmla="*/ 0 h 826"/>
                <a:gd name="T30" fmla="*/ 5 w 470"/>
                <a:gd name="T31" fmla="*/ 344 h 826"/>
                <a:gd name="T32" fmla="*/ 14 w 470"/>
                <a:gd name="T33" fmla="*/ 345 h 826"/>
                <a:gd name="T34" fmla="*/ 24 w 470"/>
                <a:gd name="T35" fmla="*/ 349 h 826"/>
                <a:gd name="T36" fmla="*/ 34 w 470"/>
                <a:gd name="T37" fmla="*/ 353 h 826"/>
                <a:gd name="T38" fmla="*/ 47 w 470"/>
                <a:gd name="T39" fmla="*/ 361 h 826"/>
                <a:gd name="T40" fmla="*/ 61 w 470"/>
                <a:gd name="T41" fmla="*/ 376 h 826"/>
                <a:gd name="T42" fmla="*/ 65 w 470"/>
                <a:gd name="T43" fmla="*/ 398 h 826"/>
                <a:gd name="T44" fmla="*/ 57 w 470"/>
                <a:gd name="T45" fmla="*/ 421 h 826"/>
                <a:gd name="T46" fmla="*/ 44 w 470"/>
                <a:gd name="T47" fmla="*/ 435 h 826"/>
                <a:gd name="T48" fmla="*/ 34 w 470"/>
                <a:gd name="T49" fmla="*/ 442 h 826"/>
                <a:gd name="T50" fmla="*/ 21 w 470"/>
                <a:gd name="T51" fmla="*/ 447 h 826"/>
                <a:gd name="T52" fmla="*/ 7 w 470"/>
                <a:gd name="T53" fmla="*/ 449 h 826"/>
                <a:gd name="T54" fmla="*/ 0 w 470"/>
                <a:gd name="T55" fmla="*/ 826 h 826"/>
                <a:gd name="T56" fmla="*/ 4 w 470"/>
                <a:gd name="T57" fmla="*/ 826 h 826"/>
                <a:gd name="T58" fmla="*/ 6 w 470"/>
                <a:gd name="T59" fmla="*/ 826 h 826"/>
                <a:gd name="T60" fmla="*/ 60 w 470"/>
                <a:gd name="T61" fmla="*/ 823 h 826"/>
                <a:gd name="T62" fmla="*/ 112 w 470"/>
                <a:gd name="T63" fmla="*/ 815 h 826"/>
                <a:gd name="T64" fmla="*/ 163 w 470"/>
                <a:gd name="T65" fmla="*/ 804 h 826"/>
                <a:gd name="T66" fmla="*/ 210 w 470"/>
                <a:gd name="T67" fmla="*/ 788 h 826"/>
                <a:gd name="T68" fmla="*/ 254 w 470"/>
                <a:gd name="T69" fmla="*/ 767 h 826"/>
                <a:gd name="T70" fmla="*/ 294 w 470"/>
                <a:gd name="T71" fmla="*/ 743 h 826"/>
                <a:gd name="T72" fmla="*/ 332 w 470"/>
                <a:gd name="T73" fmla="*/ 715 h 826"/>
                <a:gd name="T74" fmla="*/ 365 w 470"/>
                <a:gd name="T75" fmla="*/ 685 h 826"/>
                <a:gd name="T76" fmla="*/ 409 w 470"/>
                <a:gd name="T77" fmla="*/ 632 h 826"/>
                <a:gd name="T78" fmla="*/ 443 w 470"/>
                <a:gd name="T79" fmla="*/ 573 h 826"/>
                <a:gd name="T80" fmla="*/ 462 w 470"/>
                <a:gd name="T81" fmla="*/ 510 h 826"/>
                <a:gd name="T82" fmla="*/ 470 w 470"/>
                <a:gd name="T83" fmla="*/ 44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0" h="826">
                  <a:moveTo>
                    <a:pt x="470" y="443"/>
                  </a:moveTo>
                  <a:lnTo>
                    <a:pt x="470" y="422"/>
                  </a:lnTo>
                  <a:lnTo>
                    <a:pt x="469" y="411"/>
                  </a:lnTo>
                  <a:lnTo>
                    <a:pt x="469" y="398"/>
                  </a:lnTo>
                  <a:lnTo>
                    <a:pt x="469" y="387"/>
                  </a:lnTo>
                  <a:lnTo>
                    <a:pt x="468" y="375"/>
                  </a:lnTo>
                  <a:lnTo>
                    <a:pt x="459" y="335"/>
                  </a:lnTo>
                  <a:lnTo>
                    <a:pt x="445" y="296"/>
                  </a:lnTo>
                  <a:lnTo>
                    <a:pt x="428" y="258"/>
                  </a:lnTo>
                  <a:lnTo>
                    <a:pt x="406" y="222"/>
                  </a:lnTo>
                  <a:lnTo>
                    <a:pt x="380" y="189"/>
                  </a:lnTo>
                  <a:lnTo>
                    <a:pt x="353" y="157"/>
                  </a:lnTo>
                  <a:lnTo>
                    <a:pt x="322" y="129"/>
                  </a:lnTo>
                  <a:lnTo>
                    <a:pt x="287" y="102"/>
                  </a:lnTo>
                  <a:lnTo>
                    <a:pt x="272" y="92"/>
                  </a:lnTo>
                  <a:lnTo>
                    <a:pt x="257" y="81"/>
                  </a:lnTo>
                  <a:lnTo>
                    <a:pt x="241" y="72"/>
                  </a:lnTo>
                  <a:lnTo>
                    <a:pt x="224" y="63"/>
                  </a:lnTo>
                  <a:lnTo>
                    <a:pt x="208" y="55"/>
                  </a:lnTo>
                  <a:lnTo>
                    <a:pt x="190" y="47"/>
                  </a:lnTo>
                  <a:lnTo>
                    <a:pt x="173" y="39"/>
                  </a:lnTo>
                  <a:lnTo>
                    <a:pt x="155" y="32"/>
                  </a:lnTo>
                  <a:lnTo>
                    <a:pt x="136" y="26"/>
                  </a:lnTo>
                  <a:lnTo>
                    <a:pt x="118" y="20"/>
                  </a:lnTo>
                  <a:lnTo>
                    <a:pt x="98" y="15"/>
                  </a:lnTo>
                  <a:lnTo>
                    <a:pt x="80" y="11"/>
                  </a:lnTo>
                  <a:lnTo>
                    <a:pt x="60" y="7"/>
                  </a:lnTo>
                  <a:lnTo>
                    <a:pt x="41" y="4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5" y="344"/>
                  </a:lnTo>
                  <a:lnTo>
                    <a:pt x="9" y="345"/>
                  </a:lnTo>
                  <a:lnTo>
                    <a:pt x="14" y="345"/>
                  </a:lnTo>
                  <a:lnTo>
                    <a:pt x="20" y="346"/>
                  </a:lnTo>
                  <a:lnTo>
                    <a:pt x="24" y="349"/>
                  </a:lnTo>
                  <a:lnTo>
                    <a:pt x="29" y="350"/>
                  </a:lnTo>
                  <a:lnTo>
                    <a:pt x="34" y="353"/>
                  </a:lnTo>
                  <a:lnTo>
                    <a:pt x="38" y="356"/>
                  </a:lnTo>
                  <a:lnTo>
                    <a:pt x="47" y="361"/>
                  </a:lnTo>
                  <a:lnTo>
                    <a:pt x="55" y="368"/>
                  </a:lnTo>
                  <a:lnTo>
                    <a:pt x="61" y="376"/>
                  </a:lnTo>
                  <a:lnTo>
                    <a:pt x="65" y="387"/>
                  </a:lnTo>
                  <a:lnTo>
                    <a:pt x="65" y="398"/>
                  </a:lnTo>
                  <a:lnTo>
                    <a:pt x="61" y="410"/>
                  </a:lnTo>
                  <a:lnTo>
                    <a:pt x="57" y="421"/>
                  </a:lnTo>
                  <a:lnTo>
                    <a:pt x="49" y="431"/>
                  </a:lnTo>
                  <a:lnTo>
                    <a:pt x="44" y="435"/>
                  </a:lnTo>
                  <a:lnTo>
                    <a:pt x="39" y="439"/>
                  </a:lnTo>
                  <a:lnTo>
                    <a:pt x="34" y="442"/>
                  </a:lnTo>
                  <a:lnTo>
                    <a:pt x="28" y="444"/>
                  </a:lnTo>
                  <a:lnTo>
                    <a:pt x="21" y="447"/>
                  </a:lnTo>
                  <a:lnTo>
                    <a:pt x="14" y="448"/>
                  </a:lnTo>
                  <a:lnTo>
                    <a:pt x="7" y="449"/>
                  </a:lnTo>
                  <a:lnTo>
                    <a:pt x="0" y="450"/>
                  </a:lnTo>
                  <a:lnTo>
                    <a:pt x="0" y="826"/>
                  </a:lnTo>
                  <a:lnTo>
                    <a:pt x="1" y="826"/>
                  </a:lnTo>
                  <a:lnTo>
                    <a:pt x="4" y="826"/>
                  </a:lnTo>
                  <a:lnTo>
                    <a:pt x="5" y="826"/>
                  </a:lnTo>
                  <a:lnTo>
                    <a:pt x="6" y="826"/>
                  </a:lnTo>
                  <a:lnTo>
                    <a:pt x="34" y="825"/>
                  </a:lnTo>
                  <a:lnTo>
                    <a:pt x="60" y="823"/>
                  </a:lnTo>
                  <a:lnTo>
                    <a:pt x="87" y="820"/>
                  </a:lnTo>
                  <a:lnTo>
                    <a:pt x="112" y="815"/>
                  </a:lnTo>
                  <a:lnTo>
                    <a:pt x="137" y="811"/>
                  </a:lnTo>
                  <a:lnTo>
                    <a:pt x="163" y="804"/>
                  </a:lnTo>
                  <a:lnTo>
                    <a:pt x="186" y="796"/>
                  </a:lnTo>
                  <a:lnTo>
                    <a:pt x="210" y="788"/>
                  </a:lnTo>
                  <a:lnTo>
                    <a:pt x="232" y="777"/>
                  </a:lnTo>
                  <a:lnTo>
                    <a:pt x="254" y="767"/>
                  </a:lnTo>
                  <a:lnTo>
                    <a:pt x="274" y="755"/>
                  </a:lnTo>
                  <a:lnTo>
                    <a:pt x="294" y="743"/>
                  </a:lnTo>
                  <a:lnTo>
                    <a:pt x="314" y="730"/>
                  </a:lnTo>
                  <a:lnTo>
                    <a:pt x="332" y="715"/>
                  </a:lnTo>
                  <a:lnTo>
                    <a:pt x="349" y="701"/>
                  </a:lnTo>
                  <a:lnTo>
                    <a:pt x="365" y="685"/>
                  </a:lnTo>
                  <a:lnTo>
                    <a:pt x="389" y="660"/>
                  </a:lnTo>
                  <a:lnTo>
                    <a:pt x="409" y="632"/>
                  </a:lnTo>
                  <a:lnTo>
                    <a:pt x="428" y="603"/>
                  </a:lnTo>
                  <a:lnTo>
                    <a:pt x="443" y="573"/>
                  </a:lnTo>
                  <a:lnTo>
                    <a:pt x="454" y="542"/>
                  </a:lnTo>
                  <a:lnTo>
                    <a:pt x="462" y="510"/>
                  </a:lnTo>
                  <a:lnTo>
                    <a:pt x="468" y="477"/>
                  </a:lnTo>
                  <a:lnTo>
                    <a:pt x="470" y="443"/>
                  </a:lnTo>
                  <a:close/>
                </a:path>
              </a:pathLst>
            </a:custGeom>
            <a:solidFill>
              <a:srgbClr val="607C7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0" name="Freeform 1540"/>
            <p:cNvSpPr>
              <a:spLocks/>
            </p:cNvSpPr>
            <p:nvPr userDrawn="1"/>
          </p:nvSpPr>
          <p:spPr bwMode="auto">
            <a:xfrm>
              <a:off x="3073" y="652"/>
              <a:ext cx="255" cy="413"/>
            </a:xfrm>
            <a:custGeom>
              <a:avLst/>
              <a:gdLst>
                <a:gd name="T0" fmla="*/ 509 w 509"/>
                <a:gd name="T1" fmla="*/ 2 h 828"/>
                <a:gd name="T2" fmla="*/ 499 w 509"/>
                <a:gd name="T3" fmla="*/ 0 h 828"/>
                <a:gd name="T4" fmla="*/ 487 w 509"/>
                <a:gd name="T5" fmla="*/ 0 h 828"/>
                <a:gd name="T6" fmla="*/ 477 w 509"/>
                <a:gd name="T7" fmla="*/ 0 h 828"/>
                <a:gd name="T8" fmla="*/ 465 w 509"/>
                <a:gd name="T9" fmla="*/ 0 h 828"/>
                <a:gd name="T10" fmla="*/ 419 w 509"/>
                <a:gd name="T11" fmla="*/ 3 h 828"/>
                <a:gd name="T12" fmla="*/ 376 w 509"/>
                <a:gd name="T13" fmla="*/ 7 h 828"/>
                <a:gd name="T14" fmla="*/ 333 w 509"/>
                <a:gd name="T15" fmla="*/ 17 h 828"/>
                <a:gd name="T16" fmla="*/ 291 w 509"/>
                <a:gd name="T17" fmla="*/ 28 h 828"/>
                <a:gd name="T18" fmla="*/ 252 w 509"/>
                <a:gd name="T19" fmla="*/ 43 h 828"/>
                <a:gd name="T20" fmla="*/ 214 w 509"/>
                <a:gd name="T21" fmla="*/ 60 h 828"/>
                <a:gd name="T22" fmla="*/ 180 w 509"/>
                <a:gd name="T23" fmla="*/ 81 h 828"/>
                <a:gd name="T24" fmla="*/ 147 w 509"/>
                <a:gd name="T25" fmla="*/ 104 h 828"/>
                <a:gd name="T26" fmla="*/ 89 w 509"/>
                <a:gd name="T27" fmla="*/ 159 h 828"/>
                <a:gd name="T28" fmla="*/ 44 w 509"/>
                <a:gd name="T29" fmla="*/ 224 h 828"/>
                <a:gd name="T30" fmla="*/ 13 w 509"/>
                <a:gd name="T31" fmla="*/ 298 h 828"/>
                <a:gd name="T32" fmla="*/ 0 w 509"/>
                <a:gd name="T33" fmla="*/ 377 h 828"/>
                <a:gd name="T34" fmla="*/ 0 w 509"/>
                <a:gd name="T35" fmla="*/ 378 h 828"/>
                <a:gd name="T36" fmla="*/ 0 w 509"/>
                <a:gd name="T37" fmla="*/ 381 h 828"/>
                <a:gd name="T38" fmla="*/ 3 w 509"/>
                <a:gd name="T39" fmla="*/ 444 h 828"/>
                <a:gd name="T40" fmla="*/ 23 w 509"/>
                <a:gd name="T41" fmla="*/ 520 h 828"/>
                <a:gd name="T42" fmla="*/ 59 w 509"/>
                <a:gd name="T43" fmla="*/ 592 h 828"/>
                <a:gd name="T44" fmla="*/ 108 w 509"/>
                <a:gd name="T45" fmla="*/ 656 h 828"/>
                <a:gd name="T46" fmla="*/ 157 w 509"/>
                <a:gd name="T47" fmla="*/ 702 h 828"/>
                <a:gd name="T48" fmla="*/ 195 w 509"/>
                <a:gd name="T49" fmla="*/ 731 h 828"/>
                <a:gd name="T50" fmla="*/ 237 w 509"/>
                <a:gd name="T51" fmla="*/ 756 h 828"/>
                <a:gd name="T52" fmla="*/ 281 w 509"/>
                <a:gd name="T53" fmla="*/ 778 h 828"/>
                <a:gd name="T54" fmla="*/ 328 w 509"/>
                <a:gd name="T55" fmla="*/ 797 h 828"/>
                <a:gd name="T56" fmla="*/ 378 w 509"/>
                <a:gd name="T57" fmla="*/ 810 h 828"/>
                <a:gd name="T58" fmla="*/ 430 w 509"/>
                <a:gd name="T59" fmla="*/ 821 h 828"/>
                <a:gd name="T60" fmla="*/ 483 w 509"/>
                <a:gd name="T61" fmla="*/ 827 h 828"/>
                <a:gd name="T62" fmla="*/ 509 w 509"/>
                <a:gd name="T63" fmla="*/ 452 h 828"/>
                <a:gd name="T64" fmla="*/ 508 w 509"/>
                <a:gd name="T65" fmla="*/ 452 h 828"/>
                <a:gd name="T66" fmla="*/ 507 w 509"/>
                <a:gd name="T67" fmla="*/ 452 h 828"/>
                <a:gd name="T68" fmla="*/ 493 w 509"/>
                <a:gd name="T69" fmla="*/ 451 h 828"/>
                <a:gd name="T70" fmla="*/ 480 w 509"/>
                <a:gd name="T71" fmla="*/ 446 h 828"/>
                <a:gd name="T72" fmla="*/ 470 w 509"/>
                <a:gd name="T73" fmla="*/ 441 h 828"/>
                <a:gd name="T74" fmla="*/ 460 w 509"/>
                <a:gd name="T75" fmla="*/ 433 h 828"/>
                <a:gd name="T76" fmla="*/ 448 w 509"/>
                <a:gd name="T77" fmla="*/ 419 h 828"/>
                <a:gd name="T78" fmla="*/ 446 w 509"/>
                <a:gd name="T79" fmla="*/ 401 h 828"/>
                <a:gd name="T80" fmla="*/ 449 w 509"/>
                <a:gd name="T81" fmla="*/ 378 h 828"/>
                <a:gd name="T82" fmla="*/ 463 w 509"/>
                <a:gd name="T83" fmla="*/ 361 h 828"/>
                <a:gd name="T84" fmla="*/ 484 w 509"/>
                <a:gd name="T85" fmla="*/ 350 h 828"/>
                <a:gd name="T86" fmla="*/ 509 w 509"/>
                <a:gd name="T87" fmla="*/ 346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9" h="828">
                  <a:moveTo>
                    <a:pt x="509" y="346"/>
                  </a:moveTo>
                  <a:lnTo>
                    <a:pt x="509" y="2"/>
                  </a:lnTo>
                  <a:lnTo>
                    <a:pt x="503" y="2"/>
                  </a:lnTo>
                  <a:lnTo>
                    <a:pt x="499" y="0"/>
                  </a:lnTo>
                  <a:lnTo>
                    <a:pt x="493" y="0"/>
                  </a:lnTo>
                  <a:lnTo>
                    <a:pt x="487" y="0"/>
                  </a:lnTo>
                  <a:lnTo>
                    <a:pt x="483" y="0"/>
                  </a:lnTo>
                  <a:lnTo>
                    <a:pt x="477" y="0"/>
                  </a:lnTo>
                  <a:lnTo>
                    <a:pt x="471" y="0"/>
                  </a:lnTo>
                  <a:lnTo>
                    <a:pt x="465" y="0"/>
                  </a:lnTo>
                  <a:lnTo>
                    <a:pt x="442" y="0"/>
                  </a:lnTo>
                  <a:lnTo>
                    <a:pt x="419" y="3"/>
                  </a:lnTo>
                  <a:lnTo>
                    <a:pt x="397" y="5"/>
                  </a:lnTo>
                  <a:lnTo>
                    <a:pt x="376" y="7"/>
                  </a:lnTo>
                  <a:lnTo>
                    <a:pt x="354" y="12"/>
                  </a:lnTo>
                  <a:lnTo>
                    <a:pt x="333" y="17"/>
                  </a:lnTo>
                  <a:lnTo>
                    <a:pt x="312" y="22"/>
                  </a:lnTo>
                  <a:lnTo>
                    <a:pt x="291" y="28"/>
                  </a:lnTo>
                  <a:lnTo>
                    <a:pt x="272" y="35"/>
                  </a:lnTo>
                  <a:lnTo>
                    <a:pt x="252" y="43"/>
                  </a:lnTo>
                  <a:lnTo>
                    <a:pt x="233" y="51"/>
                  </a:lnTo>
                  <a:lnTo>
                    <a:pt x="214" y="60"/>
                  </a:lnTo>
                  <a:lnTo>
                    <a:pt x="197" y="71"/>
                  </a:lnTo>
                  <a:lnTo>
                    <a:pt x="180" y="81"/>
                  </a:lnTo>
                  <a:lnTo>
                    <a:pt x="163" y="93"/>
                  </a:lnTo>
                  <a:lnTo>
                    <a:pt x="147" y="104"/>
                  </a:lnTo>
                  <a:lnTo>
                    <a:pt x="116" y="131"/>
                  </a:lnTo>
                  <a:lnTo>
                    <a:pt x="89" y="159"/>
                  </a:lnTo>
                  <a:lnTo>
                    <a:pt x="64" y="191"/>
                  </a:lnTo>
                  <a:lnTo>
                    <a:pt x="44" y="224"/>
                  </a:lnTo>
                  <a:lnTo>
                    <a:pt x="26" y="260"/>
                  </a:lnTo>
                  <a:lnTo>
                    <a:pt x="13" y="298"/>
                  </a:lnTo>
                  <a:lnTo>
                    <a:pt x="4" y="337"/>
                  </a:lnTo>
                  <a:lnTo>
                    <a:pt x="0" y="377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0"/>
                  </a:lnTo>
                  <a:lnTo>
                    <a:pt x="0" y="381"/>
                  </a:lnTo>
                  <a:lnTo>
                    <a:pt x="0" y="405"/>
                  </a:lnTo>
                  <a:lnTo>
                    <a:pt x="3" y="444"/>
                  </a:lnTo>
                  <a:lnTo>
                    <a:pt x="11" y="483"/>
                  </a:lnTo>
                  <a:lnTo>
                    <a:pt x="23" y="520"/>
                  </a:lnTo>
                  <a:lnTo>
                    <a:pt x="39" y="557"/>
                  </a:lnTo>
                  <a:lnTo>
                    <a:pt x="59" y="592"/>
                  </a:lnTo>
                  <a:lnTo>
                    <a:pt x="82" y="625"/>
                  </a:lnTo>
                  <a:lnTo>
                    <a:pt x="108" y="656"/>
                  </a:lnTo>
                  <a:lnTo>
                    <a:pt x="138" y="686"/>
                  </a:lnTo>
                  <a:lnTo>
                    <a:pt x="157" y="702"/>
                  </a:lnTo>
                  <a:lnTo>
                    <a:pt x="175" y="716"/>
                  </a:lnTo>
                  <a:lnTo>
                    <a:pt x="195" y="731"/>
                  </a:lnTo>
                  <a:lnTo>
                    <a:pt x="215" y="744"/>
                  </a:lnTo>
                  <a:lnTo>
                    <a:pt x="237" y="756"/>
                  </a:lnTo>
                  <a:lnTo>
                    <a:pt x="259" y="768"/>
                  </a:lnTo>
                  <a:lnTo>
                    <a:pt x="281" y="778"/>
                  </a:lnTo>
                  <a:lnTo>
                    <a:pt x="305" y="787"/>
                  </a:lnTo>
                  <a:lnTo>
                    <a:pt x="328" y="797"/>
                  </a:lnTo>
                  <a:lnTo>
                    <a:pt x="352" y="805"/>
                  </a:lnTo>
                  <a:lnTo>
                    <a:pt x="378" y="810"/>
                  </a:lnTo>
                  <a:lnTo>
                    <a:pt x="403" y="816"/>
                  </a:lnTo>
                  <a:lnTo>
                    <a:pt x="430" y="821"/>
                  </a:lnTo>
                  <a:lnTo>
                    <a:pt x="455" y="824"/>
                  </a:lnTo>
                  <a:lnTo>
                    <a:pt x="483" y="827"/>
                  </a:lnTo>
                  <a:lnTo>
                    <a:pt x="509" y="828"/>
                  </a:lnTo>
                  <a:lnTo>
                    <a:pt x="509" y="452"/>
                  </a:lnTo>
                  <a:lnTo>
                    <a:pt x="509" y="452"/>
                  </a:lnTo>
                  <a:lnTo>
                    <a:pt x="508" y="452"/>
                  </a:lnTo>
                  <a:lnTo>
                    <a:pt x="508" y="452"/>
                  </a:lnTo>
                  <a:lnTo>
                    <a:pt x="507" y="452"/>
                  </a:lnTo>
                  <a:lnTo>
                    <a:pt x="500" y="452"/>
                  </a:lnTo>
                  <a:lnTo>
                    <a:pt x="493" y="451"/>
                  </a:lnTo>
                  <a:lnTo>
                    <a:pt x="486" y="449"/>
                  </a:lnTo>
                  <a:lnTo>
                    <a:pt x="480" y="446"/>
                  </a:lnTo>
                  <a:lnTo>
                    <a:pt x="476" y="444"/>
                  </a:lnTo>
                  <a:lnTo>
                    <a:pt x="470" y="441"/>
                  </a:lnTo>
                  <a:lnTo>
                    <a:pt x="464" y="437"/>
                  </a:lnTo>
                  <a:lnTo>
                    <a:pt x="460" y="433"/>
                  </a:lnTo>
                  <a:lnTo>
                    <a:pt x="453" y="424"/>
                  </a:lnTo>
                  <a:lnTo>
                    <a:pt x="448" y="419"/>
                  </a:lnTo>
                  <a:lnTo>
                    <a:pt x="447" y="411"/>
                  </a:lnTo>
                  <a:lnTo>
                    <a:pt x="446" y="401"/>
                  </a:lnTo>
                  <a:lnTo>
                    <a:pt x="446" y="390"/>
                  </a:lnTo>
                  <a:lnTo>
                    <a:pt x="449" y="378"/>
                  </a:lnTo>
                  <a:lnTo>
                    <a:pt x="455" y="369"/>
                  </a:lnTo>
                  <a:lnTo>
                    <a:pt x="463" y="361"/>
                  </a:lnTo>
                  <a:lnTo>
                    <a:pt x="472" y="354"/>
                  </a:lnTo>
                  <a:lnTo>
                    <a:pt x="484" y="350"/>
                  </a:lnTo>
                  <a:lnTo>
                    <a:pt x="497" y="347"/>
                  </a:lnTo>
                  <a:lnTo>
                    <a:pt x="509" y="346"/>
                  </a:lnTo>
                  <a:close/>
                </a:path>
              </a:pathLst>
            </a:custGeom>
            <a:solidFill>
              <a:srgbClr val="607C7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1" name="Freeform 1541"/>
            <p:cNvSpPr>
              <a:spLocks/>
            </p:cNvSpPr>
            <p:nvPr userDrawn="1"/>
          </p:nvSpPr>
          <p:spPr bwMode="auto">
            <a:xfrm>
              <a:off x="3328" y="645"/>
              <a:ext cx="235" cy="412"/>
            </a:xfrm>
            <a:custGeom>
              <a:avLst/>
              <a:gdLst>
                <a:gd name="T0" fmla="*/ 470 w 470"/>
                <a:gd name="T1" fmla="*/ 423 h 825"/>
                <a:gd name="T2" fmla="*/ 469 w 470"/>
                <a:gd name="T3" fmla="*/ 398 h 825"/>
                <a:gd name="T4" fmla="*/ 468 w 470"/>
                <a:gd name="T5" fmla="*/ 375 h 825"/>
                <a:gd name="T6" fmla="*/ 445 w 470"/>
                <a:gd name="T7" fmla="*/ 295 h 825"/>
                <a:gd name="T8" fmla="*/ 406 w 470"/>
                <a:gd name="T9" fmla="*/ 222 h 825"/>
                <a:gd name="T10" fmla="*/ 353 w 470"/>
                <a:gd name="T11" fmla="*/ 158 h 825"/>
                <a:gd name="T12" fmla="*/ 287 w 470"/>
                <a:gd name="T13" fmla="*/ 102 h 825"/>
                <a:gd name="T14" fmla="*/ 257 w 470"/>
                <a:gd name="T15" fmla="*/ 81 h 825"/>
                <a:gd name="T16" fmla="*/ 224 w 470"/>
                <a:gd name="T17" fmla="*/ 63 h 825"/>
                <a:gd name="T18" fmla="*/ 190 w 470"/>
                <a:gd name="T19" fmla="*/ 47 h 825"/>
                <a:gd name="T20" fmla="*/ 155 w 470"/>
                <a:gd name="T21" fmla="*/ 32 h 825"/>
                <a:gd name="T22" fmla="*/ 118 w 470"/>
                <a:gd name="T23" fmla="*/ 20 h 825"/>
                <a:gd name="T24" fmla="*/ 80 w 470"/>
                <a:gd name="T25" fmla="*/ 11 h 825"/>
                <a:gd name="T26" fmla="*/ 41 w 470"/>
                <a:gd name="T27" fmla="*/ 4 h 825"/>
                <a:gd name="T28" fmla="*/ 0 w 470"/>
                <a:gd name="T29" fmla="*/ 0 h 825"/>
                <a:gd name="T30" fmla="*/ 5 w 470"/>
                <a:gd name="T31" fmla="*/ 344 h 825"/>
                <a:gd name="T32" fmla="*/ 14 w 470"/>
                <a:gd name="T33" fmla="*/ 345 h 825"/>
                <a:gd name="T34" fmla="*/ 24 w 470"/>
                <a:gd name="T35" fmla="*/ 349 h 825"/>
                <a:gd name="T36" fmla="*/ 34 w 470"/>
                <a:gd name="T37" fmla="*/ 352 h 825"/>
                <a:gd name="T38" fmla="*/ 47 w 470"/>
                <a:gd name="T39" fmla="*/ 360 h 825"/>
                <a:gd name="T40" fmla="*/ 61 w 470"/>
                <a:gd name="T41" fmla="*/ 376 h 825"/>
                <a:gd name="T42" fmla="*/ 65 w 470"/>
                <a:gd name="T43" fmla="*/ 398 h 825"/>
                <a:gd name="T44" fmla="*/ 57 w 470"/>
                <a:gd name="T45" fmla="*/ 420 h 825"/>
                <a:gd name="T46" fmla="*/ 44 w 470"/>
                <a:gd name="T47" fmla="*/ 434 h 825"/>
                <a:gd name="T48" fmla="*/ 34 w 470"/>
                <a:gd name="T49" fmla="*/ 441 h 825"/>
                <a:gd name="T50" fmla="*/ 21 w 470"/>
                <a:gd name="T51" fmla="*/ 446 h 825"/>
                <a:gd name="T52" fmla="*/ 7 w 470"/>
                <a:gd name="T53" fmla="*/ 449 h 825"/>
                <a:gd name="T54" fmla="*/ 0 w 470"/>
                <a:gd name="T55" fmla="*/ 825 h 825"/>
                <a:gd name="T56" fmla="*/ 4 w 470"/>
                <a:gd name="T57" fmla="*/ 825 h 825"/>
                <a:gd name="T58" fmla="*/ 6 w 470"/>
                <a:gd name="T59" fmla="*/ 825 h 825"/>
                <a:gd name="T60" fmla="*/ 60 w 470"/>
                <a:gd name="T61" fmla="*/ 822 h 825"/>
                <a:gd name="T62" fmla="*/ 112 w 470"/>
                <a:gd name="T63" fmla="*/ 814 h 825"/>
                <a:gd name="T64" fmla="*/ 163 w 470"/>
                <a:gd name="T65" fmla="*/ 803 h 825"/>
                <a:gd name="T66" fmla="*/ 210 w 470"/>
                <a:gd name="T67" fmla="*/ 787 h 825"/>
                <a:gd name="T68" fmla="*/ 254 w 470"/>
                <a:gd name="T69" fmla="*/ 767 h 825"/>
                <a:gd name="T70" fmla="*/ 294 w 470"/>
                <a:gd name="T71" fmla="*/ 743 h 825"/>
                <a:gd name="T72" fmla="*/ 332 w 470"/>
                <a:gd name="T73" fmla="*/ 715 h 825"/>
                <a:gd name="T74" fmla="*/ 365 w 470"/>
                <a:gd name="T75" fmla="*/ 684 h 825"/>
                <a:gd name="T76" fmla="*/ 409 w 470"/>
                <a:gd name="T77" fmla="*/ 631 h 825"/>
                <a:gd name="T78" fmla="*/ 443 w 470"/>
                <a:gd name="T79" fmla="*/ 572 h 825"/>
                <a:gd name="T80" fmla="*/ 462 w 470"/>
                <a:gd name="T81" fmla="*/ 509 h 825"/>
                <a:gd name="T82" fmla="*/ 470 w 470"/>
                <a:gd name="T83" fmla="*/ 442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0" h="825">
                  <a:moveTo>
                    <a:pt x="470" y="442"/>
                  </a:moveTo>
                  <a:lnTo>
                    <a:pt x="470" y="423"/>
                  </a:lnTo>
                  <a:lnTo>
                    <a:pt x="469" y="410"/>
                  </a:lnTo>
                  <a:lnTo>
                    <a:pt x="469" y="398"/>
                  </a:lnTo>
                  <a:lnTo>
                    <a:pt x="469" y="387"/>
                  </a:lnTo>
                  <a:lnTo>
                    <a:pt x="468" y="375"/>
                  </a:lnTo>
                  <a:lnTo>
                    <a:pt x="459" y="334"/>
                  </a:lnTo>
                  <a:lnTo>
                    <a:pt x="445" y="295"/>
                  </a:lnTo>
                  <a:lnTo>
                    <a:pt x="428" y="258"/>
                  </a:lnTo>
                  <a:lnTo>
                    <a:pt x="406" y="222"/>
                  </a:lnTo>
                  <a:lnTo>
                    <a:pt x="380" y="189"/>
                  </a:lnTo>
                  <a:lnTo>
                    <a:pt x="353" y="158"/>
                  </a:lnTo>
                  <a:lnTo>
                    <a:pt x="322" y="129"/>
                  </a:lnTo>
                  <a:lnTo>
                    <a:pt x="287" y="102"/>
                  </a:lnTo>
                  <a:lnTo>
                    <a:pt x="272" y="92"/>
                  </a:lnTo>
                  <a:lnTo>
                    <a:pt x="257" y="81"/>
                  </a:lnTo>
                  <a:lnTo>
                    <a:pt x="241" y="72"/>
                  </a:lnTo>
                  <a:lnTo>
                    <a:pt x="224" y="63"/>
                  </a:lnTo>
                  <a:lnTo>
                    <a:pt x="208" y="55"/>
                  </a:lnTo>
                  <a:lnTo>
                    <a:pt x="190" y="47"/>
                  </a:lnTo>
                  <a:lnTo>
                    <a:pt x="173" y="39"/>
                  </a:lnTo>
                  <a:lnTo>
                    <a:pt x="155" y="32"/>
                  </a:lnTo>
                  <a:lnTo>
                    <a:pt x="136" y="26"/>
                  </a:lnTo>
                  <a:lnTo>
                    <a:pt x="118" y="20"/>
                  </a:lnTo>
                  <a:lnTo>
                    <a:pt x="98" y="16"/>
                  </a:lnTo>
                  <a:lnTo>
                    <a:pt x="80" y="11"/>
                  </a:lnTo>
                  <a:lnTo>
                    <a:pt x="60" y="8"/>
                  </a:lnTo>
                  <a:lnTo>
                    <a:pt x="41" y="4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5" y="344"/>
                  </a:lnTo>
                  <a:lnTo>
                    <a:pt x="9" y="345"/>
                  </a:lnTo>
                  <a:lnTo>
                    <a:pt x="14" y="345"/>
                  </a:lnTo>
                  <a:lnTo>
                    <a:pt x="20" y="346"/>
                  </a:lnTo>
                  <a:lnTo>
                    <a:pt x="24" y="349"/>
                  </a:lnTo>
                  <a:lnTo>
                    <a:pt x="29" y="350"/>
                  </a:lnTo>
                  <a:lnTo>
                    <a:pt x="34" y="352"/>
                  </a:lnTo>
                  <a:lnTo>
                    <a:pt x="38" y="355"/>
                  </a:lnTo>
                  <a:lnTo>
                    <a:pt x="47" y="360"/>
                  </a:lnTo>
                  <a:lnTo>
                    <a:pt x="55" y="367"/>
                  </a:lnTo>
                  <a:lnTo>
                    <a:pt x="61" y="376"/>
                  </a:lnTo>
                  <a:lnTo>
                    <a:pt x="65" y="387"/>
                  </a:lnTo>
                  <a:lnTo>
                    <a:pt x="65" y="398"/>
                  </a:lnTo>
                  <a:lnTo>
                    <a:pt x="61" y="410"/>
                  </a:lnTo>
                  <a:lnTo>
                    <a:pt x="57" y="420"/>
                  </a:lnTo>
                  <a:lnTo>
                    <a:pt x="49" y="429"/>
                  </a:lnTo>
                  <a:lnTo>
                    <a:pt x="44" y="434"/>
                  </a:lnTo>
                  <a:lnTo>
                    <a:pt x="39" y="437"/>
                  </a:lnTo>
                  <a:lnTo>
                    <a:pt x="34" y="441"/>
                  </a:lnTo>
                  <a:lnTo>
                    <a:pt x="28" y="443"/>
                  </a:lnTo>
                  <a:lnTo>
                    <a:pt x="21" y="446"/>
                  </a:lnTo>
                  <a:lnTo>
                    <a:pt x="14" y="448"/>
                  </a:lnTo>
                  <a:lnTo>
                    <a:pt x="7" y="449"/>
                  </a:lnTo>
                  <a:lnTo>
                    <a:pt x="0" y="449"/>
                  </a:lnTo>
                  <a:lnTo>
                    <a:pt x="0" y="825"/>
                  </a:lnTo>
                  <a:lnTo>
                    <a:pt x="1" y="825"/>
                  </a:lnTo>
                  <a:lnTo>
                    <a:pt x="4" y="825"/>
                  </a:lnTo>
                  <a:lnTo>
                    <a:pt x="5" y="825"/>
                  </a:lnTo>
                  <a:lnTo>
                    <a:pt x="6" y="825"/>
                  </a:lnTo>
                  <a:lnTo>
                    <a:pt x="34" y="823"/>
                  </a:lnTo>
                  <a:lnTo>
                    <a:pt x="60" y="822"/>
                  </a:lnTo>
                  <a:lnTo>
                    <a:pt x="87" y="819"/>
                  </a:lnTo>
                  <a:lnTo>
                    <a:pt x="112" y="814"/>
                  </a:lnTo>
                  <a:lnTo>
                    <a:pt x="137" y="810"/>
                  </a:lnTo>
                  <a:lnTo>
                    <a:pt x="163" y="803"/>
                  </a:lnTo>
                  <a:lnTo>
                    <a:pt x="186" y="796"/>
                  </a:lnTo>
                  <a:lnTo>
                    <a:pt x="210" y="787"/>
                  </a:lnTo>
                  <a:lnTo>
                    <a:pt x="232" y="777"/>
                  </a:lnTo>
                  <a:lnTo>
                    <a:pt x="254" y="767"/>
                  </a:lnTo>
                  <a:lnTo>
                    <a:pt x="274" y="755"/>
                  </a:lnTo>
                  <a:lnTo>
                    <a:pt x="294" y="743"/>
                  </a:lnTo>
                  <a:lnTo>
                    <a:pt x="314" y="729"/>
                  </a:lnTo>
                  <a:lnTo>
                    <a:pt x="332" y="715"/>
                  </a:lnTo>
                  <a:lnTo>
                    <a:pt x="349" y="700"/>
                  </a:lnTo>
                  <a:lnTo>
                    <a:pt x="365" y="684"/>
                  </a:lnTo>
                  <a:lnTo>
                    <a:pt x="389" y="659"/>
                  </a:lnTo>
                  <a:lnTo>
                    <a:pt x="409" y="631"/>
                  </a:lnTo>
                  <a:lnTo>
                    <a:pt x="428" y="602"/>
                  </a:lnTo>
                  <a:lnTo>
                    <a:pt x="443" y="572"/>
                  </a:lnTo>
                  <a:lnTo>
                    <a:pt x="454" y="541"/>
                  </a:lnTo>
                  <a:lnTo>
                    <a:pt x="462" y="509"/>
                  </a:lnTo>
                  <a:lnTo>
                    <a:pt x="468" y="476"/>
                  </a:lnTo>
                  <a:lnTo>
                    <a:pt x="470" y="442"/>
                  </a:lnTo>
                  <a:close/>
                </a:path>
              </a:pathLst>
            </a:custGeom>
            <a:solidFill>
              <a:srgbClr val="CCD8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2" name="Freeform 1542"/>
            <p:cNvSpPr>
              <a:spLocks/>
            </p:cNvSpPr>
            <p:nvPr userDrawn="1"/>
          </p:nvSpPr>
          <p:spPr bwMode="auto">
            <a:xfrm>
              <a:off x="3073" y="644"/>
              <a:ext cx="255" cy="413"/>
            </a:xfrm>
            <a:custGeom>
              <a:avLst/>
              <a:gdLst>
                <a:gd name="T0" fmla="*/ 509 w 509"/>
                <a:gd name="T1" fmla="*/ 3 h 828"/>
                <a:gd name="T2" fmla="*/ 499 w 509"/>
                <a:gd name="T3" fmla="*/ 2 h 828"/>
                <a:gd name="T4" fmla="*/ 487 w 509"/>
                <a:gd name="T5" fmla="*/ 2 h 828"/>
                <a:gd name="T6" fmla="*/ 477 w 509"/>
                <a:gd name="T7" fmla="*/ 0 h 828"/>
                <a:gd name="T8" fmla="*/ 465 w 509"/>
                <a:gd name="T9" fmla="*/ 0 h 828"/>
                <a:gd name="T10" fmla="*/ 419 w 509"/>
                <a:gd name="T11" fmla="*/ 3 h 828"/>
                <a:gd name="T12" fmla="*/ 376 w 509"/>
                <a:gd name="T13" fmla="*/ 7 h 828"/>
                <a:gd name="T14" fmla="*/ 333 w 509"/>
                <a:gd name="T15" fmla="*/ 16 h 828"/>
                <a:gd name="T16" fmla="*/ 291 w 509"/>
                <a:gd name="T17" fmla="*/ 28 h 828"/>
                <a:gd name="T18" fmla="*/ 252 w 509"/>
                <a:gd name="T19" fmla="*/ 44 h 828"/>
                <a:gd name="T20" fmla="*/ 214 w 509"/>
                <a:gd name="T21" fmla="*/ 61 h 828"/>
                <a:gd name="T22" fmla="*/ 180 w 509"/>
                <a:gd name="T23" fmla="*/ 82 h 828"/>
                <a:gd name="T24" fmla="*/ 147 w 509"/>
                <a:gd name="T25" fmla="*/ 105 h 828"/>
                <a:gd name="T26" fmla="*/ 89 w 509"/>
                <a:gd name="T27" fmla="*/ 161 h 828"/>
                <a:gd name="T28" fmla="*/ 44 w 509"/>
                <a:gd name="T29" fmla="*/ 225 h 828"/>
                <a:gd name="T30" fmla="*/ 13 w 509"/>
                <a:gd name="T31" fmla="*/ 298 h 828"/>
                <a:gd name="T32" fmla="*/ 0 w 509"/>
                <a:gd name="T33" fmla="*/ 378 h 828"/>
                <a:gd name="T34" fmla="*/ 0 w 509"/>
                <a:gd name="T35" fmla="*/ 379 h 828"/>
                <a:gd name="T36" fmla="*/ 0 w 509"/>
                <a:gd name="T37" fmla="*/ 382 h 828"/>
                <a:gd name="T38" fmla="*/ 3 w 509"/>
                <a:gd name="T39" fmla="*/ 445 h 828"/>
                <a:gd name="T40" fmla="*/ 23 w 509"/>
                <a:gd name="T41" fmla="*/ 521 h 828"/>
                <a:gd name="T42" fmla="*/ 59 w 509"/>
                <a:gd name="T43" fmla="*/ 593 h 828"/>
                <a:gd name="T44" fmla="*/ 108 w 509"/>
                <a:gd name="T45" fmla="*/ 657 h 828"/>
                <a:gd name="T46" fmla="*/ 157 w 509"/>
                <a:gd name="T47" fmla="*/ 703 h 828"/>
                <a:gd name="T48" fmla="*/ 195 w 509"/>
                <a:gd name="T49" fmla="*/ 732 h 828"/>
                <a:gd name="T50" fmla="*/ 237 w 509"/>
                <a:gd name="T51" fmla="*/ 757 h 828"/>
                <a:gd name="T52" fmla="*/ 281 w 509"/>
                <a:gd name="T53" fmla="*/ 779 h 828"/>
                <a:gd name="T54" fmla="*/ 328 w 509"/>
                <a:gd name="T55" fmla="*/ 798 h 828"/>
                <a:gd name="T56" fmla="*/ 378 w 509"/>
                <a:gd name="T57" fmla="*/ 811 h 828"/>
                <a:gd name="T58" fmla="*/ 430 w 509"/>
                <a:gd name="T59" fmla="*/ 822 h 828"/>
                <a:gd name="T60" fmla="*/ 483 w 509"/>
                <a:gd name="T61" fmla="*/ 826 h 828"/>
                <a:gd name="T62" fmla="*/ 509 w 509"/>
                <a:gd name="T63" fmla="*/ 452 h 828"/>
                <a:gd name="T64" fmla="*/ 508 w 509"/>
                <a:gd name="T65" fmla="*/ 452 h 828"/>
                <a:gd name="T66" fmla="*/ 507 w 509"/>
                <a:gd name="T67" fmla="*/ 452 h 828"/>
                <a:gd name="T68" fmla="*/ 493 w 509"/>
                <a:gd name="T69" fmla="*/ 451 h 828"/>
                <a:gd name="T70" fmla="*/ 480 w 509"/>
                <a:gd name="T71" fmla="*/ 447 h 828"/>
                <a:gd name="T72" fmla="*/ 470 w 509"/>
                <a:gd name="T73" fmla="*/ 440 h 828"/>
                <a:gd name="T74" fmla="*/ 460 w 509"/>
                <a:gd name="T75" fmla="*/ 432 h 828"/>
                <a:gd name="T76" fmla="*/ 448 w 509"/>
                <a:gd name="T77" fmla="*/ 419 h 828"/>
                <a:gd name="T78" fmla="*/ 446 w 509"/>
                <a:gd name="T79" fmla="*/ 401 h 828"/>
                <a:gd name="T80" fmla="*/ 449 w 509"/>
                <a:gd name="T81" fmla="*/ 379 h 828"/>
                <a:gd name="T82" fmla="*/ 463 w 509"/>
                <a:gd name="T83" fmla="*/ 362 h 828"/>
                <a:gd name="T84" fmla="*/ 484 w 509"/>
                <a:gd name="T85" fmla="*/ 351 h 828"/>
                <a:gd name="T86" fmla="*/ 509 w 509"/>
                <a:gd name="T87" fmla="*/ 3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9" h="828">
                  <a:moveTo>
                    <a:pt x="509" y="347"/>
                  </a:moveTo>
                  <a:lnTo>
                    <a:pt x="509" y="3"/>
                  </a:lnTo>
                  <a:lnTo>
                    <a:pt x="503" y="3"/>
                  </a:lnTo>
                  <a:lnTo>
                    <a:pt x="499" y="2"/>
                  </a:lnTo>
                  <a:lnTo>
                    <a:pt x="493" y="2"/>
                  </a:lnTo>
                  <a:lnTo>
                    <a:pt x="487" y="2"/>
                  </a:lnTo>
                  <a:lnTo>
                    <a:pt x="483" y="0"/>
                  </a:lnTo>
                  <a:lnTo>
                    <a:pt x="477" y="0"/>
                  </a:lnTo>
                  <a:lnTo>
                    <a:pt x="471" y="0"/>
                  </a:lnTo>
                  <a:lnTo>
                    <a:pt x="465" y="0"/>
                  </a:lnTo>
                  <a:lnTo>
                    <a:pt x="442" y="0"/>
                  </a:lnTo>
                  <a:lnTo>
                    <a:pt x="419" y="3"/>
                  </a:lnTo>
                  <a:lnTo>
                    <a:pt x="397" y="5"/>
                  </a:lnTo>
                  <a:lnTo>
                    <a:pt x="376" y="7"/>
                  </a:lnTo>
                  <a:lnTo>
                    <a:pt x="354" y="12"/>
                  </a:lnTo>
                  <a:lnTo>
                    <a:pt x="333" y="16"/>
                  </a:lnTo>
                  <a:lnTo>
                    <a:pt x="312" y="22"/>
                  </a:lnTo>
                  <a:lnTo>
                    <a:pt x="291" y="28"/>
                  </a:lnTo>
                  <a:lnTo>
                    <a:pt x="272" y="36"/>
                  </a:lnTo>
                  <a:lnTo>
                    <a:pt x="252" y="44"/>
                  </a:lnTo>
                  <a:lnTo>
                    <a:pt x="233" y="52"/>
                  </a:lnTo>
                  <a:lnTo>
                    <a:pt x="214" y="61"/>
                  </a:lnTo>
                  <a:lnTo>
                    <a:pt x="197" y="72"/>
                  </a:lnTo>
                  <a:lnTo>
                    <a:pt x="180" y="82"/>
                  </a:lnTo>
                  <a:lnTo>
                    <a:pt x="163" y="94"/>
                  </a:lnTo>
                  <a:lnTo>
                    <a:pt x="147" y="105"/>
                  </a:lnTo>
                  <a:lnTo>
                    <a:pt x="116" y="132"/>
                  </a:lnTo>
                  <a:lnTo>
                    <a:pt x="89" y="161"/>
                  </a:lnTo>
                  <a:lnTo>
                    <a:pt x="64" y="192"/>
                  </a:lnTo>
                  <a:lnTo>
                    <a:pt x="44" y="225"/>
                  </a:lnTo>
                  <a:lnTo>
                    <a:pt x="26" y="261"/>
                  </a:lnTo>
                  <a:lnTo>
                    <a:pt x="13" y="298"/>
                  </a:lnTo>
                  <a:lnTo>
                    <a:pt x="4" y="337"/>
                  </a:lnTo>
                  <a:lnTo>
                    <a:pt x="0" y="378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0" y="381"/>
                  </a:lnTo>
                  <a:lnTo>
                    <a:pt x="0" y="382"/>
                  </a:lnTo>
                  <a:lnTo>
                    <a:pt x="0" y="406"/>
                  </a:lnTo>
                  <a:lnTo>
                    <a:pt x="3" y="445"/>
                  </a:lnTo>
                  <a:lnTo>
                    <a:pt x="11" y="484"/>
                  </a:lnTo>
                  <a:lnTo>
                    <a:pt x="23" y="521"/>
                  </a:lnTo>
                  <a:lnTo>
                    <a:pt x="39" y="558"/>
                  </a:lnTo>
                  <a:lnTo>
                    <a:pt x="59" y="593"/>
                  </a:lnTo>
                  <a:lnTo>
                    <a:pt x="82" y="626"/>
                  </a:lnTo>
                  <a:lnTo>
                    <a:pt x="108" y="657"/>
                  </a:lnTo>
                  <a:lnTo>
                    <a:pt x="138" y="687"/>
                  </a:lnTo>
                  <a:lnTo>
                    <a:pt x="157" y="703"/>
                  </a:lnTo>
                  <a:lnTo>
                    <a:pt x="175" y="717"/>
                  </a:lnTo>
                  <a:lnTo>
                    <a:pt x="195" y="732"/>
                  </a:lnTo>
                  <a:lnTo>
                    <a:pt x="215" y="745"/>
                  </a:lnTo>
                  <a:lnTo>
                    <a:pt x="237" y="757"/>
                  </a:lnTo>
                  <a:lnTo>
                    <a:pt x="259" y="769"/>
                  </a:lnTo>
                  <a:lnTo>
                    <a:pt x="281" y="779"/>
                  </a:lnTo>
                  <a:lnTo>
                    <a:pt x="305" y="788"/>
                  </a:lnTo>
                  <a:lnTo>
                    <a:pt x="328" y="798"/>
                  </a:lnTo>
                  <a:lnTo>
                    <a:pt x="352" y="805"/>
                  </a:lnTo>
                  <a:lnTo>
                    <a:pt x="378" y="811"/>
                  </a:lnTo>
                  <a:lnTo>
                    <a:pt x="403" y="817"/>
                  </a:lnTo>
                  <a:lnTo>
                    <a:pt x="430" y="822"/>
                  </a:lnTo>
                  <a:lnTo>
                    <a:pt x="455" y="825"/>
                  </a:lnTo>
                  <a:lnTo>
                    <a:pt x="483" y="826"/>
                  </a:lnTo>
                  <a:lnTo>
                    <a:pt x="509" y="828"/>
                  </a:lnTo>
                  <a:lnTo>
                    <a:pt x="509" y="452"/>
                  </a:lnTo>
                  <a:lnTo>
                    <a:pt x="509" y="452"/>
                  </a:lnTo>
                  <a:lnTo>
                    <a:pt x="508" y="452"/>
                  </a:lnTo>
                  <a:lnTo>
                    <a:pt x="508" y="452"/>
                  </a:lnTo>
                  <a:lnTo>
                    <a:pt x="507" y="452"/>
                  </a:lnTo>
                  <a:lnTo>
                    <a:pt x="500" y="452"/>
                  </a:lnTo>
                  <a:lnTo>
                    <a:pt x="493" y="451"/>
                  </a:lnTo>
                  <a:lnTo>
                    <a:pt x="486" y="450"/>
                  </a:lnTo>
                  <a:lnTo>
                    <a:pt x="480" y="447"/>
                  </a:lnTo>
                  <a:lnTo>
                    <a:pt x="476" y="444"/>
                  </a:lnTo>
                  <a:lnTo>
                    <a:pt x="470" y="440"/>
                  </a:lnTo>
                  <a:lnTo>
                    <a:pt x="464" y="437"/>
                  </a:lnTo>
                  <a:lnTo>
                    <a:pt x="460" y="432"/>
                  </a:lnTo>
                  <a:lnTo>
                    <a:pt x="453" y="426"/>
                  </a:lnTo>
                  <a:lnTo>
                    <a:pt x="448" y="419"/>
                  </a:lnTo>
                  <a:lnTo>
                    <a:pt x="447" y="412"/>
                  </a:lnTo>
                  <a:lnTo>
                    <a:pt x="446" y="401"/>
                  </a:lnTo>
                  <a:lnTo>
                    <a:pt x="446" y="390"/>
                  </a:lnTo>
                  <a:lnTo>
                    <a:pt x="449" y="379"/>
                  </a:lnTo>
                  <a:lnTo>
                    <a:pt x="455" y="370"/>
                  </a:lnTo>
                  <a:lnTo>
                    <a:pt x="463" y="362"/>
                  </a:lnTo>
                  <a:lnTo>
                    <a:pt x="472" y="355"/>
                  </a:lnTo>
                  <a:lnTo>
                    <a:pt x="484" y="351"/>
                  </a:lnTo>
                  <a:lnTo>
                    <a:pt x="497" y="348"/>
                  </a:lnTo>
                  <a:lnTo>
                    <a:pt x="509" y="347"/>
                  </a:lnTo>
                  <a:close/>
                </a:path>
              </a:pathLst>
            </a:custGeom>
            <a:solidFill>
              <a:srgbClr val="CCD8D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3" name="Freeform 1543"/>
            <p:cNvSpPr>
              <a:spLocks/>
            </p:cNvSpPr>
            <p:nvPr userDrawn="1"/>
          </p:nvSpPr>
          <p:spPr bwMode="auto">
            <a:xfrm>
              <a:off x="3325" y="657"/>
              <a:ext cx="227" cy="386"/>
            </a:xfrm>
            <a:custGeom>
              <a:avLst/>
              <a:gdLst>
                <a:gd name="T0" fmla="*/ 454 w 454"/>
                <a:gd name="T1" fmla="*/ 396 h 772"/>
                <a:gd name="T2" fmla="*/ 452 w 454"/>
                <a:gd name="T3" fmla="*/ 373 h 772"/>
                <a:gd name="T4" fmla="*/ 450 w 454"/>
                <a:gd name="T5" fmla="*/ 351 h 772"/>
                <a:gd name="T6" fmla="*/ 428 w 454"/>
                <a:gd name="T7" fmla="*/ 276 h 772"/>
                <a:gd name="T8" fmla="*/ 391 w 454"/>
                <a:gd name="T9" fmla="*/ 208 h 772"/>
                <a:gd name="T10" fmla="*/ 342 w 454"/>
                <a:gd name="T11" fmla="*/ 147 h 772"/>
                <a:gd name="T12" fmla="*/ 279 w 454"/>
                <a:gd name="T13" fmla="*/ 95 h 772"/>
                <a:gd name="T14" fmla="*/ 249 w 454"/>
                <a:gd name="T15" fmla="*/ 76 h 772"/>
                <a:gd name="T16" fmla="*/ 218 w 454"/>
                <a:gd name="T17" fmla="*/ 59 h 772"/>
                <a:gd name="T18" fmla="*/ 185 w 454"/>
                <a:gd name="T19" fmla="*/ 44 h 772"/>
                <a:gd name="T20" fmla="*/ 150 w 454"/>
                <a:gd name="T21" fmla="*/ 30 h 772"/>
                <a:gd name="T22" fmla="*/ 115 w 454"/>
                <a:gd name="T23" fmla="*/ 19 h 772"/>
                <a:gd name="T24" fmla="*/ 78 w 454"/>
                <a:gd name="T25" fmla="*/ 10 h 772"/>
                <a:gd name="T26" fmla="*/ 40 w 454"/>
                <a:gd name="T27" fmla="*/ 3 h 772"/>
                <a:gd name="T28" fmla="*/ 0 w 454"/>
                <a:gd name="T29" fmla="*/ 0 h 772"/>
                <a:gd name="T30" fmla="*/ 6 w 454"/>
                <a:gd name="T31" fmla="*/ 311 h 772"/>
                <a:gd name="T32" fmla="*/ 18 w 454"/>
                <a:gd name="T33" fmla="*/ 313 h 772"/>
                <a:gd name="T34" fmla="*/ 29 w 454"/>
                <a:gd name="T35" fmla="*/ 317 h 772"/>
                <a:gd name="T36" fmla="*/ 40 w 454"/>
                <a:gd name="T37" fmla="*/ 321 h 772"/>
                <a:gd name="T38" fmla="*/ 53 w 454"/>
                <a:gd name="T39" fmla="*/ 333 h 772"/>
                <a:gd name="T40" fmla="*/ 67 w 454"/>
                <a:gd name="T41" fmla="*/ 351 h 772"/>
                <a:gd name="T42" fmla="*/ 71 w 454"/>
                <a:gd name="T43" fmla="*/ 374 h 772"/>
                <a:gd name="T44" fmla="*/ 63 w 454"/>
                <a:gd name="T45" fmla="*/ 396 h 772"/>
                <a:gd name="T46" fmla="*/ 50 w 454"/>
                <a:gd name="T47" fmla="*/ 410 h 772"/>
                <a:gd name="T48" fmla="*/ 38 w 454"/>
                <a:gd name="T49" fmla="*/ 417 h 772"/>
                <a:gd name="T50" fmla="*/ 26 w 454"/>
                <a:gd name="T51" fmla="*/ 423 h 772"/>
                <a:gd name="T52" fmla="*/ 12 w 454"/>
                <a:gd name="T53" fmla="*/ 425 h 772"/>
                <a:gd name="T54" fmla="*/ 3 w 454"/>
                <a:gd name="T55" fmla="*/ 425 h 772"/>
                <a:gd name="T56" fmla="*/ 2 w 454"/>
                <a:gd name="T57" fmla="*/ 425 h 772"/>
                <a:gd name="T58" fmla="*/ 0 w 454"/>
                <a:gd name="T59" fmla="*/ 772 h 772"/>
                <a:gd name="T60" fmla="*/ 7 w 454"/>
                <a:gd name="T61" fmla="*/ 772 h 772"/>
                <a:gd name="T62" fmla="*/ 14 w 454"/>
                <a:gd name="T63" fmla="*/ 772 h 772"/>
                <a:gd name="T64" fmla="*/ 66 w 454"/>
                <a:gd name="T65" fmla="*/ 770 h 772"/>
                <a:gd name="T66" fmla="*/ 115 w 454"/>
                <a:gd name="T67" fmla="*/ 763 h 772"/>
                <a:gd name="T68" fmla="*/ 162 w 454"/>
                <a:gd name="T69" fmla="*/ 751 h 772"/>
                <a:gd name="T70" fmla="*/ 207 w 454"/>
                <a:gd name="T71" fmla="*/ 736 h 772"/>
                <a:gd name="T72" fmla="*/ 248 w 454"/>
                <a:gd name="T73" fmla="*/ 718 h 772"/>
                <a:gd name="T74" fmla="*/ 286 w 454"/>
                <a:gd name="T75" fmla="*/ 695 h 772"/>
                <a:gd name="T76" fmla="*/ 322 w 454"/>
                <a:gd name="T77" fmla="*/ 669 h 772"/>
                <a:gd name="T78" fmla="*/ 354 w 454"/>
                <a:gd name="T79" fmla="*/ 640 h 772"/>
                <a:gd name="T80" fmla="*/ 396 w 454"/>
                <a:gd name="T81" fmla="*/ 591 h 772"/>
                <a:gd name="T82" fmla="*/ 427 w 454"/>
                <a:gd name="T83" fmla="*/ 536 h 772"/>
                <a:gd name="T84" fmla="*/ 446 w 454"/>
                <a:gd name="T85" fmla="*/ 477 h 772"/>
                <a:gd name="T86" fmla="*/ 454 w 454"/>
                <a:gd name="T87" fmla="*/ 415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4" h="772">
                  <a:moveTo>
                    <a:pt x="454" y="415"/>
                  </a:moveTo>
                  <a:lnTo>
                    <a:pt x="454" y="396"/>
                  </a:lnTo>
                  <a:lnTo>
                    <a:pt x="453" y="385"/>
                  </a:lnTo>
                  <a:lnTo>
                    <a:pt x="452" y="373"/>
                  </a:lnTo>
                  <a:lnTo>
                    <a:pt x="451" y="363"/>
                  </a:lnTo>
                  <a:lnTo>
                    <a:pt x="450" y="351"/>
                  </a:lnTo>
                  <a:lnTo>
                    <a:pt x="441" y="313"/>
                  </a:lnTo>
                  <a:lnTo>
                    <a:pt x="428" y="276"/>
                  </a:lnTo>
                  <a:lnTo>
                    <a:pt x="412" y="242"/>
                  </a:lnTo>
                  <a:lnTo>
                    <a:pt x="391" y="208"/>
                  </a:lnTo>
                  <a:lnTo>
                    <a:pt x="368" y="177"/>
                  </a:lnTo>
                  <a:lnTo>
                    <a:pt x="342" y="147"/>
                  </a:lnTo>
                  <a:lnTo>
                    <a:pt x="312" y="121"/>
                  </a:lnTo>
                  <a:lnTo>
                    <a:pt x="279" y="95"/>
                  </a:lnTo>
                  <a:lnTo>
                    <a:pt x="264" y="86"/>
                  </a:lnTo>
                  <a:lnTo>
                    <a:pt x="249" y="76"/>
                  </a:lnTo>
                  <a:lnTo>
                    <a:pt x="234" y="68"/>
                  </a:lnTo>
                  <a:lnTo>
                    <a:pt x="218" y="59"/>
                  </a:lnTo>
                  <a:lnTo>
                    <a:pt x="202" y="52"/>
                  </a:lnTo>
                  <a:lnTo>
                    <a:pt x="185" y="44"/>
                  </a:lnTo>
                  <a:lnTo>
                    <a:pt x="168" y="37"/>
                  </a:lnTo>
                  <a:lnTo>
                    <a:pt x="150" y="30"/>
                  </a:lnTo>
                  <a:lnTo>
                    <a:pt x="133" y="24"/>
                  </a:lnTo>
                  <a:lnTo>
                    <a:pt x="115" y="19"/>
                  </a:lnTo>
                  <a:lnTo>
                    <a:pt x="96" y="15"/>
                  </a:lnTo>
                  <a:lnTo>
                    <a:pt x="78" y="10"/>
                  </a:lnTo>
                  <a:lnTo>
                    <a:pt x="58" y="7"/>
                  </a:lnTo>
                  <a:lnTo>
                    <a:pt x="40" y="3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310"/>
                  </a:lnTo>
                  <a:lnTo>
                    <a:pt x="6" y="311"/>
                  </a:lnTo>
                  <a:lnTo>
                    <a:pt x="12" y="311"/>
                  </a:lnTo>
                  <a:lnTo>
                    <a:pt x="18" y="313"/>
                  </a:lnTo>
                  <a:lnTo>
                    <a:pt x="23" y="314"/>
                  </a:lnTo>
                  <a:lnTo>
                    <a:pt x="29" y="317"/>
                  </a:lnTo>
                  <a:lnTo>
                    <a:pt x="34" y="319"/>
                  </a:lnTo>
                  <a:lnTo>
                    <a:pt x="40" y="321"/>
                  </a:lnTo>
                  <a:lnTo>
                    <a:pt x="44" y="325"/>
                  </a:lnTo>
                  <a:lnTo>
                    <a:pt x="53" y="333"/>
                  </a:lnTo>
                  <a:lnTo>
                    <a:pt x="61" y="342"/>
                  </a:lnTo>
                  <a:lnTo>
                    <a:pt x="67" y="351"/>
                  </a:lnTo>
                  <a:lnTo>
                    <a:pt x="71" y="363"/>
                  </a:lnTo>
                  <a:lnTo>
                    <a:pt x="71" y="374"/>
                  </a:lnTo>
                  <a:lnTo>
                    <a:pt x="67" y="386"/>
                  </a:lnTo>
                  <a:lnTo>
                    <a:pt x="63" y="396"/>
                  </a:lnTo>
                  <a:lnTo>
                    <a:pt x="55" y="405"/>
                  </a:lnTo>
                  <a:lnTo>
                    <a:pt x="50" y="410"/>
                  </a:lnTo>
                  <a:lnTo>
                    <a:pt x="44" y="413"/>
                  </a:lnTo>
                  <a:lnTo>
                    <a:pt x="38" y="417"/>
                  </a:lnTo>
                  <a:lnTo>
                    <a:pt x="33" y="420"/>
                  </a:lnTo>
                  <a:lnTo>
                    <a:pt x="26" y="423"/>
                  </a:lnTo>
                  <a:lnTo>
                    <a:pt x="19" y="424"/>
                  </a:lnTo>
                  <a:lnTo>
                    <a:pt x="12" y="425"/>
                  </a:lnTo>
                  <a:lnTo>
                    <a:pt x="4" y="425"/>
                  </a:lnTo>
                  <a:lnTo>
                    <a:pt x="3" y="425"/>
                  </a:lnTo>
                  <a:lnTo>
                    <a:pt x="3" y="425"/>
                  </a:lnTo>
                  <a:lnTo>
                    <a:pt x="2" y="425"/>
                  </a:lnTo>
                  <a:lnTo>
                    <a:pt x="0" y="425"/>
                  </a:lnTo>
                  <a:lnTo>
                    <a:pt x="0" y="772"/>
                  </a:lnTo>
                  <a:lnTo>
                    <a:pt x="4" y="772"/>
                  </a:lnTo>
                  <a:lnTo>
                    <a:pt x="7" y="772"/>
                  </a:lnTo>
                  <a:lnTo>
                    <a:pt x="11" y="772"/>
                  </a:lnTo>
                  <a:lnTo>
                    <a:pt x="14" y="772"/>
                  </a:lnTo>
                  <a:lnTo>
                    <a:pt x="40" y="771"/>
                  </a:lnTo>
                  <a:lnTo>
                    <a:pt x="66" y="770"/>
                  </a:lnTo>
                  <a:lnTo>
                    <a:pt x="90" y="766"/>
                  </a:lnTo>
                  <a:lnTo>
                    <a:pt x="115" y="763"/>
                  </a:lnTo>
                  <a:lnTo>
                    <a:pt x="139" y="758"/>
                  </a:lnTo>
                  <a:lnTo>
                    <a:pt x="162" y="751"/>
                  </a:lnTo>
                  <a:lnTo>
                    <a:pt x="185" y="744"/>
                  </a:lnTo>
                  <a:lnTo>
                    <a:pt x="207" y="736"/>
                  </a:lnTo>
                  <a:lnTo>
                    <a:pt x="227" y="727"/>
                  </a:lnTo>
                  <a:lnTo>
                    <a:pt x="248" y="718"/>
                  </a:lnTo>
                  <a:lnTo>
                    <a:pt x="268" y="706"/>
                  </a:lnTo>
                  <a:lnTo>
                    <a:pt x="286" y="695"/>
                  </a:lnTo>
                  <a:lnTo>
                    <a:pt x="305" y="683"/>
                  </a:lnTo>
                  <a:lnTo>
                    <a:pt x="322" y="669"/>
                  </a:lnTo>
                  <a:lnTo>
                    <a:pt x="338" y="655"/>
                  </a:lnTo>
                  <a:lnTo>
                    <a:pt x="354" y="640"/>
                  </a:lnTo>
                  <a:lnTo>
                    <a:pt x="376" y="616"/>
                  </a:lnTo>
                  <a:lnTo>
                    <a:pt x="396" y="591"/>
                  </a:lnTo>
                  <a:lnTo>
                    <a:pt x="412" y="564"/>
                  </a:lnTo>
                  <a:lnTo>
                    <a:pt x="427" y="536"/>
                  </a:lnTo>
                  <a:lnTo>
                    <a:pt x="438" y="507"/>
                  </a:lnTo>
                  <a:lnTo>
                    <a:pt x="446" y="477"/>
                  </a:lnTo>
                  <a:lnTo>
                    <a:pt x="452" y="446"/>
                  </a:lnTo>
                  <a:lnTo>
                    <a:pt x="454" y="415"/>
                  </a:lnTo>
                  <a:close/>
                </a:path>
              </a:pathLst>
            </a:custGeom>
            <a:solidFill>
              <a:srgbClr val="5B667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4" name="Freeform 1544"/>
            <p:cNvSpPr>
              <a:spLocks/>
            </p:cNvSpPr>
            <p:nvPr userDrawn="1"/>
          </p:nvSpPr>
          <p:spPr bwMode="auto">
            <a:xfrm>
              <a:off x="3088" y="657"/>
              <a:ext cx="237" cy="386"/>
            </a:xfrm>
            <a:custGeom>
              <a:avLst/>
              <a:gdLst>
                <a:gd name="T0" fmla="*/ 473 w 473"/>
                <a:gd name="T1" fmla="*/ 0 h 772"/>
                <a:gd name="T2" fmla="*/ 457 w 473"/>
                <a:gd name="T3" fmla="*/ 0 h 772"/>
                <a:gd name="T4" fmla="*/ 440 w 473"/>
                <a:gd name="T5" fmla="*/ 0 h 772"/>
                <a:gd name="T6" fmla="*/ 397 w 473"/>
                <a:gd name="T7" fmla="*/ 1 h 772"/>
                <a:gd name="T8" fmla="*/ 355 w 473"/>
                <a:gd name="T9" fmla="*/ 7 h 772"/>
                <a:gd name="T10" fmla="*/ 314 w 473"/>
                <a:gd name="T11" fmla="*/ 15 h 772"/>
                <a:gd name="T12" fmla="*/ 275 w 473"/>
                <a:gd name="T13" fmla="*/ 25 h 772"/>
                <a:gd name="T14" fmla="*/ 238 w 473"/>
                <a:gd name="T15" fmla="*/ 39 h 772"/>
                <a:gd name="T16" fmla="*/ 203 w 473"/>
                <a:gd name="T17" fmla="*/ 55 h 772"/>
                <a:gd name="T18" fmla="*/ 170 w 473"/>
                <a:gd name="T19" fmla="*/ 75 h 772"/>
                <a:gd name="T20" fmla="*/ 139 w 473"/>
                <a:gd name="T21" fmla="*/ 95 h 772"/>
                <a:gd name="T22" fmla="*/ 84 w 473"/>
                <a:gd name="T23" fmla="*/ 147 h 772"/>
                <a:gd name="T24" fmla="*/ 41 w 473"/>
                <a:gd name="T25" fmla="*/ 208 h 772"/>
                <a:gd name="T26" fmla="*/ 13 w 473"/>
                <a:gd name="T27" fmla="*/ 276 h 772"/>
                <a:gd name="T28" fmla="*/ 0 w 473"/>
                <a:gd name="T29" fmla="*/ 351 h 772"/>
                <a:gd name="T30" fmla="*/ 0 w 473"/>
                <a:gd name="T31" fmla="*/ 352 h 772"/>
                <a:gd name="T32" fmla="*/ 0 w 473"/>
                <a:gd name="T33" fmla="*/ 355 h 772"/>
                <a:gd name="T34" fmla="*/ 3 w 473"/>
                <a:gd name="T35" fmla="*/ 415 h 772"/>
                <a:gd name="T36" fmla="*/ 22 w 473"/>
                <a:gd name="T37" fmla="*/ 485 h 772"/>
                <a:gd name="T38" fmla="*/ 55 w 473"/>
                <a:gd name="T39" fmla="*/ 552 h 772"/>
                <a:gd name="T40" fmla="*/ 102 w 473"/>
                <a:gd name="T41" fmla="*/ 613 h 772"/>
                <a:gd name="T42" fmla="*/ 147 w 473"/>
                <a:gd name="T43" fmla="*/ 654 h 772"/>
                <a:gd name="T44" fmla="*/ 183 w 473"/>
                <a:gd name="T45" fmla="*/ 681 h 772"/>
                <a:gd name="T46" fmla="*/ 222 w 473"/>
                <a:gd name="T47" fmla="*/ 705 h 772"/>
                <a:gd name="T48" fmla="*/ 263 w 473"/>
                <a:gd name="T49" fmla="*/ 725 h 772"/>
                <a:gd name="T50" fmla="*/ 306 w 473"/>
                <a:gd name="T51" fmla="*/ 742 h 772"/>
                <a:gd name="T52" fmla="*/ 352 w 473"/>
                <a:gd name="T53" fmla="*/ 756 h 772"/>
                <a:gd name="T54" fmla="*/ 400 w 473"/>
                <a:gd name="T55" fmla="*/ 765 h 772"/>
                <a:gd name="T56" fmla="*/ 448 w 473"/>
                <a:gd name="T57" fmla="*/ 771 h 772"/>
                <a:gd name="T58" fmla="*/ 473 w 473"/>
                <a:gd name="T59" fmla="*/ 425 h 772"/>
                <a:gd name="T60" fmla="*/ 460 w 473"/>
                <a:gd name="T61" fmla="*/ 424 h 772"/>
                <a:gd name="T62" fmla="*/ 447 w 473"/>
                <a:gd name="T63" fmla="*/ 419 h 772"/>
                <a:gd name="T64" fmla="*/ 434 w 473"/>
                <a:gd name="T65" fmla="*/ 413 h 772"/>
                <a:gd name="T66" fmla="*/ 424 w 473"/>
                <a:gd name="T67" fmla="*/ 405 h 772"/>
                <a:gd name="T68" fmla="*/ 409 w 473"/>
                <a:gd name="T69" fmla="*/ 386 h 772"/>
                <a:gd name="T70" fmla="*/ 404 w 473"/>
                <a:gd name="T71" fmla="*/ 363 h 772"/>
                <a:gd name="T72" fmla="*/ 411 w 473"/>
                <a:gd name="T73" fmla="*/ 342 h 772"/>
                <a:gd name="T74" fmla="*/ 425 w 473"/>
                <a:gd name="T75" fmla="*/ 325 h 772"/>
                <a:gd name="T76" fmla="*/ 434 w 473"/>
                <a:gd name="T77" fmla="*/ 319 h 772"/>
                <a:gd name="T78" fmla="*/ 446 w 473"/>
                <a:gd name="T79" fmla="*/ 313 h 772"/>
                <a:gd name="T80" fmla="*/ 457 w 473"/>
                <a:gd name="T81" fmla="*/ 311 h 772"/>
                <a:gd name="T82" fmla="*/ 470 w 473"/>
                <a:gd name="T83" fmla="*/ 310 h 772"/>
                <a:gd name="T84" fmla="*/ 472 w 473"/>
                <a:gd name="T85" fmla="*/ 310 h 772"/>
                <a:gd name="T86" fmla="*/ 473 w 473"/>
                <a:gd name="T87" fmla="*/ 31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3" h="772">
                  <a:moveTo>
                    <a:pt x="473" y="310"/>
                  </a:moveTo>
                  <a:lnTo>
                    <a:pt x="473" y="0"/>
                  </a:lnTo>
                  <a:lnTo>
                    <a:pt x="465" y="0"/>
                  </a:lnTo>
                  <a:lnTo>
                    <a:pt x="457" y="0"/>
                  </a:lnTo>
                  <a:lnTo>
                    <a:pt x="448" y="0"/>
                  </a:lnTo>
                  <a:lnTo>
                    <a:pt x="440" y="0"/>
                  </a:lnTo>
                  <a:lnTo>
                    <a:pt x="418" y="0"/>
                  </a:lnTo>
                  <a:lnTo>
                    <a:pt x="397" y="1"/>
                  </a:lnTo>
                  <a:lnTo>
                    <a:pt x="375" y="3"/>
                  </a:lnTo>
                  <a:lnTo>
                    <a:pt x="355" y="7"/>
                  </a:lnTo>
                  <a:lnTo>
                    <a:pt x="334" y="10"/>
                  </a:lnTo>
                  <a:lnTo>
                    <a:pt x="314" y="15"/>
                  </a:lnTo>
                  <a:lnTo>
                    <a:pt x="295" y="19"/>
                  </a:lnTo>
                  <a:lnTo>
                    <a:pt x="275" y="25"/>
                  </a:lnTo>
                  <a:lnTo>
                    <a:pt x="257" y="32"/>
                  </a:lnTo>
                  <a:lnTo>
                    <a:pt x="238" y="39"/>
                  </a:lnTo>
                  <a:lnTo>
                    <a:pt x="220" y="47"/>
                  </a:lnTo>
                  <a:lnTo>
                    <a:pt x="203" y="55"/>
                  </a:lnTo>
                  <a:lnTo>
                    <a:pt x="186" y="64"/>
                  </a:lnTo>
                  <a:lnTo>
                    <a:pt x="170" y="75"/>
                  </a:lnTo>
                  <a:lnTo>
                    <a:pt x="154" y="84"/>
                  </a:lnTo>
                  <a:lnTo>
                    <a:pt x="139" y="95"/>
                  </a:lnTo>
                  <a:lnTo>
                    <a:pt x="110" y="121"/>
                  </a:lnTo>
                  <a:lnTo>
                    <a:pt x="84" y="147"/>
                  </a:lnTo>
                  <a:lnTo>
                    <a:pt x="61" y="177"/>
                  </a:lnTo>
                  <a:lnTo>
                    <a:pt x="41" y="208"/>
                  </a:lnTo>
                  <a:lnTo>
                    <a:pt x="25" y="242"/>
                  </a:lnTo>
                  <a:lnTo>
                    <a:pt x="13" y="276"/>
                  </a:lnTo>
                  <a:lnTo>
                    <a:pt x="3" y="313"/>
                  </a:lnTo>
                  <a:lnTo>
                    <a:pt x="0" y="351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54"/>
                  </a:lnTo>
                  <a:lnTo>
                    <a:pt x="0" y="355"/>
                  </a:lnTo>
                  <a:lnTo>
                    <a:pt x="0" y="378"/>
                  </a:lnTo>
                  <a:lnTo>
                    <a:pt x="3" y="415"/>
                  </a:lnTo>
                  <a:lnTo>
                    <a:pt x="10" y="450"/>
                  </a:lnTo>
                  <a:lnTo>
                    <a:pt x="22" y="485"/>
                  </a:lnTo>
                  <a:lnTo>
                    <a:pt x="37" y="519"/>
                  </a:lnTo>
                  <a:lnTo>
                    <a:pt x="55" y="552"/>
                  </a:lnTo>
                  <a:lnTo>
                    <a:pt x="78" y="583"/>
                  </a:lnTo>
                  <a:lnTo>
                    <a:pt x="102" y="613"/>
                  </a:lnTo>
                  <a:lnTo>
                    <a:pt x="131" y="640"/>
                  </a:lnTo>
                  <a:lnTo>
                    <a:pt x="147" y="654"/>
                  </a:lnTo>
                  <a:lnTo>
                    <a:pt x="166" y="668"/>
                  </a:lnTo>
                  <a:lnTo>
                    <a:pt x="183" y="681"/>
                  </a:lnTo>
                  <a:lnTo>
                    <a:pt x="203" y="693"/>
                  </a:lnTo>
                  <a:lnTo>
                    <a:pt x="222" y="705"/>
                  </a:lnTo>
                  <a:lnTo>
                    <a:pt x="242" y="715"/>
                  </a:lnTo>
                  <a:lnTo>
                    <a:pt x="263" y="725"/>
                  </a:lnTo>
                  <a:lnTo>
                    <a:pt x="284" y="734"/>
                  </a:lnTo>
                  <a:lnTo>
                    <a:pt x="306" y="742"/>
                  </a:lnTo>
                  <a:lnTo>
                    <a:pt x="329" y="749"/>
                  </a:lnTo>
                  <a:lnTo>
                    <a:pt x="352" y="756"/>
                  </a:lnTo>
                  <a:lnTo>
                    <a:pt x="375" y="760"/>
                  </a:lnTo>
                  <a:lnTo>
                    <a:pt x="400" y="765"/>
                  </a:lnTo>
                  <a:lnTo>
                    <a:pt x="424" y="768"/>
                  </a:lnTo>
                  <a:lnTo>
                    <a:pt x="448" y="771"/>
                  </a:lnTo>
                  <a:lnTo>
                    <a:pt x="473" y="772"/>
                  </a:lnTo>
                  <a:lnTo>
                    <a:pt x="473" y="425"/>
                  </a:lnTo>
                  <a:lnTo>
                    <a:pt x="467" y="425"/>
                  </a:lnTo>
                  <a:lnTo>
                    <a:pt x="460" y="424"/>
                  </a:lnTo>
                  <a:lnTo>
                    <a:pt x="453" y="422"/>
                  </a:lnTo>
                  <a:lnTo>
                    <a:pt x="447" y="419"/>
                  </a:lnTo>
                  <a:lnTo>
                    <a:pt x="440" y="417"/>
                  </a:lnTo>
                  <a:lnTo>
                    <a:pt x="434" y="413"/>
                  </a:lnTo>
                  <a:lnTo>
                    <a:pt x="428" y="410"/>
                  </a:lnTo>
                  <a:lnTo>
                    <a:pt x="424" y="405"/>
                  </a:lnTo>
                  <a:lnTo>
                    <a:pt x="416" y="396"/>
                  </a:lnTo>
                  <a:lnTo>
                    <a:pt x="409" y="386"/>
                  </a:lnTo>
                  <a:lnTo>
                    <a:pt x="405" y="374"/>
                  </a:lnTo>
                  <a:lnTo>
                    <a:pt x="404" y="363"/>
                  </a:lnTo>
                  <a:lnTo>
                    <a:pt x="407" y="351"/>
                  </a:lnTo>
                  <a:lnTo>
                    <a:pt x="411" y="342"/>
                  </a:lnTo>
                  <a:lnTo>
                    <a:pt x="417" y="333"/>
                  </a:lnTo>
                  <a:lnTo>
                    <a:pt x="425" y="325"/>
                  </a:lnTo>
                  <a:lnTo>
                    <a:pt x="430" y="321"/>
                  </a:lnTo>
                  <a:lnTo>
                    <a:pt x="434" y="319"/>
                  </a:lnTo>
                  <a:lnTo>
                    <a:pt x="440" y="316"/>
                  </a:lnTo>
                  <a:lnTo>
                    <a:pt x="446" y="313"/>
                  </a:lnTo>
                  <a:lnTo>
                    <a:pt x="452" y="312"/>
                  </a:lnTo>
                  <a:lnTo>
                    <a:pt x="457" y="311"/>
                  </a:lnTo>
                  <a:lnTo>
                    <a:pt x="463" y="310"/>
                  </a:lnTo>
                  <a:lnTo>
                    <a:pt x="470" y="310"/>
                  </a:lnTo>
                  <a:lnTo>
                    <a:pt x="471" y="310"/>
                  </a:lnTo>
                  <a:lnTo>
                    <a:pt x="472" y="310"/>
                  </a:lnTo>
                  <a:lnTo>
                    <a:pt x="472" y="310"/>
                  </a:lnTo>
                  <a:lnTo>
                    <a:pt x="473" y="310"/>
                  </a:lnTo>
                  <a:close/>
                </a:path>
              </a:pathLst>
            </a:custGeom>
            <a:solidFill>
              <a:srgbClr val="5B667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5" name="Freeform 1545"/>
            <p:cNvSpPr>
              <a:spLocks/>
            </p:cNvSpPr>
            <p:nvPr userDrawn="1"/>
          </p:nvSpPr>
          <p:spPr bwMode="auto">
            <a:xfrm>
              <a:off x="3303" y="850"/>
              <a:ext cx="249" cy="193"/>
            </a:xfrm>
            <a:custGeom>
              <a:avLst/>
              <a:gdLst>
                <a:gd name="T0" fmla="*/ 18 w 498"/>
                <a:gd name="T1" fmla="*/ 128 h 385"/>
                <a:gd name="T2" fmla="*/ 0 w 498"/>
                <a:gd name="T3" fmla="*/ 383 h 385"/>
                <a:gd name="T4" fmla="*/ 27 w 498"/>
                <a:gd name="T5" fmla="*/ 384 h 385"/>
                <a:gd name="T6" fmla="*/ 52 w 498"/>
                <a:gd name="T7" fmla="*/ 385 h 385"/>
                <a:gd name="T8" fmla="*/ 79 w 498"/>
                <a:gd name="T9" fmla="*/ 384 h 385"/>
                <a:gd name="T10" fmla="*/ 105 w 498"/>
                <a:gd name="T11" fmla="*/ 381 h 385"/>
                <a:gd name="T12" fmla="*/ 131 w 498"/>
                <a:gd name="T13" fmla="*/ 379 h 385"/>
                <a:gd name="T14" fmla="*/ 156 w 498"/>
                <a:gd name="T15" fmla="*/ 374 h 385"/>
                <a:gd name="T16" fmla="*/ 181 w 498"/>
                <a:gd name="T17" fmla="*/ 370 h 385"/>
                <a:gd name="T18" fmla="*/ 207 w 498"/>
                <a:gd name="T19" fmla="*/ 363 h 385"/>
                <a:gd name="T20" fmla="*/ 231 w 498"/>
                <a:gd name="T21" fmla="*/ 355 h 385"/>
                <a:gd name="T22" fmla="*/ 255 w 498"/>
                <a:gd name="T23" fmla="*/ 347 h 385"/>
                <a:gd name="T24" fmla="*/ 278 w 498"/>
                <a:gd name="T25" fmla="*/ 336 h 385"/>
                <a:gd name="T26" fmla="*/ 300 w 498"/>
                <a:gd name="T27" fmla="*/ 326 h 385"/>
                <a:gd name="T28" fmla="*/ 321 w 498"/>
                <a:gd name="T29" fmla="*/ 313 h 385"/>
                <a:gd name="T30" fmla="*/ 342 w 498"/>
                <a:gd name="T31" fmla="*/ 301 h 385"/>
                <a:gd name="T32" fmla="*/ 361 w 498"/>
                <a:gd name="T33" fmla="*/ 286 h 385"/>
                <a:gd name="T34" fmla="*/ 380 w 498"/>
                <a:gd name="T35" fmla="*/ 271 h 385"/>
                <a:gd name="T36" fmla="*/ 410 w 498"/>
                <a:gd name="T37" fmla="*/ 241 h 385"/>
                <a:gd name="T38" fmla="*/ 435 w 498"/>
                <a:gd name="T39" fmla="*/ 211 h 385"/>
                <a:gd name="T40" fmla="*/ 456 w 498"/>
                <a:gd name="T41" fmla="*/ 180 h 385"/>
                <a:gd name="T42" fmla="*/ 472 w 498"/>
                <a:gd name="T43" fmla="*/ 147 h 385"/>
                <a:gd name="T44" fmla="*/ 484 w 498"/>
                <a:gd name="T45" fmla="*/ 115 h 385"/>
                <a:gd name="T46" fmla="*/ 493 w 498"/>
                <a:gd name="T47" fmla="*/ 82 h 385"/>
                <a:gd name="T48" fmla="*/ 497 w 498"/>
                <a:gd name="T49" fmla="*/ 47 h 385"/>
                <a:gd name="T50" fmla="*/ 498 w 498"/>
                <a:gd name="T51" fmla="*/ 12 h 385"/>
                <a:gd name="T52" fmla="*/ 215 w 498"/>
                <a:gd name="T53" fmla="*/ 0 h 385"/>
                <a:gd name="T54" fmla="*/ 200 w 498"/>
                <a:gd name="T55" fmla="*/ 59 h 385"/>
                <a:gd name="T56" fmla="*/ 163 w 498"/>
                <a:gd name="T57" fmla="*/ 101 h 385"/>
                <a:gd name="T58" fmla="*/ 74 w 498"/>
                <a:gd name="T59" fmla="*/ 132 h 385"/>
                <a:gd name="T60" fmla="*/ 18 w 498"/>
                <a:gd name="T61" fmla="*/ 12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8" h="385">
                  <a:moveTo>
                    <a:pt x="18" y="128"/>
                  </a:moveTo>
                  <a:lnTo>
                    <a:pt x="0" y="383"/>
                  </a:lnTo>
                  <a:lnTo>
                    <a:pt x="27" y="384"/>
                  </a:lnTo>
                  <a:lnTo>
                    <a:pt x="52" y="385"/>
                  </a:lnTo>
                  <a:lnTo>
                    <a:pt x="79" y="384"/>
                  </a:lnTo>
                  <a:lnTo>
                    <a:pt x="105" y="381"/>
                  </a:lnTo>
                  <a:lnTo>
                    <a:pt x="131" y="379"/>
                  </a:lnTo>
                  <a:lnTo>
                    <a:pt x="156" y="374"/>
                  </a:lnTo>
                  <a:lnTo>
                    <a:pt x="181" y="370"/>
                  </a:lnTo>
                  <a:lnTo>
                    <a:pt x="207" y="363"/>
                  </a:lnTo>
                  <a:lnTo>
                    <a:pt x="231" y="355"/>
                  </a:lnTo>
                  <a:lnTo>
                    <a:pt x="255" y="347"/>
                  </a:lnTo>
                  <a:lnTo>
                    <a:pt x="278" y="336"/>
                  </a:lnTo>
                  <a:lnTo>
                    <a:pt x="300" y="326"/>
                  </a:lnTo>
                  <a:lnTo>
                    <a:pt x="321" y="313"/>
                  </a:lnTo>
                  <a:lnTo>
                    <a:pt x="342" y="301"/>
                  </a:lnTo>
                  <a:lnTo>
                    <a:pt x="361" y="286"/>
                  </a:lnTo>
                  <a:lnTo>
                    <a:pt x="380" y="271"/>
                  </a:lnTo>
                  <a:lnTo>
                    <a:pt x="410" y="241"/>
                  </a:lnTo>
                  <a:lnTo>
                    <a:pt x="435" y="211"/>
                  </a:lnTo>
                  <a:lnTo>
                    <a:pt x="456" y="180"/>
                  </a:lnTo>
                  <a:lnTo>
                    <a:pt x="472" y="147"/>
                  </a:lnTo>
                  <a:lnTo>
                    <a:pt x="484" y="115"/>
                  </a:lnTo>
                  <a:lnTo>
                    <a:pt x="493" y="82"/>
                  </a:lnTo>
                  <a:lnTo>
                    <a:pt x="497" y="47"/>
                  </a:lnTo>
                  <a:lnTo>
                    <a:pt x="498" y="12"/>
                  </a:lnTo>
                  <a:lnTo>
                    <a:pt x="215" y="0"/>
                  </a:lnTo>
                  <a:lnTo>
                    <a:pt x="200" y="59"/>
                  </a:lnTo>
                  <a:lnTo>
                    <a:pt x="163" y="101"/>
                  </a:lnTo>
                  <a:lnTo>
                    <a:pt x="74" y="132"/>
                  </a:lnTo>
                  <a:lnTo>
                    <a:pt x="18" y="128"/>
                  </a:lnTo>
                  <a:close/>
                </a:path>
              </a:pathLst>
            </a:custGeom>
            <a:solidFill>
              <a:srgbClr val="4C7F7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6" name="Freeform 1546"/>
            <p:cNvSpPr>
              <a:spLocks/>
            </p:cNvSpPr>
            <p:nvPr userDrawn="1"/>
          </p:nvSpPr>
          <p:spPr bwMode="auto">
            <a:xfrm>
              <a:off x="3386" y="872"/>
              <a:ext cx="152" cy="129"/>
            </a:xfrm>
            <a:custGeom>
              <a:avLst/>
              <a:gdLst>
                <a:gd name="T0" fmla="*/ 0 w 303"/>
                <a:gd name="T1" fmla="*/ 41 h 257"/>
                <a:gd name="T2" fmla="*/ 174 w 303"/>
                <a:gd name="T3" fmla="*/ 257 h 257"/>
                <a:gd name="T4" fmla="*/ 195 w 303"/>
                <a:gd name="T5" fmla="*/ 241 h 257"/>
                <a:gd name="T6" fmla="*/ 215 w 303"/>
                <a:gd name="T7" fmla="*/ 223 h 257"/>
                <a:gd name="T8" fmla="*/ 233 w 303"/>
                <a:gd name="T9" fmla="*/ 207 h 257"/>
                <a:gd name="T10" fmla="*/ 250 w 303"/>
                <a:gd name="T11" fmla="*/ 190 h 257"/>
                <a:gd name="T12" fmla="*/ 265 w 303"/>
                <a:gd name="T13" fmla="*/ 171 h 257"/>
                <a:gd name="T14" fmla="*/ 278 w 303"/>
                <a:gd name="T15" fmla="*/ 152 h 257"/>
                <a:gd name="T16" fmla="*/ 291 w 303"/>
                <a:gd name="T17" fmla="*/ 131 h 257"/>
                <a:gd name="T18" fmla="*/ 303 w 303"/>
                <a:gd name="T19" fmla="*/ 107 h 257"/>
                <a:gd name="T20" fmla="*/ 36 w 303"/>
                <a:gd name="T21" fmla="*/ 0 h 257"/>
                <a:gd name="T22" fmla="*/ 0 w 303"/>
                <a:gd name="T23" fmla="*/ 4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257">
                  <a:moveTo>
                    <a:pt x="0" y="41"/>
                  </a:moveTo>
                  <a:lnTo>
                    <a:pt x="174" y="257"/>
                  </a:lnTo>
                  <a:lnTo>
                    <a:pt x="195" y="241"/>
                  </a:lnTo>
                  <a:lnTo>
                    <a:pt x="215" y="223"/>
                  </a:lnTo>
                  <a:lnTo>
                    <a:pt x="233" y="207"/>
                  </a:lnTo>
                  <a:lnTo>
                    <a:pt x="250" y="190"/>
                  </a:lnTo>
                  <a:lnTo>
                    <a:pt x="265" y="171"/>
                  </a:lnTo>
                  <a:lnTo>
                    <a:pt x="278" y="152"/>
                  </a:lnTo>
                  <a:lnTo>
                    <a:pt x="291" y="131"/>
                  </a:lnTo>
                  <a:lnTo>
                    <a:pt x="303" y="107"/>
                  </a:lnTo>
                  <a:lnTo>
                    <a:pt x="3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1B7C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7" name="Freeform 1547"/>
            <p:cNvSpPr>
              <a:spLocks/>
            </p:cNvSpPr>
            <p:nvPr userDrawn="1"/>
          </p:nvSpPr>
          <p:spPr bwMode="auto">
            <a:xfrm>
              <a:off x="3394" y="885"/>
              <a:ext cx="131" cy="92"/>
            </a:xfrm>
            <a:custGeom>
              <a:avLst/>
              <a:gdLst>
                <a:gd name="T0" fmla="*/ 261 w 261"/>
                <a:gd name="T1" fmla="*/ 127 h 184"/>
                <a:gd name="T2" fmla="*/ 257 w 261"/>
                <a:gd name="T3" fmla="*/ 135 h 184"/>
                <a:gd name="T4" fmla="*/ 251 w 261"/>
                <a:gd name="T5" fmla="*/ 142 h 184"/>
                <a:gd name="T6" fmla="*/ 245 w 261"/>
                <a:gd name="T7" fmla="*/ 150 h 184"/>
                <a:gd name="T8" fmla="*/ 239 w 261"/>
                <a:gd name="T9" fmla="*/ 158 h 184"/>
                <a:gd name="T10" fmla="*/ 232 w 261"/>
                <a:gd name="T11" fmla="*/ 165 h 184"/>
                <a:gd name="T12" fmla="*/ 227 w 261"/>
                <a:gd name="T13" fmla="*/ 173 h 184"/>
                <a:gd name="T14" fmla="*/ 220 w 261"/>
                <a:gd name="T15" fmla="*/ 179 h 184"/>
                <a:gd name="T16" fmla="*/ 214 w 261"/>
                <a:gd name="T17" fmla="*/ 184 h 184"/>
                <a:gd name="T18" fmla="*/ 0 w 261"/>
                <a:gd name="T19" fmla="*/ 6 h 184"/>
                <a:gd name="T20" fmla="*/ 26 w 261"/>
                <a:gd name="T21" fmla="*/ 0 h 184"/>
                <a:gd name="T22" fmla="*/ 261 w 261"/>
                <a:gd name="T23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184">
                  <a:moveTo>
                    <a:pt x="261" y="127"/>
                  </a:moveTo>
                  <a:lnTo>
                    <a:pt x="257" y="135"/>
                  </a:lnTo>
                  <a:lnTo>
                    <a:pt x="251" y="142"/>
                  </a:lnTo>
                  <a:lnTo>
                    <a:pt x="245" y="150"/>
                  </a:lnTo>
                  <a:lnTo>
                    <a:pt x="239" y="158"/>
                  </a:lnTo>
                  <a:lnTo>
                    <a:pt x="232" y="165"/>
                  </a:lnTo>
                  <a:lnTo>
                    <a:pt x="227" y="173"/>
                  </a:lnTo>
                  <a:lnTo>
                    <a:pt x="220" y="179"/>
                  </a:lnTo>
                  <a:lnTo>
                    <a:pt x="214" y="184"/>
                  </a:lnTo>
                  <a:lnTo>
                    <a:pt x="0" y="6"/>
                  </a:lnTo>
                  <a:lnTo>
                    <a:pt x="26" y="0"/>
                  </a:lnTo>
                  <a:lnTo>
                    <a:pt x="261" y="127"/>
                  </a:lnTo>
                  <a:close/>
                </a:path>
              </a:pathLst>
            </a:custGeom>
            <a:solidFill>
              <a:srgbClr val="B2D8E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8" name="Freeform 1548"/>
            <p:cNvSpPr>
              <a:spLocks/>
            </p:cNvSpPr>
            <p:nvPr userDrawn="1"/>
          </p:nvSpPr>
          <p:spPr bwMode="auto">
            <a:xfrm>
              <a:off x="3355" y="903"/>
              <a:ext cx="95" cy="130"/>
            </a:xfrm>
            <a:custGeom>
              <a:avLst/>
              <a:gdLst>
                <a:gd name="T0" fmla="*/ 42 w 190"/>
                <a:gd name="T1" fmla="*/ 0 h 258"/>
                <a:gd name="T2" fmla="*/ 190 w 190"/>
                <a:gd name="T3" fmla="*/ 225 h 258"/>
                <a:gd name="T4" fmla="*/ 179 w 190"/>
                <a:gd name="T5" fmla="*/ 230 h 258"/>
                <a:gd name="T6" fmla="*/ 167 w 190"/>
                <a:gd name="T7" fmla="*/ 235 h 258"/>
                <a:gd name="T8" fmla="*/ 157 w 190"/>
                <a:gd name="T9" fmla="*/ 238 h 258"/>
                <a:gd name="T10" fmla="*/ 146 w 190"/>
                <a:gd name="T11" fmla="*/ 243 h 258"/>
                <a:gd name="T12" fmla="*/ 134 w 190"/>
                <a:gd name="T13" fmla="*/ 247 h 258"/>
                <a:gd name="T14" fmla="*/ 122 w 190"/>
                <a:gd name="T15" fmla="*/ 250 h 258"/>
                <a:gd name="T16" fmla="*/ 111 w 190"/>
                <a:gd name="T17" fmla="*/ 253 h 258"/>
                <a:gd name="T18" fmla="*/ 99 w 190"/>
                <a:gd name="T19" fmla="*/ 258 h 258"/>
                <a:gd name="T20" fmla="*/ 0 w 190"/>
                <a:gd name="T21" fmla="*/ 16 h 258"/>
                <a:gd name="T22" fmla="*/ 42 w 190"/>
                <a:gd name="T2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58">
                  <a:moveTo>
                    <a:pt x="42" y="0"/>
                  </a:moveTo>
                  <a:lnTo>
                    <a:pt x="190" y="225"/>
                  </a:lnTo>
                  <a:lnTo>
                    <a:pt x="179" y="230"/>
                  </a:lnTo>
                  <a:lnTo>
                    <a:pt x="167" y="235"/>
                  </a:lnTo>
                  <a:lnTo>
                    <a:pt x="157" y="238"/>
                  </a:lnTo>
                  <a:lnTo>
                    <a:pt x="146" y="243"/>
                  </a:lnTo>
                  <a:lnTo>
                    <a:pt x="134" y="247"/>
                  </a:lnTo>
                  <a:lnTo>
                    <a:pt x="122" y="250"/>
                  </a:lnTo>
                  <a:lnTo>
                    <a:pt x="111" y="253"/>
                  </a:lnTo>
                  <a:lnTo>
                    <a:pt x="99" y="258"/>
                  </a:lnTo>
                  <a:lnTo>
                    <a:pt x="0" y="1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5828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9" name="Freeform 1549"/>
            <p:cNvSpPr>
              <a:spLocks/>
            </p:cNvSpPr>
            <p:nvPr userDrawn="1"/>
          </p:nvSpPr>
          <p:spPr bwMode="auto">
            <a:xfrm>
              <a:off x="3326" y="914"/>
              <a:ext cx="57" cy="129"/>
            </a:xfrm>
            <a:custGeom>
              <a:avLst/>
              <a:gdLst>
                <a:gd name="T0" fmla="*/ 0 w 114"/>
                <a:gd name="T1" fmla="*/ 0 h 258"/>
                <a:gd name="T2" fmla="*/ 0 w 114"/>
                <a:gd name="T3" fmla="*/ 257 h 258"/>
                <a:gd name="T4" fmla="*/ 8 w 114"/>
                <a:gd name="T5" fmla="*/ 258 h 258"/>
                <a:gd name="T6" fmla="*/ 22 w 114"/>
                <a:gd name="T7" fmla="*/ 258 h 258"/>
                <a:gd name="T8" fmla="*/ 37 w 114"/>
                <a:gd name="T9" fmla="*/ 257 h 258"/>
                <a:gd name="T10" fmla="*/ 54 w 114"/>
                <a:gd name="T11" fmla="*/ 255 h 258"/>
                <a:gd name="T12" fmla="*/ 72 w 114"/>
                <a:gd name="T13" fmla="*/ 253 h 258"/>
                <a:gd name="T14" fmla="*/ 88 w 114"/>
                <a:gd name="T15" fmla="*/ 251 h 258"/>
                <a:gd name="T16" fmla="*/ 103 w 114"/>
                <a:gd name="T17" fmla="*/ 248 h 258"/>
                <a:gd name="T18" fmla="*/ 114 w 114"/>
                <a:gd name="T19" fmla="*/ 245 h 258"/>
                <a:gd name="T20" fmla="*/ 31 w 114"/>
                <a:gd name="T21" fmla="*/ 0 h 258"/>
                <a:gd name="T22" fmla="*/ 0 w 114"/>
                <a:gd name="T2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258">
                  <a:moveTo>
                    <a:pt x="0" y="0"/>
                  </a:moveTo>
                  <a:lnTo>
                    <a:pt x="0" y="257"/>
                  </a:lnTo>
                  <a:lnTo>
                    <a:pt x="8" y="258"/>
                  </a:lnTo>
                  <a:lnTo>
                    <a:pt x="22" y="258"/>
                  </a:lnTo>
                  <a:lnTo>
                    <a:pt x="37" y="257"/>
                  </a:lnTo>
                  <a:lnTo>
                    <a:pt x="54" y="255"/>
                  </a:lnTo>
                  <a:lnTo>
                    <a:pt x="72" y="253"/>
                  </a:lnTo>
                  <a:lnTo>
                    <a:pt x="88" y="251"/>
                  </a:lnTo>
                  <a:lnTo>
                    <a:pt x="103" y="248"/>
                  </a:lnTo>
                  <a:lnTo>
                    <a:pt x="114" y="245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0" name="Freeform 1550"/>
            <p:cNvSpPr>
              <a:spLocks/>
            </p:cNvSpPr>
            <p:nvPr userDrawn="1"/>
          </p:nvSpPr>
          <p:spPr bwMode="auto">
            <a:xfrm>
              <a:off x="3337" y="914"/>
              <a:ext cx="23" cy="129"/>
            </a:xfrm>
            <a:custGeom>
              <a:avLst/>
              <a:gdLst>
                <a:gd name="T0" fmla="*/ 0 w 48"/>
                <a:gd name="T1" fmla="*/ 0 h 257"/>
                <a:gd name="T2" fmla="*/ 0 w 48"/>
                <a:gd name="T3" fmla="*/ 257 h 257"/>
                <a:gd name="T4" fmla="*/ 5 w 48"/>
                <a:gd name="T5" fmla="*/ 257 h 257"/>
                <a:gd name="T6" fmla="*/ 10 w 48"/>
                <a:gd name="T7" fmla="*/ 257 h 257"/>
                <a:gd name="T8" fmla="*/ 15 w 48"/>
                <a:gd name="T9" fmla="*/ 257 h 257"/>
                <a:gd name="T10" fmla="*/ 21 w 48"/>
                <a:gd name="T11" fmla="*/ 256 h 257"/>
                <a:gd name="T12" fmla="*/ 28 w 48"/>
                <a:gd name="T13" fmla="*/ 256 h 257"/>
                <a:gd name="T14" fmla="*/ 34 w 48"/>
                <a:gd name="T15" fmla="*/ 256 h 257"/>
                <a:gd name="T16" fmla="*/ 41 w 48"/>
                <a:gd name="T17" fmla="*/ 255 h 257"/>
                <a:gd name="T18" fmla="*/ 48 w 48"/>
                <a:gd name="T19" fmla="*/ 252 h 257"/>
                <a:gd name="T20" fmla="*/ 0 w 48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57">
                  <a:moveTo>
                    <a:pt x="0" y="0"/>
                  </a:moveTo>
                  <a:lnTo>
                    <a:pt x="0" y="257"/>
                  </a:lnTo>
                  <a:lnTo>
                    <a:pt x="5" y="257"/>
                  </a:lnTo>
                  <a:lnTo>
                    <a:pt x="10" y="257"/>
                  </a:lnTo>
                  <a:lnTo>
                    <a:pt x="15" y="257"/>
                  </a:lnTo>
                  <a:lnTo>
                    <a:pt x="21" y="256"/>
                  </a:lnTo>
                  <a:lnTo>
                    <a:pt x="28" y="256"/>
                  </a:lnTo>
                  <a:lnTo>
                    <a:pt x="34" y="256"/>
                  </a:lnTo>
                  <a:lnTo>
                    <a:pt x="41" y="255"/>
                  </a:lnTo>
                  <a:lnTo>
                    <a:pt x="48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8E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1" name="Freeform 1551"/>
            <p:cNvSpPr>
              <a:spLocks/>
            </p:cNvSpPr>
            <p:nvPr userDrawn="1"/>
          </p:nvSpPr>
          <p:spPr bwMode="auto">
            <a:xfrm>
              <a:off x="3090" y="658"/>
              <a:ext cx="223" cy="227"/>
            </a:xfrm>
            <a:custGeom>
              <a:avLst/>
              <a:gdLst>
                <a:gd name="T0" fmla="*/ 11 w 446"/>
                <a:gd name="T1" fmla="*/ 455 h 455"/>
                <a:gd name="T2" fmla="*/ 310 w 446"/>
                <a:gd name="T3" fmla="*/ 418 h 455"/>
                <a:gd name="T4" fmla="*/ 300 w 446"/>
                <a:gd name="T5" fmla="*/ 350 h 455"/>
                <a:gd name="T6" fmla="*/ 332 w 446"/>
                <a:gd name="T7" fmla="*/ 272 h 455"/>
                <a:gd name="T8" fmla="*/ 390 w 446"/>
                <a:gd name="T9" fmla="*/ 235 h 455"/>
                <a:gd name="T10" fmla="*/ 446 w 446"/>
                <a:gd name="T11" fmla="*/ 229 h 455"/>
                <a:gd name="T12" fmla="*/ 392 w 446"/>
                <a:gd name="T13" fmla="*/ 0 h 455"/>
                <a:gd name="T14" fmla="*/ 334 w 446"/>
                <a:gd name="T15" fmla="*/ 9 h 455"/>
                <a:gd name="T16" fmla="*/ 281 w 446"/>
                <a:gd name="T17" fmla="*/ 23 h 455"/>
                <a:gd name="T18" fmla="*/ 233 w 446"/>
                <a:gd name="T19" fmla="*/ 40 h 455"/>
                <a:gd name="T20" fmla="*/ 189 w 446"/>
                <a:gd name="T21" fmla="*/ 61 h 455"/>
                <a:gd name="T22" fmla="*/ 151 w 446"/>
                <a:gd name="T23" fmla="*/ 85 h 455"/>
                <a:gd name="T24" fmla="*/ 117 w 446"/>
                <a:gd name="T25" fmla="*/ 112 h 455"/>
                <a:gd name="T26" fmla="*/ 88 w 446"/>
                <a:gd name="T27" fmla="*/ 141 h 455"/>
                <a:gd name="T28" fmla="*/ 63 w 446"/>
                <a:gd name="T29" fmla="*/ 172 h 455"/>
                <a:gd name="T30" fmla="*/ 42 w 446"/>
                <a:gd name="T31" fmla="*/ 205 h 455"/>
                <a:gd name="T32" fmla="*/ 24 w 446"/>
                <a:gd name="T33" fmla="*/ 239 h 455"/>
                <a:gd name="T34" fmla="*/ 13 w 446"/>
                <a:gd name="T35" fmla="*/ 274 h 455"/>
                <a:gd name="T36" fmla="*/ 5 w 446"/>
                <a:gd name="T37" fmla="*/ 310 h 455"/>
                <a:gd name="T38" fmla="*/ 0 w 446"/>
                <a:gd name="T39" fmla="*/ 347 h 455"/>
                <a:gd name="T40" fmla="*/ 0 w 446"/>
                <a:gd name="T41" fmla="*/ 384 h 455"/>
                <a:gd name="T42" fmla="*/ 4 w 446"/>
                <a:gd name="T43" fmla="*/ 419 h 455"/>
                <a:gd name="T44" fmla="*/ 11 w 446"/>
                <a:gd name="T45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455">
                  <a:moveTo>
                    <a:pt x="11" y="455"/>
                  </a:moveTo>
                  <a:lnTo>
                    <a:pt x="310" y="418"/>
                  </a:lnTo>
                  <a:lnTo>
                    <a:pt x="300" y="350"/>
                  </a:lnTo>
                  <a:lnTo>
                    <a:pt x="332" y="272"/>
                  </a:lnTo>
                  <a:lnTo>
                    <a:pt x="390" y="235"/>
                  </a:lnTo>
                  <a:lnTo>
                    <a:pt x="446" y="229"/>
                  </a:lnTo>
                  <a:lnTo>
                    <a:pt x="392" y="0"/>
                  </a:lnTo>
                  <a:lnTo>
                    <a:pt x="334" y="9"/>
                  </a:lnTo>
                  <a:lnTo>
                    <a:pt x="281" y="23"/>
                  </a:lnTo>
                  <a:lnTo>
                    <a:pt x="233" y="40"/>
                  </a:lnTo>
                  <a:lnTo>
                    <a:pt x="189" y="61"/>
                  </a:lnTo>
                  <a:lnTo>
                    <a:pt x="151" y="85"/>
                  </a:lnTo>
                  <a:lnTo>
                    <a:pt x="117" y="112"/>
                  </a:lnTo>
                  <a:lnTo>
                    <a:pt x="88" y="141"/>
                  </a:lnTo>
                  <a:lnTo>
                    <a:pt x="63" y="172"/>
                  </a:lnTo>
                  <a:lnTo>
                    <a:pt x="42" y="205"/>
                  </a:lnTo>
                  <a:lnTo>
                    <a:pt x="24" y="239"/>
                  </a:lnTo>
                  <a:lnTo>
                    <a:pt x="13" y="274"/>
                  </a:lnTo>
                  <a:lnTo>
                    <a:pt x="5" y="310"/>
                  </a:lnTo>
                  <a:lnTo>
                    <a:pt x="0" y="347"/>
                  </a:lnTo>
                  <a:lnTo>
                    <a:pt x="0" y="384"/>
                  </a:lnTo>
                  <a:lnTo>
                    <a:pt x="4" y="419"/>
                  </a:lnTo>
                  <a:lnTo>
                    <a:pt x="11" y="455"/>
                  </a:lnTo>
                  <a:close/>
                </a:path>
              </a:pathLst>
            </a:custGeom>
            <a:solidFill>
              <a:srgbClr val="668C8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2" name="Freeform 1552"/>
            <p:cNvSpPr>
              <a:spLocks/>
            </p:cNvSpPr>
            <p:nvPr userDrawn="1"/>
          </p:nvSpPr>
          <p:spPr bwMode="auto">
            <a:xfrm>
              <a:off x="3089" y="681"/>
              <a:ext cx="188" cy="173"/>
            </a:xfrm>
            <a:custGeom>
              <a:avLst/>
              <a:gdLst>
                <a:gd name="T0" fmla="*/ 219 w 377"/>
                <a:gd name="T1" fmla="*/ 0 h 347"/>
                <a:gd name="T2" fmla="*/ 377 w 377"/>
                <a:gd name="T3" fmla="*/ 203 h 347"/>
                <a:gd name="T4" fmla="*/ 325 w 377"/>
                <a:gd name="T5" fmla="*/ 241 h 347"/>
                <a:gd name="T6" fmla="*/ 312 w 377"/>
                <a:gd name="T7" fmla="*/ 304 h 347"/>
                <a:gd name="T8" fmla="*/ 312 w 377"/>
                <a:gd name="T9" fmla="*/ 347 h 347"/>
                <a:gd name="T10" fmla="*/ 0 w 377"/>
                <a:gd name="T11" fmla="*/ 347 h 347"/>
                <a:gd name="T12" fmla="*/ 0 w 377"/>
                <a:gd name="T13" fmla="*/ 328 h 347"/>
                <a:gd name="T14" fmla="*/ 0 w 377"/>
                <a:gd name="T15" fmla="*/ 309 h 347"/>
                <a:gd name="T16" fmla="*/ 2 w 377"/>
                <a:gd name="T17" fmla="*/ 288 h 347"/>
                <a:gd name="T18" fmla="*/ 6 w 377"/>
                <a:gd name="T19" fmla="*/ 267 h 347"/>
                <a:gd name="T20" fmla="*/ 10 w 377"/>
                <a:gd name="T21" fmla="*/ 244 h 347"/>
                <a:gd name="T22" fmla="*/ 17 w 377"/>
                <a:gd name="T23" fmla="*/ 221 h 347"/>
                <a:gd name="T24" fmla="*/ 25 w 377"/>
                <a:gd name="T25" fmla="*/ 198 h 347"/>
                <a:gd name="T26" fmla="*/ 37 w 377"/>
                <a:gd name="T27" fmla="*/ 174 h 347"/>
                <a:gd name="T28" fmla="*/ 50 w 377"/>
                <a:gd name="T29" fmla="*/ 150 h 347"/>
                <a:gd name="T30" fmla="*/ 65 w 377"/>
                <a:gd name="T31" fmla="*/ 127 h 347"/>
                <a:gd name="T32" fmla="*/ 83 w 377"/>
                <a:gd name="T33" fmla="*/ 104 h 347"/>
                <a:gd name="T34" fmla="*/ 104 w 377"/>
                <a:gd name="T35" fmla="*/ 81 h 347"/>
                <a:gd name="T36" fmla="*/ 128 w 377"/>
                <a:gd name="T37" fmla="*/ 59 h 347"/>
                <a:gd name="T38" fmla="*/ 154 w 377"/>
                <a:gd name="T39" fmla="*/ 38 h 347"/>
                <a:gd name="T40" fmla="*/ 184 w 377"/>
                <a:gd name="T41" fmla="*/ 19 h 347"/>
                <a:gd name="T42" fmla="*/ 219 w 377"/>
                <a:gd name="T4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47">
                  <a:moveTo>
                    <a:pt x="219" y="0"/>
                  </a:moveTo>
                  <a:lnTo>
                    <a:pt x="377" y="203"/>
                  </a:lnTo>
                  <a:lnTo>
                    <a:pt x="325" y="241"/>
                  </a:lnTo>
                  <a:lnTo>
                    <a:pt x="312" y="304"/>
                  </a:lnTo>
                  <a:lnTo>
                    <a:pt x="312" y="347"/>
                  </a:lnTo>
                  <a:lnTo>
                    <a:pt x="0" y="347"/>
                  </a:lnTo>
                  <a:lnTo>
                    <a:pt x="0" y="328"/>
                  </a:lnTo>
                  <a:lnTo>
                    <a:pt x="0" y="309"/>
                  </a:lnTo>
                  <a:lnTo>
                    <a:pt x="2" y="288"/>
                  </a:lnTo>
                  <a:lnTo>
                    <a:pt x="6" y="267"/>
                  </a:lnTo>
                  <a:lnTo>
                    <a:pt x="10" y="244"/>
                  </a:lnTo>
                  <a:lnTo>
                    <a:pt x="17" y="221"/>
                  </a:lnTo>
                  <a:lnTo>
                    <a:pt x="25" y="198"/>
                  </a:lnTo>
                  <a:lnTo>
                    <a:pt x="37" y="174"/>
                  </a:lnTo>
                  <a:lnTo>
                    <a:pt x="50" y="150"/>
                  </a:lnTo>
                  <a:lnTo>
                    <a:pt x="65" y="127"/>
                  </a:lnTo>
                  <a:lnTo>
                    <a:pt x="83" y="104"/>
                  </a:lnTo>
                  <a:lnTo>
                    <a:pt x="104" y="81"/>
                  </a:lnTo>
                  <a:lnTo>
                    <a:pt x="128" y="59"/>
                  </a:lnTo>
                  <a:lnTo>
                    <a:pt x="154" y="38"/>
                  </a:lnTo>
                  <a:lnTo>
                    <a:pt x="184" y="1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60A8B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3" name="Freeform 1553"/>
            <p:cNvSpPr>
              <a:spLocks/>
            </p:cNvSpPr>
            <p:nvPr userDrawn="1"/>
          </p:nvSpPr>
          <p:spPr bwMode="auto">
            <a:xfrm>
              <a:off x="3132" y="696"/>
              <a:ext cx="132" cy="108"/>
            </a:xfrm>
            <a:custGeom>
              <a:avLst/>
              <a:gdLst>
                <a:gd name="T0" fmla="*/ 81 w 264"/>
                <a:gd name="T1" fmla="*/ 0 h 217"/>
                <a:gd name="T2" fmla="*/ 264 w 264"/>
                <a:gd name="T3" fmla="*/ 190 h 217"/>
                <a:gd name="T4" fmla="*/ 249 w 264"/>
                <a:gd name="T5" fmla="*/ 217 h 217"/>
                <a:gd name="T6" fmla="*/ 0 w 264"/>
                <a:gd name="T7" fmla="*/ 73 h 217"/>
                <a:gd name="T8" fmla="*/ 9 w 264"/>
                <a:gd name="T9" fmla="*/ 62 h 217"/>
                <a:gd name="T10" fmla="*/ 20 w 264"/>
                <a:gd name="T11" fmla="*/ 52 h 217"/>
                <a:gd name="T12" fmla="*/ 29 w 264"/>
                <a:gd name="T13" fmla="*/ 42 h 217"/>
                <a:gd name="T14" fmla="*/ 39 w 264"/>
                <a:gd name="T15" fmla="*/ 32 h 217"/>
                <a:gd name="T16" fmla="*/ 50 w 264"/>
                <a:gd name="T17" fmla="*/ 23 h 217"/>
                <a:gd name="T18" fmla="*/ 60 w 264"/>
                <a:gd name="T19" fmla="*/ 15 h 217"/>
                <a:gd name="T20" fmla="*/ 71 w 264"/>
                <a:gd name="T21" fmla="*/ 7 h 217"/>
                <a:gd name="T22" fmla="*/ 81 w 264"/>
                <a:gd name="T2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217">
                  <a:moveTo>
                    <a:pt x="81" y="0"/>
                  </a:moveTo>
                  <a:lnTo>
                    <a:pt x="264" y="190"/>
                  </a:lnTo>
                  <a:lnTo>
                    <a:pt x="249" y="217"/>
                  </a:lnTo>
                  <a:lnTo>
                    <a:pt x="0" y="73"/>
                  </a:lnTo>
                  <a:lnTo>
                    <a:pt x="9" y="62"/>
                  </a:lnTo>
                  <a:lnTo>
                    <a:pt x="20" y="52"/>
                  </a:lnTo>
                  <a:lnTo>
                    <a:pt x="29" y="42"/>
                  </a:lnTo>
                  <a:lnTo>
                    <a:pt x="39" y="32"/>
                  </a:lnTo>
                  <a:lnTo>
                    <a:pt x="50" y="23"/>
                  </a:lnTo>
                  <a:lnTo>
                    <a:pt x="60" y="15"/>
                  </a:lnTo>
                  <a:lnTo>
                    <a:pt x="71" y="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A0BAE2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4" name="Freeform 1554"/>
            <p:cNvSpPr>
              <a:spLocks/>
            </p:cNvSpPr>
            <p:nvPr userDrawn="1"/>
          </p:nvSpPr>
          <p:spPr bwMode="auto">
            <a:xfrm>
              <a:off x="3094" y="777"/>
              <a:ext cx="157" cy="48"/>
            </a:xfrm>
            <a:custGeom>
              <a:avLst/>
              <a:gdLst>
                <a:gd name="T0" fmla="*/ 14 w 315"/>
                <a:gd name="T1" fmla="*/ 0 h 96"/>
                <a:gd name="T2" fmla="*/ 315 w 315"/>
                <a:gd name="T3" fmla="*/ 91 h 96"/>
                <a:gd name="T4" fmla="*/ 311 w 315"/>
                <a:gd name="T5" fmla="*/ 94 h 96"/>
                <a:gd name="T6" fmla="*/ 301 w 315"/>
                <a:gd name="T7" fmla="*/ 96 h 96"/>
                <a:gd name="T8" fmla="*/ 286 w 315"/>
                <a:gd name="T9" fmla="*/ 96 h 96"/>
                <a:gd name="T10" fmla="*/ 265 w 315"/>
                <a:gd name="T11" fmla="*/ 94 h 96"/>
                <a:gd name="T12" fmla="*/ 242 w 315"/>
                <a:gd name="T13" fmla="*/ 92 h 96"/>
                <a:gd name="T14" fmla="*/ 216 w 315"/>
                <a:gd name="T15" fmla="*/ 87 h 96"/>
                <a:gd name="T16" fmla="*/ 187 w 315"/>
                <a:gd name="T17" fmla="*/ 82 h 96"/>
                <a:gd name="T18" fmla="*/ 158 w 315"/>
                <a:gd name="T19" fmla="*/ 77 h 96"/>
                <a:gd name="T20" fmla="*/ 128 w 315"/>
                <a:gd name="T21" fmla="*/ 71 h 96"/>
                <a:gd name="T22" fmla="*/ 99 w 315"/>
                <a:gd name="T23" fmla="*/ 65 h 96"/>
                <a:gd name="T24" fmla="*/ 73 w 315"/>
                <a:gd name="T25" fmla="*/ 59 h 96"/>
                <a:gd name="T26" fmla="*/ 50 w 315"/>
                <a:gd name="T27" fmla="*/ 55 h 96"/>
                <a:gd name="T28" fmla="*/ 29 w 315"/>
                <a:gd name="T29" fmla="*/ 50 h 96"/>
                <a:gd name="T30" fmla="*/ 14 w 315"/>
                <a:gd name="T31" fmla="*/ 47 h 96"/>
                <a:gd name="T32" fmla="*/ 4 w 315"/>
                <a:gd name="T33" fmla="*/ 44 h 96"/>
                <a:gd name="T34" fmla="*/ 0 w 315"/>
                <a:gd name="T35" fmla="*/ 43 h 96"/>
                <a:gd name="T36" fmla="*/ 14 w 315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5" h="96">
                  <a:moveTo>
                    <a:pt x="14" y="0"/>
                  </a:moveTo>
                  <a:lnTo>
                    <a:pt x="315" y="91"/>
                  </a:lnTo>
                  <a:lnTo>
                    <a:pt x="311" y="94"/>
                  </a:lnTo>
                  <a:lnTo>
                    <a:pt x="301" y="96"/>
                  </a:lnTo>
                  <a:lnTo>
                    <a:pt x="286" y="96"/>
                  </a:lnTo>
                  <a:lnTo>
                    <a:pt x="265" y="94"/>
                  </a:lnTo>
                  <a:lnTo>
                    <a:pt x="242" y="92"/>
                  </a:lnTo>
                  <a:lnTo>
                    <a:pt x="216" y="87"/>
                  </a:lnTo>
                  <a:lnTo>
                    <a:pt x="187" y="82"/>
                  </a:lnTo>
                  <a:lnTo>
                    <a:pt x="158" y="77"/>
                  </a:lnTo>
                  <a:lnTo>
                    <a:pt x="128" y="71"/>
                  </a:lnTo>
                  <a:lnTo>
                    <a:pt x="99" y="65"/>
                  </a:lnTo>
                  <a:lnTo>
                    <a:pt x="73" y="59"/>
                  </a:lnTo>
                  <a:lnTo>
                    <a:pt x="50" y="55"/>
                  </a:lnTo>
                  <a:lnTo>
                    <a:pt x="29" y="50"/>
                  </a:lnTo>
                  <a:lnTo>
                    <a:pt x="14" y="47"/>
                  </a:lnTo>
                  <a:lnTo>
                    <a:pt x="4" y="44"/>
                  </a:lnTo>
                  <a:lnTo>
                    <a:pt x="0" y="4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2758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5" name="Freeform 1555"/>
            <p:cNvSpPr>
              <a:spLocks/>
            </p:cNvSpPr>
            <p:nvPr userDrawn="1"/>
          </p:nvSpPr>
          <p:spPr bwMode="auto">
            <a:xfrm>
              <a:off x="3338" y="661"/>
              <a:ext cx="87" cy="124"/>
            </a:xfrm>
            <a:custGeom>
              <a:avLst/>
              <a:gdLst>
                <a:gd name="T0" fmla="*/ 0 w 175"/>
                <a:gd name="T1" fmla="*/ 248 h 249"/>
                <a:gd name="T2" fmla="*/ 34 w 175"/>
                <a:gd name="T3" fmla="*/ 0 h 249"/>
                <a:gd name="T4" fmla="*/ 54 w 175"/>
                <a:gd name="T5" fmla="*/ 3 h 249"/>
                <a:gd name="T6" fmla="*/ 71 w 175"/>
                <a:gd name="T7" fmla="*/ 8 h 249"/>
                <a:gd name="T8" fmla="*/ 89 w 175"/>
                <a:gd name="T9" fmla="*/ 13 h 249"/>
                <a:gd name="T10" fmla="*/ 106 w 175"/>
                <a:gd name="T11" fmla="*/ 17 h 249"/>
                <a:gd name="T12" fmla="*/ 123 w 175"/>
                <a:gd name="T13" fmla="*/ 23 h 249"/>
                <a:gd name="T14" fmla="*/ 139 w 175"/>
                <a:gd name="T15" fmla="*/ 29 h 249"/>
                <a:gd name="T16" fmla="*/ 156 w 175"/>
                <a:gd name="T17" fmla="*/ 36 h 249"/>
                <a:gd name="T18" fmla="*/ 175 w 175"/>
                <a:gd name="T19" fmla="*/ 43 h 249"/>
                <a:gd name="T20" fmla="*/ 46 w 175"/>
                <a:gd name="T21" fmla="*/ 249 h 249"/>
                <a:gd name="T22" fmla="*/ 0 w 175"/>
                <a:gd name="T23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49">
                  <a:moveTo>
                    <a:pt x="0" y="248"/>
                  </a:moveTo>
                  <a:lnTo>
                    <a:pt x="34" y="0"/>
                  </a:lnTo>
                  <a:lnTo>
                    <a:pt x="54" y="3"/>
                  </a:lnTo>
                  <a:lnTo>
                    <a:pt x="71" y="8"/>
                  </a:lnTo>
                  <a:lnTo>
                    <a:pt x="89" y="13"/>
                  </a:lnTo>
                  <a:lnTo>
                    <a:pt x="106" y="17"/>
                  </a:lnTo>
                  <a:lnTo>
                    <a:pt x="123" y="23"/>
                  </a:lnTo>
                  <a:lnTo>
                    <a:pt x="139" y="29"/>
                  </a:lnTo>
                  <a:lnTo>
                    <a:pt x="156" y="36"/>
                  </a:lnTo>
                  <a:lnTo>
                    <a:pt x="175" y="43"/>
                  </a:lnTo>
                  <a:lnTo>
                    <a:pt x="46" y="249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598C8C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6" name="Freeform 1556"/>
            <p:cNvSpPr>
              <a:spLocks/>
            </p:cNvSpPr>
            <p:nvPr userDrawn="1"/>
          </p:nvSpPr>
          <p:spPr bwMode="auto">
            <a:xfrm>
              <a:off x="3325" y="770"/>
              <a:ext cx="89" cy="147"/>
            </a:xfrm>
            <a:custGeom>
              <a:avLst/>
              <a:gdLst>
                <a:gd name="T0" fmla="*/ 0 w 178"/>
                <a:gd name="T1" fmla="*/ 293 h 293"/>
                <a:gd name="T2" fmla="*/ 6 w 178"/>
                <a:gd name="T3" fmla="*/ 293 h 293"/>
                <a:gd name="T4" fmla="*/ 11 w 178"/>
                <a:gd name="T5" fmla="*/ 293 h 293"/>
                <a:gd name="T6" fmla="*/ 49 w 178"/>
                <a:gd name="T7" fmla="*/ 290 h 293"/>
                <a:gd name="T8" fmla="*/ 83 w 178"/>
                <a:gd name="T9" fmla="*/ 280 h 293"/>
                <a:gd name="T10" fmla="*/ 115 w 178"/>
                <a:gd name="T11" fmla="*/ 265 h 293"/>
                <a:gd name="T12" fmla="*/ 141 w 178"/>
                <a:gd name="T13" fmla="*/ 244 h 293"/>
                <a:gd name="T14" fmla="*/ 159 w 178"/>
                <a:gd name="T15" fmla="*/ 220 h 293"/>
                <a:gd name="T16" fmla="*/ 172 w 178"/>
                <a:gd name="T17" fmla="*/ 193 h 293"/>
                <a:gd name="T18" fmla="*/ 178 w 178"/>
                <a:gd name="T19" fmla="*/ 164 h 293"/>
                <a:gd name="T20" fmla="*/ 177 w 178"/>
                <a:gd name="T21" fmla="*/ 133 h 293"/>
                <a:gd name="T22" fmla="*/ 169 w 178"/>
                <a:gd name="T23" fmla="*/ 105 h 293"/>
                <a:gd name="T24" fmla="*/ 154 w 178"/>
                <a:gd name="T25" fmla="*/ 79 h 293"/>
                <a:gd name="T26" fmla="*/ 134 w 178"/>
                <a:gd name="T27" fmla="*/ 56 h 293"/>
                <a:gd name="T28" fmla="*/ 111 w 178"/>
                <a:gd name="T29" fmla="*/ 37 h 293"/>
                <a:gd name="T30" fmla="*/ 87 w 178"/>
                <a:gd name="T31" fmla="*/ 22 h 293"/>
                <a:gd name="T32" fmla="*/ 60 w 178"/>
                <a:gd name="T33" fmla="*/ 10 h 293"/>
                <a:gd name="T34" fmla="*/ 32 w 178"/>
                <a:gd name="T35" fmla="*/ 3 h 293"/>
                <a:gd name="T36" fmla="*/ 0 w 178"/>
                <a:gd name="T37" fmla="*/ 0 h 293"/>
                <a:gd name="T38" fmla="*/ 6 w 178"/>
                <a:gd name="T39" fmla="*/ 85 h 293"/>
                <a:gd name="T40" fmla="*/ 18 w 178"/>
                <a:gd name="T41" fmla="*/ 87 h 293"/>
                <a:gd name="T42" fmla="*/ 29 w 178"/>
                <a:gd name="T43" fmla="*/ 91 h 293"/>
                <a:gd name="T44" fmla="*/ 40 w 178"/>
                <a:gd name="T45" fmla="*/ 95 h 293"/>
                <a:gd name="T46" fmla="*/ 53 w 178"/>
                <a:gd name="T47" fmla="*/ 107 h 293"/>
                <a:gd name="T48" fmla="*/ 67 w 178"/>
                <a:gd name="T49" fmla="*/ 125 h 293"/>
                <a:gd name="T50" fmla="*/ 71 w 178"/>
                <a:gd name="T51" fmla="*/ 148 h 293"/>
                <a:gd name="T52" fmla="*/ 63 w 178"/>
                <a:gd name="T53" fmla="*/ 170 h 293"/>
                <a:gd name="T54" fmla="*/ 50 w 178"/>
                <a:gd name="T55" fmla="*/ 184 h 293"/>
                <a:gd name="T56" fmla="*/ 38 w 178"/>
                <a:gd name="T57" fmla="*/ 191 h 293"/>
                <a:gd name="T58" fmla="*/ 26 w 178"/>
                <a:gd name="T59" fmla="*/ 197 h 293"/>
                <a:gd name="T60" fmla="*/ 12 w 178"/>
                <a:gd name="T61" fmla="*/ 199 h 293"/>
                <a:gd name="T62" fmla="*/ 3 w 178"/>
                <a:gd name="T63" fmla="*/ 199 h 293"/>
                <a:gd name="T64" fmla="*/ 2 w 178"/>
                <a:gd name="T65" fmla="*/ 19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293">
                  <a:moveTo>
                    <a:pt x="0" y="199"/>
                  </a:moveTo>
                  <a:lnTo>
                    <a:pt x="0" y="293"/>
                  </a:lnTo>
                  <a:lnTo>
                    <a:pt x="3" y="293"/>
                  </a:lnTo>
                  <a:lnTo>
                    <a:pt x="6" y="293"/>
                  </a:lnTo>
                  <a:lnTo>
                    <a:pt x="8" y="293"/>
                  </a:lnTo>
                  <a:lnTo>
                    <a:pt x="11" y="293"/>
                  </a:lnTo>
                  <a:lnTo>
                    <a:pt x="30" y="292"/>
                  </a:lnTo>
                  <a:lnTo>
                    <a:pt x="49" y="290"/>
                  </a:lnTo>
                  <a:lnTo>
                    <a:pt x="67" y="285"/>
                  </a:lnTo>
                  <a:lnTo>
                    <a:pt x="83" y="280"/>
                  </a:lnTo>
                  <a:lnTo>
                    <a:pt x="100" y="273"/>
                  </a:lnTo>
                  <a:lnTo>
                    <a:pt x="115" y="265"/>
                  </a:lnTo>
                  <a:lnTo>
                    <a:pt x="128" y="254"/>
                  </a:lnTo>
                  <a:lnTo>
                    <a:pt x="141" y="244"/>
                  </a:lnTo>
                  <a:lnTo>
                    <a:pt x="150" y="232"/>
                  </a:lnTo>
                  <a:lnTo>
                    <a:pt x="159" y="220"/>
                  </a:lnTo>
                  <a:lnTo>
                    <a:pt x="166" y="207"/>
                  </a:lnTo>
                  <a:lnTo>
                    <a:pt x="172" y="193"/>
                  </a:lnTo>
                  <a:lnTo>
                    <a:pt x="176" y="178"/>
                  </a:lnTo>
                  <a:lnTo>
                    <a:pt x="178" y="164"/>
                  </a:lnTo>
                  <a:lnTo>
                    <a:pt x="178" y="148"/>
                  </a:lnTo>
                  <a:lnTo>
                    <a:pt x="177" y="133"/>
                  </a:lnTo>
                  <a:lnTo>
                    <a:pt x="173" y="118"/>
                  </a:lnTo>
                  <a:lnTo>
                    <a:pt x="169" y="105"/>
                  </a:lnTo>
                  <a:lnTo>
                    <a:pt x="162" y="92"/>
                  </a:lnTo>
                  <a:lnTo>
                    <a:pt x="154" y="79"/>
                  </a:lnTo>
                  <a:lnTo>
                    <a:pt x="144" y="67"/>
                  </a:lnTo>
                  <a:lnTo>
                    <a:pt x="134" y="56"/>
                  </a:lnTo>
                  <a:lnTo>
                    <a:pt x="124" y="46"/>
                  </a:lnTo>
                  <a:lnTo>
                    <a:pt x="111" y="37"/>
                  </a:lnTo>
                  <a:lnTo>
                    <a:pt x="100" y="28"/>
                  </a:lnTo>
                  <a:lnTo>
                    <a:pt x="87" y="22"/>
                  </a:lnTo>
                  <a:lnTo>
                    <a:pt x="74" y="15"/>
                  </a:lnTo>
                  <a:lnTo>
                    <a:pt x="60" y="10"/>
                  </a:lnTo>
                  <a:lnTo>
                    <a:pt x="45" y="5"/>
                  </a:lnTo>
                  <a:lnTo>
                    <a:pt x="32" y="3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12" y="85"/>
                  </a:lnTo>
                  <a:lnTo>
                    <a:pt x="18" y="87"/>
                  </a:lnTo>
                  <a:lnTo>
                    <a:pt x="23" y="88"/>
                  </a:lnTo>
                  <a:lnTo>
                    <a:pt x="29" y="91"/>
                  </a:lnTo>
                  <a:lnTo>
                    <a:pt x="34" y="93"/>
                  </a:lnTo>
                  <a:lnTo>
                    <a:pt x="40" y="95"/>
                  </a:lnTo>
                  <a:lnTo>
                    <a:pt x="44" y="99"/>
                  </a:lnTo>
                  <a:lnTo>
                    <a:pt x="53" y="107"/>
                  </a:lnTo>
                  <a:lnTo>
                    <a:pt x="61" y="116"/>
                  </a:lnTo>
                  <a:lnTo>
                    <a:pt x="67" y="125"/>
                  </a:lnTo>
                  <a:lnTo>
                    <a:pt x="71" y="137"/>
                  </a:lnTo>
                  <a:lnTo>
                    <a:pt x="71" y="148"/>
                  </a:lnTo>
                  <a:lnTo>
                    <a:pt x="67" y="160"/>
                  </a:lnTo>
                  <a:lnTo>
                    <a:pt x="63" y="170"/>
                  </a:lnTo>
                  <a:lnTo>
                    <a:pt x="55" y="179"/>
                  </a:lnTo>
                  <a:lnTo>
                    <a:pt x="50" y="184"/>
                  </a:lnTo>
                  <a:lnTo>
                    <a:pt x="44" y="187"/>
                  </a:lnTo>
                  <a:lnTo>
                    <a:pt x="38" y="191"/>
                  </a:lnTo>
                  <a:lnTo>
                    <a:pt x="33" y="194"/>
                  </a:lnTo>
                  <a:lnTo>
                    <a:pt x="26" y="197"/>
                  </a:lnTo>
                  <a:lnTo>
                    <a:pt x="19" y="198"/>
                  </a:lnTo>
                  <a:lnTo>
                    <a:pt x="12" y="199"/>
                  </a:lnTo>
                  <a:lnTo>
                    <a:pt x="4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2" y="199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DDD1D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7" name="Freeform 1557"/>
            <p:cNvSpPr>
              <a:spLocks/>
            </p:cNvSpPr>
            <p:nvPr userDrawn="1"/>
          </p:nvSpPr>
          <p:spPr bwMode="auto">
            <a:xfrm>
              <a:off x="3237" y="770"/>
              <a:ext cx="88" cy="147"/>
            </a:xfrm>
            <a:custGeom>
              <a:avLst/>
              <a:gdLst>
                <a:gd name="T0" fmla="*/ 176 w 176"/>
                <a:gd name="T1" fmla="*/ 0 h 293"/>
                <a:gd name="T2" fmla="*/ 173 w 176"/>
                <a:gd name="T3" fmla="*/ 0 h 293"/>
                <a:gd name="T4" fmla="*/ 168 w 176"/>
                <a:gd name="T5" fmla="*/ 0 h 293"/>
                <a:gd name="T6" fmla="*/ 136 w 176"/>
                <a:gd name="T7" fmla="*/ 2 h 293"/>
                <a:gd name="T8" fmla="*/ 105 w 176"/>
                <a:gd name="T9" fmla="*/ 9 h 293"/>
                <a:gd name="T10" fmla="*/ 77 w 176"/>
                <a:gd name="T11" fmla="*/ 22 h 293"/>
                <a:gd name="T12" fmla="*/ 53 w 176"/>
                <a:gd name="T13" fmla="*/ 37 h 293"/>
                <a:gd name="T14" fmla="*/ 32 w 176"/>
                <a:gd name="T15" fmla="*/ 56 h 293"/>
                <a:gd name="T16" fmla="*/ 16 w 176"/>
                <a:gd name="T17" fmla="*/ 79 h 293"/>
                <a:gd name="T18" fmla="*/ 5 w 176"/>
                <a:gd name="T19" fmla="*/ 105 h 293"/>
                <a:gd name="T20" fmla="*/ 0 w 176"/>
                <a:gd name="T21" fmla="*/ 133 h 293"/>
                <a:gd name="T22" fmla="*/ 2 w 176"/>
                <a:gd name="T23" fmla="*/ 164 h 293"/>
                <a:gd name="T24" fmla="*/ 13 w 176"/>
                <a:gd name="T25" fmla="*/ 193 h 293"/>
                <a:gd name="T26" fmla="*/ 29 w 176"/>
                <a:gd name="T27" fmla="*/ 220 h 293"/>
                <a:gd name="T28" fmla="*/ 51 w 176"/>
                <a:gd name="T29" fmla="*/ 244 h 293"/>
                <a:gd name="T30" fmla="*/ 77 w 176"/>
                <a:gd name="T31" fmla="*/ 264 h 293"/>
                <a:gd name="T32" fmla="*/ 107 w 176"/>
                <a:gd name="T33" fmla="*/ 279 h 293"/>
                <a:gd name="T34" fmla="*/ 141 w 176"/>
                <a:gd name="T35" fmla="*/ 289 h 293"/>
                <a:gd name="T36" fmla="*/ 176 w 176"/>
                <a:gd name="T37" fmla="*/ 293 h 293"/>
                <a:gd name="T38" fmla="*/ 170 w 176"/>
                <a:gd name="T39" fmla="*/ 199 h 293"/>
                <a:gd name="T40" fmla="*/ 156 w 176"/>
                <a:gd name="T41" fmla="*/ 196 h 293"/>
                <a:gd name="T42" fmla="*/ 143 w 176"/>
                <a:gd name="T43" fmla="*/ 191 h 293"/>
                <a:gd name="T44" fmla="*/ 131 w 176"/>
                <a:gd name="T45" fmla="*/ 184 h 293"/>
                <a:gd name="T46" fmla="*/ 119 w 176"/>
                <a:gd name="T47" fmla="*/ 170 h 293"/>
                <a:gd name="T48" fmla="*/ 108 w 176"/>
                <a:gd name="T49" fmla="*/ 148 h 293"/>
                <a:gd name="T50" fmla="*/ 110 w 176"/>
                <a:gd name="T51" fmla="*/ 125 h 293"/>
                <a:gd name="T52" fmla="*/ 120 w 176"/>
                <a:gd name="T53" fmla="*/ 107 h 293"/>
                <a:gd name="T54" fmla="*/ 133 w 176"/>
                <a:gd name="T55" fmla="*/ 95 h 293"/>
                <a:gd name="T56" fmla="*/ 143 w 176"/>
                <a:gd name="T57" fmla="*/ 90 h 293"/>
                <a:gd name="T58" fmla="*/ 155 w 176"/>
                <a:gd name="T59" fmla="*/ 86 h 293"/>
                <a:gd name="T60" fmla="*/ 166 w 176"/>
                <a:gd name="T61" fmla="*/ 84 h 293"/>
                <a:gd name="T62" fmla="*/ 174 w 176"/>
                <a:gd name="T63" fmla="*/ 84 h 293"/>
                <a:gd name="T64" fmla="*/ 175 w 176"/>
                <a:gd name="T65" fmla="*/ 8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6" h="293">
                  <a:moveTo>
                    <a:pt x="176" y="84"/>
                  </a:moveTo>
                  <a:lnTo>
                    <a:pt x="176" y="0"/>
                  </a:lnTo>
                  <a:lnTo>
                    <a:pt x="174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68" y="0"/>
                  </a:lnTo>
                  <a:lnTo>
                    <a:pt x="152" y="1"/>
                  </a:lnTo>
                  <a:lnTo>
                    <a:pt x="136" y="2"/>
                  </a:lnTo>
                  <a:lnTo>
                    <a:pt x="120" y="5"/>
                  </a:lnTo>
                  <a:lnTo>
                    <a:pt x="105" y="9"/>
                  </a:lnTo>
                  <a:lnTo>
                    <a:pt x="91" y="15"/>
                  </a:lnTo>
                  <a:lnTo>
                    <a:pt x="77" y="22"/>
                  </a:lnTo>
                  <a:lnTo>
                    <a:pt x="65" y="28"/>
                  </a:lnTo>
                  <a:lnTo>
                    <a:pt x="53" y="37"/>
                  </a:lnTo>
                  <a:lnTo>
                    <a:pt x="43" y="46"/>
                  </a:lnTo>
                  <a:lnTo>
                    <a:pt x="32" y="56"/>
                  </a:lnTo>
                  <a:lnTo>
                    <a:pt x="24" y="67"/>
                  </a:lnTo>
                  <a:lnTo>
                    <a:pt x="16" y="79"/>
                  </a:lnTo>
                  <a:lnTo>
                    <a:pt x="10" y="92"/>
                  </a:lnTo>
                  <a:lnTo>
                    <a:pt x="5" y="105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48"/>
                  </a:lnTo>
                  <a:lnTo>
                    <a:pt x="2" y="164"/>
                  </a:lnTo>
                  <a:lnTo>
                    <a:pt x="7" y="178"/>
                  </a:lnTo>
                  <a:lnTo>
                    <a:pt x="13" y="193"/>
                  </a:lnTo>
                  <a:lnTo>
                    <a:pt x="20" y="207"/>
                  </a:lnTo>
                  <a:lnTo>
                    <a:pt x="29" y="220"/>
                  </a:lnTo>
                  <a:lnTo>
                    <a:pt x="39" y="232"/>
                  </a:lnTo>
                  <a:lnTo>
                    <a:pt x="51" y="244"/>
                  </a:lnTo>
                  <a:lnTo>
                    <a:pt x="63" y="254"/>
                  </a:lnTo>
                  <a:lnTo>
                    <a:pt x="77" y="264"/>
                  </a:lnTo>
                  <a:lnTo>
                    <a:pt x="91" y="272"/>
                  </a:lnTo>
                  <a:lnTo>
                    <a:pt x="107" y="279"/>
                  </a:lnTo>
                  <a:lnTo>
                    <a:pt x="123" y="284"/>
                  </a:lnTo>
                  <a:lnTo>
                    <a:pt x="141" y="289"/>
                  </a:lnTo>
                  <a:lnTo>
                    <a:pt x="158" y="292"/>
                  </a:lnTo>
                  <a:lnTo>
                    <a:pt x="176" y="293"/>
                  </a:lnTo>
                  <a:lnTo>
                    <a:pt x="176" y="199"/>
                  </a:lnTo>
                  <a:lnTo>
                    <a:pt x="170" y="199"/>
                  </a:lnTo>
                  <a:lnTo>
                    <a:pt x="163" y="198"/>
                  </a:lnTo>
                  <a:lnTo>
                    <a:pt x="156" y="196"/>
                  </a:lnTo>
                  <a:lnTo>
                    <a:pt x="150" y="193"/>
                  </a:lnTo>
                  <a:lnTo>
                    <a:pt x="143" y="191"/>
                  </a:lnTo>
                  <a:lnTo>
                    <a:pt x="137" y="187"/>
                  </a:lnTo>
                  <a:lnTo>
                    <a:pt x="131" y="184"/>
                  </a:lnTo>
                  <a:lnTo>
                    <a:pt x="127" y="179"/>
                  </a:lnTo>
                  <a:lnTo>
                    <a:pt x="119" y="170"/>
                  </a:lnTo>
                  <a:lnTo>
                    <a:pt x="112" y="160"/>
                  </a:lnTo>
                  <a:lnTo>
                    <a:pt x="108" y="148"/>
                  </a:lnTo>
                  <a:lnTo>
                    <a:pt x="107" y="137"/>
                  </a:lnTo>
                  <a:lnTo>
                    <a:pt x="110" y="125"/>
                  </a:lnTo>
                  <a:lnTo>
                    <a:pt x="114" y="116"/>
                  </a:lnTo>
                  <a:lnTo>
                    <a:pt x="120" y="107"/>
                  </a:lnTo>
                  <a:lnTo>
                    <a:pt x="128" y="99"/>
                  </a:lnTo>
                  <a:lnTo>
                    <a:pt x="133" y="95"/>
                  </a:lnTo>
                  <a:lnTo>
                    <a:pt x="137" y="93"/>
                  </a:lnTo>
                  <a:lnTo>
                    <a:pt x="143" y="90"/>
                  </a:lnTo>
                  <a:lnTo>
                    <a:pt x="149" y="87"/>
                  </a:lnTo>
                  <a:lnTo>
                    <a:pt x="155" y="86"/>
                  </a:lnTo>
                  <a:lnTo>
                    <a:pt x="160" y="85"/>
                  </a:lnTo>
                  <a:lnTo>
                    <a:pt x="166" y="84"/>
                  </a:lnTo>
                  <a:lnTo>
                    <a:pt x="173" y="84"/>
                  </a:lnTo>
                  <a:lnTo>
                    <a:pt x="174" y="84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76" y="84"/>
                  </a:lnTo>
                  <a:close/>
                </a:path>
              </a:pathLst>
            </a:custGeom>
            <a:solidFill>
              <a:srgbClr val="DDD1D6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8" name="Freeform 1558"/>
            <p:cNvSpPr>
              <a:spLocks/>
            </p:cNvSpPr>
            <p:nvPr userDrawn="1"/>
          </p:nvSpPr>
          <p:spPr bwMode="auto">
            <a:xfrm>
              <a:off x="3325" y="784"/>
              <a:ext cx="73" cy="119"/>
            </a:xfrm>
            <a:custGeom>
              <a:avLst/>
              <a:gdLst>
                <a:gd name="T0" fmla="*/ 0 w 147"/>
                <a:gd name="T1" fmla="*/ 240 h 240"/>
                <a:gd name="T2" fmla="*/ 5 w 147"/>
                <a:gd name="T3" fmla="*/ 240 h 240"/>
                <a:gd name="T4" fmla="*/ 10 w 147"/>
                <a:gd name="T5" fmla="*/ 240 h 240"/>
                <a:gd name="T6" fmla="*/ 41 w 147"/>
                <a:gd name="T7" fmla="*/ 237 h 240"/>
                <a:gd name="T8" fmla="*/ 70 w 147"/>
                <a:gd name="T9" fmla="*/ 228 h 240"/>
                <a:gd name="T10" fmla="*/ 95 w 147"/>
                <a:gd name="T11" fmla="*/ 216 h 240"/>
                <a:gd name="T12" fmla="*/ 117 w 147"/>
                <a:gd name="T13" fmla="*/ 200 h 240"/>
                <a:gd name="T14" fmla="*/ 132 w 147"/>
                <a:gd name="T15" fmla="*/ 180 h 240"/>
                <a:gd name="T16" fmla="*/ 142 w 147"/>
                <a:gd name="T17" fmla="*/ 158 h 240"/>
                <a:gd name="T18" fmla="*/ 147 w 147"/>
                <a:gd name="T19" fmla="*/ 134 h 240"/>
                <a:gd name="T20" fmla="*/ 146 w 147"/>
                <a:gd name="T21" fmla="*/ 110 h 240"/>
                <a:gd name="T22" fmla="*/ 140 w 147"/>
                <a:gd name="T23" fmla="*/ 87 h 240"/>
                <a:gd name="T24" fmla="*/ 128 w 147"/>
                <a:gd name="T25" fmla="*/ 65 h 240"/>
                <a:gd name="T26" fmla="*/ 112 w 147"/>
                <a:gd name="T27" fmla="*/ 46 h 240"/>
                <a:gd name="T28" fmla="*/ 94 w 147"/>
                <a:gd name="T29" fmla="*/ 30 h 240"/>
                <a:gd name="T30" fmla="*/ 73 w 147"/>
                <a:gd name="T31" fmla="*/ 18 h 240"/>
                <a:gd name="T32" fmla="*/ 50 w 147"/>
                <a:gd name="T33" fmla="*/ 8 h 240"/>
                <a:gd name="T34" fmla="*/ 26 w 147"/>
                <a:gd name="T35" fmla="*/ 3 h 240"/>
                <a:gd name="T36" fmla="*/ 0 w 147"/>
                <a:gd name="T37" fmla="*/ 0 h 240"/>
                <a:gd name="T38" fmla="*/ 6 w 147"/>
                <a:gd name="T39" fmla="*/ 58 h 240"/>
                <a:gd name="T40" fmla="*/ 18 w 147"/>
                <a:gd name="T41" fmla="*/ 60 h 240"/>
                <a:gd name="T42" fmla="*/ 29 w 147"/>
                <a:gd name="T43" fmla="*/ 64 h 240"/>
                <a:gd name="T44" fmla="*/ 40 w 147"/>
                <a:gd name="T45" fmla="*/ 68 h 240"/>
                <a:gd name="T46" fmla="*/ 53 w 147"/>
                <a:gd name="T47" fmla="*/ 80 h 240"/>
                <a:gd name="T48" fmla="*/ 67 w 147"/>
                <a:gd name="T49" fmla="*/ 98 h 240"/>
                <a:gd name="T50" fmla="*/ 71 w 147"/>
                <a:gd name="T51" fmla="*/ 121 h 240"/>
                <a:gd name="T52" fmla="*/ 63 w 147"/>
                <a:gd name="T53" fmla="*/ 143 h 240"/>
                <a:gd name="T54" fmla="*/ 50 w 147"/>
                <a:gd name="T55" fmla="*/ 157 h 240"/>
                <a:gd name="T56" fmla="*/ 38 w 147"/>
                <a:gd name="T57" fmla="*/ 164 h 240"/>
                <a:gd name="T58" fmla="*/ 26 w 147"/>
                <a:gd name="T59" fmla="*/ 170 h 240"/>
                <a:gd name="T60" fmla="*/ 12 w 147"/>
                <a:gd name="T61" fmla="*/ 172 h 240"/>
                <a:gd name="T62" fmla="*/ 3 w 147"/>
                <a:gd name="T63" fmla="*/ 172 h 240"/>
                <a:gd name="T64" fmla="*/ 2 w 147"/>
                <a:gd name="T65" fmla="*/ 1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7" h="240">
                  <a:moveTo>
                    <a:pt x="0" y="172"/>
                  </a:moveTo>
                  <a:lnTo>
                    <a:pt x="0" y="240"/>
                  </a:lnTo>
                  <a:lnTo>
                    <a:pt x="3" y="240"/>
                  </a:lnTo>
                  <a:lnTo>
                    <a:pt x="5" y="240"/>
                  </a:lnTo>
                  <a:lnTo>
                    <a:pt x="7" y="240"/>
                  </a:lnTo>
                  <a:lnTo>
                    <a:pt x="10" y="240"/>
                  </a:lnTo>
                  <a:lnTo>
                    <a:pt x="26" y="239"/>
                  </a:lnTo>
                  <a:lnTo>
                    <a:pt x="41" y="237"/>
                  </a:lnTo>
                  <a:lnTo>
                    <a:pt x="56" y="233"/>
                  </a:lnTo>
                  <a:lnTo>
                    <a:pt x="70" y="228"/>
                  </a:lnTo>
                  <a:lnTo>
                    <a:pt x="82" y="223"/>
                  </a:lnTo>
                  <a:lnTo>
                    <a:pt x="95" y="216"/>
                  </a:lnTo>
                  <a:lnTo>
                    <a:pt x="106" y="209"/>
                  </a:lnTo>
                  <a:lnTo>
                    <a:pt x="117" y="200"/>
                  </a:lnTo>
                  <a:lnTo>
                    <a:pt x="125" y="190"/>
                  </a:lnTo>
                  <a:lnTo>
                    <a:pt x="132" y="180"/>
                  </a:lnTo>
                  <a:lnTo>
                    <a:pt x="138" y="170"/>
                  </a:lnTo>
                  <a:lnTo>
                    <a:pt x="142" y="158"/>
                  </a:lnTo>
                  <a:lnTo>
                    <a:pt x="146" y="147"/>
                  </a:lnTo>
                  <a:lnTo>
                    <a:pt x="147" y="134"/>
                  </a:lnTo>
                  <a:lnTo>
                    <a:pt x="147" y="122"/>
                  </a:lnTo>
                  <a:lnTo>
                    <a:pt x="146" y="110"/>
                  </a:lnTo>
                  <a:lnTo>
                    <a:pt x="143" y="98"/>
                  </a:lnTo>
                  <a:lnTo>
                    <a:pt x="140" y="87"/>
                  </a:lnTo>
                  <a:lnTo>
                    <a:pt x="134" y="75"/>
                  </a:lnTo>
                  <a:lnTo>
                    <a:pt x="128" y="65"/>
                  </a:lnTo>
                  <a:lnTo>
                    <a:pt x="120" y="56"/>
                  </a:lnTo>
                  <a:lnTo>
                    <a:pt x="112" y="46"/>
                  </a:lnTo>
                  <a:lnTo>
                    <a:pt x="103" y="38"/>
                  </a:lnTo>
                  <a:lnTo>
                    <a:pt x="94" y="30"/>
                  </a:lnTo>
                  <a:lnTo>
                    <a:pt x="83" y="23"/>
                  </a:lnTo>
                  <a:lnTo>
                    <a:pt x="73" y="18"/>
                  </a:lnTo>
                  <a:lnTo>
                    <a:pt x="61" y="13"/>
                  </a:lnTo>
                  <a:lnTo>
                    <a:pt x="50" y="8"/>
                  </a:lnTo>
                  <a:lnTo>
                    <a:pt x="38" y="5"/>
                  </a:lnTo>
                  <a:lnTo>
                    <a:pt x="26" y="3"/>
                  </a:lnTo>
                  <a:lnTo>
                    <a:pt x="13" y="1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" y="58"/>
                  </a:lnTo>
                  <a:lnTo>
                    <a:pt x="12" y="58"/>
                  </a:lnTo>
                  <a:lnTo>
                    <a:pt x="18" y="60"/>
                  </a:lnTo>
                  <a:lnTo>
                    <a:pt x="23" y="61"/>
                  </a:lnTo>
                  <a:lnTo>
                    <a:pt x="29" y="64"/>
                  </a:lnTo>
                  <a:lnTo>
                    <a:pt x="34" y="66"/>
                  </a:lnTo>
                  <a:lnTo>
                    <a:pt x="40" y="68"/>
                  </a:lnTo>
                  <a:lnTo>
                    <a:pt x="44" y="72"/>
                  </a:lnTo>
                  <a:lnTo>
                    <a:pt x="53" y="80"/>
                  </a:lnTo>
                  <a:lnTo>
                    <a:pt x="61" y="89"/>
                  </a:lnTo>
                  <a:lnTo>
                    <a:pt x="67" y="98"/>
                  </a:lnTo>
                  <a:lnTo>
                    <a:pt x="71" y="110"/>
                  </a:lnTo>
                  <a:lnTo>
                    <a:pt x="71" y="121"/>
                  </a:lnTo>
                  <a:lnTo>
                    <a:pt x="67" y="133"/>
                  </a:lnTo>
                  <a:lnTo>
                    <a:pt x="63" y="143"/>
                  </a:lnTo>
                  <a:lnTo>
                    <a:pt x="55" y="152"/>
                  </a:lnTo>
                  <a:lnTo>
                    <a:pt x="50" y="157"/>
                  </a:lnTo>
                  <a:lnTo>
                    <a:pt x="44" y="160"/>
                  </a:lnTo>
                  <a:lnTo>
                    <a:pt x="38" y="164"/>
                  </a:lnTo>
                  <a:lnTo>
                    <a:pt x="33" y="167"/>
                  </a:lnTo>
                  <a:lnTo>
                    <a:pt x="26" y="170"/>
                  </a:lnTo>
                  <a:lnTo>
                    <a:pt x="19" y="171"/>
                  </a:lnTo>
                  <a:lnTo>
                    <a:pt x="12" y="172"/>
                  </a:lnTo>
                  <a:lnTo>
                    <a:pt x="4" y="172"/>
                  </a:lnTo>
                  <a:lnTo>
                    <a:pt x="3" y="172"/>
                  </a:lnTo>
                  <a:lnTo>
                    <a:pt x="3" y="172"/>
                  </a:lnTo>
                  <a:lnTo>
                    <a:pt x="2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9" name="Freeform 1559"/>
            <p:cNvSpPr>
              <a:spLocks/>
            </p:cNvSpPr>
            <p:nvPr userDrawn="1"/>
          </p:nvSpPr>
          <p:spPr bwMode="auto">
            <a:xfrm>
              <a:off x="3254" y="784"/>
              <a:ext cx="71" cy="119"/>
            </a:xfrm>
            <a:custGeom>
              <a:avLst/>
              <a:gdLst>
                <a:gd name="T0" fmla="*/ 142 w 142"/>
                <a:gd name="T1" fmla="*/ 0 h 240"/>
                <a:gd name="T2" fmla="*/ 140 w 142"/>
                <a:gd name="T3" fmla="*/ 0 h 240"/>
                <a:gd name="T4" fmla="*/ 137 w 142"/>
                <a:gd name="T5" fmla="*/ 0 h 240"/>
                <a:gd name="T6" fmla="*/ 110 w 142"/>
                <a:gd name="T7" fmla="*/ 3 h 240"/>
                <a:gd name="T8" fmla="*/ 86 w 142"/>
                <a:gd name="T9" fmla="*/ 8 h 240"/>
                <a:gd name="T10" fmla="*/ 64 w 142"/>
                <a:gd name="T11" fmla="*/ 18 h 240"/>
                <a:gd name="T12" fmla="*/ 44 w 142"/>
                <a:gd name="T13" fmla="*/ 30 h 240"/>
                <a:gd name="T14" fmla="*/ 26 w 142"/>
                <a:gd name="T15" fmla="*/ 46 h 240"/>
                <a:gd name="T16" fmla="*/ 13 w 142"/>
                <a:gd name="T17" fmla="*/ 65 h 240"/>
                <a:gd name="T18" fmla="*/ 4 w 142"/>
                <a:gd name="T19" fmla="*/ 87 h 240"/>
                <a:gd name="T20" fmla="*/ 0 w 142"/>
                <a:gd name="T21" fmla="*/ 110 h 240"/>
                <a:gd name="T22" fmla="*/ 2 w 142"/>
                <a:gd name="T23" fmla="*/ 134 h 240"/>
                <a:gd name="T24" fmla="*/ 10 w 142"/>
                <a:gd name="T25" fmla="*/ 158 h 240"/>
                <a:gd name="T26" fmla="*/ 23 w 142"/>
                <a:gd name="T27" fmla="*/ 180 h 240"/>
                <a:gd name="T28" fmla="*/ 41 w 142"/>
                <a:gd name="T29" fmla="*/ 200 h 240"/>
                <a:gd name="T30" fmla="*/ 63 w 142"/>
                <a:gd name="T31" fmla="*/ 216 h 240"/>
                <a:gd name="T32" fmla="*/ 87 w 142"/>
                <a:gd name="T33" fmla="*/ 227 h 240"/>
                <a:gd name="T34" fmla="*/ 114 w 142"/>
                <a:gd name="T35" fmla="*/ 235 h 240"/>
                <a:gd name="T36" fmla="*/ 142 w 142"/>
                <a:gd name="T37" fmla="*/ 240 h 240"/>
                <a:gd name="T38" fmla="*/ 136 w 142"/>
                <a:gd name="T39" fmla="*/ 172 h 240"/>
                <a:gd name="T40" fmla="*/ 122 w 142"/>
                <a:gd name="T41" fmla="*/ 169 h 240"/>
                <a:gd name="T42" fmla="*/ 109 w 142"/>
                <a:gd name="T43" fmla="*/ 164 h 240"/>
                <a:gd name="T44" fmla="*/ 97 w 142"/>
                <a:gd name="T45" fmla="*/ 157 h 240"/>
                <a:gd name="T46" fmla="*/ 85 w 142"/>
                <a:gd name="T47" fmla="*/ 143 h 240"/>
                <a:gd name="T48" fmla="*/ 74 w 142"/>
                <a:gd name="T49" fmla="*/ 121 h 240"/>
                <a:gd name="T50" fmla="*/ 76 w 142"/>
                <a:gd name="T51" fmla="*/ 98 h 240"/>
                <a:gd name="T52" fmla="*/ 86 w 142"/>
                <a:gd name="T53" fmla="*/ 80 h 240"/>
                <a:gd name="T54" fmla="*/ 99 w 142"/>
                <a:gd name="T55" fmla="*/ 68 h 240"/>
                <a:gd name="T56" fmla="*/ 109 w 142"/>
                <a:gd name="T57" fmla="*/ 63 h 240"/>
                <a:gd name="T58" fmla="*/ 121 w 142"/>
                <a:gd name="T59" fmla="*/ 59 h 240"/>
                <a:gd name="T60" fmla="*/ 132 w 142"/>
                <a:gd name="T61" fmla="*/ 57 h 240"/>
                <a:gd name="T62" fmla="*/ 140 w 142"/>
                <a:gd name="T63" fmla="*/ 57 h 240"/>
                <a:gd name="T64" fmla="*/ 141 w 142"/>
                <a:gd name="T65" fmla="*/ 5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240">
                  <a:moveTo>
                    <a:pt x="142" y="57"/>
                  </a:moveTo>
                  <a:lnTo>
                    <a:pt x="142" y="0"/>
                  </a:lnTo>
                  <a:lnTo>
                    <a:pt x="141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7" y="0"/>
                  </a:lnTo>
                  <a:lnTo>
                    <a:pt x="124" y="0"/>
                  </a:lnTo>
                  <a:lnTo>
                    <a:pt x="110" y="3"/>
                  </a:lnTo>
                  <a:lnTo>
                    <a:pt x="99" y="5"/>
                  </a:lnTo>
                  <a:lnTo>
                    <a:pt x="86" y="8"/>
                  </a:lnTo>
                  <a:lnTo>
                    <a:pt x="74" y="13"/>
                  </a:lnTo>
                  <a:lnTo>
                    <a:pt x="64" y="18"/>
                  </a:lnTo>
                  <a:lnTo>
                    <a:pt x="54" y="23"/>
                  </a:lnTo>
                  <a:lnTo>
                    <a:pt x="44" y="30"/>
                  </a:lnTo>
                  <a:lnTo>
                    <a:pt x="35" y="38"/>
                  </a:lnTo>
                  <a:lnTo>
                    <a:pt x="26" y="46"/>
                  </a:lnTo>
                  <a:lnTo>
                    <a:pt x="19" y="56"/>
                  </a:lnTo>
                  <a:lnTo>
                    <a:pt x="13" y="65"/>
                  </a:lnTo>
                  <a:lnTo>
                    <a:pt x="8" y="75"/>
                  </a:lnTo>
                  <a:lnTo>
                    <a:pt x="4" y="87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2" y="134"/>
                  </a:lnTo>
                  <a:lnTo>
                    <a:pt x="5" y="147"/>
                  </a:lnTo>
                  <a:lnTo>
                    <a:pt x="10" y="158"/>
                  </a:lnTo>
                  <a:lnTo>
                    <a:pt x="16" y="170"/>
                  </a:lnTo>
                  <a:lnTo>
                    <a:pt x="23" y="180"/>
                  </a:lnTo>
                  <a:lnTo>
                    <a:pt x="32" y="190"/>
                  </a:lnTo>
                  <a:lnTo>
                    <a:pt x="41" y="200"/>
                  </a:lnTo>
                  <a:lnTo>
                    <a:pt x="51" y="208"/>
                  </a:lnTo>
                  <a:lnTo>
                    <a:pt x="63" y="216"/>
                  </a:lnTo>
                  <a:lnTo>
                    <a:pt x="74" y="222"/>
                  </a:lnTo>
                  <a:lnTo>
                    <a:pt x="87" y="227"/>
                  </a:lnTo>
                  <a:lnTo>
                    <a:pt x="100" y="232"/>
                  </a:lnTo>
                  <a:lnTo>
                    <a:pt x="114" y="235"/>
                  </a:lnTo>
                  <a:lnTo>
                    <a:pt x="127" y="239"/>
                  </a:lnTo>
                  <a:lnTo>
                    <a:pt x="142" y="240"/>
                  </a:lnTo>
                  <a:lnTo>
                    <a:pt x="142" y="172"/>
                  </a:lnTo>
                  <a:lnTo>
                    <a:pt x="136" y="172"/>
                  </a:lnTo>
                  <a:lnTo>
                    <a:pt x="129" y="171"/>
                  </a:lnTo>
                  <a:lnTo>
                    <a:pt x="122" y="169"/>
                  </a:lnTo>
                  <a:lnTo>
                    <a:pt x="116" y="166"/>
                  </a:lnTo>
                  <a:lnTo>
                    <a:pt x="109" y="164"/>
                  </a:lnTo>
                  <a:lnTo>
                    <a:pt x="103" y="160"/>
                  </a:lnTo>
                  <a:lnTo>
                    <a:pt x="97" y="157"/>
                  </a:lnTo>
                  <a:lnTo>
                    <a:pt x="93" y="152"/>
                  </a:lnTo>
                  <a:lnTo>
                    <a:pt x="85" y="143"/>
                  </a:lnTo>
                  <a:lnTo>
                    <a:pt x="78" y="133"/>
                  </a:lnTo>
                  <a:lnTo>
                    <a:pt x="74" y="121"/>
                  </a:lnTo>
                  <a:lnTo>
                    <a:pt x="73" y="110"/>
                  </a:lnTo>
                  <a:lnTo>
                    <a:pt x="76" y="98"/>
                  </a:lnTo>
                  <a:lnTo>
                    <a:pt x="80" y="89"/>
                  </a:lnTo>
                  <a:lnTo>
                    <a:pt x="86" y="80"/>
                  </a:lnTo>
                  <a:lnTo>
                    <a:pt x="94" y="72"/>
                  </a:lnTo>
                  <a:lnTo>
                    <a:pt x="99" y="68"/>
                  </a:lnTo>
                  <a:lnTo>
                    <a:pt x="103" y="66"/>
                  </a:lnTo>
                  <a:lnTo>
                    <a:pt x="109" y="63"/>
                  </a:lnTo>
                  <a:lnTo>
                    <a:pt x="115" y="60"/>
                  </a:lnTo>
                  <a:lnTo>
                    <a:pt x="121" y="59"/>
                  </a:lnTo>
                  <a:lnTo>
                    <a:pt x="126" y="58"/>
                  </a:lnTo>
                  <a:lnTo>
                    <a:pt x="132" y="57"/>
                  </a:lnTo>
                  <a:lnTo>
                    <a:pt x="139" y="57"/>
                  </a:lnTo>
                  <a:lnTo>
                    <a:pt x="140" y="57"/>
                  </a:lnTo>
                  <a:lnTo>
                    <a:pt x="141" y="57"/>
                  </a:lnTo>
                  <a:lnTo>
                    <a:pt x="141" y="57"/>
                  </a:lnTo>
                  <a:lnTo>
                    <a:pt x="142" y="57"/>
                  </a:lnTo>
                  <a:close/>
                </a:path>
              </a:pathLst>
            </a:custGeom>
            <a:solidFill>
              <a:srgbClr val="999999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0" name="Freeform 1560"/>
            <p:cNvSpPr>
              <a:spLocks/>
            </p:cNvSpPr>
            <p:nvPr userDrawn="1"/>
          </p:nvSpPr>
          <p:spPr bwMode="auto">
            <a:xfrm>
              <a:off x="3409" y="874"/>
              <a:ext cx="135" cy="57"/>
            </a:xfrm>
            <a:custGeom>
              <a:avLst/>
              <a:gdLst>
                <a:gd name="T0" fmla="*/ 0 w 269"/>
                <a:gd name="T1" fmla="*/ 0 h 113"/>
                <a:gd name="T2" fmla="*/ 269 w 269"/>
                <a:gd name="T3" fmla="*/ 67 h 113"/>
                <a:gd name="T4" fmla="*/ 260 w 269"/>
                <a:gd name="T5" fmla="*/ 113 h 113"/>
                <a:gd name="T6" fmla="*/ 0 w 269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113">
                  <a:moveTo>
                    <a:pt x="0" y="0"/>
                  </a:moveTo>
                  <a:lnTo>
                    <a:pt x="269" y="67"/>
                  </a:lnTo>
                  <a:lnTo>
                    <a:pt x="26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828E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1" name="Freeform 1561"/>
            <p:cNvSpPr>
              <a:spLocks/>
            </p:cNvSpPr>
            <p:nvPr userDrawn="1"/>
          </p:nvSpPr>
          <p:spPr bwMode="auto">
            <a:xfrm>
              <a:off x="3404" y="890"/>
              <a:ext cx="115" cy="80"/>
            </a:xfrm>
            <a:custGeom>
              <a:avLst/>
              <a:gdLst>
                <a:gd name="T0" fmla="*/ 0 w 230"/>
                <a:gd name="T1" fmla="*/ 0 h 160"/>
                <a:gd name="T2" fmla="*/ 230 w 230"/>
                <a:gd name="T3" fmla="*/ 140 h 160"/>
                <a:gd name="T4" fmla="*/ 215 w 230"/>
                <a:gd name="T5" fmla="*/ 160 h 160"/>
                <a:gd name="T6" fmla="*/ 0 w 230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60">
                  <a:moveTo>
                    <a:pt x="0" y="0"/>
                  </a:moveTo>
                  <a:lnTo>
                    <a:pt x="230" y="140"/>
                  </a:lnTo>
                  <a:lnTo>
                    <a:pt x="21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DE8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2" name="Freeform 1562"/>
            <p:cNvSpPr>
              <a:spLocks/>
            </p:cNvSpPr>
            <p:nvPr userDrawn="1"/>
          </p:nvSpPr>
          <p:spPr bwMode="auto">
            <a:xfrm>
              <a:off x="3200" y="905"/>
              <a:ext cx="88" cy="118"/>
            </a:xfrm>
            <a:custGeom>
              <a:avLst/>
              <a:gdLst>
                <a:gd name="T0" fmla="*/ 154 w 176"/>
                <a:gd name="T1" fmla="*/ 0 h 237"/>
                <a:gd name="T2" fmla="*/ 0 w 176"/>
                <a:gd name="T3" fmla="*/ 212 h 237"/>
                <a:gd name="T4" fmla="*/ 57 w 176"/>
                <a:gd name="T5" fmla="*/ 237 h 237"/>
                <a:gd name="T6" fmla="*/ 176 w 176"/>
                <a:gd name="T7" fmla="*/ 15 h 237"/>
                <a:gd name="T8" fmla="*/ 154 w 176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37">
                  <a:moveTo>
                    <a:pt x="154" y="0"/>
                  </a:moveTo>
                  <a:lnTo>
                    <a:pt x="0" y="212"/>
                  </a:lnTo>
                  <a:lnTo>
                    <a:pt x="57" y="237"/>
                  </a:lnTo>
                  <a:lnTo>
                    <a:pt x="176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69B87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3" name="Freeform 1563"/>
            <p:cNvSpPr>
              <a:spLocks/>
            </p:cNvSpPr>
            <p:nvPr userDrawn="1"/>
          </p:nvSpPr>
          <p:spPr bwMode="auto">
            <a:xfrm>
              <a:off x="3144" y="706"/>
              <a:ext cx="115" cy="94"/>
            </a:xfrm>
            <a:custGeom>
              <a:avLst/>
              <a:gdLst>
                <a:gd name="T0" fmla="*/ 0 w 229"/>
                <a:gd name="T1" fmla="*/ 21 h 187"/>
                <a:gd name="T2" fmla="*/ 229 w 229"/>
                <a:gd name="T3" fmla="*/ 187 h 187"/>
                <a:gd name="T4" fmla="*/ 20 w 229"/>
                <a:gd name="T5" fmla="*/ 0 h 187"/>
                <a:gd name="T6" fmla="*/ 0 w 229"/>
                <a:gd name="T7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187">
                  <a:moveTo>
                    <a:pt x="0" y="21"/>
                  </a:moveTo>
                  <a:lnTo>
                    <a:pt x="229" y="187"/>
                  </a:lnTo>
                  <a:lnTo>
                    <a:pt x="2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104900" y="1676400"/>
            <a:ext cx="6934200" cy="211613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altLang="en-US" noProof="0" smtClean="0"/>
              <a:t>Clique para editar o estilo do título mestre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68750"/>
            <a:ext cx="6400800" cy="17526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pt-BR" altLang="en-US" noProof="0" smtClean="0"/>
              <a:t>Clique para editar o estilo do subtítulo mestre</a:t>
            </a:r>
          </a:p>
        </p:txBody>
      </p:sp>
      <p:grpSp>
        <p:nvGrpSpPr>
          <p:cNvPr id="360059" name="Group 1659"/>
          <p:cNvGrpSpPr>
            <a:grpSpLocks/>
          </p:cNvGrpSpPr>
          <p:nvPr userDrawn="1"/>
        </p:nvGrpSpPr>
        <p:grpSpPr bwMode="auto">
          <a:xfrm>
            <a:off x="3290888" y="5864225"/>
            <a:ext cx="2549525" cy="836613"/>
            <a:chOff x="2073" y="3694"/>
            <a:chExt cx="1606" cy="527"/>
          </a:xfrm>
        </p:grpSpPr>
        <p:grpSp>
          <p:nvGrpSpPr>
            <p:cNvPr id="360060" name="Group 1660"/>
            <p:cNvGrpSpPr>
              <a:grpSpLocks/>
            </p:cNvGrpSpPr>
            <p:nvPr userDrawn="1"/>
          </p:nvGrpSpPr>
          <p:grpSpPr bwMode="auto">
            <a:xfrm>
              <a:off x="3271" y="3777"/>
              <a:ext cx="408" cy="305"/>
              <a:chOff x="2038" y="1262"/>
              <a:chExt cx="1454" cy="1143"/>
            </a:xfrm>
          </p:grpSpPr>
          <p:sp>
            <p:nvSpPr>
              <p:cNvPr id="360061" name="Freeform 1661"/>
              <p:cNvSpPr>
                <a:spLocks/>
              </p:cNvSpPr>
              <p:nvPr userDrawn="1"/>
            </p:nvSpPr>
            <p:spPr bwMode="auto">
              <a:xfrm>
                <a:off x="2608" y="1734"/>
                <a:ext cx="874" cy="653"/>
              </a:xfrm>
              <a:custGeom>
                <a:avLst/>
                <a:gdLst>
                  <a:gd name="T0" fmla="*/ 279 w 1470"/>
                  <a:gd name="T1" fmla="*/ 5 h 999"/>
                  <a:gd name="T2" fmla="*/ 393 w 1470"/>
                  <a:gd name="T3" fmla="*/ 32 h 999"/>
                  <a:gd name="T4" fmla="*/ 474 w 1470"/>
                  <a:gd name="T5" fmla="*/ 53 h 999"/>
                  <a:gd name="T6" fmla="*/ 603 w 1470"/>
                  <a:gd name="T7" fmla="*/ 89 h 999"/>
                  <a:gd name="T8" fmla="*/ 678 w 1470"/>
                  <a:gd name="T9" fmla="*/ 119 h 999"/>
                  <a:gd name="T10" fmla="*/ 738 w 1470"/>
                  <a:gd name="T11" fmla="*/ 155 h 999"/>
                  <a:gd name="T12" fmla="*/ 765 w 1470"/>
                  <a:gd name="T13" fmla="*/ 182 h 999"/>
                  <a:gd name="T14" fmla="*/ 785 w 1470"/>
                  <a:gd name="T15" fmla="*/ 209 h 999"/>
                  <a:gd name="T16" fmla="*/ 795 w 1470"/>
                  <a:gd name="T17" fmla="*/ 239 h 999"/>
                  <a:gd name="T18" fmla="*/ 800 w 1470"/>
                  <a:gd name="T19" fmla="*/ 279 h 999"/>
                  <a:gd name="T20" fmla="*/ 798 w 1470"/>
                  <a:gd name="T21" fmla="*/ 308 h 999"/>
                  <a:gd name="T22" fmla="*/ 780 w 1470"/>
                  <a:gd name="T23" fmla="*/ 349 h 999"/>
                  <a:gd name="T24" fmla="*/ 753 w 1470"/>
                  <a:gd name="T25" fmla="*/ 386 h 999"/>
                  <a:gd name="T26" fmla="*/ 702 w 1470"/>
                  <a:gd name="T27" fmla="*/ 425 h 999"/>
                  <a:gd name="T28" fmla="*/ 642 w 1470"/>
                  <a:gd name="T29" fmla="*/ 452 h 999"/>
                  <a:gd name="T30" fmla="*/ 585 w 1470"/>
                  <a:gd name="T31" fmla="*/ 473 h 999"/>
                  <a:gd name="T32" fmla="*/ 480 w 1470"/>
                  <a:gd name="T33" fmla="*/ 494 h 999"/>
                  <a:gd name="T34" fmla="*/ 295 w 1470"/>
                  <a:gd name="T35" fmla="*/ 504 h 999"/>
                  <a:gd name="T36" fmla="*/ 145 w 1470"/>
                  <a:gd name="T37" fmla="*/ 504 h 999"/>
                  <a:gd name="T38" fmla="*/ 0 w 1470"/>
                  <a:gd name="T39" fmla="*/ 999 h 999"/>
                  <a:gd name="T40" fmla="*/ 230 w 1470"/>
                  <a:gd name="T41" fmla="*/ 999 h 999"/>
                  <a:gd name="T42" fmla="*/ 490 w 1470"/>
                  <a:gd name="T43" fmla="*/ 984 h 999"/>
                  <a:gd name="T44" fmla="*/ 627 w 1470"/>
                  <a:gd name="T45" fmla="*/ 968 h 999"/>
                  <a:gd name="T46" fmla="*/ 760 w 1470"/>
                  <a:gd name="T47" fmla="*/ 944 h 999"/>
                  <a:gd name="T48" fmla="*/ 888 w 1470"/>
                  <a:gd name="T49" fmla="*/ 914 h 999"/>
                  <a:gd name="T50" fmla="*/ 1015 w 1470"/>
                  <a:gd name="T51" fmla="*/ 879 h 999"/>
                  <a:gd name="T52" fmla="*/ 1150 w 1470"/>
                  <a:gd name="T53" fmla="*/ 824 h 999"/>
                  <a:gd name="T54" fmla="*/ 1280 w 1470"/>
                  <a:gd name="T55" fmla="*/ 749 h 999"/>
                  <a:gd name="T56" fmla="*/ 1350 w 1470"/>
                  <a:gd name="T57" fmla="*/ 689 h 999"/>
                  <a:gd name="T58" fmla="*/ 1420 w 1470"/>
                  <a:gd name="T59" fmla="*/ 599 h 999"/>
                  <a:gd name="T60" fmla="*/ 1465 w 1470"/>
                  <a:gd name="T61" fmla="*/ 464 h 999"/>
                  <a:gd name="T62" fmla="*/ 1460 w 1470"/>
                  <a:gd name="T63" fmla="*/ 394 h 999"/>
                  <a:gd name="T64" fmla="*/ 1443 w 1470"/>
                  <a:gd name="T65" fmla="*/ 332 h 999"/>
                  <a:gd name="T66" fmla="*/ 1410 w 1470"/>
                  <a:gd name="T67" fmla="*/ 266 h 999"/>
                  <a:gd name="T68" fmla="*/ 1335 w 1470"/>
                  <a:gd name="T69" fmla="*/ 189 h 999"/>
                  <a:gd name="T70" fmla="*/ 1242 w 1470"/>
                  <a:gd name="T71" fmla="*/ 134 h 999"/>
                  <a:gd name="T72" fmla="*/ 1116 w 1470"/>
                  <a:gd name="T73" fmla="*/ 89 h 999"/>
                  <a:gd name="T74" fmla="*/ 1011 w 1470"/>
                  <a:gd name="T75" fmla="*/ 62 h 999"/>
                  <a:gd name="T76" fmla="*/ 801 w 1470"/>
                  <a:gd name="T77" fmla="*/ 26 h 999"/>
                  <a:gd name="T78" fmla="*/ 564 w 1470"/>
                  <a:gd name="T79" fmla="*/ 5 h 999"/>
                  <a:gd name="T80" fmla="*/ 411 w 1470"/>
                  <a:gd name="T81" fmla="*/ 2 h 999"/>
                  <a:gd name="T82" fmla="*/ 336 w 1470"/>
                  <a:gd name="T83" fmla="*/ 2 h 999"/>
                  <a:gd name="T84" fmla="*/ 279 w 1470"/>
                  <a:gd name="T85" fmla="*/ 5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0" h="999">
                    <a:moveTo>
                      <a:pt x="279" y="5"/>
                    </a:moveTo>
                    <a:cubicBezTo>
                      <a:pt x="333" y="20"/>
                      <a:pt x="361" y="24"/>
                      <a:pt x="393" y="32"/>
                    </a:cubicBezTo>
                    <a:cubicBezTo>
                      <a:pt x="425" y="40"/>
                      <a:pt x="439" y="44"/>
                      <a:pt x="474" y="53"/>
                    </a:cubicBezTo>
                    <a:cubicBezTo>
                      <a:pt x="474" y="53"/>
                      <a:pt x="603" y="89"/>
                      <a:pt x="603" y="89"/>
                    </a:cubicBezTo>
                    <a:cubicBezTo>
                      <a:pt x="637" y="100"/>
                      <a:pt x="656" y="108"/>
                      <a:pt x="678" y="119"/>
                    </a:cubicBezTo>
                    <a:cubicBezTo>
                      <a:pt x="700" y="130"/>
                      <a:pt x="724" y="145"/>
                      <a:pt x="738" y="155"/>
                    </a:cubicBezTo>
                    <a:cubicBezTo>
                      <a:pt x="752" y="165"/>
                      <a:pt x="757" y="173"/>
                      <a:pt x="765" y="182"/>
                    </a:cubicBezTo>
                    <a:cubicBezTo>
                      <a:pt x="773" y="191"/>
                      <a:pt x="780" y="200"/>
                      <a:pt x="785" y="209"/>
                    </a:cubicBezTo>
                    <a:cubicBezTo>
                      <a:pt x="794" y="223"/>
                      <a:pt x="793" y="227"/>
                      <a:pt x="795" y="239"/>
                    </a:cubicBezTo>
                    <a:cubicBezTo>
                      <a:pt x="797" y="251"/>
                      <a:pt x="800" y="268"/>
                      <a:pt x="800" y="279"/>
                    </a:cubicBezTo>
                    <a:cubicBezTo>
                      <a:pt x="801" y="296"/>
                      <a:pt x="801" y="296"/>
                      <a:pt x="798" y="308"/>
                    </a:cubicBezTo>
                    <a:cubicBezTo>
                      <a:pt x="795" y="320"/>
                      <a:pt x="787" y="336"/>
                      <a:pt x="780" y="349"/>
                    </a:cubicBezTo>
                    <a:cubicBezTo>
                      <a:pt x="772" y="361"/>
                      <a:pt x="765" y="375"/>
                      <a:pt x="753" y="386"/>
                    </a:cubicBezTo>
                    <a:cubicBezTo>
                      <a:pt x="740" y="399"/>
                      <a:pt x="721" y="414"/>
                      <a:pt x="702" y="425"/>
                    </a:cubicBezTo>
                    <a:cubicBezTo>
                      <a:pt x="683" y="436"/>
                      <a:pt x="662" y="444"/>
                      <a:pt x="642" y="452"/>
                    </a:cubicBezTo>
                    <a:cubicBezTo>
                      <a:pt x="622" y="460"/>
                      <a:pt x="612" y="466"/>
                      <a:pt x="585" y="473"/>
                    </a:cubicBezTo>
                    <a:cubicBezTo>
                      <a:pt x="585" y="473"/>
                      <a:pt x="535" y="486"/>
                      <a:pt x="480" y="494"/>
                    </a:cubicBezTo>
                    <a:cubicBezTo>
                      <a:pt x="425" y="502"/>
                      <a:pt x="370" y="504"/>
                      <a:pt x="295" y="504"/>
                    </a:cubicBezTo>
                    <a:cubicBezTo>
                      <a:pt x="220" y="504"/>
                      <a:pt x="235" y="499"/>
                      <a:pt x="145" y="504"/>
                    </a:cubicBezTo>
                    <a:cubicBezTo>
                      <a:pt x="72" y="751"/>
                      <a:pt x="0" y="999"/>
                      <a:pt x="0" y="999"/>
                    </a:cubicBezTo>
                    <a:cubicBezTo>
                      <a:pt x="0" y="999"/>
                      <a:pt x="230" y="999"/>
                      <a:pt x="230" y="999"/>
                    </a:cubicBezTo>
                    <a:cubicBezTo>
                      <a:pt x="230" y="999"/>
                      <a:pt x="490" y="984"/>
                      <a:pt x="490" y="984"/>
                    </a:cubicBezTo>
                    <a:cubicBezTo>
                      <a:pt x="556" y="979"/>
                      <a:pt x="582" y="975"/>
                      <a:pt x="627" y="968"/>
                    </a:cubicBezTo>
                    <a:cubicBezTo>
                      <a:pt x="672" y="961"/>
                      <a:pt x="717" y="953"/>
                      <a:pt x="760" y="944"/>
                    </a:cubicBezTo>
                    <a:cubicBezTo>
                      <a:pt x="803" y="935"/>
                      <a:pt x="846" y="925"/>
                      <a:pt x="888" y="914"/>
                    </a:cubicBezTo>
                    <a:cubicBezTo>
                      <a:pt x="930" y="903"/>
                      <a:pt x="971" y="894"/>
                      <a:pt x="1015" y="879"/>
                    </a:cubicBezTo>
                    <a:cubicBezTo>
                      <a:pt x="1078" y="858"/>
                      <a:pt x="1106" y="846"/>
                      <a:pt x="1150" y="824"/>
                    </a:cubicBezTo>
                    <a:cubicBezTo>
                      <a:pt x="1194" y="802"/>
                      <a:pt x="1247" y="771"/>
                      <a:pt x="1280" y="749"/>
                    </a:cubicBezTo>
                    <a:cubicBezTo>
                      <a:pt x="1312" y="724"/>
                      <a:pt x="1329" y="712"/>
                      <a:pt x="1350" y="689"/>
                    </a:cubicBezTo>
                    <a:cubicBezTo>
                      <a:pt x="1373" y="664"/>
                      <a:pt x="1385" y="649"/>
                      <a:pt x="1420" y="599"/>
                    </a:cubicBezTo>
                    <a:cubicBezTo>
                      <a:pt x="1455" y="549"/>
                      <a:pt x="1465" y="464"/>
                      <a:pt x="1465" y="464"/>
                    </a:cubicBezTo>
                    <a:cubicBezTo>
                      <a:pt x="1470" y="429"/>
                      <a:pt x="1464" y="416"/>
                      <a:pt x="1460" y="394"/>
                    </a:cubicBezTo>
                    <a:cubicBezTo>
                      <a:pt x="1456" y="372"/>
                      <a:pt x="1451" y="353"/>
                      <a:pt x="1443" y="332"/>
                    </a:cubicBezTo>
                    <a:cubicBezTo>
                      <a:pt x="1433" y="312"/>
                      <a:pt x="1428" y="290"/>
                      <a:pt x="1410" y="266"/>
                    </a:cubicBezTo>
                    <a:cubicBezTo>
                      <a:pt x="1392" y="242"/>
                      <a:pt x="1363" y="211"/>
                      <a:pt x="1335" y="189"/>
                    </a:cubicBezTo>
                    <a:cubicBezTo>
                      <a:pt x="1335" y="189"/>
                      <a:pt x="1299" y="160"/>
                      <a:pt x="1242" y="134"/>
                    </a:cubicBezTo>
                    <a:cubicBezTo>
                      <a:pt x="1185" y="108"/>
                      <a:pt x="1154" y="101"/>
                      <a:pt x="1116" y="89"/>
                    </a:cubicBezTo>
                    <a:cubicBezTo>
                      <a:pt x="1078" y="77"/>
                      <a:pt x="1063" y="72"/>
                      <a:pt x="1011" y="62"/>
                    </a:cubicBezTo>
                    <a:cubicBezTo>
                      <a:pt x="1011" y="62"/>
                      <a:pt x="879" y="38"/>
                      <a:pt x="801" y="26"/>
                    </a:cubicBezTo>
                    <a:cubicBezTo>
                      <a:pt x="727" y="15"/>
                      <a:pt x="629" y="9"/>
                      <a:pt x="564" y="5"/>
                    </a:cubicBezTo>
                    <a:cubicBezTo>
                      <a:pt x="499" y="1"/>
                      <a:pt x="449" y="2"/>
                      <a:pt x="411" y="2"/>
                    </a:cubicBezTo>
                    <a:cubicBezTo>
                      <a:pt x="374" y="1"/>
                      <a:pt x="358" y="0"/>
                      <a:pt x="336" y="2"/>
                    </a:cubicBezTo>
                    <a:cubicBezTo>
                      <a:pt x="314" y="2"/>
                      <a:pt x="288" y="2"/>
                      <a:pt x="279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62" name="Freeform 1662"/>
              <p:cNvSpPr>
                <a:spLocks/>
              </p:cNvSpPr>
              <p:nvPr userDrawn="1"/>
            </p:nvSpPr>
            <p:spPr bwMode="auto">
              <a:xfrm flipH="1" flipV="1">
                <a:off x="2038" y="1262"/>
                <a:ext cx="872" cy="655"/>
              </a:xfrm>
              <a:custGeom>
                <a:avLst/>
                <a:gdLst>
                  <a:gd name="T0" fmla="*/ 279 w 1470"/>
                  <a:gd name="T1" fmla="*/ 5 h 999"/>
                  <a:gd name="T2" fmla="*/ 393 w 1470"/>
                  <a:gd name="T3" fmla="*/ 32 h 999"/>
                  <a:gd name="T4" fmla="*/ 474 w 1470"/>
                  <a:gd name="T5" fmla="*/ 53 h 999"/>
                  <a:gd name="T6" fmla="*/ 603 w 1470"/>
                  <a:gd name="T7" fmla="*/ 89 h 999"/>
                  <a:gd name="T8" fmla="*/ 678 w 1470"/>
                  <a:gd name="T9" fmla="*/ 119 h 999"/>
                  <a:gd name="T10" fmla="*/ 738 w 1470"/>
                  <a:gd name="T11" fmla="*/ 155 h 999"/>
                  <a:gd name="T12" fmla="*/ 765 w 1470"/>
                  <a:gd name="T13" fmla="*/ 182 h 999"/>
                  <a:gd name="T14" fmla="*/ 785 w 1470"/>
                  <a:gd name="T15" fmla="*/ 209 h 999"/>
                  <a:gd name="T16" fmla="*/ 795 w 1470"/>
                  <a:gd name="T17" fmla="*/ 239 h 999"/>
                  <a:gd name="T18" fmla="*/ 800 w 1470"/>
                  <a:gd name="T19" fmla="*/ 279 h 999"/>
                  <a:gd name="T20" fmla="*/ 798 w 1470"/>
                  <a:gd name="T21" fmla="*/ 308 h 999"/>
                  <a:gd name="T22" fmla="*/ 780 w 1470"/>
                  <a:gd name="T23" fmla="*/ 349 h 999"/>
                  <a:gd name="T24" fmla="*/ 753 w 1470"/>
                  <a:gd name="T25" fmla="*/ 386 h 999"/>
                  <a:gd name="T26" fmla="*/ 702 w 1470"/>
                  <a:gd name="T27" fmla="*/ 425 h 999"/>
                  <a:gd name="T28" fmla="*/ 642 w 1470"/>
                  <a:gd name="T29" fmla="*/ 452 h 999"/>
                  <a:gd name="T30" fmla="*/ 585 w 1470"/>
                  <a:gd name="T31" fmla="*/ 473 h 999"/>
                  <a:gd name="T32" fmla="*/ 480 w 1470"/>
                  <a:gd name="T33" fmla="*/ 494 h 999"/>
                  <a:gd name="T34" fmla="*/ 295 w 1470"/>
                  <a:gd name="T35" fmla="*/ 504 h 999"/>
                  <a:gd name="T36" fmla="*/ 145 w 1470"/>
                  <a:gd name="T37" fmla="*/ 504 h 999"/>
                  <a:gd name="T38" fmla="*/ 0 w 1470"/>
                  <a:gd name="T39" fmla="*/ 999 h 999"/>
                  <a:gd name="T40" fmla="*/ 230 w 1470"/>
                  <a:gd name="T41" fmla="*/ 999 h 999"/>
                  <a:gd name="T42" fmla="*/ 490 w 1470"/>
                  <a:gd name="T43" fmla="*/ 984 h 999"/>
                  <a:gd name="T44" fmla="*/ 627 w 1470"/>
                  <a:gd name="T45" fmla="*/ 968 h 999"/>
                  <a:gd name="T46" fmla="*/ 760 w 1470"/>
                  <a:gd name="T47" fmla="*/ 944 h 999"/>
                  <a:gd name="T48" fmla="*/ 888 w 1470"/>
                  <a:gd name="T49" fmla="*/ 914 h 999"/>
                  <a:gd name="T50" fmla="*/ 1015 w 1470"/>
                  <a:gd name="T51" fmla="*/ 879 h 999"/>
                  <a:gd name="T52" fmla="*/ 1150 w 1470"/>
                  <a:gd name="T53" fmla="*/ 824 h 999"/>
                  <a:gd name="T54" fmla="*/ 1280 w 1470"/>
                  <a:gd name="T55" fmla="*/ 749 h 999"/>
                  <a:gd name="T56" fmla="*/ 1350 w 1470"/>
                  <a:gd name="T57" fmla="*/ 689 h 999"/>
                  <a:gd name="T58" fmla="*/ 1420 w 1470"/>
                  <a:gd name="T59" fmla="*/ 599 h 999"/>
                  <a:gd name="T60" fmla="*/ 1465 w 1470"/>
                  <a:gd name="T61" fmla="*/ 464 h 999"/>
                  <a:gd name="T62" fmla="*/ 1460 w 1470"/>
                  <a:gd name="T63" fmla="*/ 394 h 999"/>
                  <a:gd name="T64" fmla="*/ 1443 w 1470"/>
                  <a:gd name="T65" fmla="*/ 332 h 999"/>
                  <a:gd name="T66" fmla="*/ 1410 w 1470"/>
                  <a:gd name="T67" fmla="*/ 266 h 999"/>
                  <a:gd name="T68" fmla="*/ 1335 w 1470"/>
                  <a:gd name="T69" fmla="*/ 189 h 999"/>
                  <a:gd name="T70" fmla="*/ 1242 w 1470"/>
                  <a:gd name="T71" fmla="*/ 134 h 999"/>
                  <a:gd name="T72" fmla="*/ 1116 w 1470"/>
                  <a:gd name="T73" fmla="*/ 89 h 999"/>
                  <a:gd name="T74" fmla="*/ 1011 w 1470"/>
                  <a:gd name="T75" fmla="*/ 62 h 999"/>
                  <a:gd name="T76" fmla="*/ 801 w 1470"/>
                  <a:gd name="T77" fmla="*/ 26 h 999"/>
                  <a:gd name="T78" fmla="*/ 564 w 1470"/>
                  <a:gd name="T79" fmla="*/ 5 h 999"/>
                  <a:gd name="T80" fmla="*/ 411 w 1470"/>
                  <a:gd name="T81" fmla="*/ 2 h 999"/>
                  <a:gd name="T82" fmla="*/ 336 w 1470"/>
                  <a:gd name="T83" fmla="*/ 2 h 999"/>
                  <a:gd name="T84" fmla="*/ 279 w 1470"/>
                  <a:gd name="T85" fmla="*/ 5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0" h="999">
                    <a:moveTo>
                      <a:pt x="279" y="5"/>
                    </a:moveTo>
                    <a:cubicBezTo>
                      <a:pt x="333" y="20"/>
                      <a:pt x="361" y="24"/>
                      <a:pt x="393" y="32"/>
                    </a:cubicBezTo>
                    <a:cubicBezTo>
                      <a:pt x="425" y="40"/>
                      <a:pt x="439" y="44"/>
                      <a:pt x="474" y="53"/>
                    </a:cubicBezTo>
                    <a:cubicBezTo>
                      <a:pt x="474" y="53"/>
                      <a:pt x="603" y="89"/>
                      <a:pt x="603" y="89"/>
                    </a:cubicBezTo>
                    <a:cubicBezTo>
                      <a:pt x="637" y="100"/>
                      <a:pt x="656" y="108"/>
                      <a:pt x="678" y="119"/>
                    </a:cubicBezTo>
                    <a:cubicBezTo>
                      <a:pt x="700" y="130"/>
                      <a:pt x="724" y="145"/>
                      <a:pt x="738" y="155"/>
                    </a:cubicBezTo>
                    <a:cubicBezTo>
                      <a:pt x="752" y="165"/>
                      <a:pt x="757" y="173"/>
                      <a:pt x="765" y="182"/>
                    </a:cubicBezTo>
                    <a:cubicBezTo>
                      <a:pt x="773" y="191"/>
                      <a:pt x="780" y="200"/>
                      <a:pt x="785" y="209"/>
                    </a:cubicBezTo>
                    <a:cubicBezTo>
                      <a:pt x="794" y="223"/>
                      <a:pt x="793" y="227"/>
                      <a:pt x="795" y="239"/>
                    </a:cubicBezTo>
                    <a:cubicBezTo>
                      <a:pt x="797" y="251"/>
                      <a:pt x="800" y="268"/>
                      <a:pt x="800" y="279"/>
                    </a:cubicBezTo>
                    <a:cubicBezTo>
                      <a:pt x="801" y="296"/>
                      <a:pt x="801" y="296"/>
                      <a:pt x="798" y="308"/>
                    </a:cubicBezTo>
                    <a:cubicBezTo>
                      <a:pt x="795" y="320"/>
                      <a:pt x="787" y="336"/>
                      <a:pt x="780" y="349"/>
                    </a:cubicBezTo>
                    <a:cubicBezTo>
                      <a:pt x="772" y="361"/>
                      <a:pt x="765" y="375"/>
                      <a:pt x="753" y="386"/>
                    </a:cubicBezTo>
                    <a:cubicBezTo>
                      <a:pt x="740" y="399"/>
                      <a:pt x="721" y="414"/>
                      <a:pt x="702" y="425"/>
                    </a:cubicBezTo>
                    <a:cubicBezTo>
                      <a:pt x="683" y="436"/>
                      <a:pt x="662" y="444"/>
                      <a:pt x="642" y="452"/>
                    </a:cubicBezTo>
                    <a:cubicBezTo>
                      <a:pt x="622" y="460"/>
                      <a:pt x="612" y="466"/>
                      <a:pt x="585" y="473"/>
                    </a:cubicBezTo>
                    <a:cubicBezTo>
                      <a:pt x="585" y="473"/>
                      <a:pt x="535" y="486"/>
                      <a:pt x="480" y="494"/>
                    </a:cubicBezTo>
                    <a:cubicBezTo>
                      <a:pt x="425" y="502"/>
                      <a:pt x="370" y="504"/>
                      <a:pt x="295" y="504"/>
                    </a:cubicBezTo>
                    <a:cubicBezTo>
                      <a:pt x="220" y="504"/>
                      <a:pt x="235" y="499"/>
                      <a:pt x="145" y="504"/>
                    </a:cubicBezTo>
                    <a:cubicBezTo>
                      <a:pt x="72" y="751"/>
                      <a:pt x="0" y="999"/>
                      <a:pt x="0" y="999"/>
                    </a:cubicBezTo>
                    <a:cubicBezTo>
                      <a:pt x="0" y="999"/>
                      <a:pt x="230" y="999"/>
                      <a:pt x="230" y="999"/>
                    </a:cubicBezTo>
                    <a:cubicBezTo>
                      <a:pt x="230" y="999"/>
                      <a:pt x="490" y="984"/>
                      <a:pt x="490" y="984"/>
                    </a:cubicBezTo>
                    <a:cubicBezTo>
                      <a:pt x="556" y="979"/>
                      <a:pt x="582" y="975"/>
                      <a:pt x="627" y="968"/>
                    </a:cubicBezTo>
                    <a:cubicBezTo>
                      <a:pt x="672" y="961"/>
                      <a:pt x="717" y="953"/>
                      <a:pt x="760" y="944"/>
                    </a:cubicBezTo>
                    <a:cubicBezTo>
                      <a:pt x="803" y="935"/>
                      <a:pt x="846" y="925"/>
                      <a:pt x="888" y="914"/>
                    </a:cubicBezTo>
                    <a:cubicBezTo>
                      <a:pt x="930" y="903"/>
                      <a:pt x="971" y="894"/>
                      <a:pt x="1015" y="879"/>
                    </a:cubicBezTo>
                    <a:cubicBezTo>
                      <a:pt x="1078" y="858"/>
                      <a:pt x="1106" y="846"/>
                      <a:pt x="1150" y="824"/>
                    </a:cubicBezTo>
                    <a:cubicBezTo>
                      <a:pt x="1194" y="802"/>
                      <a:pt x="1247" y="771"/>
                      <a:pt x="1280" y="749"/>
                    </a:cubicBezTo>
                    <a:cubicBezTo>
                      <a:pt x="1312" y="724"/>
                      <a:pt x="1329" y="712"/>
                      <a:pt x="1350" y="689"/>
                    </a:cubicBezTo>
                    <a:cubicBezTo>
                      <a:pt x="1373" y="664"/>
                      <a:pt x="1385" y="649"/>
                      <a:pt x="1420" y="599"/>
                    </a:cubicBezTo>
                    <a:cubicBezTo>
                      <a:pt x="1455" y="549"/>
                      <a:pt x="1465" y="464"/>
                      <a:pt x="1465" y="464"/>
                    </a:cubicBezTo>
                    <a:cubicBezTo>
                      <a:pt x="1470" y="429"/>
                      <a:pt x="1464" y="416"/>
                      <a:pt x="1460" y="394"/>
                    </a:cubicBezTo>
                    <a:cubicBezTo>
                      <a:pt x="1456" y="372"/>
                      <a:pt x="1451" y="353"/>
                      <a:pt x="1443" y="332"/>
                    </a:cubicBezTo>
                    <a:cubicBezTo>
                      <a:pt x="1433" y="312"/>
                      <a:pt x="1428" y="290"/>
                      <a:pt x="1410" y="266"/>
                    </a:cubicBezTo>
                    <a:cubicBezTo>
                      <a:pt x="1392" y="242"/>
                      <a:pt x="1363" y="211"/>
                      <a:pt x="1335" y="189"/>
                    </a:cubicBezTo>
                    <a:cubicBezTo>
                      <a:pt x="1335" y="189"/>
                      <a:pt x="1299" y="160"/>
                      <a:pt x="1242" y="134"/>
                    </a:cubicBezTo>
                    <a:cubicBezTo>
                      <a:pt x="1185" y="108"/>
                      <a:pt x="1154" y="101"/>
                      <a:pt x="1116" y="89"/>
                    </a:cubicBezTo>
                    <a:cubicBezTo>
                      <a:pt x="1078" y="77"/>
                      <a:pt x="1063" y="72"/>
                      <a:pt x="1011" y="62"/>
                    </a:cubicBezTo>
                    <a:cubicBezTo>
                      <a:pt x="1011" y="62"/>
                      <a:pt x="879" y="38"/>
                      <a:pt x="801" y="26"/>
                    </a:cubicBezTo>
                    <a:cubicBezTo>
                      <a:pt x="727" y="15"/>
                      <a:pt x="629" y="9"/>
                      <a:pt x="564" y="5"/>
                    </a:cubicBezTo>
                    <a:cubicBezTo>
                      <a:pt x="499" y="1"/>
                      <a:pt x="449" y="2"/>
                      <a:pt x="411" y="2"/>
                    </a:cubicBezTo>
                    <a:cubicBezTo>
                      <a:pt x="374" y="1"/>
                      <a:pt x="358" y="0"/>
                      <a:pt x="336" y="2"/>
                    </a:cubicBezTo>
                    <a:cubicBezTo>
                      <a:pt x="314" y="2"/>
                      <a:pt x="288" y="2"/>
                      <a:pt x="279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63" name="Freeform 1663"/>
              <p:cNvSpPr>
                <a:spLocks/>
              </p:cNvSpPr>
              <p:nvPr userDrawn="1"/>
            </p:nvSpPr>
            <p:spPr bwMode="auto">
              <a:xfrm>
                <a:off x="2618" y="1753"/>
                <a:ext cx="874" cy="652"/>
              </a:xfrm>
              <a:custGeom>
                <a:avLst/>
                <a:gdLst>
                  <a:gd name="T0" fmla="*/ 279 w 1470"/>
                  <a:gd name="T1" fmla="*/ 5 h 999"/>
                  <a:gd name="T2" fmla="*/ 393 w 1470"/>
                  <a:gd name="T3" fmla="*/ 32 h 999"/>
                  <a:gd name="T4" fmla="*/ 474 w 1470"/>
                  <a:gd name="T5" fmla="*/ 53 h 999"/>
                  <a:gd name="T6" fmla="*/ 603 w 1470"/>
                  <a:gd name="T7" fmla="*/ 89 h 999"/>
                  <a:gd name="T8" fmla="*/ 678 w 1470"/>
                  <a:gd name="T9" fmla="*/ 119 h 999"/>
                  <a:gd name="T10" fmla="*/ 738 w 1470"/>
                  <a:gd name="T11" fmla="*/ 155 h 999"/>
                  <a:gd name="T12" fmla="*/ 765 w 1470"/>
                  <a:gd name="T13" fmla="*/ 182 h 999"/>
                  <a:gd name="T14" fmla="*/ 785 w 1470"/>
                  <a:gd name="T15" fmla="*/ 209 h 999"/>
                  <a:gd name="T16" fmla="*/ 795 w 1470"/>
                  <a:gd name="T17" fmla="*/ 239 h 999"/>
                  <a:gd name="T18" fmla="*/ 800 w 1470"/>
                  <a:gd name="T19" fmla="*/ 279 h 999"/>
                  <a:gd name="T20" fmla="*/ 798 w 1470"/>
                  <a:gd name="T21" fmla="*/ 308 h 999"/>
                  <a:gd name="T22" fmla="*/ 780 w 1470"/>
                  <a:gd name="T23" fmla="*/ 349 h 999"/>
                  <a:gd name="T24" fmla="*/ 753 w 1470"/>
                  <a:gd name="T25" fmla="*/ 386 h 999"/>
                  <a:gd name="T26" fmla="*/ 702 w 1470"/>
                  <a:gd name="T27" fmla="*/ 425 h 999"/>
                  <a:gd name="T28" fmla="*/ 642 w 1470"/>
                  <a:gd name="T29" fmla="*/ 452 h 999"/>
                  <a:gd name="T30" fmla="*/ 585 w 1470"/>
                  <a:gd name="T31" fmla="*/ 473 h 999"/>
                  <a:gd name="T32" fmla="*/ 480 w 1470"/>
                  <a:gd name="T33" fmla="*/ 494 h 999"/>
                  <a:gd name="T34" fmla="*/ 295 w 1470"/>
                  <a:gd name="T35" fmla="*/ 504 h 999"/>
                  <a:gd name="T36" fmla="*/ 145 w 1470"/>
                  <a:gd name="T37" fmla="*/ 504 h 999"/>
                  <a:gd name="T38" fmla="*/ 0 w 1470"/>
                  <a:gd name="T39" fmla="*/ 999 h 999"/>
                  <a:gd name="T40" fmla="*/ 230 w 1470"/>
                  <a:gd name="T41" fmla="*/ 999 h 999"/>
                  <a:gd name="T42" fmla="*/ 490 w 1470"/>
                  <a:gd name="T43" fmla="*/ 984 h 999"/>
                  <a:gd name="T44" fmla="*/ 627 w 1470"/>
                  <a:gd name="T45" fmla="*/ 968 h 999"/>
                  <a:gd name="T46" fmla="*/ 760 w 1470"/>
                  <a:gd name="T47" fmla="*/ 944 h 999"/>
                  <a:gd name="T48" fmla="*/ 888 w 1470"/>
                  <a:gd name="T49" fmla="*/ 914 h 999"/>
                  <a:gd name="T50" fmla="*/ 1015 w 1470"/>
                  <a:gd name="T51" fmla="*/ 879 h 999"/>
                  <a:gd name="T52" fmla="*/ 1150 w 1470"/>
                  <a:gd name="T53" fmla="*/ 824 h 999"/>
                  <a:gd name="T54" fmla="*/ 1280 w 1470"/>
                  <a:gd name="T55" fmla="*/ 749 h 999"/>
                  <a:gd name="T56" fmla="*/ 1350 w 1470"/>
                  <a:gd name="T57" fmla="*/ 689 h 999"/>
                  <a:gd name="T58" fmla="*/ 1420 w 1470"/>
                  <a:gd name="T59" fmla="*/ 599 h 999"/>
                  <a:gd name="T60" fmla="*/ 1465 w 1470"/>
                  <a:gd name="T61" fmla="*/ 464 h 999"/>
                  <a:gd name="T62" fmla="*/ 1460 w 1470"/>
                  <a:gd name="T63" fmla="*/ 394 h 999"/>
                  <a:gd name="T64" fmla="*/ 1443 w 1470"/>
                  <a:gd name="T65" fmla="*/ 332 h 999"/>
                  <a:gd name="T66" fmla="*/ 1410 w 1470"/>
                  <a:gd name="T67" fmla="*/ 266 h 999"/>
                  <a:gd name="T68" fmla="*/ 1335 w 1470"/>
                  <a:gd name="T69" fmla="*/ 189 h 999"/>
                  <a:gd name="T70" fmla="*/ 1242 w 1470"/>
                  <a:gd name="T71" fmla="*/ 134 h 999"/>
                  <a:gd name="T72" fmla="*/ 1116 w 1470"/>
                  <a:gd name="T73" fmla="*/ 89 h 999"/>
                  <a:gd name="T74" fmla="*/ 1011 w 1470"/>
                  <a:gd name="T75" fmla="*/ 62 h 999"/>
                  <a:gd name="T76" fmla="*/ 801 w 1470"/>
                  <a:gd name="T77" fmla="*/ 26 h 999"/>
                  <a:gd name="T78" fmla="*/ 564 w 1470"/>
                  <a:gd name="T79" fmla="*/ 5 h 999"/>
                  <a:gd name="T80" fmla="*/ 411 w 1470"/>
                  <a:gd name="T81" fmla="*/ 2 h 999"/>
                  <a:gd name="T82" fmla="*/ 336 w 1470"/>
                  <a:gd name="T83" fmla="*/ 2 h 999"/>
                  <a:gd name="T84" fmla="*/ 279 w 1470"/>
                  <a:gd name="T85" fmla="*/ 5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0" h="999">
                    <a:moveTo>
                      <a:pt x="279" y="5"/>
                    </a:moveTo>
                    <a:cubicBezTo>
                      <a:pt x="333" y="20"/>
                      <a:pt x="361" y="24"/>
                      <a:pt x="393" y="32"/>
                    </a:cubicBezTo>
                    <a:cubicBezTo>
                      <a:pt x="425" y="40"/>
                      <a:pt x="439" y="44"/>
                      <a:pt x="474" y="53"/>
                    </a:cubicBezTo>
                    <a:cubicBezTo>
                      <a:pt x="474" y="53"/>
                      <a:pt x="603" y="89"/>
                      <a:pt x="603" y="89"/>
                    </a:cubicBezTo>
                    <a:cubicBezTo>
                      <a:pt x="637" y="100"/>
                      <a:pt x="656" y="108"/>
                      <a:pt x="678" y="119"/>
                    </a:cubicBezTo>
                    <a:cubicBezTo>
                      <a:pt x="700" y="130"/>
                      <a:pt x="724" y="145"/>
                      <a:pt x="738" y="155"/>
                    </a:cubicBezTo>
                    <a:cubicBezTo>
                      <a:pt x="752" y="165"/>
                      <a:pt x="757" y="173"/>
                      <a:pt x="765" y="182"/>
                    </a:cubicBezTo>
                    <a:cubicBezTo>
                      <a:pt x="773" y="191"/>
                      <a:pt x="780" y="200"/>
                      <a:pt x="785" y="209"/>
                    </a:cubicBezTo>
                    <a:cubicBezTo>
                      <a:pt x="794" y="223"/>
                      <a:pt x="793" y="227"/>
                      <a:pt x="795" y="239"/>
                    </a:cubicBezTo>
                    <a:cubicBezTo>
                      <a:pt x="797" y="251"/>
                      <a:pt x="800" y="268"/>
                      <a:pt x="800" y="279"/>
                    </a:cubicBezTo>
                    <a:cubicBezTo>
                      <a:pt x="801" y="296"/>
                      <a:pt x="801" y="296"/>
                      <a:pt x="798" y="308"/>
                    </a:cubicBezTo>
                    <a:cubicBezTo>
                      <a:pt x="795" y="320"/>
                      <a:pt x="787" y="336"/>
                      <a:pt x="780" y="349"/>
                    </a:cubicBezTo>
                    <a:cubicBezTo>
                      <a:pt x="772" y="361"/>
                      <a:pt x="765" y="375"/>
                      <a:pt x="753" y="386"/>
                    </a:cubicBezTo>
                    <a:cubicBezTo>
                      <a:pt x="740" y="399"/>
                      <a:pt x="721" y="414"/>
                      <a:pt x="702" y="425"/>
                    </a:cubicBezTo>
                    <a:cubicBezTo>
                      <a:pt x="683" y="436"/>
                      <a:pt x="662" y="444"/>
                      <a:pt x="642" y="452"/>
                    </a:cubicBezTo>
                    <a:cubicBezTo>
                      <a:pt x="622" y="460"/>
                      <a:pt x="612" y="466"/>
                      <a:pt x="585" y="473"/>
                    </a:cubicBezTo>
                    <a:cubicBezTo>
                      <a:pt x="585" y="473"/>
                      <a:pt x="535" y="486"/>
                      <a:pt x="480" y="494"/>
                    </a:cubicBezTo>
                    <a:cubicBezTo>
                      <a:pt x="425" y="502"/>
                      <a:pt x="370" y="504"/>
                      <a:pt x="295" y="504"/>
                    </a:cubicBezTo>
                    <a:cubicBezTo>
                      <a:pt x="220" y="504"/>
                      <a:pt x="235" y="499"/>
                      <a:pt x="145" y="504"/>
                    </a:cubicBezTo>
                    <a:cubicBezTo>
                      <a:pt x="72" y="751"/>
                      <a:pt x="0" y="999"/>
                      <a:pt x="0" y="999"/>
                    </a:cubicBezTo>
                    <a:cubicBezTo>
                      <a:pt x="0" y="999"/>
                      <a:pt x="230" y="999"/>
                      <a:pt x="230" y="999"/>
                    </a:cubicBezTo>
                    <a:cubicBezTo>
                      <a:pt x="230" y="999"/>
                      <a:pt x="490" y="984"/>
                      <a:pt x="490" y="984"/>
                    </a:cubicBezTo>
                    <a:cubicBezTo>
                      <a:pt x="556" y="979"/>
                      <a:pt x="582" y="975"/>
                      <a:pt x="627" y="968"/>
                    </a:cubicBezTo>
                    <a:cubicBezTo>
                      <a:pt x="672" y="961"/>
                      <a:pt x="717" y="953"/>
                      <a:pt x="760" y="944"/>
                    </a:cubicBezTo>
                    <a:cubicBezTo>
                      <a:pt x="803" y="935"/>
                      <a:pt x="846" y="925"/>
                      <a:pt x="888" y="914"/>
                    </a:cubicBezTo>
                    <a:cubicBezTo>
                      <a:pt x="930" y="903"/>
                      <a:pt x="971" y="894"/>
                      <a:pt x="1015" y="879"/>
                    </a:cubicBezTo>
                    <a:cubicBezTo>
                      <a:pt x="1078" y="858"/>
                      <a:pt x="1106" y="846"/>
                      <a:pt x="1150" y="824"/>
                    </a:cubicBezTo>
                    <a:cubicBezTo>
                      <a:pt x="1194" y="802"/>
                      <a:pt x="1247" y="771"/>
                      <a:pt x="1280" y="749"/>
                    </a:cubicBezTo>
                    <a:cubicBezTo>
                      <a:pt x="1312" y="724"/>
                      <a:pt x="1329" y="712"/>
                      <a:pt x="1350" y="689"/>
                    </a:cubicBezTo>
                    <a:cubicBezTo>
                      <a:pt x="1373" y="664"/>
                      <a:pt x="1385" y="649"/>
                      <a:pt x="1420" y="599"/>
                    </a:cubicBezTo>
                    <a:cubicBezTo>
                      <a:pt x="1455" y="549"/>
                      <a:pt x="1465" y="464"/>
                      <a:pt x="1465" y="464"/>
                    </a:cubicBezTo>
                    <a:cubicBezTo>
                      <a:pt x="1470" y="429"/>
                      <a:pt x="1464" y="416"/>
                      <a:pt x="1460" y="394"/>
                    </a:cubicBezTo>
                    <a:cubicBezTo>
                      <a:pt x="1456" y="372"/>
                      <a:pt x="1451" y="353"/>
                      <a:pt x="1443" y="332"/>
                    </a:cubicBezTo>
                    <a:cubicBezTo>
                      <a:pt x="1433" y="312"/>
                      <a:pt x="1428" y="290"/>
                      <a:pt x="1410" y="266"/>
                    </a:cubicBezTo>
                    <a:cubicBezTo>
                      <a:pt x="1392" y="242"/>
                      <a:pt x="1363" y="211"/>
                      <a:pt x="1335" y="189"/>
                    </a:cubicBezTo>
                    <a:cubicBezTo>
                      <a:pt x="1335" y="189"/>
                      <a:pt x="1299" y="160"/>
                      <a:pt x="1242" y="134"/>
                    </a:cubicBezTo>
                    <a:cubicBezTo>
                      <a:pt x="1185" y="108"/>
                      <a:pt x="1154" y="101"/>
                      <a:pt x="1116" y="89"/>
                    </a:cubicBezTo>
                    <a:cubicBezTo>
                      <a:pt x="1078" y="77"/>
                      <a:pt x="1063" y="72"/>
                      <a:pt x="1011" y="62"/>
                    </a:cubicBezTo>
                    <a:cubicBezTo>
                      <a:pt x="1011" y="62"/>
                      <a:pt x="879" y="38"/>
                      <a:pt x="801" y="26"/>
                    </a:cubicBezTo>
                    <a:cubicBezTo>
                      <a:pt x="727" y="15"/>
                      <a:pt x="629" y="9"/>
                      <a:pt x="564" y="5"/>
                    </a:cubicBezTo>
                    <a:cubicBezTo>
                      <a:pt x="499" y="1"/>
                      <a:pt x="449" y="2"/>
                      <a:pt x="411" y="2"/>
                    </a:cubicBezTo>
                    <a:cubicBezTo>
                      <a:pt x="374" y="1"/>
                      <a:pt x="358" y="0"/>
                      <a:pt x="336" y="2"/>
                    </a:cubicBezTo>
                    <a:cubicBezTo>
                      <a:pt x="314" y="2"/>
                      <a:pt x="288" y="2"/>
                      <a:pt x="279" y="5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64" name="Freeform 1664"/>
              <p:cNvSpPr>
                <a:spLocks/>
              </p:cNvSpPr>
              <p:nvPr userDrawn="1"/>
            </p:nvSpPr>
            <p:spPr bwMode="auto">
              <a:xfrm flipH="1" flipV="1">
                <a:off x="2045" y="1280"/>
                <a:ext cx="877" cy="655"/>
              </a:xfrm>
              <a:custGeom>
                <a:avLst/>
                <a:gdLst>
                  <a:gd name="T0" fmla="*/ 279 w 1470"/>
                  <a:gd name="T1" fmla="*/ 5 h 999"/>
                  <a:gd name="T2" fmla="*/ 393 w 1470"/>
                  <a:gd name="T3" fmla="*/ 32 h 999"/>
                  <a:gd name="T4" fmla="*/ 474 w 1470"/>
                  <a:gd name="T5" fmla="*/ 53 h 999"/>
                  <a:gd name="T6" fmla="*/ 603 w 1470"/>
                  <a:gd name="T7" fmla="*/ 89 h 999"/>
                  <a:gd name="T8" fmla="*/ 678 w 1470"/>
                  <a:gd name="T9" fmla="*/ 119 h 999"/>
                  <a:gd name="T10" fmla="*/ 738 w 1470"/>
                  <a:gd name="T11" fmla="*/ 155 h 999"/>
                  <a:gd name="T12" fmla="*/ 765 w 1470"/>
                  <a:gd name="T13" fmla="*/ 182 h 999"/>
                  <a:gd name="T14" fmla="*/ 785 w 1470"/>
                  <a:gd name="T15" fmla="*/ 209 h 999"/>
                  <a:gd name="T16" fmla="*/ 795 w 1470"/>
                  <a:gd name="T17" fmla="*/ 239 h 999"/>
                  <a:gd name="T18" fmla="*/ 800 w 1470"/>
                  <a:gd name="T19" fmla="*/ 279 h 999"/>
                  <a:gd name="T20" fmla="*/ 798 w 1470"/>
                  <a:gd name="T21" fmla="*/ 308 h 999"/>
                  <a:gd name="T22" fmla="*/ 780 w 1470"/>
                  <a:gd name="T23" fmla="*/ 349 h 999"/>
                  <a:gd name="T24" fmla="*/ 753 w 1470"/>
                  <a:gd name="T25" fmla="*/ 386 h 999"/>
                  <a:gd name="T26" fmla="*/ 702 w 1470"/>
                  <a:gd name="T27" fmla="*/ 425 h 999"/>
                  <a:gd name="T28" fmla="*/ 642 w 1470"/>
                  <a:gd name="T29" fmla="*/ 452 h 999"/>
                  <a:gd name="T30" fmla="*/ 585 w 1470"/>
                  <a:gd name="T31" fmla="*/ 473 h 999"/>
                  <a:gd name="T32" fmla="*/ 480 w 1470"/>
                  <a:gd name="T33" fmla="*/ 494 h 999"/>
                  <a:gd name="T34" fmla="*/ 295 w 1470"/>
                  <a:gd name="T35" fmla="*/ 504 h 999"/>
                  <a:gd name="T36" fmla="*/ 145 w 1470"/>
                  <a:gd name="T37" fmla="*/ 504 h 999"/>
                  <a:gd name="T38" fmla="*/ 0 w 1470"/>
                  <a:gd name="T39" fmla="*/ 999 h 999"/>
                  <a:gd name="T40" fmla="*/ 230 w 1470"/>
                  <a:gd name="T41" fmla="*/ 999 h 999"/>
                  <a:gd name="T42" fmla="*/ 490 w 1470"/>
                  <a:gd name="T43" fmla="*/ 984 h 999"/>
                  <a:gd name="T44" fmla="*/ 627 w 1470"/>
                  <a:gd name="T45" fmla="*/ 968 h 999"/>
                  <a:gd name="T46" fmla="*/ 760 w 1470"/>
                  <a:gd name="T47" fmla="*/ 944 h 999"/>
                  <a:gd name="T48" fmla="*/ 888 w 1470"/>
                  <a:gd name="T49" fmla="*/ 914 h 999"/>
                  <a:gd name="T50" fmla="*/ 1015 w 1470"/>
                  <a:gd name="T51" fmla="*/ 879 h 999"/>
                  <a:gd name="T52" fmla="*/ 1150 w 1470"/>
                  <a:gd name="T53" fmla="*/ 824 h 999"/>
                  <a:gd name="T54" fmla="*/ 1280 w 1470"/>
                  <a:gd name="T55" fmla="*/ 749 h 999"/>
                  <a:gd name="T56" fmla="*/ 1350 w 1470"/>
                  <a:gd name="T57" fmla="*/ 689 h 999"/>
                  <a:gd name="T58" fmla="*/ 1420 w 1470"/>
                  <a:gd name="T59" fmla="*/ 599 h 999"/>
                  <a:gd name="T60" fmla="*/ 1465 w 1470"/>
                  <a:gd name="T61" fmla="*/ 464 h 999"/>
                  <a:gd name="T62" fmla="*/ 1460 w 1470"/>
                  <a:gd name="T63" fmla="*/ 394 h 999"/>
                  <a:gd name="T64" fmla="*/ 1443 w 1470"/>
                  <a:gd name="T65" fmla="*/ 332 h 999"/>
                  <a:gd name="T66" fmla="*/ 1410 w 1470"/>
                  <a:gd name="T67" fmla="*/ 266 h 999"/>
                  <a:gd name="T68" fmla="*/ 1335 w 1470"/>
                  <a:gd name="T69" fmla="*/ 189 h 999"/>
                  <a:gd name="T70" fmla="*/ 1242 w 1470"/>
                  <a:gd name="T71" fmla="*/ 134 h 999"/>
                  <a:gd name="T72" fmla="*/ 1116 w 1470"/>
                  <a:gd name="T73" fmla="*/ 89 h 999"/>
                  <a:gd name="T74" fmla="*/ 1011 w 1470"/>
                  <a:gd name="T75" fmla="*/ 62 h 999"/>
                  <a:gd name="T76" fmla="*/ 801 w 1470"/>
                  <a:gd name="T77" fmla="*/ 26 h 999"/>
                  <a:gd name="T78" fmla="*/ 564 w 1470"/>
                  <a:gd name="T79" fmla="*/ 5 h 999"/>
                  <a:gd name="T80" fmla="*/ 411 w 1470"/>
                  <a:gd name="T81" fmla="*/ 2 h 999"/>
                  <a:gd name="T82" fmla="*/ 336 w 1470"/>
                  <a:gd name="T83" fmla="*/ 2 h 999"/>
                  <a:gd name="T84" fmla="*/ 279 w 1470"/>
                  <a:gd name="T85" fmla="*/ 5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0" h="999">
                    <a:moveTo>
                      <a:pt x="279" y="5"/>
                    </a:moveTo>
                    <a:cubicBezTo>
                      <a:pt x="333" y="20"/>
                      <a:pt x="361" y="24"/>
                      <a:pt x="393" y="32"/>
                    </a:cubicBezTo>
                    <a:cubicBezTo>
                      <a:pt x="425" y="40"/>
                      <a:pt x="439" y="44"/>
                      <a:pt x="474" y="53"/>
                    </a:cubicBezTo>
                    <a:cubicBezTo>
                      <a:pt x="474" y="53"/>
                      <a:pt x="603" y="89"/>
                      <a:pt x="603" y="89"/>
                    </a:cubicBezTo>
                    <a:cubicBezTo>
                      <a:pt x="637" y="100"/>
                      <a:pt x="656" y="108"/>
                      <a:pt x="678" y="119"/>
                    </a:cubicBezTo>
                    <a:cubicBezTo>
                      <a:pt x="700" y="130"/>
                      <a:pt x="724" y="145"/>
                      <a:pt x="738" y="155"/>
                    </a:cubicBezTo>
                    <a:cubicBezTo>
                      <a:pt x="752" y="165"/>
                      <a:pt x="757" y="173"/>
                      <a:pt x="765" y="182"/>
                    </a:cubicBezTo>
                    <a:cubicBezTo>
                      <a:pt x="773" y="191"/>
                      <a:pt x="780" y="200"/>
                      <a:pt x="785" y="209"/>
                    </a:cubicBezTo>
                    <a:cubicBezTo>
                      <a:pt x="794" y="223"/>
                      <a:pt x="793" y="227"/>
                      <a:pt x="795" y="239"/>
                    </a:cubicBezTo>
                    <a:cubicBezTo>
                      <a:pt x="797" y="251"/>
                      <a:pt x="800" y="268"/>
                      <a:pt x="800" y="279"/>
                    </a:cubicBezTo>
                    <a:cubicBezTo>
                      <a:pt x="801" y="296"/>
                      <a:pt x="801" y="296"/>
                      <a:pt x="798" y="308"/>
                    </a:cubicBezTo>
                    <a:cubicBezTo>
                      <a:pt x="795" y="320"/>
                      <a:pt x="787" y="336"/>
                      <a:pt x="780" y="349"/>
                    </a:cubicBezTo>
                    <a:cubicBezTo>
                      <a:pt x="772" y="361"/>
                      <a:pt x="765" y="375"/>
                      <a:pt x="753" y="386"/>
                    </a:cubicBezTo>
                    <a:cubicBezTo>
                      <a:pt x="740" y="399"/>
                      <a:pt x="721" y="414"/>
                      <a:pt x="702" y="425"/>
                    </a:cubicBezTo>
                    <a:cubicBezTo>
                      <a:pt x="683" y="436"/>
                      <a:pt x="662" y="444"/>
                      <a:pt x="642" y="452"/>
                    </a:cubicBezTo>
                    <a:cubicBezTo>
                      <a:pt x="622" y="460"/>
                      <a:pt x="612" y="466"/>
                      <a:pt x="585" y="473"/>
                    </a:cubicBezTo>
                    <a:cubicBezTo>
                      <a:pt x="585" y="473"/>
                      <a:pt x="535" y="486"/>
                      <a:pt x="480" y="494"/>
                    </a:cubicBezTo>
                    <a:cubicBezTo>
                      <a:pt x="425" y="502"/>
                      <a:pt x="370" y="504"/>
                      <a:pt x="295" y="504"/>
                    </a:cubicBezTo>
                    <a:cubicBezTo>
                      <a:pt x="220" y="504"/>
                      <a:pt x="235" y="499"/>
                      <a:pt x="145" y="504"/>
                    </a:cubicBezTo>
                    <a:cubicBezTo>
                      <a:pt x="72" y="751"/>
                      <a:pt x="0" y="999"/>
                      <a:pt x="0" y="999"/>
                    </a:cubicBezTo>
                    <a:cubicBezTo>
                      <a:pt x="0" y="999"/>
                      <a:pt x="230" y="999"/>
                      <a:pt x="230" y="999"/>
                    </a:cubicBezTo>
                    <a:cubicBezTo>
                      <a:pt x="230" y="999"/>
                      <a:pt x="490" y="984"/>
                      <a:pt x="490" y="984"/>
                    </a:cubicBezTo>
                    <a:cubicBezTo>
                      <a:pt x="556" y="979"/>
                      <a:pt x="582" y="975"/>
                      <a:pt x="627" y="968"/>
                    </a:cubicBezTo>
                    <a:cubicBezTo>
                      <a:pt x="672" y="961"/>
                      <a:pt x="717" y="953"/>
                      <a:pt x="760" y="944"/>
                    </a:cubicBezTo>
                    <a:cubicBezTo>
                      <a:pt x="803" y="935"/>
                      <a:pt x="846" y="925"/>
                      <a:pt x="888" y="914"/>
                    </a:cubicBezTo>
                    <a:cubicBezTo>
                      <a:pt x="930" y="903"/>
                      <a:pt x="971" y="894"/>
                      <a:pt x="1015" y="879"/>
                    </a:cubicBezTo>
                    <a:cubicBezTo>
                      <a:pt x="1078" y="858"/>
                      <a:pt x="1106" y="846"/>
                      <a:pt x="1150" y="824"/>
                    </a:cubicBezTo>
                    <a:cubicBezTo>
                      <a:pt x="1194" y="802"/>
                      <a:pt x="1247" y="771"/>
                      <a:pt x="1280" y="749"/>
                    </a:cubicBezTo>
                    <a:cubicBezTo>
                      <a:pt x="1312" y="724"/>
                      <a:pt x="1329" y="712"/>
                      <a:pt x="1350" y="689"/>
                    </a:cubicBezTo>
                    <a:cubicBezTo>
                      <a:pt x="1373" y="664"/>
                      <a:pt x="1385" y="649"/>
                      <a:pt x="1420" y="599"/>
                    </a:cubicBezTo>
                    <a:cubicBezTo>
                      <a:pt x="1455" y="549"/>
                      <a:pt x="1465" y="464"/>
                      <a:pt x="1465" y="464"/>
                    </a:cubicBezTo>
                    <a:cubicBezTo>
                      <a:pt x="1470" y="429"/>
                      <a:pt x="1464" y="416"/>
                      <a:pt x="1460" y="394"/>
                    </a:cubicBezTo>
                    <a:cubicBezTo>
                      <a:pt x="1456" y="372"/>
                      <a:pt x="1451" y="353"/>
                      <a:pt x="1443" y="332"/>
                    </a:cubicBezTo>
                    <a:cubicBezTo>
                      <a:pt x="1433" y="312"/>
                      <a:pt x="1428" y="290"/>
                      <a:pt x="1410" y="266"/>
                    </a:cubicBezTo>
                    <a:cubicBezTo>
                      <a:pt x="1392" y="242"/>
                      <a:pt x="1363" y="211"/>
                      <a:pt x="1335" y="189"/>
                    </a:cubicBezTo>
                    <a:cubicBezTo>
                      <a:pt x="1335" y="189"/>
                      <a:pt x="1299" y="160"/>
                      <a:pt x="1242" y="134"/>
                    </a:cubicBezTo>
                    <a:cubicBezTo>
                      <a:pt x="1185" y="108"/>
                      <a:pt x="1154" y="101"/>
                      <a:pt x="1116" y="89"/>
                    </a:cubicBezTo>
                    <a:cubicBezTo>
                      <a:pt x="1078" y="77"/>
                      <a:pt x="1063" y="72"/>
                      <a:pt x="1011" y="62"/>
                    </a:cubicBezTo>
                    <a:cubicBezTo>
                      <a:pt x="1011" y="62"/>
                      <a:pt x="879" y="38"/>
                      <a:pt x="801" y="26"/>
                    </a:cubicBezTo>
                    <a:cubicBezTo>
                      <a:pt x="727" y="15"/>
                      <a:pt x="629" y="9"/>
                      <a:pt x="564" y="5"/>
                    </a:cubicBezTo>
                    <a:cubicBezTo>
                      <a:pt x="499" y="1"/>
                      <a:pt x="449" y="2"/>
                      <a:pt x="411" y="2"/>
                    </a:cubicBezTo>
                    <a:cubicBezTo>
                      <a:pt x="374" y="1"/>
                      <a:pt x="358" y="0"/>
                      <a:pt x="336" y="2"/>
                    </a:cubicBezTo>
                    <a:cubicBezTo>
                      <a:pt x="314" y="2"/>
                      <a:pt x="288" y="2"/>
                      <a:pt x="279" y="5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065" name="Group 1665"/>
            <p:cNvGrpSpPr>
              <a:grpSpLocks/>
            </p:cNvGrpSpPr>
            <p:nvPr userDrawn="1"/>
          </p:nvGrpSpPr>
          <p:grpSpPr bwMode="auto">
            <a:xfrm>
              <a:off x="2695" y="3747"/>
              <a:ext cx="415" cy="366"/>
              <a:chOff x="751" y="250"/>
              <a:chExt cx="415" cy="366"/>
            </a:xfrm>
          </p:grpSpPr>
          <p:grpSp>
            <p:nvGrpSpPr>
              <p:cNvPr id="360066" name="Group 1666"/>
              <p:cNvGrpSpPr>
                <a:grpSpLocks noChangeAspect="1"/>
              </p:cNvGrpSpPr>
              <p:nvPr userDrawn="1"/>
            </p:nvGrpSpPr>
            <p:grpSpPr bwMode="auto">
              <a:xfrm>
                <a:off x="751" y="250"/>
                <a:ext cx="410" cy="365"/>
                <a:chOff x="263" y="236"/>
                <a:chExt cx="2531" cy="2254"/>
              </a:xfrm>
            </p:grpSpPr>
            <p:sp>
              <p:nvSpPr>
                <p:cNvPr id="360067" name="Freeform 1667"/>
                <p:cNvSpPr>
                  <a:spLocks noChangeAspect="1"/>
                </p:cNvSpPr>
                <p:nvPr/>
              </p:nvSpPr>
              <p:spPr bwMode="auto">
                <a:xfrm>
                  <a:off x="2120" y="669"/>
                  <a:ext cx="642" cy="418"/>
                </a:xfrm>
                <a:custGeom>
                  <a:avLst/>
                  <a:gdLst>
                    <a:gd name="T0" fmla="*/ 89 w 181"/>
                    <a:gd name="T1" fmla="*/ 117 h 118"/>
                    <a:gd name="T2" fmla="*/ 180 w 181"/>
                    <a:gd name="T3" fmla="*/ 61 h 118"/>
                    <a:gd name="T4" fmla="*/ 96 w 181"/>
                    <a:gd name="T5" fmla="*/ 1 h 118"/>
                    <a:gd name="T6" fmla="*/ 2 w 181"/>
                    <a:gd name="T7" fmla="*/ 56 h 118"/>
                    <a:gd name="T8" fmla="*/ 89 w 181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8">
                      <a:moveTo>
                        <a:pt x="89" y="117"/>
                      </a:moveTo>
                      <a:cubicBezTo>
                        <a:pt x="138" y="118"/>
                        <a:pt x="178" y="93"/>
                        <a:pt x="180" y="61"/>
                      </a:cubicBezTo>
                      <a:cubicBezTo>
                        <a:pt x="181" y="30"/>
                        <a:pt x="143" y="3"/>
                        <a:pt x="96" y="1"/>
                      </a:cubicBezTo>
                      <a:cubicBezTo>
                        <a:pt x="47" y="0"/>
                        <a:pt x="5" y="24"/>
                        <a:pt x="2" y="56"/>
                      </a:cubicBezTo>
                      <a:cubicBezTo>
                        <a:pt x="0" y="89"/>
                        <a:pt x="39" y="116"/>
                        <a:pt x="89" y="1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68" name="Freeform 1668"/>
                <p:cNvSpPr>
                  <a:spLocks noChangeAspect="1"/>
                </p:cNvSpPr>
                <p:nvPr/>
              </p:nvSpPr>
              <p:spPr bwMode="auto">
                <a:xfrm>
                  <a:off x="1054" y="1304"/>
                  <a:ext cx="642" cy="422"/>
                </a:xfrm>
                <a:custGeom>
                  <a:avLst/>
                  <a:gdLst>
                    <a:gd name="T0" fmla="*/ 88 w 181"/>
                    <a:gd name="T1" fmla="*/ 118 h 119"/>
                    <a:gd name="T2" fmla="*/ 179 w 181"/>
                    <a:gd name="T3" fmla="*/ 62 h 119"/>
                    <a:gd name="T4" fmla="*/ 95 w 181"/>
                    <a:gd name="T5" fmla="*/ 2 h 119"/>
                    <a:gd name="T6" fmla="*/ 2 w 181"/>
                    <a:gd name="T7" fmla="*/ 57 h 119"/>
                    <a:gd name="T8" fmla="*/ 88 w 181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9">
                      <a:moveTo>
                        <a:pt x="88" y="118"/>
                      </a:moveTo>
                      <a:cubicBezTo>
                        <a:pt x="138" y="119"/>
                        <a:pt x="178" y="93"/>
                        <a:pt x="179" y="62"/>
                      </a:cubicBezTo>
                      <a:cubicBezTo>
                        <a:pt x="181" y="30"/>
                        <a:pt x="143" y="4"/>
                        <a:pt x="95" y="2"/>
                      </a:cubicBezTo>
                      <a:cubicBezTo>
                        <a:pt x="47" y="0"/>
                        <a:pt x="4" y="25"/>
                        <a:pt x="2" y="57"/>
                      </a:cubicBezTo>
                      <a:cubicBezTo>
                        <a:pt x="0" y="89"/>
                        <a:pt x="39" y="117"/>
                        <a:pt x="88" y="1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69" name="Freeform 1669"/>
                <p:cNvSpPr>
                  <a:spLocks noChangeAspect="1"/>
                </p:cNvSpPr>
                <p:nvPr/>
              </p:nvSpPr>
              <p:spPr bwMode="auto">
                <a:xfrm>
                  <a:off x="575" y="1094"/>
                  <a:ext cx="2207" cy="1388"/>
                </a:xfrm>
                <a:custGeom>
                  <a:avLst/>
                  <a:gdLst>
                    <a:gd name="T0" fmla="*/ 420 w 3732"/>
                    <a:gd name="T1" fmla="*/ 1566 h 2347"/>
                    <a:gd name="T2" fmla="*/ 702 w 3732"/>
                    <a:gd name="T3" fmla="*/ 1662 h 2347"/>
                    <a:gd name="T4" fmla="*/ 840 w 3732"/>
                    <a:gd name="T5" fmla="*/ 1704 h 2347"/>
                    <a:gd name="T6" fmla="*/ 1050 w 3732"/>
                    <a:gd name="T7" fmla="*/ 1758 h 2347"/>
                    <a:gd name="T8" fmla="*/ 1242 w 3732"/>
                    <a:gd name="T9" fmla="*/ 1800 h 2347"/>
                    <a:gd name="T10" fmla="*/ 1466 w 3732"/>
                    <a:gd name="T11" fmla="*/ 1829 h 2347"/>
                    <a:gd name="T12" fmla="*/ 1752 w 3732"/>
                    <a:gd name="T13" fmla="*/ 1836 h 2347"/>
                    <a:gd name="T14" fmla="*/ 1986 w 3732"/>
                    <a:gd name="T15" fmla="*/ 1812 h 2347"/>
                    <a:gd name="T16" fmla="*/ 2148 w 3732"/>
                    <a:gd name="T17" fmla="*/ 1770 h 2347"/>
                    <a:gd name="T18" fmla="*/ 2346 w 3732"/>
                    <a:gd name="T19" fmla="*/ 1692 h 2347"/>
                    <a:gd name="T20" fmla="*/ 2430 w 3732"/>
                    <a:gd name="T21" fmla="*/ 1638 h 2347"/>
                    <a:gd name="T22" fmla="*/ 2562 w 3732"/>
                    <a:gd name="T23" fmla="*/ 1530 h 2347"/>
                    <a:gd name="T24" fmla="*/ 2787 w 3732"/>
                    <a:gd name="T25" fmla="*/ 1151 h 2347"/>
                    <a:gd name="T26" fmla="*/ 2826 w 3732"/>
                    <a:gd name="T27" fmla="*/ 786 h 2347"/>
                    <a:gd name="T28" fmla="*/ 2778 w 3732"/>
                    <a:gd name="T29" fmla="*/ 432 h 2347"/>
                    <a:gd name="T30" fmla="*/ 2724 w 3732"/>
                    <a:gd name="T31" fmla="*/ 150 h 2347"/>
                    <a:gd name="T32" fmla="*/ 3588 w 3732"/>
                    <a:gd name="T33" fmla="*/ 198 h 2347"/>
                    <a:gd name="T34" fmla="*/ 3690 w 3732"/>
                    <a:gd name="T35" fmla="*/ 546 h 2347"/>
                    <a:gd name="T36" fmla="*/ 3714 w 3732"/>
                    <a:gd name="T37" fmla="*/ 750 h 2347"/>
                    <a:gd name="T38" fmla="*/ 3726 w 3732"/>
                    <a:gd name="T39" fmla="*/ 1080 h 2347"/>
                    <a:gd name="T40" fmla="*/ 3654 w 3732"/>
                    <a:gd name="T41" fmla="*/ 1476 h 2347"/>
                    <a:gd name="T42" fmla="*/ 3558 w 3732"/>
                    <a:gd name="T43" fmla="*/ 1692 h 2347"/>
                    <a:gd name="T44" fmla="*/ 3408 w 3732"/>
                    <a:gd name="T45" fmla="*/ 1896 h 2347"/>
                    <a:gd name="T46" fmla="*/ 3312 w 3732"/>
                    <a:gd name="T47" fmla="*/ 1986 h 2347"/>
                    <a:gd name="T48" fmla="*/ 3204 w 3732"/>
                    <a:gd name="T49" fmla="*/ 2070 h 2347"/>
                    <a:gd name="T50" fmla="*/ 3036 w 3732"/>
                    <a:gd name="T51" fmla="*/ 2166 h 2347"/>
                    <a:gd name="T52" fmla="*/ 2916 w 3732"/>
                    <a:gd name="T53" fmla="*/ 2220 h 2347"/>
                    <a:gd name="T54" fmla="*/ 2646 w 3732"/>
                    <a:gd name="T55" fmla="*/ 2298 h 2347"/>
                    <a:gd name="T56" fmla="*/ 2262 w 3732"/>
                    <a:gd name="T57" fmla="*/ 2346 h 2347"/>
                    <a:gd name="T58" fmla="*/ 1962 w 3732"/>
                    <a:gd name="T59" fmla="*/ 2328 h 2347"/>
                    <a:gd name="T60" fmla="*/ 1806 w 3732"/>
                    <a:gd name="T61" fmla="*/ 2316 h 2347"/>
                    <a:gd name="T62" fmla="*/ 1638 w 3732"/>
                    <a:gd name="T63" fmla="*/ 2292 h 2347"/>
                    <a:gd name="T64" fmla="*/ 1392 w 3732"/>
                    <a:gd name="T65" fmla="*/ 2244 h 2347"/>
                    <a:gd name="T66" fmla="*/ 1218 w 3732"/>
                    <a:gd name="T67" fmla="*/ 2202 h 2347"/>
                    <a:gd name="T68" fmla="*/ 960 w 3732"/>
                    <a:gd name="T69" fmla="*/ 2124 h 2347"/>
                    <a:gd name="T70" fmla="*/ 702 w 3732"/>
                    <a:gd name="T71" fmla="*/ 2034 h 2347"/>
                    <a:gd name="T72" fmla="*/ 522 w 3732"/>
                    <a:gd name="T73" fmla="*/ 1962 h 2347"/>
                    <a:gd name="T74" fmla="*/ 252 w 3732"/>
                    <a:gd name="T75" fmla="*/ 1848 h 2347"/>
                    <a:gd name="T76" fmla="*/ 6 w 3732"/>
                    <a:gd name="T77" fmla="*/ 1572 h 2347"/>
                    <a:gd name="T78" fmla="*/ 216 w 3732"/>
                    <a:gd name="T79" fmla="*/ 148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32" h="2347">
                      <a:moveTo>
                        <a:pt x="216" y="1488"/>
                      </a:moveTo>
                      <a:cubicBezTo>
                        <a:pt x="281" y="1506"/>
                        <a:pt x="366" y="1546"/>
                        <a:pt x="420" y="1566"/>
                      </a:cubicBezTo>
                      <a:cubicBezTo>
                        <a:pt x="462" y="1578"/>
                        <a:pt x="486" y="1590"/>
                        <a:pt x="540" y="1608"/>
                      </a:cubicBezTo>
                      <a:cubicBezTo>
                        <a:pt x="587" y="1624"/>
                        <a:pt x="663" y="1649"/>
                        <a:pt x="702" y="1662"/>
                      </a:cubicBezTo>
                      <a:cubicBezTo>
                        <a:pt x="726" y="1668"/>
                        <a:pt x="750" y="1680"/>
                        <a:pt x="774" y="1686"/>
                      </a:cubicBezTo>
                      <a:cubicBezTo>
                        <a:pt x="792" y="1692"/>
                        <a:pt x="816" y="1698"/>
                        <a:pt x="840" y="1704"/>
                      </a:cubicBezTo>
                      <a:cubicBezTo>
                        <a:pt x="874" y="1713"/>
                        <a:pt x="943" y="1731"/>
                        <a:pt x="978" y="1740"/>
                      </a:cubicBezTo>
                      <a:cubicBezTo>
                        <a:pt x="1002" y="1746"/>
                        <a:pt x="1026" y="1752"/>
                        <a:pt x="1050" y="1758"/>
                      </a:cubicBezTo>
                      <a:cubicBezTo>
                        <a:pt x="1084" y="1766"/>
                        <a:pt x="1150" y="1781"/>
                        <a:pt x="1182" y="1788"/>
                      </a:cubicBezTo>
                      <a:cubicBezTo>
                        <a:pt x="1206" y="1794"/>
                        <a:pt x="1224" y="1794"/>
                        <a:pt x="1242" y="1800"/>
                      </a:cubicBezTo>
                      <a:cubicBezTo>
                        <a:pt x="1266" y="1806"/>
                        <a:pt x="1290" y="1806"/>
                        <a:pt x="1314" y="1812"/>
                      </a:cubicBezTo>
                      <a:cubicBezTo>
                        <a:pt x="1351" y="1817"/>
                        <a:pt x="1413" y="1825"/>
                        <a:pt x="1466" y="1829"/>
                      </a:cubicBezTo>
                      <a:cubicBezTo>
                        <a:pt x="1509" y="1832"/>
                        <a:pt x="1580" y="1834"/>
                        <a:pt x="1632" y="1836"/>
                      </a:cubicBezTo>
                      <a:cubicBezTo>
                        <a:pt x="1683" y="1835"/>
                        <a:pt x="1710" y="1842"/>
                        <a:pt x="1752" y="1836"/>
                      </a:cubicBezTo>
                      <a:cubicBezTo>
                        <a:pt x="1792" y="1834"/>
                        <a:pt x="1823" y="1836"/>
                        <a:pt x="1862" y="1830"/>
                      </a:cubicBezTo>
                      <a:cubicBezTo>
                        <a:pt x="1901" y="1826"/>
                        <a:pt x="1956" y="1817"/>
                        <a:pt x="1986" y="1812"/>
                      </a:cubicBezTo>
                      <a:cubicBezTo>
                        <a:pt x="2025" y="1805"/>
                        <a:pt x="2067" y="1795"/>
                        <a:pt x="2094" y="1788"/>
                      </a:cubicBezTo>
                      <a:cubicBezTo>
                        <a:pt x="2112" y="1782"/>
                        <a:pt x="2130" y="1776"/>
                        <a:pt x="2148" y="1770"/>
                      </a:cubicBezTo>
                      <a:cubicBezTo>
                        <a:pt x="2173" y="1761"/>
                        <a:pt x="2209" y="1749"/>
                        <a:pt x="2234" y="1740"/>
                      </a:cubicBezTo>
                      <a:cubicBezTo>
                        <a:pt x="2267" y="1727"/>
                        <a:pt x="2320" y="1704"/>
                        <a:pt x="2346" y="1692"/>
                      </a:cubicBezTo>
                      <a:cubicBezTo>
                        <a:pt x="2358" y="1686"/>
                        <a:pt x="2370" y="1674"/>
                        <a:pt x="2388" y="1668"/>
                      </a:cubicBezTo>
                      <a:cubicBezTo>
                        <a:pt x="2400" y="1656"/>
                        <a:pt x="2418" y="1650"/>
                        <a:pt x="2430" y="1638"/>
                      </a:cubicBezTo>
                      <a:cubicBezTo>
                        <a:pt x="2460" y="1620"/>
                        <a:pt x="2484" y="1602"/>
                        <a:pt x="2508" y="1578"/>
                      </a:cubicBezTo>
                      <a:cubicBezTo>
                        <a:pt x="2520" y="1566"/>
                        <a:pt x="2550" y="1542"/>
                        <a:pt x="2562" y="1530"/>
                      </a:cubicBezTo>
                      <a:cubicBezTo>
                        <a:pt x="2622" y="1476"/>
                        <a:pt x="2688" y="1374"/>
                        <a:pt x="2730" y="1296"/>
                      </a:cubicBezTo>
                      <a:cubicBezTo>
                        <a:pt x="2766" y="1233"/>
                        <a:pt x="2775" y="1194"/>
                        <a:pt x="2787" y="1151"/>
                      </a:cubicBezTo>
                      <a:cubicBezTo>
                        <a:pt x="2802" y="1088"/>
                        <a:pt x="2814" y="979"/>
                        <a:pt x="2820" y="918"/>
                      </a:cubicBezTo>
                      <a:cubicBezTo>
                        <a:pt x="2820" y="900"/>
                        <a:pt x="2828" y="828"/>
                        <a:pt x="2826" y="786"/>
                      </a:cubicBezTo>
                      <a:cubicBezTo>
                        <a:pt x="2823" y="731"/>
                        <a:pt x="2816" y="641"/>
                        <a:pt x="2808" y="582"/>
                      </a:cubicBezTo>
                      <a:cubicBezTo>
                        <a:pt x="2802" y="546"/>
                        <a:pt x="2791" y="487"/>
                        <a:pt x="2778" y="432"/>
                      </a:cubicBezTo>
                      <a:cubicBezTo>
                        <a:pt x="2767" y="389"/>
                        <a:pt x="2739" y="299"/>
                        <a:pt x="2730" y="252"/>
                      </a:cubicBezTo>
                      <a:cubicBezTo>
                        <a:pt x="2724" y="216"/>
                        <a:pt x="2724" y="192"/>
                        <a:pt x="2724" y="150"/>
                      </a:cubicBezTo>
                      <a:cubicBezTo>
                        <a:pt x="2742" y="42"/>
                        <a:pt x="3000" y="0"/>
                        <a:pt x="3144" y="18"/>
                      </a:cubicBezTo>
                      <a:cubicBezTo>
                        <a:pt x="3306" y="36"/>
                        <a:pt x="3522" y="84"/>
                        <a:pt x="3588" y="198"/>
                      </a:cubicBezTo>
                      <a:cubicBezTo>
                        <a:pt x="3606" y="234"/>
                        <a:pt x="3624" y="270"/>
                        <a:pt x="3642" y="312"/>
                      </a:cubicBezTo>
                      <a:cubicBezTo>
                        <a:pt x="3659" y="370"/>
                        <a:pt x="3680" y="489"/>
                        <a:pt x="3690" y="546"/>
                      </a:cubicBezTo>
                      <a:cubicBezTo>
                        <a:pt x="3696" y="582"/>
                        <a:pt x="3696" y="618"/>
                        <a:pt x="3702" y="654"/>
                      </a:cubicBezTo>
                      <a:cubicBezTo>
                        <a:pt x="3708" y="684"/>
                        <a:pt x="3708" y="720"/>
                        <a:pt x="3714" y="750"/>
                      </a:cubicBezTo>
                      <a:cubicBezTo>
                        <a:pt x="3720" y="810"/>
                        <a:pt x="3726" y="870"/>
                        <a:pt x="3726" y="930"/>
                      </a:cubicBezTo>
                      <a:cubicBezTo>
                        <a:pt x="3732" y="996"/>
                        <a:pt x="3732" y="1020"/>
                        <a:pt x="3726" y="1080"/>
                      </a:cubicBezTo>
                      <a:cubicBezTo>
                        <a:pt x="3723" y="1137"/>
                        <a:pt x="3715" y="1226"/>
                        <a:pt x="3708" y="1272"/>
                      </a:cubicBezTo>
                      <a:cubicBezTo>
                        <a:pt x="3696" y="1338"/>
                        <a:pt x="3668" y="1429"/>
                        <a:pt x="3654" y="1476"/>
                      </a:cubicBezTo>
                      <a:cubicBezTo>
                        <a:pt x="3642" y="1500"/>
                        <a:pt x="3630" y="1536"/>
                        <a:pt x="3624" y="1554"/>
                      </a:cubicBezTo>
                      <a:cubicBezTo>
                        <a:pt x="3600" y="1602"/>
                        <a:pt x="3588" y="1644"/>
                        <a:pt x="3558" y="1692"/>
                      </a:cubicBezTo>
                      <a:cubicBezTo>
                        <a:pt x="3528" y="1734"/>
                        <a:pt x="3516" y="1752"/>
                        <a:pt x="3486" y="1794"/>
                      </a:cubicBezTo>
                      <a:cubicBezTo>
                        <a:pt x="3461" y="1828"/>
                        <a:pt x="3429" y="1871"/>
                        <a:pt x="3408" y="1896"/>
                      </a:cubicBezTo>
                      <a:cubicBezTo>
                        <a:pt x="3390" y="1914"/>
                        <a:pt x="3372" y="1926"/>
                        <a:pt x="3360" y="1944"/>
                      </a:cubicBezTo>
                      <a:cubicBezTo>
                        <a:pt x="3342" y="1956"/>
                        <a:pt x="3330" y="1974"/>
                        <a:pt x="3312" y="1986"/>
                      </a:cubicBezTo>
                      <a:cubicBezTo>
                        <a:pt x="3294" y="1998"/>
                        <a:pt x="3276" y="2016"/>
                        <a:pt x="3258" y="2028"/>
                      </a:cubicBezTo>
                      <a:cubicBezTo>
                        <a:pt x="3243" y="2043"/>
                        <a:pt x="3222" y="2052"/>
                        <a:pt x="3204" y="2070"/>
                      </a:cubicBezTo>
                      <a:cubicBezTo>
                        <a:pt x="3176" y="2088"/>
                        <a:pt x="3118" y="2120"/>
                        <a:pt x="3090" y="2136"/>
                      </a:cubicBezTo>
                      <a:cubicBezTo>
                        <a:pt x="3072" y="2148"/>
                        <a:pt x="3054" y="2154"/>
                        <a:pt x="3036" y="2166"/>
                      </a:cubicBezTo>
                      <a:cubicBezTo>
                        <a:pt x="3012" y="2178"/>
                        <a:pt x="2994" y="2184"/>
                        <a:pt x="2976" y="2196"/>
                      </a:cubicBezTo>
                      <a:cubicBezTo>
                        <a:pt x="2958" y="2202"/>
                        <a:pt x="2934" y="2214"/>
                        <a:pt x="2916" y="2220"/>
                      </a:cubicBezTo>
                      <a:cubicBezTo>
                        <a:pt x="2883" y="2232"/>
                        <a:pt x="2823" y="2255"/>
                        <a:pt x="2778" y="2268"/>
                      </a:cubicBezTo>
                      <a:cubicBezTo>
                        <a:pt x="2744" y="2277"/>
                        <a:pt x="2681" y="2291"/>
                        <a:pt x="2646" y="2298"/>
                      </a:cubicBezTo>
                      <a:cubicBezTo>
                        <a:pt x="2599" y="2307"/>
                        <a:pt x="2542" y="2319"/>
                        <a:pt x="2478" y="2327"/>
                      </a:cubicBezTo>
                      <a:cubicBezTo>
                        <a:pt x="2382" y="2339"/>
                        <a:pt x="2364" y="2340"/>
                        <a:pt x="2262" y="2346"/>
                      </a:cubicBezTo>
                      <a:cubicBezTo>
                        <a:pt x="2189" y="2347"/>
                        <a:pt x="2123" y="2341"/>
                        <a:pt x="2075" y="2337"/>
                      </a:cubicBezTo>
                      <a:cubicBezTo>
                        <a:pt x="2051" y="2337"/>
                        <a:pt x="1992" y="2334"/>
                        <a:pt x="1962" y="2328"/>
                      </a:cubicBezTo>
                      <a:cubicBezTo>
                        <a:pt x="1938" y="2328"/>
                        <a:pt x="1908" y="2328"/>
                        <a:pt x="1884" y="2322"/>
                      </a:cubicBezTo>
                      <a:cubicBezTo>
                        <a:pt x="1860" y="2322"/>
                        <a:pt x="1830" y="2316"/>
                        <a:pt x="1806" y="2316"/>
                      </a:cubicBezTo>
                      <a:cubicBezTo>
                        <a:pt x="1776" y="2310"/>
                        <a:pt x="1752" y="2310"/>
                        <a:pt x="1722" y="2304"/>
                      </a:cubicBezTo>
                      <a:cubicBezTo>
                        <a:pt x="1692" y="2298"/>
                        <a:pt x="1668" y="2298"/>
                        <a:pt x="1638" y="2292"/>
                      </a:cubicBezTo>
                      <a:cubicBezTo>
                        <a:pt x="1597" y="2285"/>
                        <a:pt x="1517" y="2270"/>
                        <a:pt x="1476" y="2262"/>
                      </a:cubicBezTo>
                      <a:cubicBezTo>
                        <a:pt x="1446" y="2256"/>
                        <a:pt x="1422" y="2250"/>
                        <a:pt x="1392" y="2244"/>
                      </a:cubicBezTo>
                      <a:cubicBezTo>
                        <a:pt x="1362" y="2238"/>
                        <a:pt x="1332" y="2232"/>
                        <a:pt x="1308" y="2226"/>
                      </a:cubicBezTo>
                      <a:cubicBezTo>
                        <a:pt x="1278" y="2214"/>
                        <a:pt x="1248" y="2208"/>
                        <a:pt x="1218" y="2202"/>
                      </a:cubicBezTo>
                      <a:cubicBezTo>
                        <a:pt x="1188" y="2196"/>
                        <a:pt x="1164" y="2184"/>
                        <a:pt x="1134" y="2178"/>
                      </a:cubicBezTo>
                      <a:cubicBezTo>
                        <a:pt x="1091" y="2165"/>
                        <a:pt x="1003" y="2138"/>
                        <a:pt x="960" y="2124"/>
                      </a:cubicBezTo>
                      <a:cubicBezTo>
                        <a:pt x="902" y="2105"/>
                        <a:pt x="829" y="2079"/>
                        <a:pt x="786" y="2064"/>
                      </a:cubicBezTo>
                      <a:cubicBezTo>
                        <a:pt x="756" y="2052"/>
                        <a:pt x="732" y="2046"/>
                        <a:pt x="702" y="2034"/>
                      </a:cubicBezTo>
                      <a:cubicBezTo>
                        <a:pt x="672" y="2022"/>
                        <a:pt x="642" y="2010"/>
                        <a:pt x="612" y="1998"/>
                      </a:cubicBezTo>
                      <a:cubicBezTo>
                        <a:pt x="582" y="1986"/>
                        <a:pt x="552" y="1974"/>
                        <a:pt x="522" y="1962"/>
                      </a:cubicBezTo>
                      <a:cubicBezTo>
                        <a:pt x="492" y="1950"/>
                        <a:pt x="462" y="1938"/>
                        <a:pt x="432" y="1926"/>
                      </a:cubicBezTo>
                      <a:cubicBezTo>
                        <a:pt x="387" y="1907"/>
                        <a:pt x="298" y="1869"/>
                        <a:pt x="252" y="1848"/>
                      </a:cubicBezTo>
                      <a:cubicBezTo>
                        <a:pt x="222" y="1830"/>
                        <a:pt x="186" y="1818"/>
                        <a:pt x="156" y="1800"/>
                      </a:cubicBezTo>
                      <a:cubicBezTo>
                        <a:pt x="42" y="1722"/>
                        <a:pt x="12" y="1626"/>
                        <a:pt x="6" y="1572"/>
                      </a:cubicBezTo>
                      <a:cubicBezTo>
                        <a:pt x="0" y="1536"/>
                        <a:pt x="0" y="1476"/>
                        <a:pt x="30" y="1458"/>
                      </a:cubicBezTo>
                      <a:cubicBezTo>
                        <a:pt x="72" y="1428"/>
                        <a:pt x="120" y="1458"/>
                        <a:pt x="216" y="14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0" name="Freeform 1670"/>
                <p:cNvSpPr>
                  <a:spLocks noChangeAspect="1"/>
                </p:cNvSpPr>
                <p:nvPr/>
              </p:nvSpPr>
              <p:spPr bwMode="auto">
                <a:xfrm>
                  <a:off x="263" y="236"/>
                  <a:ext cx="2516" cy="1890"/>
                </a:xfrm>
                <a:custGeom>
                  <a:avLst/>
                  <a:gdLst>
                    <a:gd name="T0" fmla="*/ 2808 w 4254"/>
                    <a:gd name="T1" fmla="*/ 2772 h 3198"/>
                    <a:gd name="T2" fmla="*/ 2394 w 4254"/>
                    <a:gd name="T3" fmla="*/ 2778 h 3198"/>
                    <a:gd name="T4" fmla="*/ 2051 w 4254"/>
                    <a:gd name="T5" fmla="*/ 2721 h 3198"/>
                    <a:gd name="T6" fmla="*/ 1841 w 4254"/>
                    <a:gd name="T7" fmla="*/ 2664 h 3198"/>
                    <a:gd name="T8" fmla="*/ 1668 w 4254"/>
                    <a:gd name="T9" fmla="*/ 2604 h 3198"/>
                    <a:gd name="T10" fmla="*/ 1572 w 4254"/>
                    <a:gd name="T11" fmla="*/ 2556 h 3198"/>
                    <a:gd name="T12" fmla="*/ 1440 w 4254"/>
                    <a:gd name="T13" fmla="*/ 2478 h 3198"/>
                    <a:gd name="T14" fmla="*/ 1344 w 4254"/>
                    <a:gd name="T15" fmla="*/ 2382 h 3198"/>
                    <a:gd name="T16" fmla="*/ 1277 w 4254"/>
                    <a:gd name="T17" fmla="*/ 2268 h 3198"/>
                    <a:gd name="T18" fmla="*/ 1260 w 4254"/>
                    <a:gd name="T19" fmla="*/ 2142 h 3198"/>
                    <a:gd name="T20" fmla="*/ 1290 w 4254"/>
                    <a:gd name="T21" fmla="*/ 2016 h 3198"/>
                    <a:gd name="T22" fmla="*/ 1344 w 4254"/>
                    <a:gd name="T23" fmla="*/ 1920 h 3198"/>
                    <a:gd name="T24" fmla="*/ 1482 w 4254"/>
                    <a:gd name="T25" fmla="*/ 1752 h 3198"/>
                    <a:gd name="T26" fmla="*/ 1746 w 4254"/>
                    <a:gd name="T27" fmla="*/ 1542 h 3198"/>
                    <a:gd name="T28" fmla="*/ 2046 w 4254"/>
                    <a:gd name="T29" fmla="*/ 1356 h 3198"/>
                    <a:gd name="T30" fmla="*/ 2352 w 4254"/>
                    <a:gd name="T31" fmla="*/ 1188 h 3198"/>
                    <a:gd name="T32" fmla="*/ 2574 w 4254"/>
                    <a:gd name="T33" fmla="*/ 1074 h 3198"/>
                    <a:gd name="T34" fmla="*/ 2844 w 4254"/>
                    <a:gd name="T35" fmla="*/ 960 h 3198"/>
                    <a:gd name="T36" fmla="*/ 3120 w 4254"/>
                    <a:gd name="T37" fmla="*/ 840 h 3198"/>
                    <a:gd name="T38" fmla="*/ 3432 w 4254"/>
                    <a:gd name="T39" fmla="*/ 720 h 3198"/>
                    <a:gd name="T40" fmla="*/ 3804 w 4254"/>
                    <a:gd name="T41" fmla="*/ 588 h 3198"/>
                    <a:gd name="T42" fmla="*/ 4056 w 4254"/>
                    <a:gd name="T43" fmla="*/ 150 h 3198"/>
                    <a:gd name="T44" fmla="*/ 3168 w 4254"/>
                    <a:gd name="T45" fmla="*/ 156 h 3198"/>
                    <a:gd name="T46" fmla="*/ 2670 w 4254"/>
                    <a:gd name="T47" fmla="*/ 354 h 3198"/>
                    <a:gd name="T48" fmla="*/ 2250 w 4254"/>
                    <a:gd name="T49" fmla="*/ 528 h 3198"/>
                    <a:gd name="T50" fmla="*/ 1890 w 4254"/>
                    <a:gd name="T51" fmla="*/ 684 h 3198"/>
                    <a:gd name="T52" fmla="*/ 1554 w 4254"/>
                    <a:gd name="T53" fmla="*/ 846 h 3198"/>
                    <a:gd name="T54" fmla="*/ 1260 w 4254"/>
                    <a:gd name="T55" fmla="*/ 1002 h 3198"/>
                    <a:gd name="T56" fmla="*/ 957 w 4254"/>
                    <a:gd name="T57" fmla="*/ 1173 h 3198"/>
                    <a:gd name="T58" fmla="*/ 774 w 4254"/>
                    <a:gd name="T59" fmla="*/ 1284 h 3198"/>
                    <a:gd name="T60" fmla="*/ 420 w 4254"/>
                    <a:gd name="T61" fmla="*/ 1560 h 3198"/>
                    <a:gd name="T62" fmla="*/ 234 w 4254"/>
                    <a:gd name="T63" fmla="*/ 1740 h 3198"/>
                    <a:gd name="T64" fmla="*/ 108 w 4254"/>
                    <a:gd name="T65" fmla="*/ 1908 h 3198"/>
                    <a:gd name="T66" fmla="*/ 48 w 4254"/>
                    <a:gd name="T67" fmla="*/ 2028 h 3198"/>
                    <a:gd name="T68" fmla="*/ 0 w 4254"/>
                    <a:gd name="T69" fmla="*/ 2232 h 3198"/>
                    <a:gd name="T70" fmla="*/ 30 w 4254"/>
                    <a:gd name="T71" fmla="*/ 2370 h 3198"/>
                    <a:gd name="T72" fmla="*/ 72 w 4254"/>
                    <a:gd name="T73" fmla="*/ 2460 h 3198"/>
                    <a:gd name="T74" fmla="*/ 165 w 4254"/>
                    <a:gd name="T75" fmla="*/ 2570 h 3198"/>
                    <a:gd name="T76" fmla="*/ 275 w 4254"/>
                    <a:gd name="T77" fmla="*/ 2658 h 3198"/>
                    <a:gd name="T78" fmla="*/ 426 w 4254"/>
                    <a:gd name="T79" fmla="*/ 2742 h 3198"/>
                    <a:gd name="T80" fmla="*/ 558 w 4254"/>
                    <a:gd name="T81" fmla="*/ 2802 h 3198"/>
                    <a:gd name="T82" fmla="*/ 714 w 4254"/>
                    <a:gd name="T83" fmla="*/ 2862 h 3198"/>
                    <a:gd name="T84" fmla="*/ 1332 w 4254"/>
                    <a:gd name="T85" fmla="*/ 3054 h 3198"/>
                    <a:gd name="T86" fmla="*/ 2340 w 4254"/>
                    <a:gd name="T87" fmla="*/ 3180 h 3198"/>
                    <a:gd name="T88" fmla="*/ 2850 w 4254"/>
                    <a:gd name="T89" fmla="*/ 3054 h 3198"/>
                    <a:gd name="T90" fmla="*/ 3030 w 4254"/>
                    <a:gd name="T91" fmla="*/ 2760 h 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254" h="3198">
                      <a:moveTo>
                        <a:pt x="3030" y="2760"/>
                      </a:moveTo>
                      <a:cubicBezTo>
                        <a:pt x="2994" y="2724"/>
                        <a:pt x="2898" y="2766"/>
                        <a:pt x="2808" y="2772"/>
                      </a:cubicBezTo>
                      <a:cubicBezTo>
                        <a:pt x="2736" y="2784"/>
                        <a:pt x="2676" y="2790"/>
                        <a:pt x="2604" y="2790"/>
                      </a:cubicBezTo>
                      <a:cubicBezTo>
                        <a:pt x="2532" y="2790"/>
                        <a:pt x="2448" y="2784"/>
                        <a:pt x="2394" y="2778"/>
                      </a:cubicBezTo>
                      <a:cubicBezTo>
                        <a:pt x="2316" y="2766"/>
                        <a:pt x="2214" y="2754"/>
                        <a:pt x="2190" y="2748"/>
                      </a:cubicBezTo>
                      <a:cubicBezTo>
                        <a:pt x="2160" y="2742"/>
                        <a:pt x="2081" y="2727"/>
                        <a:pt x="2051" y="2721"/>
                      </a:cubicBezTo>
                      <a:cubicBezTo>
                        <a:pt x="2003" y="2709"/>
                        <a:pt x="1968" y="2700"/>
                        <a:pt x="1926" y="2688"/>
                      </a:cubicBezTo>
                      <a:cubicBezTo>
                        <a:pt x="1902" y="2682"/>
                        <a:pt x="1859" y="2670"/>
                        <a:pt x="1841" y="2664"/>
                      </a:cubicBezTo>
                      <a:cubicBezTo>
                        <a:pt x="1809" y="2654"/>
                        <a:pt x="1765" y="2638"/>
                        <a:pt x="1734" y="2628"/>
                      </a:cubicBezTo>
                      <a:cubicBezTo>
                        <a:pt x="1710" y="2616"/>
                        <a:pt x="1686" y="2610"/>
                        <a:pt x="1668" y="2604"/>
                      </a:cubicBezTo>
                      <a:cubicBezTo>
                        <a:pt x="1650" y="2598"/>
                        <a:pt x="1638" y="2586"/>
                        <a:pt x="1620" y="2580"/>
                      </a:cubicBezTo>
                      <a:cubicBezTo>
                        <a:pt x="1602" y="2574"/>
                        <a:pt x="1590" y="2562"/>
                        <a:pt x="1572" y="2556"/>
                      </a:cubicBezTo>
                      <a:cubicBezTo>
                        <a:pt x="1542" y="2538"/>
                        <a:pt x="1512" y="2520"/>
                        <a:pt x="1482" y="2502"/>
                      </a:cubicBezTo>
                      <a:cubicBezTo>
                        <a:pt x="1470" y="2496"/>
                        <a:pt x="1452" y="2484"/>
                        <a:pt x="1440" y="2478"/>
                      </a:cubicBezTo>
                      <a:cubicBezTo>
                        <a:pt x="1416" y="2460"/>
                        <a:pt x="1392" y="2436"/>
                        <a:pt x="1374" y="2418"/>
                      </a:cubicBezTo>
                      <a:cubicBezTo>
                        <a:pt x="1362" y="2406"/>
                        <a:pt x="1356" y="2394"/>
                        <a:pt x="1344" y="2382"/>
                      </a:cubicBezTo>
                      <a:cubicBezTo>
                        <a:pt x="1332" y="2365"/>
                        <a:pt x="1313" y="2335"/>
                        <a:pt x="1302" y="2316"/>
                      </a:cubicBezTo>
                      <a:cubicBezTo>
                        <a:pt x="1290" y="2298"/>
                        <a:pt x="1283" y="2286"/>
                        <a:pt x="1277" y="2268"/>
                      </a:cubicBezTo>
                      <a:cubicBezTo>
                        <a:pt x="1271" y="2256"/>
                        <a:pt x="1268" y="2247"/>
                        <a:pt x="1260" y="2220"/>
                      </a:cubicBezTo>
                      <a:cubicBezTo>
                        <a:pt x="1257" y="2199"/>
                        <a:pt x="1259" y="2162"/>
                        <a:pt x="1260" y="2142"/>
                      </a:cubicBezTo>
                      <a:cubicBezTo>
                        <a:pt x="1260" y="2130"/>
                        <a:pt x="1266" y="2112"/>
                        <a:pt x="1266" y="2100"/>
                      </a:cubicBezTo>
                      <a:cubicBezTo>
                        <a:pt x="1271" y="2079"/>
                        <a:pt x="1283" y="2036"/>
                        <a:pt x="1290" y="2016"/>
                      </a:cubicBezTo>
                      <a:cubicBezTo>
                        <a:pt x="1296" y="2004"/>
                        <a:pt x="1302" y="1992"/>
                        <a:pt x="1308" y="1980"/>
                      </a:cubicBezTo>
                      <a:cubicBezTo>
                        <a:pt x="1320" y="1962"/>
                        <a:pt x="1329" y="1944"/>
                        <a:pt x="1344" y="1920"/>
                      </a:cubicBezTo>
                      <a:cubicBezTo>
                        <a:pt x="1362" y="1890"/>
                        <a:pt x="1379" y="1868"/>
                        <a:pt x="1397" y="1844"/>
                      </a:cubicBezTo>
                      <a:cubicBezTo>
                        <a:pt x="1420" y="1816"/>
                        <a:pt x="1440" y="1792"/>
                        <a:pt x="1482" y="1752"/>
                      </a:cubicBezTo>
                      <a:cubicBezTo>
                        <a:pt x="1517" y="1720"/>
                        <a:pt x="1606" y="1643"/>
                        <a:pt x="1650" y="1608"/>
                      </a:cubicBezTo>
                      <a:cubicBezTo>
                        <a:pt x="1674" y="1590"/>
                        <a:pt x="1713" y="1565"/>
                        <a:pt x="1746" y="1542"/>
                      </a:cubicBezTo>
                      <a:cubicBezTo>
                        <a:pt x="1800" y="1506"/>
                        <a:pt x="1824" y="1488"/>
                        <a:pt x="1884" y="1452"/>
                      </a:cubicBezTo>
                      <a:cubicBezTo>
                        <a:pt x="1934" y="1421"/>
                        <a:pt x="2004" y="1381"/>
                        <a:pt x="2046" y="1356"/>
                      </a:cubicBezTo>
                      <a:cubicBezTo>
                        <a:pt x="2076" y="1338"/>
                        <a:pt x="2106" y="1320"/>
                        <a:pt x="2136" y="1302"/>
                      </a:cubicBezTo>
                      <a:cubicBezTo>
                        <a:pt x="2187" y="1274"/>
                        <a:pt x="2297" y="1217"/>
                        <a:pt x="2352" y="1188"/>
                      </a:cubicBezTo>
                      <a:cubicBezTo>
                        <a:pt x="2388" y="1170"/>
                        <a:pt x="2424" y="1152"/>
                        <a:pt x="2466" y="1128"/>
                      </a:cubicBezTo>
                      <a:cubicBezTo>
                        <a:pt x="2502" y="1110"/>
                        <a:pt x="2538" y="1092"/>
                        <a:pt x="2574" y="1074"/>
                      </a:cubicBezTo>
                      <a:cubicBezTo>
                        <a:pt x="2622" y="1056"/>
                        <a:pt x="2670" y="1038"/>
                        <a:pt x="2712" y="1014"/>
                      </a:cubicBezTo>
                      <a:cubicBezTo>
                        <a:pt x="2754" y="996"/>
                        <a:pt x="2796" y="978"/>
                        <a:pt x="2844" y="960"/>
                      </a:cubicBezTo>
                      <a:cubicBezTo>
                        <a:pt x="2892" y="942"/>
                        <a:pt x="2940" y="918"/>
                        <a:pt x="2988" y="900"/>
                      </a:cubicBezTo>
                      <a:cubicBezTo>
                        <a:pt x="3047" y="875"/>
                        <a:pt x="3072" y="858"/>
                        <a:pt x="3120" y="840"/>
                      </a:cubicBezTo>
                      <a:cubicBezTo>
                        <a:pt x="3168" y="822"/>
                        <a:pt x="3215" y="800"/>
                        <a:pt x="3269" y="782"/>
                      </a:cubicBezTo>
                      <a:cubicBezTo>
                        <a:pt x="3323" y="758"/>
                        <a:pt x="3378" y="738"/>
                        <a:pt x="3432" y="720"/>
                      </a:cubicBezTo>
                      <a:cubicBezTo>
                        <a:pt x="3486" y="702"/>
                        <a:pt x="3540" y="684"/>
                        <a:pt x="3600" y="666"/>
                      </a:cubicBezTo>
                      <a:cubicBezTo>
                        <a:pt x="3666" y="642"/>
                        <a:pt x="3732" y="612"/>
                        <a:pt x="3804" y="588"/>
                      </a:cubicBezTo>
                      <a:cubicBezTo>
                        <a:pt x="3876" y="558"/>
                        <a:pt x="3942" y="528"/>
                        <a:pt x="4014" y="504"/>
                      </a:cubicBezTo>
                      <a:cubicBezTo>
                        <a:pt x="4254" y="408"/>
                        <a:pt x="4176" y="210"/>
                        <a:pt x="4056" y="150"/>
                      </a:cubicBezTo>
                      <a:cubicBezTo>
                        <a:pt x="3918" y="84"/>
                        <a:pt x="3690" y="0"/>
                        <a:pt x="3426" y="84"/>
                      </a:cubicBezTo>
                      <a:cubicBezTo>
                        <a:pt x="3336" y="108"/>
                        <a:pt x="3252" y="132"/>
                        <a:pt x="3168" y="156"/>
                      </a:cubicBezTo>
                      <a:cubicBezTo>
                        <a:pt x="3066" y="192"/>
                        <a:pt x="2970" y="234"/>
                        <a:pt x="2874" y="270"/>
                      </a:cubicBezTo>
                      <a:cubicBezTo>
                        <a:pt x="2808" y="300"/>
                        <a:pt x="2736" y="324"/>
                        <a:pt x="2670" y="354"/>
                      </a:cubicBezTo>
                      <a:cubicBezTo>
                        <a:pt x="2592" y="384"/>
                        <a:pt x="2520" y="414"/>
                        <a:pt x="2448" y="444"/>
                      </a:cubicBezTo>
                      <a:cubicBezTo>
                        <a:pt x="2382" y="474"/>
                        <a:pt x="2316" y="498"/>
                        <a:pt x="2250" y="528"/>
                      </a:cubicBezTo>
                      <a:cubicBezTo>
                        <a:pt x="2184" y="552"/>
                        <a:pt x="2124" y="576"/>
                        <a:pt x="2058" y="606"/>
                      </a:cubicBezTo>
                      <a:cubicBezTo>
                        <a:pt x="2004" y="630"/>
                        <a:pt x="1944" y="660"/>
                        <a:pt x="1890" y="684"/>
                      </a:cubicBezTo>
                      <a:cubicBezTo>
                        <a:pt x="1830" y="714"/>
                        <a:pt x="1775" y="738"/>
                        <a:pt x="1721" y="762"/>
                      </a:cubicBezTo>
                      <a:cubicBezTo>
                        <a:pt x="1667" y="792"/>
                        <a:pt x="1608" y="822"/>
                        <a:pt x="1554" y="846"/>
                      </a:cubicBezTo>
                      <a:cubicBezTo>
                        <a:pt x="1506" y="876"/>
                        <a:pt x="1452" y="900"/>
                        <a:pt x="1404" y="924"/>
                      </a:cubicBezTo>
                      <a:cubicBezTo>
                        <a:pt x="1356" y="948"/>
                        <a:pt x="1308" y="972"/>
                        <a:pt x="1260" y="1002"/>
                      </a:cubicBezTo>
                      <a:cubicBezTo>
                        <a:pt x="1170" y="1044"/>
                        <a:pt x="1133" y="1067"/>
                        <a:pt x="1043" y="1121"/>
                      </a:cubicBezTo>
                      <a:cubicBezTo>
                        <a:pt x="988" y="1152"/>
                        <a:pt x="983" y="1158"/>
                        <a:pt x="957" y="1173"/>
                      </a:cubicBezTo>
                      <a:cubicBezTo>
                        <a:pt x="931" y="1188"/>
                        <a:pt x="918" y="1194"/>
                        <a:pt x="888" y="1212"/>
                      </a:cubicBezTo>
                      <a:cubicBezTo>
                        <a:pt x="846" y="1236"/>
                        <a:pt x="810" y="1260"/>
                        <a:pt x="774" y="1284"/>
                      </a:cubicBezTo>
                      <a:cubicBezTo>
                        <a:pt x="714" y="1332"/>
                        <a:pt x="642" y="1374"/>
                        <a:pt x="582" y="1422"/>
                      </a:cubicBezTo>
                      <a:cubicBezTo>
                        <a:pt x="528" y="1464"/>
                        <a:pt x="474" y="1512"/>
                        <a:pt x="420" y="1560"/>
                      </a:cubicBezTo>
                      <a:cubicBezTo>
                        <a:pt x="396" y="1578"/>
                        <a:pt x="372" y="1602"/>
                        <a:pt x="354" y="1620"/>
                      </a:cubicBezTo>
                      <a:cubicBezTo>
                        <a:pt x="323" y="1650"/>
                        <a:pt x="263" y="1710"/>
                        <a:pt x="234" y="1740"/>
                      </a:cubicBezTo>
                      <a:cubicBezTo>
                        <a:pt x="216" y="1758"/>
                        <a:pt x="198" y="1782"/>
                        <a:pt x="180" y="1800"/>
                      </a:cubicBezTo>
                      <a:cubicBezTo>
                        <a:pt x="156" y="1836"/>
                        <a:pt x="132" y="1872"/>
                        <a:pt x="108" y="1908"/>
                      </a:cubicBezTo>
                      <a:cubicBezTo>
                        <a:pt x="96" y="1926"/>
                        <a:pt x="78" y="1956"/>
                        <a:pt x="72" y="1974"/>
                      </a:cubicBezTo>
                      <a:cubicBezTo>
                        <a:pt x="60" y="1992"/>
                        <a:pt x="54" y="2010"/>
                        <a:pt x="48" y="2028"/>
                      </a:cubicBezTo>
                      <a:cubicBezTo>
                        <a:pt x="36" y="2064"/>
                        <a:pt x="18" y="2100"/>
                        <a:pt x="12" y="2130"/>
                      </a:cubicBezTo>
                      <a:cubicBezTo>
                        <a:pt x="4" y="2164"/>
                        <a:pt x="1" y="2207"/>
                        <a:pt x="0" y="2232"/>
                      </a:cubicBezTo>
                      <a:cubicBezTo>
                        <a:pt x="0" y="2250"/>
                        <a:pt x="4" y="2279"/>
                        <a:pt x="8" y="2297"/>
                      </a:cubicBezTo>
                      <a:cubicBezTo>
                        <a:pt x="14" y="2327"/>
                        <a:pt x="18" y="2340"/>
                        <a:pt x="30" y="2370"/>
                      </a:cubicBezTo>
                      <a:cubicBezTo>
                        <a:pt x="36" y="2388"/>
                        <a:pt x="42" y="2408"/>
                        <a:pt x="48" y="2420"/>
                      </a:cubicBezTo>
                      <a:cubicBezTo>
                        <a:pt x="60" y="2438"/>
                        <a:pt x="60" y="2444"/>
                        <a:pt x="72" y="2460"/>
                      </a:cubicBezTo>
                      <a:cubicBezTo>
                        <a:pt x="78" y="2472"/>
                        <a:pt x="96" y="2496"/>
                        <a:pt x="108" y="2508"/>
                      </a:cubicBezTo>
                      <a:cubicBezTo>
                        <a:pt x="132" y="2532"/>
                        <a:pt x="134" y="2543"/>
                        <a:pt x="165" y="2570"/>
                      </a:cubicBezTo>
                      <a:cubicBezTo>
                        <a:pt x="188" y="2594"/>
                        <a:pt x="204" y="2604"/>
                        <a:pt x="216" y="2616"/>
                      </a:cubicBezTo>
                      <a:cubicBezTo>
                        <a:pt x="228" y="2628"/>
                        <a:pt x="263" y="2646"/>
                        <a:pt x="275" y="2658"/>
                      </a:cubicBezTo>
                      <a:cubicBezTo>
                        <a:pt x="301" y="2674"/>
                        <a:pt x="344" y="2696"/>
                        <a:pt x="372" y="2712"/>
                      </a:cubicBezTo>
                      <a:cubicBezTo>
                        <a:pt x="390" y="2724"/>
                        <a:pt x="408" y="2736"/>
                        <a:pt x="426" y="2742"/>
                      </a:cubicBezTo>
                      <a:cubicBezTo>
                        <a:pt x="450" y="2754"/>
                        <a:pt x="468" y="2760"/>
                        <a:pt x="492" y="2772"/>
                      </a:cubicBezTo>
                      <a:cubicBezTo>
                        <a:pt x="510" y="2784"/>
                        <a:pt x="534" y="2790"/>
                        <a:pt x="558" y="2802"/>
                      </a:cubicBezTo>
                      <a:cubicBezTo>
                        <a:pt x="582" y="2808"/>
                        <a:pt x="606" y="2820"/>
                        <a:pt x="630" y="2832"/>
                      </a:cubicBezTo>
                      <a:cubicBezTo>
                        <a:pt x="654" y="2838"/>
                        <a:pt x="690" y="2856"/>
                        <a:pt x="714" y="2862"/>
                      </a:cubicBezTo>
                      <a:cubicBezTo>
                        <a:pt x="744" y="2868"/>
                        <a:pt x="990" y="2952"/>
                        <a:pt x="1014" y="2964"/>
                      </a:cubicBezTo>
                      <a:cubicBezTo>
                        <a:pt x="1242" y="3030"/>
                        <a:pt x="1296" y="3048"/>
                        <a:pt x="1332" y="3054"/>
                      </a:cubicBezTo>
                      <a:cubicBezTo>
                        <a:pt x="1470" y="3090"/>
                        <a:pt x="1739" y="3135"/>
                        <a:pt x="1854" y="3159"/>
                      </a:cubicBezTo>
                      <a:cubicBezTo>
                        <a:pt x="2022" y="3177"/>
                        <a:pt x="2076" y="3198"/>
                        <a:pt x="2340" y="3180"/>
                      </a:cubicBezTo>
                      <a:cubicBezTo>
                        <a:pt x="2466" y="3168"/>
                        <a:pt x="2580" y="3150"/>
                        <a:pt x="2676" y="3120"/>
                      </a:cubicBezTo>
                      <a:cubicBezTo>
                        <a:pt x="2748" y="3102"/>
                        <a:pt x="2790" y="3078"/>
                        <a:pt x="2850" y="3054"/>
                      </a:cubicBezTo>
                      <a:cubicBezTo>
                        <a:pt x="2898" y="3030"/>
                        <a:pt x="2940" y="3006"/>
                        <a:pt x="2970" y="2976"/>
                      </a:cubicBezTo>
                      <a:cubicBezTo>
                        <a:pt x="3012" y="2934"/>
                        <a:pt x="3084" y="2808"/>
                        <a:pt x="3030" y="27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1" name="Freeform 1671"/>
                <p:cNvSpPr>
                  <a:spLocks noChangeAspect="1"/>
                </p:cNvSpPr>
                <p:nvPr/>
              </p:nvSpPr>
              <p:spPr bwMode="auto">
                <a:xfrm>
                  <a:off x="2132" y="677"/>
                  <a:ext cx="642" cy="419"/>
                </a:xfrm>
                <a:custGeom>
                  <a:avLst/>
                  <a:gdLst>
                    <a:gd name="T0" fmla="*/ 89 w 181"/>
                    <a:gd name="T1" fmla="*/ 117 h 118"/>
                    <a:gd name="T2" fmla="*/ 180 w 181"/>
                    <a:gd name="T3" fmla="*/ 61 h 118"/>
                    <a:gd name="T4" fmla="*/ 96 w 181"/>
                    <a:gd name="T5" fmla="*/ 1 h 118"/>
                    <a:gd name="T6" fmla="*/ 2 w 181"/>
                    <a:gd name="T7" fmla="*/ 56 h 118"/>
                    <a:gd name="T8" fmla="*/ 89 w 181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8">
                      <a:moveTo>
                        <a:pt x="89" y="117"/>
                      </a:moveTo>
                      <a:cubicBezTo>
                        <a:pt x="138" y="118"/>
                        <a:pt x="178" y="93"/>
                        <a:pt x="180" y="61"/>
                      </a:cubicBezTo>
                      <a:cubicBezTo>
                        <a:pt x="181" y="30"/>
                        <a:pt x="143" y="3"/>
                        <a:pt x="96" y="1"/>
                      </a:cubicBezTo>
                      <a:cubicBezTo>
                        <a:pt x="47" y="0"/>
                        <a:pt x="5" y="24"/>
                        <a:pt x="2" y="56"/>
                      </a:cubicBezTo>
                      <a:cubicBezTo>
                        <a:pt x="0" y="89"/>
                        <a:pt x="39" y="116"/>
                        <a:pt x="89" y="1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2" name="Freeform 1672"/>
                <p:cNvSpPr>
                  <a:spLocks noChangeAspect="1"/>
                </p:cNvSpPr>
                <p:nvPr/>
              </p:nvSpPr>
              <p:spPr bwMode="auto">
                <a:xfrm>
                  <a:off x="1067" y="1312"/>
                  <a:ext cx="642" cy="422"/>
                </a:xfrm>
                <a:custGeom>
                  <a:avLst/>
                  <a:gdLst>
                    <a:gd name="T0" fmla="*/ 88 w 181"/>
                    <a:gd name="T1" fmla="*/ 118 h 119"/>
                    <a:gd name="T2" fmla="*/ 179 w 181"/>
                    <a:gd name="T3" fmla="*/ 62 h 119"/>
                    <a:gd name="T4" fmla="*/ 95 w 181"/>
                    <a:gd name="T5" fmla="*/ 2 h 119"/>
                    <a:gd name="T6" fmla="*/ 2 w 181"/>
                    <a:gd name="T7" fmla="*/ 57 h 119"/>
                    <a:gd name="T8" fmla="*/ 88 w 181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9">
                      <a:moveTo>
                        <a:pt x="88" y="118"/>
                      </a:moveTo>
                      <a:cubicBezTo>
                        <a:pt x="138" y="119"/>
                        <a:pt x="178" y="93"/>
                        <a:pt x="179" y="62"/>
                      </a:cubicBezTo>
                      <a:cubicBezTo>
                        <a:pt x="181" y="30"/>
                        <a:pt x="143" y="4"/>
                        <a:pt x="95" y="2"/>
                      </a:cubicBezTo>
                      <a:cubicBezTo>
                        <a:pt x="47" y="0"/>
                        <a:pt x="4" y="25"/>
                        <a:pt x="2" y="57"/>
                      </a:cubicBezTo>
                      <a:cubicBezTo>
                        <a:pt x="0" y="89"/>
                        <a:pt x="39" y="117"/>
                        <a:pt x="88" y="1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3" name="Freeform 1673"/>
                <p:cNvSpPr>
                  <a:spLocks noChangeAspect="1"/>
                </p:cNvSpPr>
                <p:nvPr/>
              </p:nvSpPr>
              <p:spPr bwMode="auto">
                <a:xfrm>
                  <a:off x="588" y="1103"/>
                  <a:ext cx="2206" cy="1387"/>
                </a:xfrm>
                <a:custGeom>
                  <a:avLst/>
                  <a:gdLst>
                    <a:gd name="T0" fmla="*/ 420 w 3732"/>
                    <a:gd name="T1" fmla="*/ 1566 h 2347"/>
                    <a:gd name="T2" fmla="*/ 702 w 3732"/>
                    <a:gd name="T3" fmla="*/ 1662 h 2347"/>
                    <a:gd name="T4" fmla="*/ 840 w 3732"/>
                    <a:gd name="T5" fmla="*/ 1704 h 2347"/>
                    <a:gd name="T6" fmla="*/ 1050 w 3732"/>
                    <a:gd name="T7" fmla="*/ 1758 h 2347"/>
                    <a:gd name="T8" fmla="*/ 1242 w 3732"/>
                    <a:gd name="T9" fmla="*/ 1800 h 2347"/>
                    <a:gd name="T10" fmla="*/ 1466 w 3732"/>
                    <a:gd name="T11" fmla="*/ 1829 h 2347"/>
                    <a:gd name="T12" fmla="*/ 1752 w 3732"/>
                    <a:gd name="T13" fmla="*/ 1836 h 2347"/>
                    <a:gd name="T14" fmla="*/ 1986 w 3732"/>
                    <a:gd name="T15" fmla="*/ 1812 h 2347"/>
                    <a:gd name="T16" fmla="*/ 2148 w 3732"/>
                    <a:gd name="T17" fmla="*/ 1770 h 2347"/>
                    <a:gd name="T18" fmla="*/ 2346 w 3732"/>
                    <a:gd name="T19" fmla="*/ 1692 h 2347"/>
                    <a:gd name="T20" fmla="*/ 2430 w 3732"/>
                    <a:gd name="T21" fmla="*/ 1638 h 2347"/>
                    <a:gd name="T22" fmla="*/ 2562 w 3732"/>
                    <a:gd name="T23" fmla="*/ 1530 h 2347"/>
                    <a:gd name="T24" fmla="*/ 2787 w 3732"/>
                    <a:gd name="T25" fmla="*/ 1151 h 2347"/>
                    <a:gd name="T26" fmla="*/ 2826 w 3732"/>
                    <a:gd name="T27" fmla="*/ 786 h 2347"/>
                    <a:gd name="T28" fmla="*/ 2778 w 3732"/>
                    <a:gd name="T29" fmla="*/ 432 h 2347"/>
                    <a:gd name="T30" fmla="*/ 2724 w 3732"/>
                    <a:gd name="T31" fmla="*/ 150 h 2347"/>
                    <a:gd name="T32" fmla="*/ 3588 w 3732"/>
                    <a:gd name="T33" fmla="*/ 198 h 2347"/>
                    <a:gd name="T34" fmla="*/ 3690 w 3732"/>
                    <a:gd name="T35" fmla="*/ 546 h 2347"/>
                    <a:gd name="T36" fmla="*/ 3714 w 3732"/>
                    <a:gd name="T37" fmla="*/ 750 h 2347"/>
                    <a:gd name="T38" fmla="*/ 3726 w 3732"/>
                    <a:gd name="T39" fmla="*/ 1080 h 2347"/>
                    <a:gd name="T40" fmla="*/ 3654 w 3732"/>
                    <a:gd name="T41" fmla="*/ 1476 h 2347"/>
                    <a:gd name="T42" fmla="*/ 3558 w 3732"/>
                    <a:gd name="T43" fmla="*/ 1692 h 2347"/>
                    <a:gd name="T44" fmla="*/ 3408 w 3732"/>
                    <a:gd name="T45" fmla="*/ 1896 h 2347"/>
                    <a:gd name="T46" fmla="*/ 3312 w 3732"/>
                    <a:gd name="T47" fmla="*/ 1986 h 2347"/>
                    <a:gd name="T48" fmla="*/ 3204 w 3732"/>
                    <a:gd name="T49" fmla="*/ 2070 h 2347"/>
                    <a:gd name="T50" fmla="*/ 3036 w 3732"/>
                    <a:gd name="T51" fmla="*/ 2166 h 2347"/>
                    <a:gd name="T52" fmla="*/ 2916 w 3732"/>
                    <a:gd name="T53" fmla="*/ 2220 h 2347"/>
                    <a:gd name="T54" fmla="*/ 2646 w 3732"/>
                    <a:gd name="T55" fmla="*/ 2298 h 2347"/>
                    <a:gd name="T56" fmla="*/ 2262 w 3732"/>
                    <a:gd name="T57" fmla="*/ 2346 h 2347"/>
                    <a:gd name="T58" fmla="*/ 1962 w 3732"/>
                    <a:gd name="T59" fmla="*/ 2328 h 2347"/>
                    <a:gd name="T60" fmla="*/ 1806 w 3732"/>
                    <a:gd name="T61" fmla="*/ 2316 h 2347"/>
                    <a:gd name="T62" fmla="*/ 1638 w 3732"/>
                    <a:gd name="T63" fmla="*/ 2292 h 2347"/>
                    <a:gd name="T64" fmla="*/ 1392 w 3732"/>
                    <a:gd name="T65" fmla="*/ 2244 h 2347"/>
                    <a:gd name="T66" fmla="*/ 1218 w 3732"/>
                    <a:gd name="T67" fmla="*/ 2202 h 2347"/>
                    <a:gd name="T68" fmla="*/ 960 w 3732"/>
                    <a:gd name="T69" fmla="*/ 2124 h 2347"/>
                    <a:gd name="T70" fmla="*/ 702 w 3732"/>
                    <a:gd name="T71" fmla="*/ 2034 h 2347"/>
                    <a:gd name="T72" fmla="*/ 522 w 3732"/>
                    <a:gd name="T73" fmla="*/ 1962 h 2347"/>
                    <a:gd name="T74" fmla="*/ 252 w 3732"/>
                    <a:gd name="T75" fmla="*/ 1848 h 2347"/>
                    <a:gd name="T76" fmla="*/ 6 w 3732"/>
                    <a:gd name="T77" fmla="*/ 1572 h 2347"/>
                    <a:gd name="T78" fmla="*/ 216 w 3732"/>
                    <a:gd name="T79" fmla="*/ 148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32" h="2347">
                      <a:moveTo>
                        <a:pt x="216" y="1488"/>
                      </a:moveTo>
                      <a:cubicBezTo>
                        <a:pt x="281" y="1506"/>
                        <a:pt x="366" y="1546"/>
                        <a:pt x="420" y="1566"/>
                      </a:cubicBezTo>
                      <a:cubicBezTo>
                        <a:pt x="462" y="1578"/>
                        <a:pt x="486" y="1590"/>
                        <a:pt x="540" y="1608"/>
                      </a:cubicBezTo>
                      <a:cubicBezTo>
                        <a:pt x="587" y="1624"/>
                        <a:pt x="663" y="1649"/>
                        <a:pt x="702" y="1662"/>
                      </a:cubicBezTo>
                      <a:cubicBezTo>
                        <a:pt x="726" y="1668"/>
                        <a:pt x="750" y="1680"/>
                        <a:pt x="774" y="1686"/>
                      </a:cubicBezTo>
                      <a:cubicBezTo>
                        <a:pt x="792" y="1692"/>
                        <a:pt x="816" y="1698"/>
                        <a:pt x="840" y="1704"/>
                      </a:cubicBezTo>
                      <a:cubicBezTo>
                        <a:pt x="874" y="1713"/>
                        <a:pt x="943" y="1731"/>
                        <a:pt x="978" y="1740"/>
                      </a:cubicBezTo>
                      <a:cubicBezTo>
                        <a:pt x="1002" y="1746"/>
                        <a:pt x="1026" y="1752"/>
                        <a:pt x="1050" y="1758"/>
                      </a:cubicBezTo>
                      <a:cubicBezTo>
                        <a:pt x="1084" y="1766"/>
                        <a:pt x="1150" y="1781"/>
                        <a:pt x="1182" y="1788"/>
                      </a:cubicBezTo>
                      <a:cubicBezTo>
                        <a:pt x="1206" y="1794"/>
                        <a:pt x="1224" y="1794"/>
                        <a:pt x="1242" y="1800"/>
                      </a:cubicBezTo>
                      <a:cubicBezTo>
                        <a:pt x="1266" y="1806"/>
                        <a:pt x="1290" y="1806"/>
                        <a:pt x="1314" y="1812"/>
                      </a:cubicBezTo>
                      <a:cubicBezTo>
                        <a:pt x="1351" y="1817"/>
                        <a:pt x="1413" y="1825"/>
                        <a:pt x="1466" y="1829"/>
                      </a:cubicBezTo>
                      <a:cubicBezTo>
                        <a:pt x="1509" y="1832"/>
                        <a:pt x="1580" y="1834"/>
                        <a:pt x="1632" y="1836"/>
                      </a:cubicBezTo>
                      <a:cubicBezTo>
                        <a:pt x="1683" y="1835"/>
                        <a:pt x="1710" y="1842"/>
                        <a:pt x="1752" y="1836"/>
                      </a:cubicBezTo>
                      <a:cubicBezTo>
                        <a:pt x="1792" y="1834"/>
                        <a:pt x="1823" y="1836"/>
                        <a:pt x="1862" y="1830"/>
                      </a:cubicBezTo>
                      <a:cubicBezTo>
                        <a:pt x="1901" y="1826"/>
                        <a:pt x="1956" y="1817"/>
                        <a:pt x="1986" y="1812"/>
                      </a:cubicBezTo>
                      <a:cubicBezTo>
                        <a:pt x="2025" y="1805"/>
                        <a:pt x="2067" y="1795"/>
                        <a:pt x="2094" y="1788"/>
                      </a:cubicBezTo>
                      <a:cubicBezTo>
                        <a:pt x="2112" y="1782"/>
                        <a:pt x="2130" y="1776"/>
                        <a:pt x="2148" y="1770"/>
                      </a:cubicBezTo>
                      <a:cubicBezTo>
                        <a:pt x="2173" y="1761"/>
                        <a:pt x="2209" y="1749"/>
                        <a:pt x="2234" y="1740"/>
                      </a:cubicBezTo>
                      <a:cubicBezTo>
                        <a:pt x="2267" y="1727"/>
                        <a:pt x="2320" y="1704"/>
                        <a:pt x="2346" y="1692"/>
                      </a:cubicBezTo>
                      <a:cubicBezTo>
                        <a:pt x="2358" y="1686"/>
                        <a:pt x="2370" y="1674"/>
                        <a:pt x="2388" y="1668"/>
                      </a:cubicBezTo>
                      <a:cubicBezTo>
                        <a:pt x="2400" y="1656"/>
                        <a:pt x="2418" y="1650"/>
                        <a:pt x="2430" y="1638"/>
                      </a:cubicBezTo>
                      <a:cubicBezTo>
                        <a:pt x="2460" y="1620"/>
                        <a:pt x="2484" y="1602"/>
                        <a:pt x="2508" y="1578"/>
                      </a:cubicBezTo>
                      <a:cubicBezTo>
                        <a:pt x="2520" y="1566"/>
                        <a:pt x="2550" y="1542"/>
                        <a:pt x="2562" y="1530"/>
                      </a:cubicBezTo>
                      <a:cubicBezTo>
                        <a:pt x="2622" y="1476"/>
                        <a:pt x="2688" y="1374"/>
                        <a:pt x="2730" y="1296"/>
                      </a:cubicBezTo>
                      <a:cubicBezTo>
                        <a:pt x="2766" y="1233"/>
                        <a:pt x="2775" y="1194"/>
                        <a:pt x="2787" y="1151"/>
                      </a:cubicBezTo>
                      <a:cubicBezTo>
                        <a:pt x="2802" y="1088"/>
                        <a:pt x="2814" y="979"/>
                        <a:pt x="2820" y="918"/>
                      </a:cubicBezTo>
                      <a:cubicBezTo>
                        <a:pt x="2820" y="900"/>
                        <a:pt x="2828" y="828"/>
                        <a:pt x="2826" y="786"/>
                      </a:cubicBezTo>
                      <a:cubicBezTo>
                        <a:pt x="2823" y="731"/>
                        <a:pt x="2816" y="641"/>
                        <a:pt x="2808" y="582"/>
                      </a:cubicBezTo>
                      <a:cubicBezTo>
                        <a:pt x="2802" y="546"/>
                        <a:pt x="2791" y="487"/>
                        <a:pt x="2778" y="432"/>
                      </a:cubicBezTo>
                      <a:cubicBezTo>
                        <a:pt x="2767" y="389"/>
                        <a:pt x="2739" y="299"/>
                        <a:pt x="2730" y="252"/>
                      </a:cubicBezTo>
                      <a:cubicBezTo>
                        <a:pt x="2724" y="216"/>
                        <a:pt x="2724" y="192"/>
                        <a:pt x="2724" y="150"/>
                      </a:cubicBezTo>
                      <a:cubicBezTo>
                        <a:pt x="2742" y="42"/>
                        <a:pt x="3000" y="0"/>
                        <a:pt x="3144" y="18"/>
                      </a:cubicBezTo>
                      <a:cubicBezTo>
                        <a:pt x="3306" y="36"/>
                        <a:pt x="3522" y="84"/>
                        <a:pt x="3588" y="198"/>
                      </a:cubicBezTo>
                      <a:cubicBezTo>
                        <a:pt x="3606" y="234"/>
                        <a:pt x="3624" y="270"/>
                        <a:pt x="3642" y="312"/>
                      </a:cubicBezTo>
                      <a:cubicBezTo>
                        <a:pt x="3659" y="370"/>
                        <a:pt x="3680" y="489"/>
                        <a:pt x="3690" y="546"/>
                      </a:cubicBezTo>
                      <a:cubicBezTo>
                        <a:pt x="3696" y="582"/>
                        <a:pt x="3696" y="618"/>
                        <a:pt x="3702" y="654"/>
                      </a:cubicBezTo>
                      <a:cubicBezTo>
                        <a:pt x="3708" y="684"/>
                        <a:pt x="3708" y="720"/>
                        <a:pt x="3714" y="750"/>
                      </a:cubicBezTo>
                      <a:cubicBezTo>
                        <a:pt x="3720" y="810"/>
                        <a:pt x="3726" y="870"/>
                        <a:pt x="3726" y="930"/>
                      </a:cubicBezTo>
                      <a:cubicBezTo>
                        <a:pt x="3732" y="996"/>
                        <a:pt x="3732" y="1020"/>
                        <a:pt x="3726" y="1080"/>
                      </a:cubicBezTo>
                      <a:cubicBezTo>
                        <a:pt x="3723" y="1137"/>
                        <a:pt x="3715" y="1226"/>
                        <a:pt x="3708" y="1272"/>
                      </a:cubicBezTo>
                      <a:cubicBezTo>
                        <a:pt x="3696" y="1338"/>
                        <a:pt x="3668" y="1429"/>
                        <a:pt x="3654" y="1476"/>
                      </a:cubicBezTo>
                      <a:cubicBezTo>
                        <a:pt x="3642" y="1500"/>
                        <a:pt x="3630" y="1536"/>
                        <a:pt x="3624" y="1554"/>
                      </a:cubicBezTo>
                      <a:cubicBezTo>
                        <a:pt x="3600" y="1602"/>
                        <a:pt x="3588" y="1644"/>
                        <a:pt x="3558" y="1692"/>
                      </a:cubicBezTo>
                      <a:cubicBezTo>
                        <a:pt x="3528" y="1734"/>
                        <a:pt x="3516" y="1752"/>
                        <a:pt x="3486" y="1794"/>
                      </a:cubicBezTo>
                      <a:cubicBezTo>
                        <a:pt x="3461" y="1828"/>
                        <a:pt x="3429" y="1871"/>
                        <a:pt x="3408" y="1896"/>
                      </a:cubicBezTo>
                      <a:cubicBezTo>
                        <a:pt x="3390" y="1914"/>
                        <a:pt x="3372" y="1926"/>
                        <a:pt x="3360" y="1944"/>
                      </a:cubicBezTo>
                      <a:cubicBezTo>
                        <a:pt x="3342" y="1956"/>
                        <a:pt x="3330" y="1974"/>
                        <a:pt x="3312" y="1986"/>
                      </a:cubicBezTo>
                      <a:cubicBezTo>
                        <a:pt x="3294" y="1998"/>
                        <a:pt x="3276" y="2016"/>
                        <a:pt x="3258" y="2028"/>
                      </a:cubicBezTo>
                      <a:cubicBezTo>
                        <a:pt x="3243" y="2043"/>
                        <a:pt x="3222" y="2052"/>
                        <a:pt x="3204" y="2070"/>
                      </a:cubicBezTo>
                      <a:cubicBezTo>
                        <a:pt x="3176" y="2088"/>
                        <a:pt x="3118" y="2120"/>
                        <a:pt x="3090" y="2136"/>
                      </a:cubicBezTo>
                      <a:cubicBezTo>
                        <a:pt x="3072" y="2148"/>
                        <a:pt x="3054" y="2154"/>
                        <a:pt x="3036" y="2166"/>
                      </a:cubicBezTo>
                      <a:cubicBezTo>
                        <a:pt x="3012" y="2178"/>
                        <a:pt x="2994" y="2184"/>
                        <a:pt x="2976" y="2196"/>
                      </a:cubicBezTo>
                      <a:cubicBezTo>
                        <a:pt x="2958" y="2202"/>
                        <a:pt x="2934" y="2214"/>
                        <a:pt x="2916" y="2220"/>
                      </a:cubicBezTo>
                      <a:cubicBezTo>
                        <a:pt x="2883" y="2232"/>
                        <a:pt x="2823" y="2255"/>
                        <a:pt x="2778" y="2268"/>
                      </a:cubicBezTo>
                      <a:cubicBezTo>
                        <a:pt x="2744" y="2277"/>
                        <a:pt x="2681" y="2291"/>
                        <a:pt x="2646" y="2298"/>
                      </a:cubicBezTo>
                      <a:cubicBezTo>
                        <a:pt x="2599" y="2307"/>
                        <a:pt x="2542" y="2319"/>
                        <a:pt x="2478" y="2327"/>
                      </a:cubicBezTo>
                      <a:cubicBezTo>
                        <a:pt x="2382" y="2339"/>
                        <a:pt x="2364" y="2340"/>
                        <a:pt x="2262" y="2346"/>
                      </a:cubicBezTo>
                      <a:cubicBezTo>
                        <a:pt x="2189" y="2347"/>
                        <a:pt x="2123" y="2341"/>
                        <a:pt x="2075" y="2337"/>
                      </a:cubicBezTo>
                      <a:cubicBezTo>
                        <a:pt x="2051" y="2337"/>
                        <a:pt x="1992" y="2334"/>
                        <a:pt x="1962" y="2328"/>
                      </a:cubicBezTo>
                      <a:cubicBezTo>
                        <a:pt x="1938" y="2328"/>
                        <a:pt x="1908" y="2328"/>
                        <a:pt x="1884" y="2322"/>
                      </a:cubicBezTo>
                      <a:cubicBezTo>
                        <a:pt x="1860" y="2322"/>
                        <a:pt x="1830" y="2316"/>
                        <a:pt x="1806" y="2316"/>
                      </a:cubicBezTo>
                      <a:cubicBezTo>
                        <a:pt x="1776" y="2310"/>
                        <a:pt x="1752" y="2310"/>
                        <a:pt x="1722" y="2304"/>
                      </a:cubicBezTo>
                      <a:cubicBezTo>
                        <a:pt x="1692" y="2298"/>
                        <a:pt x="1668" y="2298"/>
                        <a:pt x="1638" y="2292"/>
                      </a:cubicBezTo>
                      <a:cubicBezTo>
                        <a:pt x="1597" y="2285"/>
                        <a:pt x="1517" y="2270"/>
                        <a:pt x="1476" y="2262"/>
                      </a:cubicBezTo>
                      <a:cubicBezTo>
                        <a:pt x="1446" y="2256"/>
                        <a:pt x="1422" y="2250"/>
                        <a:pt x="1392" y="2244"/>
                      </a:cubicBezTo>
                      <a:cubicBezTo>
                        <a:pt x="1362" y="2238"/>
                        <a:pt x="1332" y="2232"/>
                        <a:pt x="1308" y="2226"/>
                      </a:cubicBezTo>
                      <a:cubicBezTo>
                        <a:pt x="1278" y="2214"/>
                        <a:pt x="1248" y="2208"/>
                        <a:pt x="1218" y="2202"/>
                      </a:cubicBezTo>
                      <a:cubicBezTo>
                        <a:pt x="1188" y="2196"/>
                        <a:pt x="1164" y="2184"/>
                        <a:pt x="1134" y="2178"/>
                      </a:cubicBezTo>
                      <a:cubicBezTo>
                        <a:pt x="1091" y="2165"/>
                        <a:pt x="1003" y="2138"/>
                        <a:pt x="960" y="2124"/>
                      </a:cubicBezTo>
                      <a:cubicBezTo>
                        <a:pt x="902" y="2105"/>
                        <a:pt x="829" y="2079"/>
                        <a:pt x="786" y="2064"/>
                      </a:cubicBezTo>
                      <a:cubicBezTo>
                        <a:pt x="756" y="2052"/>
                        <a:pt x="732" y="2046"/>
                        <a:pt x="702" y="2034"/>
                      </a:cubicBezTo>
                      <a:cubicBezTo>
                        <a:pt x="672" y="2022"/>
                        <a:pt x="642" y="2010"/>
                        <a:pt x="612" y="1998"/>
                      </a:cubicBezTo>
                      <a:cubicBezTo>
                        <a:pt x="582" y="1986"/>
                        <a:pt x="552" y="1974"/>
                        <a:pt x="522" y="1962"/>
                      </a:cubicBezTo>
                      <a:cubicBezTo>
                        <a:pt x="492" y="1950"/>
                        <a:pt x="462" y="1938"/>
                        <a:pt x="432" y="1926"/>
                      </a:cubicBezTo>
                      <a:cubicBezTo>
                        <a:pt x="387" y="1907"/>
                        <a:pt x="298" y="1869"/>
                        <a:pt x="252" y="1848"/>
                      </a:cubicBezTo>
                      <a:cubicBezTo>
                        <a:pt x="222" y="1830"/>
                        <a:pt x="186" y="1818"/>
                        <a:pt x="156" y="1800"/>
                      </a:cubicBezTo>
                      <a:cubicBezTo>
                        <a:pt x="42" y="1722"/>
                        <a:pt x="12" y="1626"/>
                        <a:pt x="6" y="1572"/>
                      </a:cubicBezTo>
                      <a:cubicBezTo>
                        <a:pt x="0" y="1536"/>
                        <a:pt x="0" y="1476"/>
                        <a:pt x="30" y="1458"/>
                      </a:cubicBezTo>
                      <a:cubicBezTo>
                        <a:pt x="72" y="1428"/>
                        <a:pt x="120" y="1458"/>
                        <a:pt x="216" y="14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4" name="Freeform 1674"/>
                <p:cNvSpPr>
                  <a:spLocks noChangeAspect="1"/>
                </p:cNvSpPr>
                <p:nvPr/>
              </p:nvSpPr>
              <p:spPr bwMode="auto">
                <a:xfrm>
                  <a:off x="275" y="245"/>
                  <a:ext cx="2516" cy="1890"/>
                </a:xfrm>
                <a:custGeom>
                  <a:avLst/>
                  <a:gdLst>
                    <a:gd name="T0" fmla="*/ 2808 w 4254"/>
                    <a:gd name="T1" fmla="*/ 2772 h 3198"/>
                    <a:gd name="T2" fmla="*/ 2394 w 4254"/>
                    <a:gd name="T3" fmla="*/ 2778 h 3198"/>
                    <a:gd name="T4" fmla="*/ 2051 w 4254"/>
                    <a:gd name="T5" fmla="*/ 2721 h 3198"/>
                    <a:gd name="T6" fmla="*/ 1841 w 4254"/>
                    <a:gd name="T7" fmla="*/ 2664 h 3198"/>
                    <a:gd name="T8" fmla="*/ 1668 w 4254"/>
                    <a:gd name="T9" fmla="*/ 2604 h 3198"/>
                    <a:gd name="T10" fmla="*/ 1572 w 4254"/>
                    <a:gd name="T11" fmla="*/ 2556 h 3198"/>
                    <a:gd name="T12" fmla="*/ 1440 w 4254"/>
                    <a:gd name="T13" fmla="*/ 2478 h 3198"/>
                    <a:gd name="T14" fmla="*/ 1344 w 4254"/>
                    <a:gd name="T15" fmla="*/ 2382 h 3198"/>
                    <a:gd name="T16" fmla="*/ 1277 w 4254"/>
                    <a:gd name="T17" fmla="*/ 2268 h 3198"/>
                    <a:gd name="T18" fmla="*/ 1260 w 4254"/>
                    <a:gd name="T19" fmla="*/ 2142 h 3198"/>
                    <a:gd name="T20" fmla="*/ 1290 w 4254"/>
                    <a:gd name="T21" fmla="*/ 2016 h 3198"/>
                    <a:gd name="T22" fmla="*/ 1344 w 4254"/>
                    <a:gd name="T23" fmla="*/ 1920 h 3198"/>
                    <a:gd name="T24" fmla="*/ 1482 w 4254"/>
                    <a:gd name="T25" fmla="*/ 1752 h 3198"/>
                    <a:gd name="T26" fmla="*/ 1746 w 4254"/>
                    <a:gd name="T27" fmla="*/ 1542 h 3198"/>
                    <a:gd name="T28" fmla="*/ 2046 w 4254"/>
                    <a:gd name="T29" fmla="*/ 1356 h 3198"/>
                    <a:gd name="T30" fmla="*/ 2352 w 4254"/>
                    <a:gd name="T31" fmla="*/ 1188 h 3198"/>
                    <a:gd name="T32" fmla="*/ 2574 w 4254"/>
                    <a:gd name="T33" fmla="*/ 1074 h 3198"/>
                    <a:gd name="T34" fmla="*/ 2844 w 4254"/>
                    <a:gd name="T35" fmla="*/ 960 h 3198"/>
                    <a:gd name="T36" fmla="*/ 3120 w 4254"/>
                    <a:gd name="T37" fmla="*/ 840 h 3198"/>
                    <a:gd name="T38" fmla="*/ 3432 w 4254"/>
                    <a:gd name="T39" fmla="*/ 720 h 3198"/>
                    <a:gd name="T40" fmla="*/ 3804 w 4254"/>
                    <a:gd name="T41" fmla="*/ 588 h 3198"/>
                    <a:gd name="T42" fmla="*/ 4056 w 4254"/>
                    <a:gd name="T43" fmla="*/ 150 h 3198"/>
                    <a:gd name="T44" fmla="*/ 3168 w 4254"/>
                    <a:gd name="T45" fmla="*/ 156 h 3198"/>
                    <a:gd name="T46" fmla="*/ 2670 w 4254"/>
                    <a:gd name="T47" fmla="*/ 354 h 3198"/>
                    <a:gd name="T48" fmla="*/ 2250 w 4254"/>
                    <a:gd name="T49" fmla="*/ 528 h 3198"/>
                    <a:gd name="T50" fmla="*/ 1890 w 4254"/>
                    <a:gd name="T51" fmla="*/ 684 h 3198"/>
                    <a:gd name="T52" fmla="*/ 1554 w 4254"/>
                    <a:gd name="T53" fmla="*/ 846 h 3198"/>
                    <a:gd name="T54" fmla="*/ 1260 w 4254"/>
                    <a:gd name="T55" fmla="*/ 1002 h 3198"/>
                    <a:gd name="T56" fmla="*/ 957 w 4254"/>
                    <a:gd name="T57" fmla="*/ 1173 h 3198"/>
                    <a:gd name="T58" fmla="*/ 774 w 4254"/>
                    <a:gd name="T59" fmla="*/ 1284 h 3198"/>
                    <a:gd name="T60" fmla="*/ 420 w 4254"/>
                    <a:gd name="T61" fmla="*/ 1560 h 3198"/>
                    <a:gd name="T62" fmla="*/ 234 w 4254"/>
                    <a:gd name="T63" fmla="*/ 1740 h 3198"/>
                    <a:gd name="T64" fmla="*/ 108 w 4254"/>
                    <a:gd name="T65" fmla="*/ 1908 h 3198"/>
                    <a:gd name="T66" fmla="*/ 48 w 4254"/>
                    <a:gd name="T67" fmla="*/ 2028 h 3198"/>
                    <a:gd name="T68" fmla="*/ 0 w 4254"/>
                    <a:gd name="T69" fmla="*/ 2232 h 3198"/>
                    <a:gd name="T70" fmla="*/ 30 w 4254"/>
                    <a:gd name="T71" fmla="*/ 2370 h 3198"/>
                    <a:gd name="T72" fmla="*/ 72 w 4254"/>
                    <a:gd name="T73" fmla="*/ 2460 h 3198"/>
                    <a:gd name="T74" fmla="*/ 165 w 4254"/>
                    <a:gd name="T75" fmla="*/ 2570 h 3198"/>
                    <a:gd name="T76" fmla="*/ 275 w 4254"/>
                    <a:gd name="T77" fmla="*/ 2658 h 3198"/>
                    <a:gd name="T78" fmla="*/ 426 w 4254"/>
                    <a:gd name="T79" fmla="*/ 2742 h 3198"/>
                    <a:gd name="T80" fmla="*/ 558 w 4254"/>
                    <a:gd name="T81" fmla="*/ 2802 h 3198"/>
                    <a:gd name="T82" fmla="*/ 714 w 4254"/>
                    <a:gd name="T83" fmla="*/ 2862 h 3198"/>
                    <a:gd name="T84" fmla="*/ 1332 w 4254"/>
                    <a:gd name="T85" fmla="*/ 3054 h 3198"/>
                    <a:gd name="T86" fmla="*/ 2340 w 4254"/>
                    <a:gd name="T87" fmla="*/ 3180 h 3198"/>
                    <a:gd name="T88" fmla="*/ 2850 w 4254"/>
                    <a:gd name="T89" fmla="*/ 3054 h 3198"/>
                    <a:gd name="T90" fmla="*/ 3030 w 4254"/>
                    <a:gd name="T91" fmla="*/ 2760 h 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254" h="3198">
                      <a:moveTo>
                        <a:pt x="3030" y="2760"/>
                      </a:moveTo>
                      <a:cubicBezTo>
                        <a:pt x="2994" y="2724"/>
                        <a:pt x="2898" y="2766"/>
                        <a:pt x="2808" y="2772"/>
                      </a:cubicBezTo>
                      <a:cubicBezTo>
                        <a:pt x="2736" y="2784"/>
                        <a:pt x="2676" y="2790"/>
                        <a:pt x="2604" y="2790"/>
                      </a:cubicBezTo>
                      <a:cubicBezTo>
                        <a:pt x="2532" y="2790"/>
                        <a:pt x="2448" y="2784"/>
                        <a:pt x="2394" y="2778"/>
                      </a:cubicBezTo>
                      <a:cubicBezTo>
                        <a:pt x="2316" y="2766"/>
                        <a:pt x="2214" y="2754"/>
                        <a:pt x="2190" y="2748"/>
                      </a:cubicBezTo>
                      <a:cubicBezTo>
                        <a:pt x="2160" y="2742"/>
                        <a:pt x="2081" y="2727"/>
                        <a:pt x="2051" y="2721"/>
                      </a:cubicBezTo>
                      <a:cubicBezTo>
                        <a:pt x="2003" y="2709"/>
                        <a:pt x="1968" y="2700"/>
                        <a:pt x="1926" y="2688"/>
                      </a:cubicBezTo>
                      <a:cubicBezTo>
                        <a:pt x="1902" y="2682"/>
                        <a:pt x="1859" y="2670"/>
                        <a:pt x="1841" y="2664"/>
                      </a:cubicBezTo>
                      <a:cubicBezTo>
                        <a:pt x="1809" y="2654"/>
                        <a:pt x="1765" y="2638"/>
                        <a:pt x="1734" y="2628"/>
                      </a:cubicBezTo>
                      <a:cubicBezTo>
                        <a:pt x="1710" y="2616"/>
                        <a:pt x="1686" y="2610"/>
                        <a:pt x="1668" y="2604"/>
                      </a:cubicBezTo>
                      <a:cubicBezTo>
                        <a:pt x="1650" y="2598"/>
                        <a:pt x="1638" y="2586"/>
                        <a:pt x="1620" y="2580"/>
                      </a:cubicBezTo>
                      <a:cubicBezTo>
                        <a:pt x="1602" y="2574"/>
                        <a:pt x="1590" y="2562"/>
                        <a:pt x="1572" y="2556"/>
                      </a:cubicBezTo>
                      <a:cubicBezTo>
                        <a:pt x="1542" y="2538"/>
                        <a:pt x="1512" y="2520"/>
                        <a:pt x="1482" y="2502"/>
                      </a:cubicBezTo>
                      <a:cubicBezTo>
                        <a:pt x="1470" y="2496"/>
                        <a:pt x="1452" y="2484"/>
                        <a:pt x="1440" y="2478"/>
                      </a:cubicBezTo>
                      <a:cubicBezTo>
                        <a:pt x="1416" y="2460"/>
                        <a:pt x="1392" y="2436"/>
                        <a:pt x="1374" y="2418"/>
                      </a:cubicBezTo>
                      <a:cubicBezTo>
                        <a:pt x="1362" y="2406"/>
                        <a:pt x="1356" y="2394"/>
                        <a:pt x="1344" y="2382"/>
                      </a:cubicBezTo>
                      <a:cubicBezTo>
                        <a:pt x="1332" y="2365"/>
                        <a:pt x="1313" y="2335"/>
                        <a:pt x="1302" y="2316"/>
                      </a:cubicBezTo>
                      <a:cubicBezTo>
                        <a:pt x="1290" y="2298"/>
                        <a:pt x="1283" y="2286"/>
                        <a:pt x="1277" y="2268"/>
                      </a:cubicBezTo>
                      <a:cubicBezTo>
                        <a:pt x="1271" y="2256"/>
                        <a:pt x="1268" y="2247"/>
                        <a:pt x="1260" y="2220"/>
                      </a:cubicBezTo>
                      <a:cubicBezTo>
                        <a:pt x="1257" y="2199"/>
                        <a:pt x="1259" y="2162"/>
                        <a:pt x="1260" y="2142"/>
                      </a:cubicBezTo>
                      <a:cubicBezTo>
                        <a:pt x="1260" y="2130"/>
                        <a:pt x="1266" y="2112"/>
                        <a:pt x="1266" y="2100"/>
                      </a:cubicBezTo>
                      <a:cubicBezTo>
                        <a:pt x="1271" y="2079"/>
                        <a:pt x="1283" y="2036"/>
                        <a:pt x="1290" y="2016"/>
                      </a:cubicBezTo>
                      <a:cubicBezTo>
                        <a:pt x="1296" y="2004"/>
                        <a:pt x="1302" y="1992"/>
                        <a:pt x="1308" y="1980"/>
                      </a:cubicBezTo>
                      <a:cubicBezTo>
                        <a:pt x="1320" y="1962"/>
                        <a:pt x="1329" y="1944"/>
                        <a:pt x="1344" y="1920"/>
                      </a:cubicBezTo>
                      <a:cubicBezTo>
                        <a:pt x="1362" y="1890"/>
                        <a:pt x="1379" y="1868"/>
                        <a:pt x="1397" y="1844"/>
                      </a:cubicBezTo>
                      <a:cubicBezTo>
                        <a:pt x="1420" y="1816"/>
                        <a:pt x="1440" y="1792"/>
                        <a:pt x="1482" y="1752"/>
                      </a:cubicBezTo>
                      <a:cubicBezTo>
                        <a:pt x="1517" y="1720"/>
                        <a:pt x="1606" y="1643"/>
                        <a:pt x="1650" y="1608"/>
                      </a:cubicBezTo>
                      <a:cubicBezTo>
                        <a:pt x="1674" y="1590"/>
                        <a:pt x="1713" y="1565"/>
                        <a:pt x="1746" y="1542"/>
                      </a:cubicBezTo>
                      <a:cubicBezTo>
                        <a:pt x="1800" y="1506"/>
                        <a:pt x="1824" y="1488"/>
                        <a:pt x="1884" y="1452"/>
                      </a:cubicBezTo>
                      <a:cubicBezTo>
                        <a:pt x="1934" y="1421"/>
                        <a:pt x="2004" y="1381"/>
                        <a:pt x="2046" y="1356"/>
                      </a:cubicBezTo>
                      <a:cubicBezTo>
                        <a:pt x="2076" y="1338"/>
                        <a:pt x="2106" y="1320"/>
                        <a:pt x="2136" y="1302"/>
                      </a:cubicBezTo>
                      <a:cubicBezTo>
                        <a:pt x="2187" y="1274"/>
                        <a:pt x="2297" y="1217"/>
                        <a:pt x="2352" y="1188"/>
                      </a:cubicBezTo>
                      <a:cubicBezTo>
                        <a:pt x="2388" y="1170"/>
                        <a:pt x="2424" y="1152"/>
                        <a:pt x="2466" y="1128"/>
                      </a:cubicBezTo>
                      <a:cubicBezTo>
                        <a:pt x="2502" y="1110"/>
                        <a:pt x="2538" y="1092"/>
                        <a:pt x="2574" y="1074"/>
                      </a:cubicBezTo>
                      <a:cubicBezTo>
                        <a:pt x="2622" y="1056"/>
                        <a:pt x="2670" y="1038"/>
                        <a:pt x="2712" y="1014"/>
                      </a:cubicBezTo>
                      <a:cubicBezTo>
                        <a:pt x="2754" y="996"/>
                        <a:pt x="2796" y="978"/>
                        <a:pt x="2844" y="960"/>
                      </a:cubicBezTo>
                      <a:cubicBezTo>
                        <a:pt x="2892" y="942"/>
                        <a:pt x="2940" y="918"/>
                        <a:pt x="2988" y="900"/>
                      </a:cubicBezTo>
                      <a:cubicBezTo>
                        <a:pt x="3047" y="875"/>
                        <a:pt x="3072" y="858"/>
                        <a:pt x="3120" y="840"/>
                      </a:cubicBezTo>
                      <a:cubicBezTo>
                        <a:pt x="3168" y="822"/>
                        <a:pt x="3215" y="800"/>
                        <a:pt x="3269" y="782"/>
                      </a:cubicBezTo>
                      <a:cubicBezTo>
                        <a:pt x="3323" y="758"/>
                        <a:pt x="3378" y="738"/>
                        <a:pt x="3432" y="720"/>
                      </a:cubicBezTo>
                      <a:cubicBezTo>
                        <a:pt x="3486" y="702"/>
                        <a:pt x="3540" y="684"/>
                        <a:pt x="3600" y="666"/>
                      </a:cubicBezTo>
                      <a:cubicBezTo>
                        <a:pt x="3666" y="642"/>
                        <a:pt x="3732" y="612"/>
                        <a:pt x="3804" y="588"/>
                      </a:cubicBezTo>
                      <a:cubicBezTo>
                        <a:pt x="3876" y="558"/>
                        <a:pt x="3942" y="528"/>
                        <a:pt x="4014" y="504"/>
                      </a:cubicBezTo>
                      <a:cubicBezTo>
                        <a:pt x="4254" y="408"/>
                        <a:pt x="4176" y="210"/>
                        <a:pt x="4056" y="150"/>
                      </a:cubicBezTo>
                      <a:cubicBezTo>
                        <a:pt x="3918" y="84"/>
                        <a:pt x="3690" y="0"/>
                        <a:pt x="3426" y="84"/>
                      </a:cubicBezTo>
                      <a:cubicBezTo>
                        <a:pt x="3336" y="108"/>
                        <a:pt x="3252" y="132"/>
                        <a:pt x="3168" y="156"/>
                      </a:cubicBezTo>
                      <a:cubicBezTo>
                        <a:pt x="3066" y="192"/>
                        <a:pt x="2970" y="234"/>
                        <a:pt x="2874" y="270"/>
                      </a:cubicBezTo>
                      <a:cubicBezTo>
                        <a:pt x="2808" y="300"/>
                        <a:pt x="2736" y="324"/>
                        <a:pt x="2670" y="354"/>
                      </a:cubicBezTo>
                      <a:cubicBezTo>
                        <a:pt x="2592" y="384"/>
                        <a:pt x="2520" y="414"/>
                        <a:pt x="2448" y="444"/>
                      </a:cubicBezTo>
                      <a:cubicBezTo>
                        <a:pt x="2382" y="474"/>
                        <a:pt x="2316" y="498"/>
                        <a:pt x="2250" y="528"/>
                      </a:cubicBezTo>
                      <a:cubicBezTo>
                        <a:pt x="2184" y="552"/>
                        <a:pt x="2124" y="576"/>
                        <a:pt x="2058" y="606"/>
                      </a:cubicBezTo>
                      <a:cubicBezTo>
                        <a:pt x="2004" y="630"/>
                        <a:pt x="1944" y="660"/>
                        <a:pt x="1890" y="684"/>
                      </a:cubicBezTo>
                      <a:cubicBezTo>
                        <a:pt x="1830" y="714"/>
                        <a:pt x="1775" y="738"/>
                        <a:pt x="1721" y="762"/>
                      </a:cubicBezTo>
                      <a:cubicBezTo>
                        <a:pt x="1667" y="792"/>
                        <a:pt x="1608" y="822"/>
                        <a:pt x="1554" y="846"/>
                      </a:cubicBezTo>
                      <a:cubicBezTo>
                        <a:pt x="1506" y="876"/>
                        <a:pt x="1452" y="900"/>
                        <a:pt x="1404" y="924"/>
                      </a:cubicBezTo>
                      <a:cubicBezTo>
                        <a:pt x="1356" y="948"/>
                        <a:pt x="1308" y="972"/>
                        <a:pt x="1260" y="1002"/>
                      </a:cubicBezTo>
                      <a:cubicBezTo>
                        <a:pt x="1170" y="1044"/>
                        <a:pt x="1133" y="1067"/>
                        <a:pt x="1043" y="1121"/>
                      </a:cubicBezTo>
                      <a:cubicBezTo>
                        <a:pt x="988" y="1152"/>
                        <a:pt x="983" y="1158"/>
                        <a:pt x="957" y="1173"/>
                      </a:cubicBezTo>
                      <a:cubicBezTo>
                        <a:pt x="931" y="1188"/>
                        <a:pt x="918" y="1194"/>
                        <a:pt x="888" y="1212"/>
                      </a:cubicBezTo>
                      <a:cubicBezTo>
                        <a:pt x="846" y="1236"/>
                        <a:pt x="810" y="1260"/>
                        <a:pt x="774" y="1284"/>
                      </a:cubicBezTo>
                      <a:cubicBezTo>
                        <a:pt x="714" y="1332"/>
                        <a:pt x="642" y="1374"/>
                        <a:pt x="582" y="1422"/>
                      </a:cubicBezTo>
                      <a:cubicBezTo>
                        <a:pt x="528" y="1464"/>
                        <a:pt x="474" y="1512"/>
                        <a:pt x="420" y="1560"/>
                      </a:cubicBezTo>
                      <a:cubicBezTo>
                        <a:pt x="396" y="1578"/>
                        <a:pt x="372" y="1602"/>
                        <a:pt x="354" y="1620"/>
                      </a:cubicBezTo>
                      <a:cubicBezTo>
                        <a:pt x="323" y="1650"/>
                        <a:pt x="263" y="1710"/>
                        <a:pt x="234" y="1740"/>
                      </a:cubicBezTo>
                      <a:cubicBezTo>
                        <a:pt x="216" y="1758"/>
                        <a:pt x="198" y="1782"/>
                        <a:pt x="180" y="1800"/>
                      </a:cubicBezTo>
                      <a:cubicBezTo>
                        <a:pt x="156" y="1836"/>
                        <a:pt x="132" y="1872"/>
                        <a:pt x="108" y="1908"/>
                      </a:cubicBezTo>
                      <a:cubicBezTo>
                        <a:pt x="96" y="1926"/>
                        <a:pt x="78" y="1956"/>
                        <a:pt x="72" y="1974"/>
                      </a:cubicBezTo>
                      <a:cubicBezTo>
                        <a:pt x="60" y="1992"/>
                        <a:pt x="54" y="2010"/>
                        <a:pt x="48" y="2028"/>
                      </a:cubicBezTo>
                      <a:cubicBezTo>
                        <a:pt x="36" y="2064"/>
                        <a:pt x="18" y="2100"/>
                        <a:pt x="12" y="2130"/>
                      </a:cubicBezTo>
                      <a:cubicBezTo>
                        <a:pt x="4" y="2164"/>
                        <a:pt x="1" y="2207"/>
                        <a:pt x="0" y="2232"/>
                      </a:cubicBezTo>
                      <a:cubicBezTo>
                        <a:pt x="0" y="2250"/>
                        <a:pt x="4" y="2279"/>
                        <a:pt x="8" y="2297"/>
                      </a:cubicBezTo>
                      <a:cubicBezTo>
                        <a:pt x="14" y="2327"/>
                        <a:pt x="18" y="2340"/>
                        <a:pt x="30" y="2370"/>
                      </a:cubicBezTo>
                      <a:cubicBezTo>
                        <a:pt x="36" y="2388"/>
                        <a:pt x="42" y="2408"/>
                        <a:pt x="48" y="2420"/>
                      </a:cubicBezTo>
                      <a:cubicBezTo>
                        <a:pt x="60" y="2438"/>
                        <a:pt x="60" y="2444"/>
                        <a:pt x="72" y="2460"/>
                      </a:cubicBezTo>
                      <a:cubicBezTo>
                        <a:pt x="78" y="2472"/>
                        <a:pt x="96" y="2496"/>
                        <a:pt x="108" y="2508"/>
                      </a:cubicBezTo>
                      <a:cubicBezTo>
                        <a:pt x="132" y="2532"/>
                        <a:pt x="134" y="2543"/>
                        <a:pt x="165" y="2570"/>
                      </a:cubicBezTo>
                      <a:cubicBezTo>
                        <a:pt x="188" y="2594"/>
                        <a:pt x="204" y="2604"/>
                        <a:pt x="216" y="2616"/>
                      </a:cubicBezTo>
                      <a:cubicBezTo>
                        <a:pt x="228" y="2628"/>
                        <a:pt x="263" y="2646"/>
                        <a:pt x="275" y="2658"/>
                      </a:cubicBezTo>
                      <a:cubicBezTo>
                        <a:pt x="301" y="2674"/>
                        <a:pt x="344" y="2696"/>
                        <a:pt x="372" y="2712"/>
                      </a:cubicBezTo>
                      <a:cubicBezTo>
                        <a:pt x="390" y="2724"/>
                        <a:pt x="408" y="2736"/>
                        <a:pt x="426" y="2742"/>
                      </a:cubicBezTo>
                      <a:cubicBezTo>
                        <a:pt x="450" y="2754"/>
                        <a:pt x="468" y="2760"/>
                        <a:pt x="492" y="2772"/>
                      </a:cubicBezTo>
                      <a:cubicBezTo>
                        <a:pt x="510" y="2784"/>
                        <a:pt x="534" y="2790"/>
                        <a:pt x="558" y="2802"/>
                      </a:cubicBezTo>
                      <a:cubicBezTo>
                        <a:pt x="582" y="2808"/>
                        <a:pt x="606" y="2820"/>
                        <a:pt x="630" y="2832"/>
                      </a:cubicBezTo>
                      <a:cubicBezTo>
                        <a:pt x="654" y="2838"/>
                        <a:pt x="690" y="2856"/>
                        <a:pt x="714" y="2862"/>
                      </a:cubicBezTo>
                      <a:cubicBezTo>
                        <a:pt x="744" y="2868"/>
                        <a:pt x="990" y="2952"/>
                        <a:pt x="1014" y="2964"/>
                      </a:cubicBezTo>
                      <a:cubicBezTo>
                        <a:pt x="1242" y="3030"/>
                        <a:pt x="1296" y="3048"/>
                        <a:pt x="1332" y="3054"/>
                      </a:cubicBezTo>
                      <a:cubicBezTo>
                        <a:pt x="1470" y="3090"/>
                        <a:pt x="1739" y="3135"/>
                        <a:pt x="1854" y="3159"/>
                      </a:cubicBezTo>
                      <a:cubicBezTo>
                        <a:pt x="2022" y="3177"/>
                        <a:pt x="2076" y="3198"/>
                        <a:pt x="2340" y="3180"/>
                      </a:cubicBezTo>
                      <a:cubicBezTo>
                        <a:pt x="2466" y="3168"/>
                        <a:pt x="2580" y="3150"/>
                        <a:pt x="2676" y="3120"/>
                      </a:cubicBezTo>
                      <a:cubicBezTo>
                        <a:pt x="2748" y="3102"/>
                        <a:pt x="2790" y="3078"/>
                        <a:pt x="2850" y="3054"/>
                      </a:cubicBezTo>
                      <a:cubicBezTo>
                        <a:pt x="2898" y="3030"/>
                        <a:pt x="2940" y="3006"/>
                        <a:pt x="2970" y="2976"/>
                      </a:cubicBezTo>
                      <a:cubicBezTo>
                        <a:pt x="3012" y="2934"/>
                        <a:pt x="3084" y="2808"/>
                        <a:pt x="3030" y="27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0075" name="Group 1675"/>
              <p:cNvGrpSpPr>
                <a:grpSpLocks noChangeAspect="1"/>
              </p:cNvGrpSpPr>
              <p:nvPr userDrawn="1"/>
            </p:nvGrpSpPr>
            <p:grpSpPr bwMode="auto">
              <a:xfrm>
                <a:off x="756" y="251"/>
                <a:ext cx="410" cy="365"/>
                <a:chOff x="263" y="236"/>
                <a:chExt cx="2531" cy="2254"/>
              </a:xfrm>
            </p:grpSpPr>
            <p:sp>
              <p:nvSpPr>
                <p:cNvPr id="360076" name="Freeform 1676"/>
                <p:cNvSpPr>
                  <a:spLocks noChangeAspect="1"/>
                </p:cNvSpPr>
                <p:nvPr/>
              </p:nvSpPr>
              <p:spPr bwMode="auto">
                <a:xfrm>
                  <a:off x="2120" y="669"/>
                  <a:ext cx="642" cy="418"/>
                </a:xfrm>
                <a:custGeom>
                  <a:avLst/>
                  <a:gdLst>
                    <a:gd name="T0" fmla="*/ 89 w 181"/>
                    <a:gd name="T1" fmla="*/ 117 h 118"/>
                    <a:gd name="T2" fmla="*/ 180 w 181"/>
                    <a:gd name="T3" fmla="*/ 61 h 118"/>
                    <a:gd name="T4" fmla="*/ 96 w 181"/>
                    <a:gd name="T5" fmla="*/ 1 h 118"/>
                    <a:gd name="T6" fmla="*/ 2 w 181"/>
                    <a:gd name="T7" fmla="*/ 56 h 118"/>
                    <a:gd name="T8" fmla="*/ 89 w 181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8">
                      <a:moveTo>
                        <a:pt x="89" y="117"/>
                      </a:moveTo>
                      <a:cubicBezTo>
                        <a:pt x="138" y="118"/>
                        <a:pt x="178" y="93"/>
                        <a:pt x="180" y="61"/>
                      </a:cubicBezTo>
                      <a:cubicBezTo>
                        <a:pt x="181" y="30"/>
                        <a:pt x="143" y="3"/>
                        <a:pt x="96" y="1"/>
                      </a:cubicBezTo>
                      <a:cubicBezTo>
                        <a:pt x="47" y="0"/>
                        <a:pt x="5" y="24"/>
                        <a:pt x="2" y="56"/>
                      </a:cubicBezTo>
                      <a:cubicBezTo>
                        <a:pt x="0" y="89"/>
                        <a:pt x="39" y="116"/>
                        <a:pt x="89" y="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7" name="Freeform 1677"/>
                <p:cNvSpPr>
                  <a:spLocks noChangeAspect="1"/>
                </p:cNvSpPr>
                <p:nvPr/>
              </p:nvSpPr>
              <p:spPr bwMode="auto">
                <a:xfrm>
                  <a:off x="1054" y="1304"/>
                  <a:ext cx="642" cy="422"/>
                </a:xfrm>
                <a:custGeom>
                  <a:avLst/>
                  <a:gdLst>
                    <a:gd name="T0" fmla="*/ 88 w 181"/>
                    <a:gd name="T1" fmla="*/ 118 h 119"/>
                    <a:gd name="T2" fmla="*/ 179 w 181"/>
                    <a:gd name="T3" fmla="*/ 62 h 119"/>
                    <a:gd name="T4" fmla="*/ 95 w 181"/>
                    <a:gd name="T5" fmla="*/ 2 h 119"/>
                    <a:gd name="T6" fmla="*/ 2 w 181"/>
                    <a:gd name="T7" fmla="*/ 57 h 119"/>
                    <a:gd name="T8" fmla="*/ 88 w 181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9">
                      <a:moveTo>
                        <a:pt x="88" y="118"/>
                      </a:moveTo>
                      <a:cubicBezTo>
                        <a:pt x="138" y="119"/>
                        <a:pt x="178" y="93"/>
                        <a:pt x="179" y="62"/>
                      </a:cubicBezTo>
                      <a:cubicBezTo>
                        <a:pt x="181" y="30"/>
                        <a:pt x="143" y="4"/>
                        <a:pt x="95" y="2"/>
                      </a:cubicBezTo>
                      <a:cubicBezTo>
                        <a:pt x="47" y="0"/>
                        <a:pt x="4" y="25"/>
                        <a:pt x="2" y="57"/>
                      </a:cubicBezTo>
                      <a:cubicBezTo>
                        <a:pt x="0" y="89"/>
                        <a:pt x="39" y="117"/>
                        <a:pt x="88" y="1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8" name="Freeform 1678"/>
                <p:cNvSpPr>
                  <a:spLocks noChangeAspect="1"/>
                </p:cNvSpPr>
                <p:nvPr/>
              </p:nvSpPr>
              <p:spPr bwMode="auto">
                <a:xfrm>
                  <a:off x="575" y="1094"/>
                  <a:ext cx="2207" cy="1388"/>
                </a:xfrm>
                <a:custGeom>
                  <a:avLst/>
                  <a:gdLst>
                    <a:gd name="T0" fmla="*/ 420 w 3732"/>
                    <a:gd name="T1" fmla="*/ 1566 h 2347"/>
                    <a:gd name="T2" fmla="*/ 702 w 3732"/>
                    <a:gd name="T3" fmla="*/ 1662 h 2347"/>
                    <a:gd name="T4" fmla="*/ 840 w 3732"/>
                    <a:gd name="T5" fmla="*/ 1704 h 2347"/>
                    <a:gd name="T6" fmla="*/ 1050 w 3732"/>
                    <a:gd name="T7" fmla="*/ 1758 h 2347"/>
                    <a:gd name="T8" fmla="*/ 1242 w 3732"/>
                    <a:gd name="T9" fmla="*/ 1800 h 2347"/>
                    <a:gd name="T10" fmla="*/ 1466 w 3732"/>
                    <a:gd name="T11" fmla="*/ 1829 h 2347"/>
                    <a:gd name="T12" fmla="*/ 1752 w 3732"/>
                    <a:gd name="T13" fmla="*/ 1836 h 2347"/>
                    <a:gd name="T14" fmla="*/ 1986 w 3732"/>
                    <a:gd name="T15" fmla="*/ 1812 h 2347"/>
                    <a:gd name="T16" fmla="*/ 2148 w 3732"/>
                    <a:gd name="T17" fmla="*/ 1770 h 2347"/>
                    <a:gd name="T18" fmla="*/ 2346 w 3732"/>
                    <a:gd name="T19" fmla="*/ 1692 h 2347"/>
                    <a:gd name="T20" fmla="*/ 2430 w 3732"/>
                    <a:gd name="T21" fmla="*/ 1638 h 2347"/>
                    <a:gd name="T22" fmla="*/ 2562 w 3732"/>
                    <a:gd name="T23" fmla="*/ 1530 h 2347"/>
                    <a:gd name="T24" fmla="*/ 2787 w 3732"/>
                    <a:gd name="T25" fmla="*/ 1151 h 2347"/>
                    <a:gd name="T26" fmla="*/ 2826 w 3732"/>
                    <a:gd name="T27" fmla="*/ 786 h 2347"/>
                    <a:gd name="T28" fmla="*/ 2778 w 3732"/>
                    <a:gd name="T29" fmla="*/ 432 h 2347"/>
                    <a:gd name="T30" fmla="*/ 2724 w 3732"/>
                    <a:gd name="T31" fmla="*/ 150 h 2347"/>
                    <a:gd name="T32" fmla="*/ 3588 w 3732"/>
                    <a:gd name="T33" fmla="*/ 198 h 2347"/>
                    <a:gd name="T34" fmla="*/ 3690 w 3732"/>
                    <a:gd name="T35" fmla="*/ 546 h 2347"/>
                    <a:gd name="T36" fmla="*/ 3714 w 3732"/>
                    <a:gd name="T37" fmla="*/ 750 h 2347"/>
                    <a:gd name="T38" fmla="*/ 3726 w 3732"/>
                    <a:gd name="T39" fmla="*/ 1080 h 2347"/>
                    <a:gd name="T40" fmla="*/ 3654 w 3732"/>
                    <a:gd name="T41" fmla="*/ 1476 h 2347"/>
                    <a:gd name="T42" fmla="*/ 3558 w 3732"/>
                    <a:gd name="T43" fmla="*/ 1692 h 2347"/>
                    <a:gd name="T44" fmla="*/ 3408 w 3732"/>
                    <a:gd name="T45" fmla="*/ 1896 h 2347"/>
                    <a:gd name="T46" fmla="*/ 3312 w 3732"/>
                    <a:gd name="T47" fmla="*/ 1986 h 2347"/>
                    <a:gd name="T48" fmla="*/ 3204 w 3732"/>
                    <a:gd name="T49" fmla="*/ 2070 h 2347"/>
                    <a:gd name="T50" fmla="*/ 3036 w 3732"/>
                    <a:gd name="T51" fmla="*/ 2166 h 2347"/>
                    <a:gd name="T52" fmla="*/ 2916 w 3732"/>
                    <a:gd name="T53" fmla="*/ 2220 h 2347"/>
                    <a:gd name="T54" fmla="*/ 2646 w 3732"/>
                    <a:gd name="T55" fmla="*/ 2298 h 2347"/>
                    <a:gd name="T56" fmla="*/ 2262 w 3732"/>
                    <a:gd name="T57" fmla="*/ 2346 h 2347"/>
                    <a:gd name="T58" fmla="*/ 1962 w 3732"/>
                    <a:gd name="T59" fmla="*/ 2328 h 2347"/>
                    <a:gd name="T60" fmla="*/ 1806 w 3732"/>
                    <a:gd name="T61" fmla="*/ 2316 h 2347"/>
                    <a:gd name="T62" fmla="*/ 1638 w 3732"/>
                    <a:gd name="T63" fmla="*/ 2292 h 2347"/>
                    <a:gd name="T64" fmla="*/ 1392 w 3732"/>
                    <a:gd name="T65" fmla="*/ 2244 h 2347"/>
                    <a:gd name="T66" fmla="*/ 1218 w 3732"/>
                    <a:gd name="T67" fmla="*/ 2202 h 2347"/>
                    <a:gd name="T68" fmla="*/ 960 w 3732"/>
                    <a:gd name="T69" fmla="*/ 2124 h 2347"/>
                    <a:gd name="T70" fmla="*/ 702 w 3732"/>
                    <a:gd name="T71" fmla="*/ 2034 h 2347"/>
                    <a:gd name="T72" fmla="*/ 522 w 3732"/>
                    <a:gd name="T73" fmla="*/ 1962 h 2347"/>
                    <a:gd name="T74" fmla="*/ 252 w 3732"/>
                    <a:gd name="T75" fmla="*/ 1848 h 2347"/>
                    <a:gd name="T76" fmla="*/ 6 w 3732"/>
                    <a:gd name="T77" fmla="*/ 1572 h 2347"/>
                    <a:gd name="T78" fmla="*/ 216 w 3732"/>
                    <a:gd name="T79" fmla="*/ 148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32" h="2347">
                      <a:moveTo>
                        <a:pt x="216" y="1488"/>
                      </a:moveTo>
                      <a:cubicBezTo>
                        <a:pt x="281" y="1506"/>
                        <a:pt x="366" y="1546"/>
                        <a:pt x="420" y="1566"/>
                      </a:cubicBezTo>
                      <a:cubicBezTo>
                        <a:pt x="462" y="1578"/>
                        <a:pt x="486" y="1590"/>
                        <a:pt x="540" y="1608"/>
                      </a:cubicBezTo>
                      <a:cubicBezTo>
                        <a:pt x="587" y="1624"/>
                        <a:pt x="663" y="1649"/>
                        <a:pt x="702" y="1662"/>
                      </a:cubicBezTo>
                      <a:cubicBezTo>
                        <a:pt x="726" y="1668"/>
                        <a:pt x="750" y="1680"/>
                        <a:pt x="774" y="1686"/>
                      </a:cubicBezTo>
                      <a:cubicBezTo>
                        <a:pt x="792" y="1692"/>
                        <a:pt x="816" y="1698"/>
                        <a:pt x="840" y="1704"/>
                      </a:cubicBezTo>
                      <a:cubicBezTo>
                        <a:pt x="874" y="1713"/>
                        <a:pt x="943" y="1731"/>
                        <a:pt x="978" y="1740"/>
                      </a:cubicBezTo>
                      <a:cubicBezTo>
                        <a:pt x="1002" y="1746"/>
                        <a:pt x="1026" y="1752"/>
                        <a:pt x="1050" y="1758"/>
                      </a:cubicBezTo>
                      <a:cubicBezTo>
                        <a:pt x="1084" y="1766"/>
                        <a:pt x="1150" y="1781"/>
                        <a:pt x="1182" y="1788"/>
                      </a:cubicBezTo>
                      <a:cubicBezTo>
                        <a:pt x="1206" y="1794"/>
                        <a:pt x="1224" y="1794"/>
                        <a:pt x="1242" y="1800"/>
                      </a:cubicBezTo>
                      <a:cubicBezTo>
                        <a:pt x="1266" y="1806"/>
                        <a:pt x="1290" y="1806"/>
                        <a:pt x="1314" y="1812"/>
                      </a:cubicBezTo>
                      <a:cubicBezTo>
                        <a:pt x="1351" y="1817"/>
                        <a:pt x="1413" y="1825"/>
                        <a:pt x="1466" y="1829"/>
                      </a:cubicBezTo>
                      <a:cubicBezTo>
                        <a:pt x="1509" y="1832"/>
                        <a:pt x="1580" y="1834"/>
                        <a:pt x="1632" y="1836"/>
                      </a:cubicBezTo>
                      <a:cubicBezTo>
                        <a:pt x="1683" y="1835"/>
                        <a:pt x="1710" y="1842"/>
                        <a:pt x="1752" y="1836"/>
                      </a:cubicBezTo>
                      <a:cubicBezTo>
                        <a:pt x="1792" y="1834"/>
                        <a:pt x="1823" y="1836"/>
                        <a:pt x="1862" y="1830"/>
                      </a:cubicBezTo>
                      <a:cubicBezTo>
                        <a:pt x="1901" y="1826"/>
                        <a:pt x="1956" y="1817"/>
                        <a:pt x="1986" y="1812"/>
                      </a:cubicBezTo>
                      <a:cubicBezTo>
                        <a:pt x="2025" y="1805"/>
                        <a:pt x="2067" y="1795"/>
                        <a:pt x="2094" y="1788"/>
                      </a:cubicBezTo>
                      <a:cubicBezTo>
                        <a:pt x="2112" y="1782"/>
                        <a:pt x="2130" y="1776"/>
                        <a:pt x="2148" y="1770"/>
                      </a:cubicBezTo>
                      <a:cubicBezTo>
                        <a:pt x="2173" y="1761"/>
                        <a:pt x="2209" y="1749"/>
                        <a:pt x="2234" y="1740"/>
                      </a:cubicBezTo>
                      <a:cubicBezTo>
                        <a:pt x="2267" y="1727"/>
                        <a:pt x="2320" y="1704"/>
                        <a:pt x="2346" y="1692"/>
                      </a:cubicBezTo>
                      <a:cubicBezTo>
                        <a:pt x="2358" y="1686"/>
                        <a:pt x="2370" y="1674"/>
                        <a:pt x="2388" y="1668"/>
                      </a:cubicBezTo>
                      <a:cubicBezTo>
                        <a:pt x="2400" y="1656"/>
                        <a:pt x="2418" y="1650"/>
                        <a:pt x="2430" y="1638"/>
                      </a:cubicBezTo>
                      <a:cubicBezTo>
                        <a:pt x="2460" y="1620"/>
                        <a:pt x="2484" y="1602"/>
                        <a:pt x="2508" y="1578"/>
                      </a:cubicBezTo>
                      <a:cubicBezTo>
                        <a:pt x="2520" y="1566"/>
                        <a:pt x="2550" y="1542"/>
                        <a:pt x="2562" y="1530"/>
                      </a:cubicBezTo>
                      <a:cubicBezTo>
                        <a:pt x="2622" y="1476"/>
                        <a:pt x="2688" y="1374"/>
                        <a:pt x="2730" y="1296"/>
                      </a:cubicBezTo>
                      <a:cubicBezTo>
                        <a:pt x="2766" y="1233"/>
                        <a:pt x="2775" y="1194"/>
                        <a:pt x="2787" y="1151"/>
                      </a:cubicBezTo>
                      <a:cubicBezTo>
                        <a:pt x="2802" y="1088"/>
                        <a:pt x="2814" y="979"/>
                        <a:pt x="2820" y="918"/>
                      </a:cubicBezTo>
                      <a:cubicBezTo>
                        <a:pt x="2820" y="900"/>
                        <a:pt x="2828" y="828"/>
                        <a:pt x="2826" y="786"/>
                      </a:cubicBezTo>
                      <a:cubicBezTo>
                        <a:pt x="2823" y="731"/>
                        <a:pt x="2816" y="641"/>
                        <a:pt x="2808" y="582"/>
                      </a:cubicBezTo>
                      <a:cubicBezTo>
                        <a:pt x="2802" y="546"/>
                        <a:pt x="2791" y="487"/>
                        <a:pt x="2778" y="432"/>
                      </a:cubicBezTo>
                      <a:cubicBezTo>
                        <a:pt x="2767" y="389"/>
                        <a:pt x="2739" y="299"/>
                        <a:pt x="2730" y="252"/>
                      </a:cubicBezTo>
                      <a:cubicBezTo>
                        <a:pt x="2724" y="216"/>
                        <a:pt x="2724" y="192"/>
                        <a:pt x="2724" y="150"/>
                      </a:cubicBezTo>
                      <a:cubicBezTo>
                        <a:pt x="2742" y="42"/>
                        <a:pt x="3000" y="0"/>
                        <a:pt x="3144" y="18"/>
                      </a:cubicBezTo>
                      <a:cubicBezTo>
                        <a:pt x="3306" y="36"/>
                        <a:pt x="3522" y="84"/>
                        <a:pt x="3588" y="198"/>
                      </a:cubicBezTo>
                      <a:cubicBezTo>
                        <a:pt x="3606" y="234"/>
                        <a:pt x="3624" y="270"/>
                        <a:pt x="3642" y="312"/>
                      </a:cubicBezTo>
                      <a:cubicBezTo>
                        <a:pt x="3659" y="370"/>
                        <a:pt x="3680" y="489"/>
                        <a:pt x="3690" y="546"/>
                      </a:cubicBezTo>
                      <a:cubicBezTo>
                        <a:pt x="3696" y="582"/>
                        <a:pt x="3696" y="618"/>
                        <a:pt x="3702" y="654"/>
                      </a:cubicBezTo>
                      <a:cubicBezTo>
                        <a:pt x="3708" y="684"/>
                        <a:pt x="3708" y="720"/>
                        <a:pt x="3714" y="750"/>
                      </a:cubicBezTo>
                      <a:cubicBezTo>
                        <a:pt x="3720" y="810"/>
                        <a:pt x="3726" y="870"/>
                        <a:pt x="3726" y="930"/>
                      </a:cubicBezTo>
                      <a:cubicBezTo>
                        <a:pt x="3732" y="996"/>
                        <a:pt x="3732" y="1020"/>
                        <a:pt x="3726" y="1080"/>
                      </a:cubicBezTo>
                      <a:cubicBezTo>
                        <a:pt x="3723" y="1137"/>
                        <a:pt x="3715" y="1226"/>
                        <a:pt x="3708" y="1272"/>
                      </a:cubicBezTo>
                      <a:cubicBezTo>
                        <a:pt x="3696" y="1338"/>
                        <a:pt x="3668" y="1429"/>
                        <a:pt x="3654" y="1476"/>
                      </a:cubicBezTo>
                      <a:cubicBezTo>
                        <a:pt x="3642" y="1500"/>
                        <a:pt x="3630" y="1536"/>
                        <a:pt x="3624" y="1554"/>
                      </a:cubicBezTo>
                      <a:cubicBezTo>
                        <a:pt x="3600" y="1602"/>
                        <a:pt x="3588" y="1644"/>
                        <a:pt x="3558" y="1692"/>
                      </a:cubicBezTo>
                      <a:cubicBezTo>
                        <a:pt x="3528" y="1734"/>
                        <a:pt x="3516" y="1752"/>
                        <a:pt x="3486" y="1794"/>
                      </a:cubicBezTo>
                      <a:cubicBezTo>
                        <a:pt x="3461" y="1828"/>
                        <a:pt x="3429" y="1871"/>
                        <a:pt x="3408" y="1896"/>
                      </a:cubicBezTo>
                      <a:cubicBezTo>
                        <a:pt x="3390" y="1914"/>
                        <a:pt x="3372" y="1926"/>
                        <a:pt x="3360" y="1944"/>
                      </a:cubicBezTo>
                      <a:cubicBezTo>
                        <a:pt x="3342" y="1956"/>
                        <a:pt x="3330" y="1974"/>
                        <a:pt x="3312" y="1986"/>
                      </a:cubicBezTo>
                      <a:cubicBezTo>
                        <a:pt x="3294" y="1998"/>
                        <a:pt x="3276" y="2016"/>
                        <a:pt x="3258" y="2028"/>
                      </a:cubicBezTo>
                      <a:cubicBezTo>
                        <a:pt x="3243" y="2043"/>
                        <a:pt x="3222" y="2052"/>
                        <a:pt x="3204" y="2070"/>
                      </a:cubicBezTo>
                      <a:cubicBezTo>
                        <a:pt x="3176" y="2088"/>
                        <a:pt x="3118" y="2120"/>
                        <a:pt x="3090" y="2136"/>
                      </a:cubicBezTo>
                      <a:cubicBezTo>
                        <a:pt x="3072" y="2148"/>
                        <a:pt x="3054" y="2154"/>
                        <a:pt x="3036" y="2166"/>
                      </a:cubicBezTo>
                      <a:cubicBezTo>
                        <a:pt x="3012" y="2178"/>
                        <a:pt x="2994" y="2184"/>
                        <a:pt x="2976" y="2196"/>
                      </a:cubicBezTo>
                      <a:cubicBezTo>
                        <a:pt x="2958" y="2202"/>
                        <a:pt x="2934" y="2214"/>
                        <a:pt x="2916" y="2220"/>
                      </a:cubicBezTo>
                      <a:cubicBezTo>
                        <a:pt x="2883" y="2232"/>
                        <a:pt x="2823" y="2255"/>
                        <a:pt x="2778" y="2268"/>
                      </a:cubicBezTo>
                      <a:cubicBezTo>
                        <a:pt x="2744" y="2277"/>
                        <a:pt x="2681" y="2291"/>
                        <a:pt x="2646" y="2298"/>
                      </a:cubicBezTo>
                      <a:cubicBezTo>
                        <a:pt x="2599" y="2307"/>
                        <a:pt x="2542" y="2319"/>
                        <a:pt x="2478" y="2327"/>
                      </a:cubicBezTo>
                      <a:cubicBezTo>
                        <a:pt x="2382" y="2339"/>
                        <a:pt x="2364" y="2340"/>
                        <a:pt x="2262" y="2346"/>
                      </a:cubicBezTo>
                      <a:cubicBezTo>
                        <a:pt x="2189" y="2347"/>
                        <a:pt x="2123" y="2341"/>
                        <a:pt x="2075" y="2337"/>
                      </a:cubicBezTo>
                      <a:cubicBezTo>
                        <a:pt x="2051" y="2337"/>
                        <a:pt x="1992" y="2334"/>
                        <a:pt x="1962" y="2328"/>
                      </a:cubicBezTo>
                      <a:cubicBezTo>
                        <a:pt x="1938" y="2328"/>
                        <a:pt x="1908" y="2328"/>
                        <a:pt x="1884" y="2322"/>
                      </a:cubicBezTo>
                      <a:cubicBezTo>
                        <a:pt x="1860" y="2322"/>
                        <a:pt x="1830" y="2316"/>
                        <a:pt x="1806" y="2316"/>
                      </a:cubicBezTo>
                      <a:cubicBezTo>
                        <a:pt x="1776" y="2310"/>
                        <a:pt x="1752" y="2310"/>
                        <a:pt x="1722" y="2304"/>
                      </a:cubicBezTo>
                      <a:cubicBezTo>
                        <a:pt x="1692" y="2298"/>
                        <a:pt x="1668" y="2298"/>
                        <a:pt x="1638" y="2292"/>
                      </a:cubicBezTo>
                      <a:cubicBezTo>
                        <a:pt x="1597" y="2285"/>
                        <a:pt x="1517" y="2270"/>
                        <a:pt x="1476" y="2262"/>
                      </a:cubicBezTo>
                      <a:cubicBezTo>
                        <a:pt x="1446" y="2256"/>
                        <a:pt x="1422" y="2250"/>
                        <a:pt x="1392" y="2244"/>
                      </a:cubicBezTo>
                      <a:cubicBezTo>
                        <a:pt x="1362" y="2238"/>
                        <a:pt x="1332" y="2232"/>
                        <a:pt x="1308" y="2226"/>
                      </a:cubicBezTo>
                      <a:cubicBezTo>
                        <a:pt x="1278" y="2214"/>
                        <a:pt x="1248" y="2208"/>
                        <a:pt x="1218" y="2202"/>
                      </a:cubicBezTo>
                      <a:cubicBezTo>
                        <a:pt x="1188" y="2196"/>
                        <a:pt x="1164" y="2184"/>
                        <a:pt x="1134" y="2178"/>
                      </a:cubicBezTo>
                      <a:cubicBezTo>
                        <a:pt x="1091" y="2165"/>
                        <a:pt x="1003" y="2138"/>
                        <a:pt x="960" y="2124"/>
                      </a:cubicBezTo>
                      <a:cubicBezTo>
                        <a:pt x="902" y="2105"/>
                        <a:pt x="829" y="2079"/>
                        <a:pt x="786" y="2064"/>
                      </a:cubicBezTo>
                      <a:cubicBezTo>
                        <a:pt x="756" y="2052"/>
                        <a:pt x="732" y="2046"/>
                        <a:pt x="702" y="2034"/>
                      </a:cubicBezTo>
                      <a:cubicBezTo>
                        <a:pt x="672" y="2022"/>
                        <a:pt x="642" y="2010"/>
                        <a:pt x="612" y="1998"/>
                      </a:cubicBezTo>
                      <a:cubicBezTo>
                        <a:pt x="582" y="1986"/>
                        <a:pt x="552" y="1974"/>
                        <a:pt x="522" y="1962"/>
                      </a:cubicBezTo>
                      <a:cubicBezTo>
                        <a:pt x="492" y="1950"/>
                        <a:pt x="462" y="1938"/>
                        <a:pt x="432" y="1926"/>
                      </a:cubicBezTo>
                      <a:cubicBezTo>
                        <a:pt x="387" y="1907"/>
                        <a:pt x="298" y="1869"/>
                        <a:pt x="252" y="1848"/>
                      </a:cubicBezTo>
                      <a:cubicBezTo>
                        <a:pt x="222" y="1830"/>
                        <a:pt x="186" y="1818"/>
                        <a:pt x="156" y="1800"/>
                      </a:cubicBezTo>
                      <a:cubicBezTo>
                        <a:pt x="42" y="1722"/>
                        <a:pt x="12" y="1626"/>
                        <a:pt x="6" y="1572"/>
                      </a:cubicBezTo>
                      <a:cubicBezTo>
                        <a:pt x="0" y="1536"/>
                        <a:pt x="0" y="1476"/>
                        <a:pt x="30" y="1458"/>
                      </a:cubicBezTo>
                      <a:cubicBezTo>
                        <a:pt x="72" y="1428"/>
                        <a:pt x="120" y="1458"/>
                        <a:pt x="216" y="148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9" name="Freeform 1679"/>
                <p:cNvSpPr>
                  <a:spLocks noChangeAspect="1"/>
                </p:cNvSpPr>
                <p:nvPr/>
              </p:nvSpPr>
              <p:spPr bwMode="auto">
                <a:xfrm>
                  <a:off x="263" y="236"/>
                  <a:ext cx="2516" cy="1890"/>
                </a:xfrm>
                <a:custGeom>
                  <a:avLst/>
                  <a:gdLst>
                    <a:gd name="T0" fmla="*/ 2808 w 4254"/>
                    <a:gd name="T1" fmla="*/ 2772 h 3198"/>
                    <a:gd name="T2" fmla="*/ 2394 w 4254"/>
                    <a:gd name="T3" fmla="*/ 2778 h 3198"/>
                    <a:gd name="T4" fmla="*/ 2051 w 4254"/>
                    <a:gd name="T5" fmla="*/ 2721 h 3198"/>
                    <a:gd name="T6" fmla="*/ 1841 w 4254"/>
                    <a:gd name="T7" fmla="*/ 2664 h 3198"/>
                    <a:gd name="T8" fmla="*/ 1668 w 4254"/>
                    <a:gd name="T9" fmla="*/ 2604 h 3198"/>
                    <a:gd name="T10" fmla="*/ 1572 w 4254"/>
                    <a:gd name="T11" fmla="*/ 2556 h 3198"/>
                    <a:gd name="T12" fmla="*/ 1440 w 4254"/>
                    <a:gd name="T13" fmla="*/ 2478 h 3198"/>
                    <a:gd name="T14" fmla="*/ 1344 w 4254"/>
                    <a:gd name="T15" fmla="*/ 2382 h 3198"/>
                    <a:gd name="T16" fmla="*/ 1277 w 4254"/>
                    <a:gd name="T17" fmla="*/ 2268 h 3198"/>
                    <a:gd name="T18" fmla="*/ 1260 w 4254"/>
                    <a:gd name="T19" fmla="*/ 2142 h 3198"/>
                    <a:gd name="T20" fmla="*/ 1290 w 4254"/>
                    <a:gd name="T21" fmla="*/ 2016 h 3198"/>
                    <a:gd name="T22" fmla="*/ 1344 w 4254"/>
                    <a:gd name="T23" fmla="*/ 1920 h 3198"/>
                    <a:gd name="T24" fmla="*/ 1482 w 4254"/>
                    <a:gd name="T25" fmla="*/ 1752 h 3198"/>
                    <a:gd name="T26" fmla="*/ 1746 w 4254"/>
                    <a:gd name="T27" fmla="*/ 1542 h 3198"/>
                    <a:gd name="T28" fmla="*/ 2046 w 4254"/>
                    <a:gd name="T29" fmla="*/ 1356 h 3198"/>
                    <a:gd name="T30" fmla="*/ 2352 w 4254"/>
                    <a:gd name="T31" fmla="*/ 1188 h 3198"/>
                    <a:gd name="T32" fmla="*/ 2574 w 4254"/>
                    <a:gd name="T33" fmla="*/ 1074 h 3198"/>
                    <a:gd name="T34" fmla="*/ 2844 w 4254"/>
                    <a:gd name="T35" fmla="*/ 960 h 3198"/>
                    <a:gd name="T36" fmla="*/ 3120 w 4254"/>
                    <a:gd name="T37" fmla="*/ 840 h 3198"/>
                    <a:gd name="T38" fmla="*/ 3432 w 4254"/>
                    <a:gd name="T39" fmla="*/ 720 h 3198"/>
                    <a:gd name="T40" fmla="*/ 3804 w 4254"/>
                    <a:gd name="T41" fmla="*/ 588 h 3198"/>
                    <a:gd name="T42" fmla="*/ 4056 w 4254"/>
                    <a:gd name="T43" fmla="*/ 150 h 3198"/>
                    <a:gd name="T44" fmla="*/ 3168 w 4254"/>
                    <a:gd name="T45" fmla="*/ 156 h 3198"/>
                    <a:gd name="T46" fmla="*/ 2670 w 4254"/>
                    <a:gd name="T47" fmla="*/ 354 h 3198"/>
                    <a:gd name="T48" fmla="*/ 2250 w 4254"/>
                    <a:gd name="T49" fmla="*/ 528 h 3198"/>
                    <a:gd name="T50" fmla="*/ 1890 w 4254"/>
                    <a:gd name="T51" fmla="*/ 684 h 3198"/>
                    <a:gd name="T52" fmla="*/ 1554 w 4254"/>
                    <a:gd name="T53" fmla="*/ 846 h 3198"/>
                    <a:gd name="T54" fmla="*/ 1260 w 4254"/>
                    <a:gd name="T55" fmla="*/ 1002 h 3198"/>
                    <a:gd name="T56" fmla="*/ 957 w 4254"/>
                    <a:gd name="T57" fmla="*/ 1173 h 3198"/>
                    <a:gd name="T58" fmla="*/ 774 w 4254"/>
                    <a:gd name="T59" fmla="*/ 1284 h 3198"/>
                    <a:gd name="T60" fmla="*/ 420 w 4254"/>
                    <a:gd name="T61" fmla="*/ 1560 h 3198"/>
                    <a:gd name="T62" fmla="*/ 234 w 4254"/>
                    <a:gd name="T63" fmla="*/ 1740 h 3198"/>
                    <a:gd name="T64" fmla="*/ 108 w 4254"/>
                    <a:gd name="T65" fmla="*/ 1908 h 3198"/>
                    <a:gd name="T66" fmla="*/ 48 w 4254"/>
                    <a:gd name="T67" fmla="*/ 2028 h 3198"/>
                    <a:gd name="T68" fmla="*/ 0 w 4254"/>
                    <a:gd name="T69" fmla="*/ 2232 h 3198"/>
                    <a:gd name="T70" fmla="*/ 30 w 4254"/>
                    <a:gd name="T71" fmla="*/ 2370 h 3198"/>
                    <a:gd name="T72" fmla="*/ 72 w 4254"/>
                    <a:gd name="T73" fmla="*/ 2460 h 3198"/>
                    <a:gd name="T74" fmla="*/ 165 w 4254"/>
                    <a:gd name="T75" fmla="*/ 2570 h 3198"/>
                    <a:gd name="T76" fmla="*/ 275 w 4254"/>
                    <a:gd name="T77" fmla="*/ 2658 h 3198"/>
                    <a:gd name="T78" fmla="*/ 426 w 4254"/>
                    <a:gd name="T79" fmla="*/ 2742 h 3198"/>
                    <a:gd name="T80" fmla="*/ 558 w 4254"/>
                    <a:gd name="T81" fmla="*/ 2802 h 3198"/>
                    <a:gd name="T82" fmla="*/ 714 w 4254"/>
                    <a:gd name="T83" fmla="*/ 2862 h 3198"/>
                    <a:gd name="T84" fmla="*/ 1332 w 4254"/>
                    <a:gd name="T85" fmla="*/ 3054 h 3198"/>
                    <a:gd name="T86" fmla="*/ 2340 w 4254"/>
                    <a:gd name="T87" fmla="*/ 3180 h 3198"/>
                    <a:gd name="T88" fmla="*/ 2850 w 4254"/>
                    <a:gd name="T89" fmla="*/ 3054 h 3198"/>
                    <a:gd name="T90" fmla="*/ 3030 w 4254"/>
                    <a:gd name="T91" fmla="*/ 2760 h 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254" h="3198">
                      <a:moveTo>
                        <a:pt x="3030" y="2760"/>
                      </a:moveTo>
                      <a:cubicBezTo>
                        <a:pt x="2994" y="2724"/>
                        <a:pt x="2898" y="2766"/>
                        <a:pt x="2808" y="2772"/>
                      </a:cubicBezTo>
                      <a:cubicBezTo>
                        <a:pt x="2736" y="2784"/>
                        <a:pt x="2676" y="2790"/>
                        <a:pt x="2604" y="2790"/>
                      </a:cubicBezTo>
                      <a:cubicBezTo>
                        <a:pt x="2532" y="2790"/>
                        <a:pt x="2448" y="2784"/>
                        <a:pt x="2394" y="2778"/>
                      </a:cubicBezTo>
                      <a:cubicBezTo>
                        <a:pt x="2316" y="2766"/>
                        <a:pt x="2214" y="2754"/>
                        <a:pt x="2190" y="2748"/>
                      </a:cubicBezTo>
                      <a:cubicBezTo>
                        <a:pt x="2160" y="2742"/>
                        <a:pt x="2081" y="2727"/>
                        <a:pt x="2051" y="2721"/>
                      </a:cubicBezTo>
                      <a:cubicBezTo>
                        <a:pt x="2003" y="2709"/>
                        <a:pt x="1968" y="2700"/>
                        <a:pt x="1926" y="2688"/>
                      </a:cubicBezTo>
                      <a:cubicBezTo>
                        <a:pt x="1902" y="2682"/>
                        <a:pt x="1859" y="2670"/>
                        <a:pt x="1841" y="2664"/>
                      </a:cubicBezTo>
                      <a:cubicBezTo>
                        <a:pt x="1809" y="2654"/>
                        <a:pt x="1765" y="2638"/>
                        <a:pt x="1734" y="2628"/>
                      </a:cubicBezTo>
                      <a:cubicBezTo>
                        <a:pt x="1710" y="2616"/>
                        <a:pt x="1686" y="2610"/>
                        <a:pt x="1668" y="2604"/>
                      </a:cubicBezTo>
                      <a:cubicBezTo>
                        <a:pt x="1650" y="2598"/>
                        <a:pt x="1638" y="2586"/>
                        <a:pt x="1620" y="2580"/>
                      </a:cubicBezTo>
                      <a:cubicBezTo>
                        <a:pt x="1602" y="2574"/>
                        <a:pt x="1590" y="2562"/>
                        <a:pt x="1572" y="2556"/>
                      </a:cubicBezTo>
                      <a:cubicBezTo>
                        <a:pt x="1542" y="2538"/>
                        <a:pt x="1512" y="2520"/>
                        <a:pt x="1482" y="2502"/>
                      </a:cubicBezTo>
                      <a:cubicBezTo>
                        <a:pt x="1470" y="2496"/>
                        <a:pt x="1452" y="2484"/>
                        <a:pt x="1440" y="2478"/>
                      </a:cubicBezTo>
                      <a:cubicBezTo>
                        <a:pt x="1416" y="2460"/>
                        <a:pt x="1392" y="2436"/>
                        <a:pt x="1374" y="2418"/>
                      </a:cubicBezTo>
                      <a:cubicBezTo>
                        <a:pt x="1362" y="2406"/>
                        <a:pt x="1356" y="2394"/>
                        <a:pt x="1344" y="2382"/>
                      </a:cubicBezTo>
                      <a:cubicBezTo>
                        <a:pt x="1332" y="2365"/>
                        <a:pt x="1313" y="2335"/>
                        <a:pt x="1302" y="2316"/>
                      </a:cubicBezTo>
                      <a:cubicBezTo>
                        <a:pt x="1290" y="2298"/>
                        <a:pt x="1283" y="2286"/>
                        <a:pt x="1277" y="2268"/>
                      </a:cubicBezTo>
                      <a:cubicBezTo>
                        <a:pt x="1271" y="2256"/>
                        <a:pt x="1268" y="2247"/>
                        <a:pt x="1260" y="2220"/>
                      </a:cubicBezTo>
                      <a:cubicBezTo>
                        <a:pt x="1257" y="2199"/>
                        <a:pt x="1259" y="2162"/>
                        <a:pt x="1260" y="2142"/>
                      </a:cubicBezTo>
                      <a:cubicBezTo>
                        <a:pt x="1260" y="2130"/>
                        <a:pt x="1266" y="2112"/>
                        <a:pt x="1266" y="2100"/>
                      </a:cubicBezTo>
                      <a:cubicBezTo>
                        <a:pt x="1271" y="2079"/>
                        <a:pt x="1283" y="2036"/>
                        <a:pt x="1290" y="2016"/>
                      </a:cubicBezTo>
                      <a:cubicBezTo>
                        <a:pt x="1296" y="2004"/>
                        <a:pt x="1302" y="1992"/>
                        <a:pt x="1308" y="1980"/>
                      </a:cubicBezTo>
                      <a:cubicBezTo>
                        <a:pt x="1320" y="1962"/>
                        <a:pt x="1329" y="1944"/>
                        <a:pt x="1344" y="1920"/>
                      </a:cubicBezTo>
                      <a:cubicBezTo>
                        <a:pt x="1362" y="1890"/>
                        <a:pt x="1379" y="1868"/>
                        <a:pt x="1397" y="1844"/>
                      </a:cubicBezTo>
                      <a:cubicBezTo>
                        <a:pt x="1420" y="1816"/>
                        <a:pt x="1440" y="1792"/>
                        <a:pt x="1482" y="1752"/>
                      </a:cubicBezTo>
                      <a:cubicBezTo>
                        <a:pt x="1517" y="1720"/>
                        <a:pt x="1606" y="1643"/>
                        <a:pt x="1650" y="1608"/>
                      </a:cubicBezTo>
                      <a:cubicBezTo>
                        <a:pt x="1674" y="1590"/>
                        <a:pt x="1713" y="1565"/>
                        <a:pt x="1746" y="1542"/>
                      </a:cubicBezTo>
                      <a:cubicBezTo>
                        <a:pt x="1800" y="1506"/>
                        <a:pt x="1824" y="1488"/>
                        <a:pt x="1884" y="1452"/>
                      </a:cubicBezTo>
                      <a:cubicBezTo>
                        <a:pt x="1934" y="1421"/>
                        <a:pt x="2004" y="1381"/>
                        <a:pt x="2046" y="1356"/>
                      </a:cubicBezTo>
                      <a:cubicBezTo>
                        <a:pt x="2076" y="1338"/>
                        <a:pt x="2106" y="1320"/>
                        <a:pt x="2136" y="1302"/>
                      </a:cubicBezTo>
                      <a:cubicBezTo>
                        <a:pt x="2187" y="1274"/>
                        <a:pt x="2297" y="1217"/>
                        <a:pt x="2352" y="1188"/>
                      </a:cubicBezTo>
                      <a:cubicBezTo>
                        <a:pt x="2388" y="1170"/>
                        <a:pt x="2424" y="1152"/>
                        <a:pt x="2466" y="1128"/>
                      </a:cubicBezTo>
                      <a:cubicBezTo>
                        <a:pt x="2502" y="1110"/>
                        <a:pt x="2538" y="1092"/>
                        <a:pt x="2574" y="1074"/>
                      </a:cubicBezTo>
                      <a:cubicBezTo>
                        <a:pt x="2622" y="1056"/>
                        <a:pt x="2670" y="1038"/>
                        <a:pt x="2712" y="1014"/>
                      </a:cubicBezTo>
                      <a:cubicBezTo>
                        <a:pt x="2754" y="996"/>
                        <a:pt x="2796" y="978"/>
                        <a:pt x="2844" y="960"/>
                      </a:cubicBezTo>
                      <a:cubicBezTo>
                        <a:pt x="2892" y="942"/>
                        <a:pt x="2940" y="918"/>
                        <a:pt x="2988" y="900"/>
                      </a:cubicBezTo>
                      <a:cubicBezTo>
                        <a:pt x="3047" y="875"/>
                        <a:pt x="3072" y="858"/>
                        <a:pt x="3120" y="840"/>
                      </a:cubicBezTo>
                      <a:cubicBezTo>
                        <a:pt x="3168" y="822"/>
                        <a:pt x="3215" y="800"/>
                        <a:pt x="3269" y="782"/>
                      </a:cubicBezTo>
                      <a:cubicBezTo>
                        <a:pt x="3323" y="758"/>
                        <a:pt x="3378" y="738"/>
                        <a:pt x="3432" y="720"/>
                      </a:cubicBezTo>
                      <a:cubicBezTo>
                        <a:pt x="3486" y="702"/>
                        <a:pt x="3540" y="684"/>
                        <a:pt x="3600" y="666"/>
                      </a:cubicBezTo>
                      <a:cubicBezTo>
                        <a:pt x="3666" y="642"/>
                        <a:pt x="3732" y="612"/>
                        <a:pt x="3804" y="588"/>
                      </a:cubicBezTo>
                      <a:cubicBezTo>
                        <a:pt x="3876" y="558"/>
                        <a:pt x="3942" y="528"/>
                        <a:pt x="4014" y="504"/>
                      </a:cubicBezTo>
                      <a:cubicBezTo>
                        <a:pt x="4254" y="408"/>
                        <a:pt x="4176" y="210"/>
                        <a:pt x="4056" y="150"/>
                      </a:cubicBezTo>
                      <a:cubicBezTo>
                        <a:pt x="3918" y="84"/>
                        <a:pt x="3690" y="0"/>
                        <a:pt x="3426" y="84"/>
                      </a:cubicBezTo>
                      <a:cubicBezTo>
                        <a:pt x="3336" y="108"/>
                        <a:pt x="3252" y="132"/>
                        <a:pt x="3168" y="156"/>
                      </a:cubicBezTo>
                      <a:cubicBezTo>
                        <a:pt x="3066" y="192"/>
                        <a:pt x="2970" y="234"/>
                        <a:pt x="2874" y="270"/>
                      </a:cubicBezTo>
                      <a:cubicBezTo>
                        <a:pt x="2808" y="300"/>
                        <a:pt x="2736" y="324"/>
                        <a:pt x="2670" y="354"/>
                      </a:cubicBezTo>
                      <a:cubicBezTo>
                        <a:pt x="2592" y="384"/>
                        <a:pt x="2520" y="414"/>
                        <a:pt x="2448" y="444"/>
                      </a:cubicBezTo>
                      <a:cubicBezTo>
                        <a:pt x="2382" y="474"/>
                        <a:pt x="2316" y="498"/>
                        <a:pt x="2250" y="528"/>
                      </a:cubicBezTo>
                      <a:cubicBezTo>
                        <a:pt x="2184" y="552"/>
                        <a:pt x="2124" y="576"/>
                        <a:pt x="2058" y="606"/>
                      </a:cubicBezTo>
                      <a:cubicBezTo>
                        <a:pt x="2004" y="630"/>
                        <a:pt x="1944" y="660"/>
                        <a:pt x="1890" y="684"/>
                      </a:cubicBezTo>
                      <a:cubicBezTo>
                        <a:pt x="1830" y="714"/>
                        <a:pt x="1775" y="738"/>
                        <a:pt x="1721" y="762"/>
                      </a:cubicBezTo>
                      <a:cubicBezTo>
                        <a:pt x="1667" y="792"/>
                        <a:pt x="1608" y="822"/>
                        <a:pt x="1554" y="846"/>
                      </a:cubicBezTo>
                      <a:cubicBezTo>
                        <a:pt x="1506" y="876"/>
                        <a:pt x="1452" y="900"/>
                        <a:pt x="1404" y="924"/>
                      </a:cubicBezTo>
                      <a:cubicBezTo>
                        <a:pt x="1356" y="948"/>
                        <a:pt x="1308" y="972"/>
                        <a:pt x="1260" y="1002"/>
                      </a:cubicBezTo>
                      <a:cubicBezTo>
                        <a:pt x="1170" y="1044"/>
                        <a:pt x="1133" y="1067"/>
                        <a:pt x="1043" y="1121"/>
                      </a:cubicBezTo>
                      <a:cubicBezTo>
                        <a:pt x="988" y="1152"/>
                        <a:pt x="983" y="1158"/>
                        <a:pt x="957" y="1173"/>
                      </a:cubicBezTo>
                      <a:cubicBezTo>
                        <a:pt x="931" y="1188"/>
                        <a:pt x="918" y="1194"/>
                        <a:pt x="888" y="1212"/>
                      </a:cubicBezTo>
                      <a:cubicBezTo>
                        <a:pt x="846" y="1236"/>
                        <a:pt x="810" y="1260"/>
                        <a:pt x="774" y="1284"/>
                      </a:cubicBezTo>
                      <a:cubicBezTo>
                        <a:pt x="714" y="1332"/>
                        <a:pt x="642" y="1374"/>
                        <a:pt x="582" y="1422"/>
                      </a:cubicBezTo>
                      <a:cubicBezTo>
                        <a:pt x="528" y="1464"/>
                        <a:pt x="474" y="1512"/>
                        <a:pt x="420" y="1560"/>
                      </a:cubicBezTo>
                      <a:cubicBezTo>
                        <a:pt x="396" y="1578"/>
                        <a:pt x="372" y="1602"/>
                        <a:pt x="354" y="1620"/>
                      </a:cubicBezTo>
                      <a:cubicBezTo>
                        <a:pt x="323" y="1650"/>
                        <a:pt x="263" y="1710"/>
                        <a:pt x="234" y="1740"/>
                      </a:cubicBezTo>
                      <a:cubicBezTo>
                        <a:pt x="216" y="1758"/>
                        <a:pt x="198" y="1782"/>
                        <a:pt x="180" y="1800"/>
                      </a:cubicBezTo>
                      <a:cubicBezTo>
                        <a:pt x="156" y="1836"/>
                        <a:pt x="132" y="1872"/>
                        <a:pt x="108" y="1908"/>
                      </a:cubicBezTo>
                      <a:cubicBezTo>
                        <a:pt x="96" y="1926"/>
                        <a:pt x="78" y="1956"/>
                        <a:pt x="72" y="1974"/>
                      </a:cubicBezTo>
                      <a:cubicBezTo>
                        <a:pt x="60" y="1992"/>
                        <a:pt x="54" y="2010"/>
                        <a:pt x="48" y="2028"/>
                      </a:cubicBezTo>
                      <a:cubicBezTo>
                        <a:pt x="36" y="2064"/>
                        <a:pt x="18" y="2100"/>
                        <a:pt x="12" y="2130"/>
                      </a:cubicBezTo>
                      <a:cubicBezTo>
                        <a:pt x="4" y="2164"/>
                        <a:pt x="1" y="2207"/>
                        <a:pt x="0" y="2232"/>
                      </a:cubicBezTo>
                      <a:cubicBezTo>
                        <a:pt x="0" y="2250"/>
                        <a:pt x="4" y="2279"/>
                        <a:pt x="8" y="2297"/>
                      </a:cubicBezTo>
                      <a:cubicBezTo>
                        <a:pt x="14" y="2327"/>
                        <a:pt x="18" y="2340"/>
                        <a:pt x="30" y="2370"/>
                      </a:cubicBezTo>
                      <a:cubicBezTo>
                        <a:pt x="36" y="2388"/>
                        <a:pt x="42" y="2408"/>
                        <a:pt x="48" y="2420"/>
                      </a:cubicBezTo>
                      <a:cubicBezTo>
                        <a:pt x="60" y="2438"/>
                        <a:pt x="60" y="2444"/>
                        <a:pt x="72" y="2460"/>
                      </a:cubicBezTo>
                      <a:cubicBezTo>
                        <a:pt x="78" y="2472"/>
                        <a:pt x="96" y="2496"/>
                        <a:pt x="108" y="2508"/>
                      </a:cubicBezTo>
                      <a:cubicBezTo>
                        <a:pt x="132" y="2532"/>
                        <a:pt x="134" y="2543"/>
                        <a:pt x="165" y="2570"/>
                      </a:cubicBezTo>
                      <a:cubicBezTo>
                        <a:pt x="188" y="2594"/>
                        <a:pt x="204" y="2604"/>
                        <a:pt x="216" y="2616"/>
                      </a:cubicBezTo>
                      <a:cubicBezTo>
                        <a:pt x="228" y="2628"/>
                        <a:pt x="263" y="2646"/>
                        <a:pt x="275" y="2658"/>
                      </a:cubicBezTo>
                      <a:cubicBezTo>
                        <a:pt x="301" y="2674"/>
                        <a:pt x="344" y="2696"/>
                        <a:pt x="372" y="2712"/>
                      </a:cubicBezTo>
                      <a:cubicBezTo>
                        <a:pt x="390" y="2724"/>
                        <a:pt x="408" y="2736"/>
                        <a:pt x="426" y="2742"/>
                      </a:cubicBezTo>
                      <a:cubicBezTo>
                        <a:pt x="450" y="2754"/>
                        <a:pt x="468" y="2760"/>
                        <a:pt x="492" y="2772"/>
                      </a:cubicBezTo>
                      <a:cubicBezTo>
                        <a:pt x="510" y="2784"/>
                        <a:pt x="534" y="2790"/>
                        <a:pt x="558" y="2802"/>
                      </a:cubicBezTo>
                      <a:cubicBezTo>
                        <a:pt x="582" y="2808"/>
                        <a:pt x="606" y="2820"/>
                        <a:pt x="630" y="2832"/>
                      </a:cubicBezTo>
                      <a:cubicBezTo>
                        <a:pt x="654" y="2838"/>
                        <a:pt x="690" y="2856"/>
                        <a:pt x="714" y="2862"/>
                      </a:cubicBezTo>
                      <a:cubicBezTo>
                        <a:pt x="744" y="2868"/>
                        <a:pt x="990" y="2952"/>
                        <a:pt x="1014" y="2964"/>
                      </a:cubicBezTo>
                      <a:cubicBezTo>
                        <a:pt x="1242" y="3030"/>
                        <a:pt x="1296" y="3048"/>
                        <a:pt x="1332" y="3054"/>
                      </a:cubicBezTo>
                      <a:cubicBezTo>
                        <a:pt x="1470" y="3090"/>
                        <a:pt x="1739" y="3135"/>
                        <a:pt x="1854" y="3159"/>
                      </a:cubicBezTo>
                      <a:cubicBezTo>
                        <a:pt x="2022" y="3177"/>
                        <a:pt x="2076" y="3198"/>
                        <a:pt x="2340" y="3180"/>
                      </a:cubicBezTo>
                      <a:cubicBezTo>
                        <a:pt x="2466" y="3168"/>
                        <a:pt x="2580" y="3150"/>
                        <a:pt x="2676" y="3120"/>
                      </a:cubicBezTo>
                      <a:cubicBezTo>
                        <a:pt x="2748" y="3102"/>
                        <a:pt x="2790" y="3078"/>
                        <a:pt x="2850" y="3054"/>
                      </a:cubicBezTo>
                      <a:cubicBezTo>
                        <a:pt x="2898" y="3030"/>
                        <a:pt x="2940" y="3006"/>
                        <a:pt x="2970" y="2976"/>
                      </a:cubicBezTo>
                      <a:cubicBezTo>
                        <a:pt x="3012" y="2934"/>
                        <a:pt x="3084" y="2808"/>
                        <a:pt x="3030" y="2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0" name="Freeform 1680"/>
                <p:cNvSpPr>
                  <a:spLocks noChangeAspect="1"/>
                </p:cNvSpPr>
                <p:nvPr/>
              </p:nvSpPr>
              <p:spPr bwMode="auto">
                <a:xfrm>
                  <a:off x="2132" y="677"/>
                  <a:ext cx="642" cy="419"/>
                </a:xfrm>
                <a:custGeom>
                  <a:avLst/>
                  <a:gdLst>
                    <a:gd name="T0" fmla="*/ 89 w 181"/>
                    <a:gd name="T1" fmla="*/ 117 h 118"/>
                    <a:gd name="T2" fmla="*/ 180 w 181"/>
                    <a:gd name="T3" fmla="*/ 61 h 118"/>
                    <a:gd name="T4" fmla="*/ 96 w 181"/>
                    <a:gd name="T5" fmla="*/ 1 h 118"/>
                    <a:gd name="T6" fmla="*/ 2 w 181"/>
                    <a:gd name="T7" fmla="*/ 56 h 118"/>
                    <a:gd name="T8" fmla="*/ 89 w 181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8">
                      <a:moveTo>
                        <a:pt x="89" y="117"/>
                      </a:moveTo>
                      <a:cubicBezTo>
                        <a:pt x="138" y="118"/>
                        <a:pt x="178" y="93"/>
                        <a:pt x="180" y="61"/>
                      </a:cubicBezTo>
                      <a:cubicBezTo>
                        <a:pt x="181" y="30"/>
                        <a:pt x="143" y="3"/>
                        <a:pt x="96" y="1"/>
                      </a:cubicBezTo>
                      <a:cubicBezTo>
                        <a:pt x="47" y="0"/>
                        <a:pt x="5" y="24"/>
                        <a:pt x="2" y="56"/>
                      </a:cubicBezTo>
                      <a:cubicBezTo>
                        <a:pt x="0" y="89"/>
                        <a:pt x="39" y="116"/>
                        <a:pt x="89" y="117"/>
                      </a:cubicBezTo>
                      <a:close/>
                    </a:path>
                  </a:pathLst>
                </a:custGeom>
                <a:solidFill>
                  <a:srgbClr val="D9B6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1" name="Freeform 1681"/>
                <p:cNvSpPr>
                  <a:spLocks noChangeAspect="1"/>
                </p:cNvSpPr>
                <p:nvPr/>
              </p:nvSpPr>
              <p:spPr bwMode="auto">
                <a:xfrm>
                  <a:off x="1067" y="1312"/>
                  <a:ext cx="642" cy="422"/>
                </a:xfrm>
                <a:custGeom>
                  <a:avLst/>
                  <a:gdLst>
                    <a:gd name="T0" fmla="*/ 88 w 181"/>
                    <a:gd name="T1" fmla="*/ 118 h 119"/>
                    <a:gd name="T2" fmla="*/ 179 w 181"/>
                    <a:gd name="T3" fmla="*/ 62 h 119"/>
                    <a:gd name="T4" fmla="*/ 95 w 181"/>
                    <a:gd name="T5" fmla="*/ 2 h 119"/>
                    <a:gd name="T6" fmla="*/ 2 w 181"/>
                    <a:gd name="T7" fmla="*/ 57 h 119"/>
                    <a:gd name="T8" fmla="*/ 88 w 181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9">
                      <a:moveTo>
                        <a:pt x="88" y="118"/>
                      </a:moveTo>
                      <a:cubicBezTo>
                        <a:pt x="138" y="119"/>
                        <a:pt x="178" y="93"/>
                        <a:pt x="179" y="62"/>
                      </a:cubicBezTo>
                      <a:cubicBezTo>
                        <a:pt x="181" y="30"/>
                        <a:pt x="143" y="4"/>
                        <a:pt x="95" y="2"/>
                      </a:cubicBezTo>
                      <a:cubicBezTo>
                        <a:pt x="47" y="0"/>
                        <a:pt x="4" y="25"/>
                        <a:pt x="2" y="57"/>
                      </a:cubicBezTo>
                      <a:cubicBezTo>
                        <a:pt x="0" y="89"/>
                        <a:pt x="39" y="117"/>
                        <a:pt x="88" y="118"/>
                      </a:cubicBezTo>
                      <a:close/>
                    </a:path>
                  </a:pathLst>
                </a:custGeom>
                <a:solidFill>
                  <a:srgbClr val="007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2" name="Freeform 1682"/>
                <p:cNvSpPr>
                  <a:spLocks noChangeAspect="1"/>
                </p:cNvSpPr>
                <p:nvPr/>
              </p:nvSpPr>
              <p:spPr bwMode="auto">
                <a:xfrm>
                  <a:off x="588" y="1103"/>
                  <a:ext cx="2206" cy="1387"/>
                </a:xfrm>
                <a:custGeom>
                  <a:avLst/>
                  <a:gdLst>
                    <a:gd name="T0" fmla="*/ 420 w 3732"/>
                    <a:gd name="T1" fmla="*/ 1566 h 2347"/>
                    <a:gd name="T2" fmla="*/ 702 w 3732"/>
                    <a:gd name="T3" fmla="*/ 1662 h 2347"/>
                    <a:gd name="T4" fmla="*/ 840 w 3732"/>
                    <a:gd name="T5" fmla="*/ 1704 h 2347"/>
                    <a:gd name="T6" fmla="*/ 1050 w 3732"/>
                    <a:gd name="T7" fmla="*/ 1758 h 2347"/>
                    <a:gd name="T8" fmla="*/ 1242 w 3732"/>
                    <a:gd name="T9" fmla="*/ 1800 h 2347"/>
                    <a:gd name="T10" fmla="*/ 1466 w 3732"/>
                    <a:gd name="T11" fmla="*/ 1829 h 2347"/>
                    <a:gd name="T12" fmla="*/ 1752 w 3732"/>
                    <a:gd name="T13" fmla="*/ 1836 h 2347"/>
                    <a:gd name="T14" fmla="*/ 1986 w 3732"/>
                    <a:gd name="T15" fmla="*/ 1812 h 2347"/>
                    <a:gd name="T16" fmla="*/ 2148 w 3732"/>
                    <a:gd name="T17" fmla="*/ 1770 h 2347"/>
                    <a:gd name="T18" fmla="*/ 2346 w 3732"/>
                    <a:gd name="T19" fmla="*/ 1692 h 2347"/>
                    <a:gd name="T20" fmla="*/ 2430 w 3732"/>
                    <a:gd name="T21" fmla="*/ 1638 h 2347"/>
                    <a:gd name="T22" fmla="*/ 2562 w 3732"/>
                    <a:gd name="T23" fmla="*/ 1530 h 2347"/>
                    <a:gd name="T24" fmla="*/ 2787 w 3732"/>
                    <a:gd name="T25" fmla="*/ 1151 h 2347"/>
                    <a:gd name="T26" fmla="*/ 2826 w 3732"/>
                    <a:gd name="T27" fmla="*/ 786 h 2347"/>
                    <a:gd name="T28" fmla="*/ 2778 w 3732"/>
                    <a:gd name="T29" fmla="*/ 432 h 2347"/>
                    <a:gd name="T30" fmla="*/ 2724 w 3732"/>
                    <a:gd name="T31" fmla="*/ 150 h 2347"/>
                    <a:gd name="T32" fmla="*/ 3588 w 3732"/>
                    <a:gd name="T33" fmla="*/ 198 h 2347"/>
                    <a:gd name="T34" fmla="*/ 3690 w 3732"/>
                    <a:gd name="T35" fmla="*/ 546 h 2347"/>
                    <a:gd name="T36" fmla="*/ 3714 w 3732"/>
                    <a:gd name="T37" fmla="*/ 750 h 2347"/>
                    <a:gd name="T38" fmla="*/ 3726 w 3732"/>
                    <a:gd name="T39" fmla="*/ 1080 h 2347"/>
                    <a:gd name="T40" fmla="*/ 3654 w 3732"/>
                    <a:gd name="T41" fmla="*/ 1476 h 2347"/>
                    <a:gd name="T42" fmla="*/ 3558 w 3732"/>
                    <a:gd name="T43" fmla="*/ 1692 h 2347"/>
                    <a:gd name="T44" fmla="*/ 3408 w 3732"/>
                    <a:gd name="T45" fmla="*/ 1896 h 2347"/>
                    <a:gd name="T46" fmla="*/ 3312 w 3732"/>
                    <a:gd name="T47" fmla="*/ 1986 h 2347"/>
                    <a:gd name="T48" fmla="*/ 3204 w 3732"/>
                    <a:gd name="T49" fmla="*/ 2070 h 2347"/>
                    <a:gd name="T50" fmla="*/ 3036 w 3732"/>
                    <a:gd name="T51" fmla="*/ 2166 h 2347"/>
                    <a:gd name="T52" fmla="*/ 2916 w 3732"/>
                    <a:gd name="T53" fmla="*/ 2220 h 2347"/>
                    <a:gd name="T54" fmla="*/ 2646 w 3732"/>
                    <a:gd name="T55" fmla="*/ 2298 h 2347"/>
                    <a:gd name="T56" fmla="*/ 2262 w 3732"/>
                    <a:gd name="T57" fmla="*/ 2346 h 2347"/>
                    <a:gd name="T58" fmla="*/ 1962 w 3732"/>
                    <a:gd name="T59" fmla="*/ 2328 h 2347"/>
                    <a:gd name="T60" fmla="*/ 1806 w 3732"/>
                    <a:gd name="T61" fmla="*/ 2316 h 2347"/>
                    <a:gd name="T62" fmla="*/ 1638 w 3732"/>
                    <a:gd name="T63" fmla="*/ 2292 h 2347"/>
                    <a:gd name="T64" fmla="*/ 1392 w 3732"/>
                    <a:gd name="T65" fmla="*/ 2244 h 2347"/>
                    <a:gd name="T66" fmla="*/ 1218 w 3732"/>
                    <a:gd name="T67" fmla="*/ 2202 h 2347"/>
                    <a:gd name="T68" fmla="*/ 960 w 3732"/>
                    <a:gd name="T69" fmla="*/ 2124 h 2347"/>
                    <a:gd name="T70" fmla="*/ 702 w 3732"/>
                    <a:gd name="T71" fmla="*/ 2034 h 2347"/>
                    <a:gd name="T72" fmla="*/ 522 w 3732"/>
                    <a:gd name="T73" fmla="*/ 1962 h 2347"/>
                    <a:gd name="T74" fmla="*/ 252 w 3732"/>
                    <a:gd name="T75" fmla="*/ 1848 h 2347"/>
                    <a:gd name="T76" fmla="*/ 6 w 3732"/>
                    <a:gd name="T77" fmla="*/ 1572 h 2347"/>
                    <a:gd name="T78" fmla="*/ 216 w 3732"/>
                    <a:gd name="T79" fmla="*/ 148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32" h="2347">
                      <a:moveTo>
                        <a:pt x="216" y="1488"/>
                      </a:moveTo>
                      <a:cubicBezTo>
                        <a:pt x="281" y="1506"/>
                        <a:pt x="366" y="1546"/>
                        <a:pt x="420" y="1566"/>
                      </a:cubicBezTo>
                      <a:cubicBezTo>
                        <a:pt x="462" y="1578"/>
                        <a:pt x="486" y="1590"/>
                        <a:pt x="540" y="1608"/>
                      </a:cubicBezTo>
                      <a:cubicBezTo>
                        <a:pt x="587" y="1624"/>
                        <a:pt x="663" y="1649"/>
                        <a:pt x="702" y="1662"/>
                      </a:cubicBezTo>
                      <a:cubicBezTo>
                        <a:pt x="726" y="1668"/>
                        <a:pt x="750" y="1680"/>
                        <a:pt x="774" y="1686"/>
                      </a:cubicBezTo>
                      <a:cubicBezTo>
                        <a:pt x="792" y="1692"/>
                        <a:pt x="816" y="1698"/>
                        <a:pt x="840" y="1704"/>
                      </a:cubicBezTo>
                      <a:cubicBezTo>
                        <a:pt x="874" y="1713"/>
                        <a:pt x="943" y="1731"/>
                        <a:pt x="978" y="1740"/>
                      </a:cubicBezTo>
                      <a:cubicBezTo>
                        <a:pt x="1002" y="1746"/>
                        <a:pt x="1026" y="1752"/>
                        <a:pt x="1050" y="1758"/>
                      </a:cubicBezTo>
                      <a:cubicBezTo>
                        <a:pt x="1084" y="1766"/>
                        <a:pt x="1150" y="1781"/>
                        <a:pt x="1182" y="1788"/>
                      </a:cubicBezTo>
                      <a:cubicBezTo>
                        <a:pt x="1206" y="1794"/>
                        <a:pt x="1224" y="1794"/>
                        <a:pt x="1242" y="1800"/>
                      </a:cubicBezTo>
                      <a:cubicBezTo>
                        <a:pt x="1266" y="1806"/>
                        <a:pt x="1290" y="1806"/>
                        <a:pt x="1314" y="1812"/>
                      </a:cubicBezTo>
                      <a:cubicBezTo>
                        <a:pt x="1351" y="1817"/>
                        <a:pt x="1413" y="1825"/>
                        <a:pt x="1466" y="1829"/>
                      </a:cubicBezTo>
                      <a:cubicBezTo>
                        <a:pt x="1509" y="1832"/>
                        <a:pt x="1580" y="1834"/>
                        <a:pt x="1632" y="1836"/>
                      </a:cubicBezTo>
                      <a:cubicBezTo>
                        <a:pt x="1683" y="1835"/>
                        <a:pt x="1710" y="1842"/>
                        <a:pt x="1752" y="1836"/>
                      </a:cubicBezTo>
                      <a:cubicBezTo>
                        <a:pt x="1792" y="1834"/>
                        <a:pt x="1823" y="1836"/>
                        <a:pt x="1862" y="1830"/>
                      </a:cubicBezTo>
                      <a:cubicBezTo>
                        <a:pt x="1901" y="1826"/>
                        <a:pt x="1956" y="1817"/>
                        <a:pt x="1986" y="1812"/>
                      </a:cubicBezTo>
                      <a:cubicBezTo>
                        <a:pt x="2025" y="1805"/>
                        <a:pt x="2067" y="1795"/>
                        <a:pt x="2094" y="1788"/>
                      </a:cubicBezTo>
                      <a:cubicBezTo>
                        <a:pt x="2112" y="1782"/>
                        <a:pt x="2130" y="1776"/>
                        <a:pt x="2148" y="1770"/>
                      </a:cubicBezTo>
                      <a:cubicBezTo>
                        <a:pt x="2173" y="1761"/>
                        <a:pt x="2209" y="1749"/>
                        <a:pt x="2234" y="1740"/>
                      </a:cubicBezTo>
                      <a:cubicBezTo>
                        <a:pt x="2267" y="1727"/>
                        <a:pt x="2320" y="1704"/>
                        <a:pt x="2346" y="1692"/>
                      </a:cubicBezTo>
                      <a:cubicBezTo>
                        <a:pt x="2358" y="1686"/>
                        <a:pt x="2370" y="1674"/>
                        <a:pt x="2388" y="1668"/>
                      </a:cubicBezTo>
                      <a:cubicBezTo>
                        <a:pt x="2400" y="1656"/>
                        <a:pt x="2418" y="1650"/>
                        <a:pt x="2430" y="1638"/>
                      </a:cubicBezTo>
                      <a:cubicBezTo>
                        <a:pt x="2460" y="1620"/>
                        <a:pt x="2484" y="1602"/>
                        <a:pt x="2508" y="1578"/>
                      </a:cubicBezTo>
                      <a:cubicBezTo>
                        <a:pt x="2520" y="1566"/>
                        <a:pt x="2550" y="1542"/>
                        <a:pt x="2562" y="1530"/>
                      </a:cubicBezTo>
                      <a:cubicBezTo>
                        <a:pt x="2622" y="1476"/>
                        <a:pt x="2688" y="1374"/>
                        <a:pt x="2730" y="1296"/>
                      </a:cubicBezTo>
                      <a:cubicBezTo>
                        <a:pt x="2766" y="1233"/>
                        <a:pt x="2775" y="1194"/>
                        <a:pt x="2787" y="1151"/>
                      </a:cubicBezTo>
                      <a:cubicBezTo>
                        <a:pt x="2802" y="1088"/>
                        <a:pt x="2814" y="979"/>
                        <a:pt x="2820" y="918"/>
                      </a:cubicBezTo>
                      <a:cubicBezTo>
                        <a:pt x="2820" y="900"/>
                        <a:pt x="2828" y="828"/>
                        <a:pt x="2826" y="786"/>
                      </a:cubicBezTo>
                      <a:cubicBezTo>
                        <a:pt x="2823" y="731"/>
                        <a:pt x="2816" y="641"/>
                        <a:pt x="2808" y="582"/>
                      </a:cubicBezTo>
                      <a:cubicBezTo>
                        <a:pt x="2802" y="546"/>
                        <a:pt x="2791" y="487"/>
                        <a:pt x="2778" y="432"/>
                      </a:cubicBezTo>
                      <a:cubicBezTo>
                        <a:pt x="2767" y="389"/>
                        <a:pt x="2739" y="299"/>
                        <a:pt x="2730" y="252"/>
                      </a:cubicBezTo>
                      <a:cubicBezTo>
                        <a:pt x="2724" y="216"/>
                        <a:pt x="2724" y="192"/>
                        <a:pt x="2724" y="150"/>
                      </a:cubicBezTo>
                      <a:cubicBezTo>
                        <a:pt x="2742" y="42"/>
                        <a:pt x="3000" y="0"/>
                        <a:pt x="3144" y="18"/>
                      </a:cubicBezTo>
                      <a:cubicBezTo>
                        <a:pt x="3306" y="36"/>
                        <a:pt x="3522" y="84"/>
                        <a:pt x="3588" y="198"/>
                      </a:cubicBezTo>
                      <a:cubicBezTo>
                        <a:pt x="3606" y="234"/>
                        <a:pt x="3624" y="270"/>
                        <a:pt x="3642" y="312"/>
                      </a:cubicBezTo>
                      <a:cubicBezTo>
                        <a:pt x="3659" y="370"/>
                        <a:pt x="3680" y="489"/>
                        <a:pt x="3690" y="546"/>
                      </a:cubicBezTo>
                      <a:cubicBezTo>
                        <a:pt x="3696" y="582"/>
                        <a:pt x="3696" y="618"/>
                        <a:pt x="3702" y="654"/>
                      </a:cubicBezTo>
                      <a:cubicBezTo>
                        <a:pt x="3708" y="684"/>
                        <a:pt x="3708" y="720"/>
                        <a:pt x="3714" y="750"/>
                      </a:cubicBezTo>
                      <a:cubicBezTo>
                        <a:pt x="3720" y="810"/>
                        <a:pt x="3726" y="870"/>
                        <a:pt x="3726" y="930"/>
                      </a:cubicBezTo>
                      <a:cubicBezTo>
                        <a:pt x="3732" y="996"/>
                        <a:pt x="3732" y="1020"/>
                        <a:pt x="3726" y="1080"/>
                      </a:cubicBezTo>
                      <a:cubicBezTo>
                        <a:pt x="3723" y="1137"/>
                        <a:pt x="3715" y="1226"/>
                        <a:pt x="3708" y="1272"/>
                      </a:cubicBezTo>
                      <a:cubicBezTo>
                        <a:pt x="3696" y="1338"/>
                        <a:pt x="3668" y="1429"/>
                        <a:pt x="3654" y="1476"/>
                      </a:cubicBezTo>
                      <a:cubicBezTo>
                        <a:pt x="3642" y="1500"/>
                        <a:pt x="3630" y="1536"/>
                        <a:pt x="3624" y="1554"/>
                      </a:cubicBezTo>
                      <a:cubicBezTo>
                        <a:pt x="3600" y="1602"/>
                        <a:pt x="3588" y="1644"/>
                        <a:pt x="3558" y="1692"/>
                      </a:cubicBezTo>
                      <a:cubicBezTo>
                        <a:pt x="3528" y="1734"/>
                        <a:pt x="3516" y="1752"/>
                        <a:pt x="3486" y="1794"/>
                      </a:cubicBezTo>
                      <a:cubicBezTo>
                        <a:pt x="3461" y="1828"/>
                        <a:pt x="3429" y="1871"/>
                        <a:pt x="3408" y="1896"/>
                      </a:cubicBezTo>
                      <a:cubicBezTo>
                        <a:pt x="3390" y="1914"/>
                        <a:pt x="3372" y="1926"/>
                        <a:pt x="3360" y="1944"/>
                      </a:cubicBezTo>
                      <a:cubicBezTo>
                        <a:pt x="3342" y="1956"/>
                        <a:pt x="3330" y="1974"/>
                        <a:pt x="3312" y="1986"/>
                      </a:cubicBezTo>
                      <a:cubicBezTo>
                        <a:pt x="3294" y="1998"/>
                        <a:pt x="3276" y="2016"/>
                        <a:pt x="3258" y="2028"/>
                      </a:cubicBezTo>
                      <a:cubicBezTo>
                        <a:pt x="3243" y="2043"/>
                        <a:pt x="3222" y="2052"/>
                        <a:pt x="3204" y="2070"/>
                      </a:cubicBezTo>
                      <a:cubicBezTo>
                        <a:pt x="3176" y="2088"/>
                        <a:pt x="3118" y="2120"/>
                        <a:pt x="3090" y="2136"/>
                      </a:cubicBezTo>
                      <a:cubicBezTo>
                        <a:pt x="3072" y="2148"/>
                        <a:pt x="3054" y="2154"/>
                        <a:pt x="3036" y="2166"/>
                      </a:cubicBezTo>
                      <a:cubicBezTo>
                        <a:pt x="3012" y="2178"/>
                        <a:pt x="2994" y="2184"/>
                        <a:pt x="2976" y="2196"/>
                      </a:cubicBezTo>
                      <a:cubicBezTo>
                        <a:pt x="2958" y="2202"/>
                        <a:pt x="2934" y="2214"/>
                        <a:pt x="2916" y="2220"/>
                      </a:cubicBezTo>
                      <a:cubicBezTo>
                        <a:pt x="2883" y="2232"/>
                        <a:pt x="2823" y="2255"/>
                        <a:pt x="2778" y="2268"/>
                      </a:cubicBezTo>
                      <a:cubicBezTo>
                        <a:pt x="2744" y="2277"/>
                        <a:pt x="2681" y="2291"/>
                        <a:pt x="2646" y="2298"/>
                      </a:cubicBezTo>
                      <a:cubicBezTo>
                        <a:pt x="2599" y="2307"/>
                        <a:pt x="2542" y="2319"/>
                        <a:pt x="2478" y="2327"/>
                      </a:cubicBezTo>
                      <a:cubicBezTo>
                        <a:pt x="2382" y="2339"/>
                        <a:pt x="2364" y="2340"/>
                        <a:pt x="2262" y="2346"/>
                      </a:cubicBezTo>
                      <a:cubicBezTo>
                        <a:pt x="2189" y="2347"/>
                        <a:pt x="2123" y="2341"/>
                        <a:pt x="2075" y="2337"/>
                      </a:cubicBezTo>
                      <a:cubicBezTo>
                        <a:pt x="2051" y="2337"/>
                        <a:pt x="1992" y="2334"/>
                        <a:pt x="1962" y="2328"/>
                      </a:cubicBezTo>
                      <a:cubicBezTo>
                        <a:pt x="1938" y="2328"/>
                        <a:pt x="1908" y="2328"/>
                        <a:pt x="1884" y="2322"/>
                      </a:cubicBezTo>
                      <a:cubicBezTo>
                        <a:pt x="1860" y="2322"/>
                        <a:pt x="1830" y="2316"/>
                        <a:pt x="1806" y="2316"/>
                      </a:cubicBezTo>
                      <a:cubicBezTo>
                        <a:pt x="1776" y="2310"/>
                        <a:pt x="1752" y="2310"/>
                        <a:pt x="1722" y="2304"/>
                      </a:cubicBezTo>
                      <a:cubicBezTo>
                        <a:pt x="1692" y="2298"/>
                        <a:pt x="1668" y="2298"/>
                        <a:pt x="1638" y="2292"/>
                      </a:cubicBezTo>
                      <a:cubicBezTo>
                        <a:pt x="1597" y="2285"/>
                        <a:pt x="1517" y="2270"/>
                        <a:pt x="1476" y="2262"/>
                      </a:cubicBezTo>
                      <a:cubicBezTo>
                        <a:pt x="1446" y="2256"/>
                        <a:pt x="1422" y="2250"/>
                        <a:pt x="1392" y="2244"/>
                      </a:cubicBezTo>
                      <a:cubicBezTo>
                        <a:pt x="1362" y="2238"/>
                        <a:pt x="1332" y="2232"/>
                        <a:pt x="1308" y="2226"/>
                      </a:cubicBezTo>
                      <a:cubicBezTo>
                        <a:pt x="1278" y="2214"/>
                        <a:pt x="1248" y="2208"/>
                        <a:pt x="1218" y="2202"/>
                      </a:cubicBezTo>
                      <a:cubicBezTo>
                        <a:pt x="1188" y="2196"/>
                        <a:pt x="1164" y="2184"/>
                        <a:pt x="1134" y="2178"/>
                      </a:cubicBezTo>
                      <a:cubicBezTo>
                        <a:pt x="1091" y="2165"/>
                        <a:pt x="1003" y="2138"/>
                        <a:pt x="960" y="2124"/>
                      </a:cubicBezTo>
                      <a:cubicBezTo>
                        <a:pt x="902" y="2105"/>
                        <a:pt x="829" y="2079"/>
                        <a:pt x="786" y="2064"/>
                      </a:cubicBezTo>
                      <a:cubicBezTo>
                        <a:pt x="756" y="2052"/>
                        <a:pt x="732" y="2046"/>
                        <a:pt x="702" y="2034"/>
                      </a:cubicBezTo>
                      <a:cubicBezTo>
                        <a:pt x="672" y="2022"/>
                        <a:pt x="642" y="2010"/>
                        <a:pt x="612" y="1998"/>
                      </a:cubicBezTo>
                      <a:cubicBezTo>
                        <a:pt x="582" y="1986"/>
                        <a:pt x="552" y="1974"/>
                        <a:pt x="522" y="1962"/>
                      </a:cubicBezTo>
                      <a:cubicBezTo>
                        <a:pt x="492" y="1950"/>
                        <a:pt x="462" y="1938"/>
                        <a:pt x="432" y="1926"/>
                      </a:cubicBezTo>
                      <a:cubicBezTo>
                        <a:pt x="387" y="1907"/>
                        <a:pt x="298" y="1869"/>
                        <a:pt x="252" y="1848"/>
                      </a:cubicBezTo>
                      <a:cubicBezTo>
                        <a:pt x="222" y="1830"/>
                        <a:pt x="186" y="1818"/>
                        <a:pt x="156" y="1800"/>
                      </a:cubicBezTo>
                      <a:cubicBezTo>
                        <a:pt x="42" y="1722"/>
                        <a:pt x="12" y="1626"/>
                        <a:pt x="6" y="1572"/>
                      </a:cubicBezTo>
                      <a:cubicBezTo>
                        <a:pt x="0" y="1536"/>
                        <a:pt x="0" y="1476"/>
                        <a:pt x="30" y="1458"/>
                      </a:cubicBezTo>
                      <a:cubicBezTo>
                        <a:pt x="72" y="1428"/>
                        <a:pt x="120" y="1458"/>
                        <a:pt x="216" y="1488"/>
                      </a:cubicBezTo>
                      <a:close/>
                    </a:path>
                  </a:pathLst>
                </a:custGeom>
                <a:solidFill>
                  <a:srgbClr val="D9B6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3" name="Freeform 1683"/>
                <p:cNvSpPr>
                  <a:spLocks noChangeAspect="1"/>
                </p:cNvSpPr>
                <p:nvPr/>
              </p:nvSpPr>
              <p:spPr bwMode="auto">
                <a:xfrm>
                  <a:off x="275" y="245"/>
                  <a:ext cx="2516" cy="1890"/>
                </a:xfrm>
                <a:custGeom>
                  <a:avLst/>
                  <a:gdLst>
                    <a:gd name="T0" fmla="*/ 2808 w 4254"/>
                    <a:gd name="T1" fmla="*/ 2772 h 3198"/>
                    <a:gd name="T2" fmla="*/ 2394 w 4254"/>
                    <a:gd name="T3" fmla="*/ 2778 h 3198"/>
                    <a:gd name="T4" fmla="*/ 2051 w 4254"/>
                    <a:gd name="T5" fmla="*/ 2721 h 3198"/>
                    <a:gd name="T6" fmla="*/ 1841 w 4254"/>
                    <a:gd name="T7" fmla="*/ 2664 h 3198"/>
                    <a:gd name="T8" fmla="*/ 1668 w 4254"/>
                    <a:gd name="T9" fmla="*/ 2604 h 3198"/>
                    <a:gd name="T10" fmla="*/ 1572 w 4254"/>
                    <a:gd name="T11" fmla="*/ 2556 h 3198"/>
                    <a:gd name="T12" fmla="*/ 1440 w 4254"/>
                    <a:gd name="T13" fmla="*/ 2478 h 3198"/>
                    <a:gd name="T14" fmla="*/ 1344 w 4254"/>
                    <a:gd name="T15" fmla="*/ 2382 h 3198"/>
                    <a:gd name="T16" fmla="*/ 1277 w 4254"/>
                    <a:gd name="T17" fmla="*/ 2268 h 3198"/>
                    <a:gd name="T18" fmla="*/ 1260 w 4254"/>
                    <a:gd name="T19" fmla="*/ 2142 h 3198"/>
                    <a:gd name="T20" fmla="*/ 1290 w 4254"/>
                    <a:gd name="T21" fmla="*/ 2016 h 3198"/>
                    <a:gd name="T22" fmla="*/ 1344 w 4254"/>
                    <a:gd name="T23" fmla="*/ 1920 h 3198"/>
                    <a:gd name="T24" fmla="*/ 1482 w 4254"/>
                    <a:gd name="T25" fmla="*/ 1752 h 3198"/>
                    <a:gd name="T26" fmla="*/ 1746 w 4254"/>
                    <a:gd name="T27" fmla="*/ 1542 h 3198"/>
                    <a:gd name="T28" fmla="*/ 2046 w 4254"/>
                    <a:gd name="T29" fmla="*/ 1356 h 3198"/>
                    <a:gd name="T30" fmla="*/ 2352 w 4254"/>
                    <a:gd name="T31" fmla="*/ 1188 h 3198"/>
                    <a:gd name="T32" fmla="*/ 2574 w 4254"/>
                    <a:gd name="T33" fmla="*/ 1074 h 3198"/>
                    <a:gd name="T34" fmla="*/ 2844 w 4254"/>
                    <a:gd name="T35" fmla="*/ 960 h 3198"/>
                    <a:gd name="T36" fmla="*/ 3120 w 4254"/>
                    <a:gd name="T37" fmla="*/ 840 h 3198"/>
                    <a:gd name="T38" fmla="*/ 3432 w 4254"/>
                    <a:gd name="T39" fmla="*/ 720 h 3198"/>
                    <a:gd name="T40" fmla="*/ 3804 w 4254"/>
                    <a:gd name="T41" fmla="*/ 588 h 3198"/>
                    <a:gd name="T42" fmla="*/ 4056 w 4254"/>
                    <a:gd name="T43" fmla="*/ 150 h 3198"/>
                    <a:gd name="T44" fmla="*/ 3168 w 4254"/>
                    <a:gd name="T45" fmla="*/ 156 h 3198"/>
                    <a:gd name="T46" fmla="*/ 2670 w 4254"/>
                    <a:gd name="T47" fmla="*/ 354 h 3198"/>
                    <a:gd name="T48" fmla="*/ 2250 w 4254"/>
                    <a:gd name="T49" fmla="*/ 528 h 3198"/>
                    <a:gd name="T50" fmla="*/ 1890 w 4254"/>
                    <a:gd name="T51" fmla="*/ 684 h 3198"/>
                    <a:gd name="T52" fmla="*/ 1554 w 4254"/>
                    <a:gd name="T53" fmla="*/ 846 h 3198"/>
                    <a:gd name="T54" fmla="*/ 1260 w 4254"/>
                    <a:gd name="T55" fmla="*/ 1002 h 3198"/>
                    <a:gd name="T56" fmla="*/ 957 w 4254"/>
                    <a:gd name="T57" fmla="*/ 1173 h 3198"/>
                    <a:gd name="T58" fmla="*/ 774 w 4254"/>
                    <a:gd name="T59" fmla="*/ 1284 h 3198"/>
                    <a:gd name="T60" fmla="*/ 420 w 4254"/>
                    <a:gd name="T61" fmla="*/ 1560 h 3198"/>
                    <a:gd name="T62" fmla="*/ 234 w 4254"/>
                    <a:gd name="T63" fmla="*/ 1740 h 3198"/>
                    <a:gd name="T64" fmla="*/ 108 w 4254"/>
                    <a:gd name="T65" fmla="*/ 1908 h 3198"/>
                    <a:gd name="T66" fmla="*/ 48 w 4254"/>
                    <a:gd name="T67" fmla="*/ 2028 h 3198"/>
                    <a:gd name="T68" fmla="*/ 0 w 4254"/>
                    <a:gd name="T69" fmla="*/ 2232 h 3198"/>
                    <a:gd name="T70" fmla="*/ 30 w 4254"/>
                    <a:gd name="T71" fmla="*/ 2370 h 3198"/>
                    <a:gd name="T72" fmla="*/ 72 w 4254"/>
                    <a:gd name="T73" fmla="*/ 2460 h 3198"/>
                    <a:gd name="T74" fmla="*/ 165 w 4254"/>
                    <a:gd name="T75" fmla="*/ 2570 h 3198"/>
                    <a:gd name="T76" fmla="*/ 275 w 4254"/>
                    <a:gd name="T77" fmla="*/ 2658 h 3198"/>
                    <a:gd name="T78" fmla="*/ 426 w 4254"/>
                    <a:gd name="T79" fmla="*/ 2742 h 3198"/>
                    <a:gd name="T80" fmla="*/ 558 w 4254"/>
                    <a:gd name="T81" fmla="*/ 2802 h 3198"/>
                    <a:gd name="T82" fmla="*/ 714 w 4254"/>
                    <a:gd name="T83" fmla="*/ 2862 h 3198"/>
                    <a:gd name="T84" fmla="*/ 1332 w 4254"/>
                    <a:gd name="T85" fmla="*/ 3054 h 3198"/>
                    <a:gd name="T86" fmla="*/ 2340 w 4254"/>
                    <a:gd name="T87" fmla="*/ 3180 h 3198"/>
                    <a:gd name="T88" fmla="*/ 2850 w 4254"/>
                    <a:gd name="T89" fmla="*/ 3054 h 3198"/>
                    <a:gd name="T90" fmla="*/ 3030 w 4254"/>
                    <a:gd name="T91" fmla="*/ 2760 h 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254" h="3198">
                      <a:moveTo>
                        <a:pt x="3030" y="2760"/>
                      </a:moveTo>
                      <a:cubicBezTo>
                        <a:pt x="2994" y="2724"/>
                        <a:pt x="2898" y="2766"/>
                        <a:pt x="2808" y="2772"/>
                      </a:cubicBezTo>
                      <a:cubicBezTo>
                        <a:pt x="2736" y="2784"/>
                        <a:pt x="2676" y="2790"/>
                        <a:pt x="2604" y="2790"/>
                      </a:cubicBezTo>
                      <a:cubicBezTo>
                        <a:pt x="2532" y="2790"/>
                        <a:pt x="2448" y="2784"/>
                        <a:pt x="2394" y="2778"/>
                      </a:cubicBezTo>
                      <a:cubicBezTo>
                        <a:pt x="2316" y="2766"/>
                        <a:pt x="2214" y="2754"/>
                        <a:pt x="2190" y="2748"/>
                      </a:cubicBezTo>
                      <a:cubicBezTo>
                        <a:pt x="2160" y="2742"/>
                        <a:pt x="2081" y="2727"/>
                        <a:pt x="2051" y="2721"/>
                      </a:cubicBezTo>
                      <a:cubicBezTo>
                        <a:pt x="2003" y="2709"/>
                        <a:pt x="1968" y="2700"/>
                        <a:pt x="1926" y="2688"/>
                      </a:cubicBezTo>
                      <a:cubicBezTo>
                        <a:pt x="1902" y="2682"/>
                        <a:pt x="1859" y="2670"/>
                        <a:pt x="1841" y="2664"/>
                      </a:cubicBezTo>
                      <a:cubicBezTo>
                        <a:pt x="1809" y="2654"/>
                        <a:pt x="1765" y="2638"/>
                        <a:pt x="1734" y="2628"/>
                      </a:cubicBezTo>
                      <a:cubicBezTo>
                        <a:pt x="1710" y="2616"/>
                        <a:pt x="1686" y="2610"/>
                        <a:pt x="1668" y="2604"/>
                      </a:cubicBezTo>
                      <a:cubicBezTo>
                        <a:pt x="1650" y="2598"/>
                        <a:pt x="1638" y="2586"/>
                        <a:pt x="1620" y="2580"/>
                      </a:cubicBezTo>
                      <a:cubicBezTo>
                        <a:pt x="1602" y="2574"/>
                        <a:pt x="1590" y="2562"/>
                        <a:pt x="1572" y="2556"/>
                      </a:cubicBezTo>
                      <a:cubicBezTo>
                        <a:pt x="1542" y="2538"/>
                        <a:pt x="1512" y="2520"/>
                        <a:pt x="1482" y="2502"/>
                      </a:cubicBezTo>
                      <a:cubicBezTo>
                        <a:pt x="1470" y="2496"/>
                        <a:pt x="1452" y="2484"/>
                        <a:pt x="1440" y="2478"/>
                      </a:cubicBezTo>
                      <a:cubicBezTo>
                        <a:pt x="1416" y="2460"/>
                        <a:pt x="1392" y="2436"/>
                        <a:pt x="1374" y="2418"/>
                      </a:cubicBezTo>
                      <a:cubicBezTo>
                        <a:pt x="1362" y="2406"/>
                        <a:pt x="1356" y="2394"/>
                        <a:pt x="1344" y="2382"/>
                      </a:cubicBezTo>
                      <a:cubicBezTo>
                        <a:pt x="1332" y="2365"/>
                        <a:pt x="1313" y="2335"/>
                        <a:pt x="1302" y="2316"/>
                      </a:cubicBezTo>
                      <a:cubicBezTo>
                        <a:pt x="1290" y="2298"/>
                        <a:pt x="1283" y="2286"/>
                        <a:pt x="1277" y="2268"/>
                      </a:cubicBezTo>
                      <a:cubicBezTo>
                        <a:pt x="1271" y="2256"/>
                        <a:pt x="1268" y="2247"/>
                        <a:pt x="1260" y="2220"/>
                      </a:cubicBezTo>
                      <a:cubicBezTo>
                        <a:pt x="1257" y="2199"/>
                        <a:pt x="1259" y="2162"/>
                        <a:pt x="1260" y="2142"/>
                      </a:cubicBezTo>
                      <a:cubicBezTo>
                        <a:pt x="1260" y="2130"/>
                        <a:pt x="1266" y="2112"/>
                        <a:pt x="1266" y="2100"/>
                      </a:cubicBezTo>
                      <a:cubicBezTo>
                        <a:pt x="1271" y="2079"/>
                        <a:pt x="1283" y="2036"/>
                        <a:pt x="1290" y="2016"/>
                      </a:cubicBezTo>
                      <a:cubicBezTo>
                        <a:pt x="1296" y="2004"/>
                        <a:pt x="1302" y="1992"/>
                        <a:pt x="1308" y="1980"/>
                      </a:cubicBezTo>
                      <a:cubicBezTo>
                        <a:pt x="1320" y="1962"/>
                        <a:pt x="1329" y="1944"/>
                        <a:pt x="1344" y="1920"/>
                      </a:cubicBezTo>
                      <a:cubicBezTo>
                        <a:pt x="1362" y="1890"/>
                        <a:pt x="1379" y="1868"/>
                        <a:pt x="1397" y="1844"/>
                      </a:cubicBezTo>
                      <a:cubicBezTo>
                        <a:pt x="1420" y="1816"/>
                        <a:pt x="1440" y="1792"/>
                        <a:pt x="1482" y="1752"/>
                      </a:cubicBezTo>
                      <a:cubicBezTo>
                        <a:pt x="1517" y="1720"/>
                        <a:pt x="1606" y="1643"/>
                        <a:pt x="1650" y="1608"/>
                      </a:cubicBezTo>
                      <a:cubicBezTo>
                        <a:pt x="1674" y="1590"/>
                        <a:pt x="1713" y="1565"/>
                        <a:pt x="1746" y="1542"/>
                      </a:cubicBezTo>
                      <a:cubicBezTo>
                        <a:pt x="1800" y="1506"/>
                        <a:pt x="1824" y="1488"/>
                        <a:pt x="1884" y="1452"/>
                      </a:cubicBezTo>
                      <a:cubicBezTo>
                        <a:pt x="1934" y="1421"/>
                        <a:pt x="2004" y="1381"/>
                        <a:pt x="2046" y="1356"/>
                      </a:cubicBezTo>
                      <a:cubicBezTo>
                        <a:pt x="2076" y="1338"/>
                        <a:pt x="2106" y="1320"/>
                        <a:pt x="2136" y="1302"/>
                      </a:cubicBezTo>
                      <a:cubicBezTo>
                        <a:pt x="2187" y="1274"/>
                        <a:pt x="2297" y="1217"/>
                        <a:pt x="2352" y="1188"/>
                      </a:cubicBezTo>
                      <a:cubicBezTo>
                        <a:pt x="2388" y="1170"/>
                        <a:pt x="2424" y="1152"/>
                        <a:pt x="2466" y="1128"/>
                      </a:cubicBezTo>
                      <a:cubicBezTo>
                        <a:pt x="2502" y="1110"/>
                        <a:pt x="2538" y="1092"/>
                        <a:pt x="2574" y="1074"/>
                      </a:cubicBezTo>
                      <a:cubicBezTo>
                        <a:pt x="2622" y="1056"/>
                        <a:pt x="2670" y="1038"/>
                        <a:pt x="2712" y="1014"/>
                      </a:cubicBezTo>
                      <a:cubicBezTo>
                        <a:pt x="2754" y="996"/>
                        <a:pt x="2796" y="978"/>
                        <a:pt x="2844" y="960"/>
                      </a:cubicBezTo>
                      <a:cubicBezTo>
                        <a:pt x="2892" y="942"/>
                        <a:pt x="2940" y="918"/>
                        <a:pt x="2988" y="900"/>
                      </a:cubicBezTo>
                      <a:cubicBezTo>
                        <a:pt x="3047" y="875"/>
                        <a:pt x="3072" y="858"/>
                        <a:pt x="3120" y="840"/>
                      </a:cubicBezTo>
                      <a:cubicBezTo>
                        <a:pt x="3168" y="822"/>
                        <a:pt x="3215" y="800"/>
                        <a:pt x="3269" y="782"/>
                      </a:cubicBezTo>
                      <a:cubicBezTo>
                        <a:pt x="3323" y="758"/>
                        <a:pt x="3378" y="738"/>
                        <a:pt x="3432" y="720"/>
                      </a:cubicBezTo>
                      <a:cubicBezTo>
                        <a:pt x="3486" y="702"/>
                        <a:pt x="3540" y="684"/>
                        <a:pt x="3600" y="666"/>
                      </a:cubicBezTo>
                      <a:cubicBezTo>
                        <a:pt x="3666" y="642"/>
                        <a:pt x="3732" y="612"/>
                        <a:pt x="3804" y="588"/>
                      </a:cubicBezTo>
                      <a:cubicBezTo>
                        <a:pt x="3876" y="558"/>
                        <a:pt x="3942" y="528"/>
                        <a:pt x="4014" y="504"/>
                      </a:cubicBezTo>
                      <a:cubicBezTo>
                        <a:pt x="4254" y="408"/>
                        <a:pt x="4176" y="210"/>
                        <a:pt x="4056" y="150"/>
                      </a:cubicBezTo>
                      <a:cubicBezTo>
                        <a:pt x="3918" y="84"/>
                        <a:pt x="3690" y="0"/>
                        <a:pt x="3426" y="84"/>
                      </a:cubicBezTo>
                      <a:cubicBezTo>
                        <a:pt x="3336" y="108"/>
                        <a:pt x="3252" y="132"/>
                        <a:pt x="3168" y="156"/>
                      </a:cubicBezTo>
                      <a:cubicBezTo>
                        <a:pt x="3066" y="192"/>
                        <a:pt x="2970" y="234"/>
                        <a:pt x="2874" y="270"/>
                      </a:cubicBezTo>
                      <a:cubicBezTo>
                        <a:pt x="2808" y="300"/>
                        <a:pt x="2736" y="324"/>
                        <a:pt x="2670" y="354"/>
                      </a:cubicBezTo>
                      <a:cubicBezTo>
                        <a:pt x="2592" y="384"/>
                        <a:pt x="2520" y="414"/>
                        <a:pt x="2448" y="444"/>
                      </a:cubicBezTo>
                      <a:cubicBezTo>
                        <a:pt x="2382" y="474"/>
                        <a:pt x="2316" y="498"/>
                        <a:pt x="2250" y="528"/>
                      </a:cubicBezTo>
                      <a:cubicBezTo>
                        <a:pt x="2184" y="552"/>
                        <a:pt x="2124" y="576"/>
                        <a:pt x="2058" y="606"/>
                      </a:cubicBezTo>
                      <a:cubicBezTo>
                        <a:pt x="2004" y="630"/>
                        <a:pt x="1944" y="660"/>
                        <a:pt x="1890" y="684"/>
                      </a:cubicBezTo>
                      <a:cubicBezTo>
                        <a:pt x="1830" y="714"/>
                        <a:pt x="1775" y="738"/>
                        <a:pt x="1721" y="762"/>
                      </a:cubicBezTo>
                      <a:cubicBezTo>
                        <a:pt x="1667" y="792"/>
                        <a:pt x="1608" y="822"/>
                        <a:pt x="1554" y="846"/>
                      </a:cubicBezTo>
                      <a:cubicBezTo>
                        <a:pt x="1506" y="876"/>
                        <a:pt x="1452" y="900"/>
                        <a:pt x="1404" y="924"/>
                      </a:cubicBezTo>
                      <a:cubicBezTo>
                        <a:pt x="1356" y="948"/>
                        <a:pt x="1308" y="972"/>
                        <a:pt x="1260" y="1002"/>
                      </a:cubicBezTo>
                      <a:cubicBezTo>
                        <a:pt x="1170" y="1044"/>
                        <a:pt x="1133" y="1067"/>
                        <a:pt x="1043" y="1121"/>
                      </a:cubicBezTo>
                      <a:cubicBezTo>
                        <a:pt x="988" y="1152"/>
                        <a:pt x="983" y="1158"/>
                        <a:pt x="957" y="1173"/>
                      </a:cubicBezTo>
                      <a:cubicBezTo>
                        <a:pt x="931" y="1188"/>
                        <a:pt x="918" y="1194"/>
                        <a:pt x="888" y="1212"/>
                      </a:cubicBezTo>
                      <a:cubicBezTo>
                        <a:pt x="846" y="1236"/>
                        <a:pt x="810" y="1260"/>
                        <a:pt x="774" y="1284"/>
                      </a:cubicBezTo>
                      <a:cubicBezTo>
                        <a:pt x="714" y="1332"/>
                        <a:pt x="642" y="1374"/>
                        <a:pt x="582" y="1422"/>
                      </a:cubicBezTo>
                      <a:cubicBezTo>
                        <a:pt x="528" y="1464"/>
                        <a:pt x="474" y="1512"/>
                        <a:pt x="420" y="1560"/>
                      </a:cubicBezTo>
                      <a:cubicBezTo>
                        <a:pt x="396" y="1578"/>
                        <a:pt x="372" y="1602"/>
                        <a:pt x="354" y="1620"/>
                      </a:cubicBezTo>
                      <a:cubicBezTo>
                        <a:pt x="323" y="1650"/>
                        <a:pt x="263" y="1710"/>
                        <a:pt x="234" y="1740"/>
                      </a:cubicBezTo>
                      <a:cubicBezTo>
                        <a:pt x="216" y="1758"/>
                        <a:pt x="198" y="1782"/>
                        <a:pt x="180" y="1800"/>
                      </a:cubicBezTo>
                      <a:cubicBezTo>
                        <a:pt x="156" y="1836"/>
                        <a:pt x="132" y="1872"/>
                        <a:pt x="108" y="1908"/>
                      </a:cubicBezTo>
                      <a:cubicBezTo>
                        <a:pt x="96" y="1926"/>
                        <a:pt x="78" y="1956"/>
                        <a:pt x="72" y="1974"/>
                      </a:cubicBezTo>
                      <a:cubicBezTo>
                        <a:pt x="60" y="1992"/>
                        <a:pt x="54" y="2010"/>
                        <a:pt x="48" y="2028"/>
                      </a:cubicBezTo>
                      <a:cubicBezTo>
                        <a:pt x="36" y="2064"/>
                        <a:pt x="18" y="2100"/>
                        <a:pt x="12" y="2130"/>
                      </a:cubicBezTo>
                      <a:cubicBezTo>
                        <a:pt x="4" y="2164"/>
                        <a:pt x="1" y="2207"/>
                        <a:pt x="0" y="2232"/>
                      </a:cubicBezTo>
                      <a:cubicBezTo>
                        <a:pt x="0" y="2250"/>
                        <a:pt x="4" y="2279"/>
                        <a:pt x="8" y="2297"/>
                      </a:cubicBezTo>
                      <a:cubicBezTo>
                        <a:pt x="14" y="2327"/>
                        <a:pt x="18" y="2340"/>
                        <a:pt x="30" y="2370"/>
                      </a:cubicBezTo>
                      <a:cubicBezTo>
                        <a:pt x="36" y="2388"/>
                        <a:pt x="42" y="2408"/>
                        <a:pt x="48" y="2420"/>
                      </a:cubicBezTo>
                      <a:cubicBezTo>
                        <a:pt x="60" y="2438"/>
                        <a:pt x="60" y="2444"/>
                        <a:pt x="72" y="2460"/>
                      </a:cubicBezTo>
                      <a:cubicBezTo>
                        <a:pt x="78" y="2472"/>
                        <a:pt x="96" y="2496"/>
                        <a:pt x="108" y="2508"/>
                      </a:cubicBezTo>
                      <a:cubicBezTo>
                        <a:pt x="132" y="2532"/>
                        <a:pt x="134" y="2543"/>
                        <a:pt x="165" y="2570"/>
                      </a:cubicBezTo>
                      <a:cubicBezTo>
                        <a:pt x="188" y="2594"/>
                        <a:pt x="204" y="2604"/>
                        <a:pt x="216" y="2616"/>
                      </a:cubicBezTo>
                      <a:cubicBezTo>
                        <a:pt x="228" y="2628"/>
                        <a:pt x="263" y="2646"/>
                        <a:pt x="275" y="2658"/>
                      </a:cubicBezTo>
                      <a:cubicBezTo>
                        <a:pt x="301" y="2674"/>
                        <a:pt x="344" y="2696"/>
                        <a:pt x="372" y="2712"/>
                      </a:cubicBezTo>
                      <a:cubicBezTo>
                        <a:pt x="390" y="2724"/>
                        <a:pt x="408" y="2736"/>
                        <a:pt x="426" y="2742"/>
                      </a:cubicBezTo>
                      <a:cubicBezTo>
                        <a:pt x="450" y="2754"/>
                        <a:pt x="468" y="2760"/>
                        <a:pt x="492" y="2772"/>
                      </a:cubicBezTo>
                      <a:cubicBezTo>
                        <a:pt x="510" y="2784"/>
                        <a:pt x="534" y="2790"/>
                        <a:pt x="558" y="2802"/>
                      </a:cubicBezTo>
                      <a:cubicBezTo>
                        <a:pt x="582" y="2808"/>
                        <a:pt x="606" y="2820"/>
                        <a:pt x="630" y="2832"/>
                      </a:cubicBezTo>
                      <a:cubicBezTo>
                        <a:pt x="654" y="2838"/>
                        <a:pt x="690" y="2856"/>
                        <a:pt x="714" y="2862"/>
                      </a:cubicBezTo>
                      <a:cubicBezTo>
                        <a:pt x="744" y="2868"/>
                        <a:pt x="990" y="2952"/>
                        <a:pt x="1014" y="2964"/>
                      </a:cubicBezTo>
                      <a:cubicBezTo>
                        <a:pt x="1242" y="3030"/>
                        <a:pt x="1296" y="3048"/>
                        <a:pt x="1332" y="3054"/>
                      </a:cubicBezTo>
                      <a:cubicBezTo>
                        <a:pt x="1470" y="3090"/>
                        <a:pt x="1739" y="3135"/>
                        <a:pt x="1854" y="3159"/>
                      </a:cubicBezTo>
                      <a:cubicBezTo>
                        <a:pt x="2022" y="3177"/>
                        <a:pt x="2076" y="3198"/>
                        <a:pt x="2340" y="3180"/>
                      </a:cubicBezTo>
                      <a:cubicBezTo>
                        <a:pt x="2466" y="3168"/>
                        <a:pt x="2580" y="3150"/>
                        <a:pt x="2676" y="3120"/>
                      </a:cubicBezTo>
                      <a:cubicBezTo>
                        <a:pt x="2748" y="3102"/>
                        <a:pt x="2790" y="3078"/>
                        <a:pt x="2850" y="3054"/>
                      </a:cubicBezTo>
                      <a:cubicBezTo>
                        <a:pt x="2898" y="3030"/>
                        <a:pt x="2940" y="3006"/>
                        <a:pt x="2970" y="2976"/>
                      </a:cubicBezTo>
                      <a:cubicBezTo>
                        <a:pt x="3012" y="2934"/>
                        <a:pt x="3084" y="2808"/>
                        <a:pt x="3030" y="2760"/>
                      </a:cubicBezTo>
                      <a:close/>
                    </a:path>
                  </a:pathLst>
                </a:custGeom>
                <a:solidFill>
                  <a:srgbClr val="0075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0084" name="Group 1684"/>
            <p:cNvGrpSpPr>
              <a:grpSpLocks/>
            </p:cNvGrpSpPr>
            <p:nvPr userDrawn="1"/>
          </p:nvGrpSpPr>
          <p:grpSpPr bwMode="auto">
            <a:xfrm>
              <a:off x="2073" y="3694"/>
              <a:ext cx="482" cy="472"/>
              <a:chOff x="129" y="198"/>
              <a:chExt cx="482" cy="472"/>
            </a:xfrm>
          </p:grpSpPr>
          <p:grpSp>
            <p:nvGrpSpPr>
              <p:cNvPr id="360085" name="Group 1685"/>
              <p:cNvGrpSpPr>
                <a:grpSpLocks/>
              </p:cNvGrpSpPr>
              <p:nvPr userDrawn="1"/>
            </p:nvGrpSpPr>
            <p:grpSpPr bwMode="auto">
              <a:xfrm>
                <a:off x="129" y="198"/>
                <a:ext cx="473" cy="471"/>
                <a:chOff x="129" y="198"/>
                <a:chExt cx="473" cy="471"/>
              </a:xfrm>
            </p:grpSpPr>
            <p:sp>
              <p:nvSpPr>
                <p:cNvPr id="360086" name="Freeform 1686"/>
                <p:cNvSpPr>
                  <a:spLocks/>
                </p:cNvSpPr>
                <p:nvPr userDrawn="1"/>
              </p:nvSpPr>
              <p:spPr bwMode="auto">
                <a:xfrm>
                  <a:off x="218" y="198"/>
                  <a:ext cx="293" cy="390"/>
                </a:xfrm>
                <a:custGeom>
                  <a:avLst/>
                  <a:gdLst>
                    <a:gd name="T0" fmla="*/ 1 w 293"/>
                    <a:gd name="T1" fmla="*/ 0 h 390"/>
                    <a:gd name="T2" fmla="*/ 292 w 293"/>
                    <a:gd name="T3" fmla="*/ 0 h 390"/>
                    <a:gd name="T4" fmla="*/ 292 w 293"/>
                    <a:gd name="T5" fmla="*/ 127 h 390"/>
                    <a:gd name="T6" fmla="*/ 293 w 293"/>
                    <a:gd name="T7" fmla="*/ 190 h 390"/>
                    <a:gd name="T8" fmla="*/ 291 w 293"/>
                    <a:gd name="T9" fmla="*/ 245 h 390"/>
                    <a:gd name="T10" fmla="*/ 286 w 293"/>
                    <a:gd name="T11" fmla="*/ 274 h 390"/>
                    <a:gd name="T12" fmla="*/ 276 w 293"/>
                    <a:gd name="T13" fmla="*/ 292 h 390"/>
                    <a:gd name="T14" fmla="*/ 256 w 293"/>
                    <a:gd name="T15" fmla="*/ 314 h 390"/>
                    <a:gd name="T16" fmla="*/ 231 w 293"/>
                    <a:gd name="T17" fmla="*/ 335 h 390"/>
                    <a:gd name="T18" fmla="*/ 190 w 293"/>
                    <a:gd name="T19" fmla="*/ 363 h 390"/>
                    <a:gd name="T20" fmla="*/ 148 w 293"/>
                    <a:gd name="T21" fmla="*/ 390 h 390"/>
                    <a:gd name="T22" fmla="*/ 116 w 293"/>
                    <a:gd name="T23" fmla="*/ 371 h 390"/>
                    <a:gd name="T24" fmla="*/ 89 w 293"/>
                    <a:gd name="T25" fmla="*/ 353 h 390"/>
                    <a:gd name="T26" fmla="*/ 58 w 293"/>
                    <a:gd name="T27" fmla="*/ 333 h 390"/>
                    <a:gd name="T28" fmla="*/ 40 w 293"/>
                    <a:gd name="T29" fmla="*/ 317 h 390"/>
                    <a:gd name="T30" fmla="*/ 26 w 293"/>
                    <a:gd name="T31" fmla="*/ 302 h 390"/>
                    <a:gd name="T32" fmla="*/ 11 w 293"/>
                    <a:gd name="T33" fmla="*/ 280 h 390"/>
                    <a:gd name="T34" fmla="*/ 3 w 293"/>
                    <a:gd name="T35" fmla="*/ 256 h 390"/>
                    <a:gd name="T36" fmla="*/ 0 w 293"/>
                    <a:gd name="T37" fmla="*/ 235 h 390"/>
                    <a:gd name="T38" fmla="*/ 0 w 293"/>
                    <a:gd name="T39" fmla="*/ 213 h 390"/>
                    <a:gd name="T40" fmla="*/ 1 w 293"/>
                    <a:gd name="T41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3" h="390">
                      <a:moveTo>
                        <a:pt x="1" y="0"/>
                      </a:moveTo>
                      <a:cubicBezTo>
                        <a:pt x="56" y="1"/>
                        <a:pt x="241" y="0"/>
                        <a:pt x="292" y="0"/>
                      </a:cubicBezTo>
                      <a:cubicBezTo>
                        <a:pt x="291" y="46"/>
                        <a:pt x="292" y="95"/>
                        <a:pt x="292" y="127"/>
                      </a:cubicBezTo>
                      <a:cubicBezTo>
                        <a:pt x="292" y="159"/>
                        <a:pt x="293" y="170"/>
                        <a:pt x="293" y="190"/>
                      </a:cubicBezTo>
                      <a:cubicBezTo>
                        <a:pt x="293" y="210"/>
                        <a:pt x="293" y="231"/>
                        <a:pt x="291" y="245"/>
                      </a:cubicBezTo>
                      <a:cubicBezTo>
                        <a:pt x="290" y="260"/>
                        <a:pt x="289" y="267"/>
                        <a:pt x="286" y="274"/>
                      </a:cubicBezTo>
                      <a:cubicBezTo>
                        <a:pt x="283" y="282"/>
                        <a:pt x="281" y="286"/>
                        <a:pt x="276" y="292"/>
                      </a:cubicBezTo>
                      <a:cubicBezTo>
                        <a:pt x="271" y="299"/>
                        <a:pt x="263" y="307"/>
                        <a:pt x="256" y="314"/>
                      </a:cubicBezTo>
                      <a:cubicBezTo>
                        <a:pt x="248" y="321"/>
                        <a:pt x="242" y="327"/>
                        <a:pt x="231" y="335"/>
                      </a:cubicBezTo>
                      <a:cubicBezTo>
                        <a:pt x="220" y="343"/>
                        <a:pt x="204" y="354"/>
                        <a:pt x="190" y="363"/>
                      </a:cubicBezTo>
                      <a:cubicBezTo>
                        <a:pt x="176" y="372"/>
                        <a:pt x="175" y="373"/>
                        <a:pt x="148" y="390"/>
                      </a:cubicBezTo>
                      <a:cubicBezTo>
                        <a:pt x="135" y="383"/>
                        <a:pt x="131" y="380"/>
                        <a:pt x="116" y="371"/>
                      </a:cubicBezTo>
                      <a:cubicBezTo>
                        <a:pt x="107" y="365"/>
                        <a:pt x="98" y="359"/>
                        <a:pt x="89" y="353"/>
                      </a:cubicBezTo>
                      <a:cubicBezTo>
                        <a:pt x="79" y="347"/>
                        <a:pt x="66" y="339"/>
                        <a:pt x="58" y="333"/>
                      </a:cubicBezTo>
                      <a:cubicBezTo>
                        <a:pt x="50" y="327"/>
                        <a:pt x="45" y="323"/>
                        <a:pt x="40" y="317"/>
                      </a:cubicBezTo>
                      <a:cubicBezTo>
                        <a:pt x="35" y="312"/>
                        <a:pt x="31" y="309"/>
                        <a:pt x="26" y="302"/>
                      </a:cubicBezTo>
                      <a:cubicBezTo>
                        <a:pt x="21" y="296"/>
                        <a:pt x="15" y="287"/>
                        <a:pt x="11" y="280"/>
                      </a:cubicBezTo>
                      <a:cubicBezTo>
                        <a:pt x="7" y="272"/>
                        <a:pt x="5" y="263"/>
                        <a:pt x="3" y="256"/>
                      </a:cubicBezTo>
                      <a:cubicBezTo>
                        <a:pt x="1" y="248"/>
                        <a:pt x="1" y="242"/>
                        <a:pt x="0" y="235"/>
                      </a:cubicBezTo>
                      <a:cubicBezTo>
                        <a:pt x="0" y="227"/>
                        <a:pt x="0" y="252"/>
                        <a:pt x="0" y="213"/>
                      </a:cubicBezTo>
                      <a:cubicBezTo>
                        <a:pt x="0" y="174"/>
                        <a:pt x="1" y="45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7" name="Freeform 1687"/>
                <p:cNvSpPr>
                  <a:spLocks/>
                </p:cNvSpPr>
                <p:nvPr userDrawn="1"/>
              </p:nvSpPr>
              <p:spPr bwMode="auto">
                <a:xfrm>
                  <a:off x="234" y="290"/>
                  <a:ext cx="263" cy="280"/>
                </a:xfrm>
                <a:custGeom>
                  <a:avLst/>
                  <a:gdLst>
                    <a:gd name="T0" fmla="*/ 12 w 2304"/>
                    <a:gd name="T1" fmla="*/ 0 h 2501"/>
                    <a:gd name="T2" fmla="*/ 2302 w 2304"/>
                    <a:gd name="T3" fmla="*/ 5 h 2501"/>
                    <a:gd name="T4" fmla="*/ 2303 w 2304"/>
                    <a:gd name="T5" fmla="*/ 799 h 2501"/>
                    <a:gd name="T6" fmla="*/ 2294 w 2304"/>
                    <a:gd name="T7" fmla="*/ 1210 h 2501"/>
                    <a:gd name="T8" fmla="*/ 2270 w 2304"/>
                    <a:gd name="T9" fmla="*/ 1503 h 2501"/>
                    <a:gd name="T10" fmla="*/ 2194 w 2304"/>
                    <a:gd name="T11" fmla="*/ 1686 h 2501"/>
                    <a:gd name="T12" fmla="*/ 2054 w 2304"/>
                    <a:gd name="T13" fmla="*/ 1865 h 2501"/>
                    <a:gd name="T14" fmla="*/ 1770 w 2304"/>
                    <a:gd name="T15" fmla="*/ 2111 h 2501"/>
                    <a:gd name="T16" fmla="*/ 1486 w 2304"/>
                    <a:gd name="T17" fmla="*/ 2302 h 2501"/>
                    <a:gd name="T18" fmla="*/ 1150 w 2304"/>
                    <a:gd name="T19" fmla="*/ 2501 h 2501"/>
                    <a:gd name="T20" fmla="*/ 910 w 2304"/>
                    <a:gd name="T21" fmla="*/ 2362 h 2501"/>
                    <a:gd name="T22" fmla="*/ 699 w 2304"/>
                    <a:gd name="T23" fmla="*/ 2230 h 2501"/>
                    <a:gd name="T24" fmla="*/ 532 w 2304"/>
                    <a:gd name="T25" fmla="*/ 2115 h 2501"/>
                    <a:gd name="T26" fmla="*/ 398 w 2304"/>
                    <a:gd name="T27" fmla="*/ 2008 h 2501"/>
                    <a:gd name="T28" fmla="*/ 286 w 2304"/>
                    <a:gd name="T29" fmla="*/ 1901 h 2501"/>
                    <a:gd name="T30" fmla="*/ 170 w 2304"/>
                    <a:gd name="T31" fmla="*/ 1774 h 2501"/>
                    <a:gd name="T32" fmla="*/ 72 w 2304"/>
                    <a:gd name="T33" fmla="*/ 1623 h 2501"/>
                    <a:gd name="T34" fmla="*/ 14 w 2304"/>
                    <a:gd name="T35" fmla="*/ 1457 h 2501"/>
                    <a:gd name="T36" fmla="*/ 2 w 2304"/>
                    <a:gd name="T37" fmla="*/ 1349 h 2501"/>
                    <a:gd name="T38" fmla="*/ 2 w 2304"/>
                    <a:gd name="T39" fmla="*/ 1227 h 2501"/>
                    <a:gd name="T40" fmla="*/ 12 w 2304"/>
                    <a:gd name="T41" fmla="*/ 0 h 2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4" h="2501">
                      <a:moveTo>
                        <a:pt x="12" y="0"/>
                      </a:moveTo>
                      <a:cubicBezTo>
                        <a:pt x="436" y="5"/>
                        <a:pt x="1903" y="5"/>
                        <a:pt x="2302" y="5"/>
                      </a:cubicBezTo>
                      <a:cubicBezTo>
                        <a:pt x="2296" y="297"/>
                        <a:pt x="2304" y="599"/>
                        <a:pt x="2303" y="799"/>
                      </a:cubicBezTo>
                      <a:cubicBezTo>
                        <a:pt x="2302" y="1000"/>
                        <a:pt x="2300" y="1093"/>
                        <a:pt x="2294" y="1210"/>
                      </a:cubicBezTo>
                      <a:cubicBezTo>
                        <a:pt x="2288" y="1327"/>
                        <a:pt x="2287" y="1424"/>
                        <a:pt x="2270" y="1503"/>
                      </a:cubicBezTo>
                      <a:cubicBezTo>
                        <a:pt x="2253" y="1582"/>
                        <a:pt x="2230" y="1626"/>
                        <a:pt x="2194" y="1686"/>
                      </a:cubicBezTo>
                      <a:cubicBezTo>
                        <a:pt x="2158" y="1747"/>
                        <a:pt x="2125" y="1795"/>
                        <a:pt x="2054" y="1865"/>
                      </a:cubicBezTo>
                      <a:cubicBezTo>
                        <a:pt x="1983" y="1936"/>
                        <a:pt x="1865" y="2039"/>
                        <a:pt x="1770" y="2111"/>
                      </a:cubicBezTo>
                      <a:cubicBezTo>
                        <a:pt x="1675" y="2184"/>
                        <a:pt x="1589" y="2238"/>
                        <a:pt x="1486" y="2302"/>
                      </a:cubicBezTo>
                      <a:cubicBezTo>
                        <a:pt x="1383" y="2367"/>
                        <a:pt x="1482" y="2314"/>
                        <a:pt x="1150" y="2501"/>
                      </a:cubicBezTo>
                      <a:cubicBezTo>
                        <a:pt x="1049" y="2454"/>
                        <a:pt x="985" y="2408"/>
                        <a:pt x="910" y="2362"/>
                      </a:cubicBezTo>
                      <a:cubicBezTo>
                        <a:pt x="835" y="2316"/>
                        <a:pt x="762" y="2270"/>
                        <a:pt x="699" y="2230"/>
                      </a:cubicBezTo>
                      <a:cubicBezTo>
                        <a:pt x="636" y="2189"/>
                        <a:pt x="582" y="2152"/>
                        <a:pt x="532" y="2115"/>
                      </a:cubicBezTo>
                      <a:cubicBezTo>
                        <a:pt x="482" y="2079"/>
                        <a:pt x="439" y="2044"/>
                        <a:pt x="398" y="2008"/>
                      </a:cubicBezTo>
                      <a:cubicBezTo>
                        <a:pt x="357" y="1972"/>
                        <a:pt x="324" y="1940"/>
                        <a:pt x="286" y="1901"/>
                      </a:cubicBezTo>
                      <a:cubicBezTo>
                        <a:pt x="248" y="1862"/>
                        <a:pt x="206" y="1820"/>
                        <a:pt x="170" y="1774"/>
                      </a:cubicBezTo>
                      <a:cubicBezTo>
                        <a:pt x="134" y="1728"/>
                        <a:pt x="98" y="1676"/>
                        <a:pt x="72" y="1623"/>
                      </a:cubicBezTo>
                      <a:cubicBezTo>
                        <a:pt x="46" y="1570"/>
                        <a:pt x="26" y="1502"/>
                        <a:pt x="14" y="1457"/>
                      </a:cubicBezTo>
                      <a:cubicBezTo>
                        <a:pt x="2" y="1412"/>
                        <a:pt x="4" y="1387"/>
                        <a:pt x="2" y="1349"/>
                      </a:cubicBezTo>
                      <a:cubicBezTo>
                        <a:pt x="0" y="1311"/>
                        <a:pt x="0" y="1452"/>
                        <a:pt x="2" y="1227"/>
                      </a:cubicBezTo>
                      <a:cubicBezTo>
                        <a:pt x="4" y="1002"/>
                        <a:pt x="10" y="256"/>
                        <a:pt x="1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8" name="Freeform 1688"/>
                <p:cNvSpPr>
                  <a:spLocks/>
                </p:cNvSpPr>
                <p:nvPr userDrawn="1"/>
              </p:nvSpPr>
              <p:spPr bwMode="auto">
                <a:xfrm>
                  <a:off x="241" y="297"/>
                  <a:ext cx="249" cy="264"/>
                </a:xfrm>
                <a:custGeom>
                  <a:avLst/>
                  <a:gdLst>
                    <a:gd name="T0" fmla="*/ 7 w 2190"/>
                    <a:gd name="T1" fmla="*/ 0 h 2364"/>
                    <a:gd name="T2" fmla="*/ 2188 w 2190"/>
                    <a:gd name="T3" fmla="*/ 5 h 2364"/>
                    <a:gd name="T4" fmla="*/ 2189 w 2190"/>
                    <a:gd name="T5" fmla="*/ 755 h 2364"/>
                    <a:gd name="T6" fmla="*/ 2180 w 2190"/>
                    <a:gd name="T7" fmla="*/ 1144 h 2364"/>
                    <a:gd name="T8" fmla="*/ 2158 w 2190"/>
                    <a:gd name="T9" fmla="*/ 1421 h 2364"/>
                    <a:gd name="T10" fmla="*/ 2085 w 2190"/>
                    <a:gd name="T11" fmla="*/ 1594 h 2364"/>
                    <a:gd name="T12" fmla="*/ 1952 w 2190"/>
                    <a:gd name="T13" fmla="*/ 1763 h 2364"/>
                    <a:gd name="T14" fmla="*/ 1681 w 2190"/>
                    <a:gd name="T15" fmla="*/ 1995 h 2364"/>
                    <a:gd name="T16" fmla="*/ 1411 w 2190"/>
                    <a:gd name="T17" fmla="*/ 2176 h 2364"/>
                    <a:gd name="T18" fmla="*/ 1091 w 2190"/>
                    <a:gd name="T19" fmla="*/ 2364 h 2364"/>
                    <a:gd name="T20" fmla="*/ 862 w 2190"/>
                    <a:gd name="T21" fmla="*/ 2233 h 2364"/>
                    <a:gd name="T22" fmla="*/ 662 w 2190"/>
                    <a:gd name="T23" fmla="*/ 2108 h 2364"/>
                    <a:gd name="T24" fmla="*/ 502 w 2190"/>
                    <a:gd name="T25" fmla="*/ 1999 h 2364"/>
                    <a:gd name="T26" fmla="*/ 375 w 2190"/>
                    <a:gd name="T27" fmla="*/ 1898 h 2364"/>
                    <a:gd name="T28" fmla="*/ 268 w 2190"/>
                    <a:gd name="T29" fmla="*/ 1797 h 2364"/>
                    <a:gd name="T30" fmla="*/ 158 w 2190"/>
                    <a:gd name="T31" fmla="*/ 1677 h 2364"/>
                    <a:gd name="T32" fmla="*/ 54 w 2190"/>
                    <a:gd name="T33" fmla="*/ 1504 h 2364"/>
                    <a:gd name="T34" fmla="*/ 12 w 2190"/>
                    <a:gd name="T35" fmla="*/ 1374 h 2364"/>
                    <a:gd name="T36" fmla="*/ 2 w 2190"/>
                    <a:gd name="T37" fmla="*/ 1272 h 2364"/>
                    <a:gd name="T38" fmla="*/ 2 w 2190"/>
                    <a:gd name="T39" fmla="*/ 1177 h 2364"/>
                    <a:gd name="T40" fmla="*/ 7 w 2190"/>
                    <a:gd name="T41" fmla="*/ 0 h 2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90" h="2364">
                      <a:moveTo>
                        <a:pt x="7" y="0"/>
                      </a:moveTo>
                      <a:cubicBezTo>
                        <a:pt x="411" y="5"/>
                        <a:pt x="1808" y="5"/>
                        <a:pt x="2188" y="5"/>
                      </a:cubicBezTo>
                      <a:cubicBezTo>
                        <a:pt x="2182" y="281"/>
                        <a:pt x="2190" y="566"/>
                        <a:pt x="2189" y="755"/>
                      </a:cubicBezTo>
                      <a:cubicBezTo>
                        <a:pt x="2188" y="945"/>
                        <a:pt x="2186" y="1033"/>
                        <a:pt x="2180" y="1144"/>
                      </a:cubicBezTo>
                      <a:cubicBezTo>
                        <a:pt x="2175" y="1254"/>
                        <a:pt x="2174" y="1346"/>
                        <a:pt x="2158" y="1421"/>
                      </a:cubicBezTo>
                      <a:cubicBezTo>
                        <a:pt x="2141" y="1495"/>
                        <a:pt x="2120" y="1537"/>
                        <a:pt x="2085" y="1594"/>
                      </a:cubicBezTo>
                      <a:cubicBezTo>
                        <a:pt x="2051" y="1651"/>
                        <a:pt x="2020" y="1697"/>
                        <a:pt x="1952" y="1763"/>
                      </a:cubicBezTo>
                      <a:cubicBezTo>
                        <a:pt x="1884" y="1830"/>
                        <a:pt x="1772" y="1927"/>
                        <a:pt x="1681" y="1995"/>
                      </a:cubicBezTo>
                      <a:cubicBezTo>
                        <a:pt x="1591" y="2064"/>
                        <a:pt x="1509" y="2115"/>
                        <a:pt x="1411" y="2176"/>
                      </a:cubicBezTo>
                      <a:cubicBezTo>
                        <a:pt x="1313" y="2237"/>
                        <a:pt x="1407" y="2187"/>
                        <a:pt x="1091" y="2364"/>
                      </a:cubicBezTo>
                      <a:cubicBezTo>
                        <a:pt x="995" y="2320"/>
                        <a:pt x="934" y="2276"/>
                        <a:pt x="862" y="2233"/>
                      </a:cubicBezTo>
                      <a:cubicBezTo>
                        <a:pt x="791" y="2189"/>
                        <a:pt x="722" y="2146"/>
                        <a:pt x="662" y="2108"/>
                      </a:cubicBezTo>
                      <a:cubicBezTo>
                        <a:pt x="602" y="2069"/>
                        <a:pt x="550" y="2034"/>
                        <a:pt x="502" y="1999"/>
                      </a:cubicBezTo>
                      <a:cubicBezTo>
                        <a:pt x="455" y="1965"/>
                        <a:pt x="414" y="1932"/>
                        <a:pt x="375" y="1898"/>
                      </a:cubicBezTo>
                      <a:cubicBezTo>
                        <a:pt x="336" y="1864"/>
                        <a:pt x="304" y="1834"/>
                        <a:pt x="268" y="1797"/>
                      </a:cubicBezTo>
                      <a:cubicBezTo>
                        <a:pt x="232" y="1760"/>
                        <a:pt x="194" y="1726"/>
                        <a:pt x="158" y="1677"/>
                      </a:cubicBezTo>
                      <a:cubicBezTo>
                        <a:pt x="122" y="1628"/>
                        <a:pt x="78" y="1554"/>
                        <a:pt x="54" y="1504"/>
                      </a:cubicBezTo>
                      <a:cubicBezTo>
                        <a:pt x="30" y="1454"/>
                        <a:pt x="21" y="1413"/>
                        <a:pt x="12" y="1374"/>
                      </a:cubicBezTo>
                      <a:cubicBezTo>
                        <a:pt x="3" y="1335"/>
                        <a:pt x="4" y="1305"/>
                        <a:pt x="2" y="1272"/>
                      </a:cubicBezTo>
                      <a:cubicBezTo>
                        <a:pt x="0" y="1239"/>
                        <a:pt x="1" y="1389"/>
                        <a:pt x="2" y="1177"/>
                      </a:cubicBezTo>
                      <a:cubicBezTo>
                        <a:pt x="3" y="965"/>
                        <a:pt x="6" y="245"/>
                        <a:pt x="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9" name="Freeform 1689"/>
                <p:cNvSpPr>
                  <a:spLocks/>
                </p:cNvSpPr>
                <p:nvPr userDrawn="1"/>
              </p:nvSpPr>
              <p:spPr bwMode="auto">
                <a:xfrm>
                  <a:off x="258" y="413"/>
                  <a:ext cx="215" cy="148"/>
                </a:xfrm>
                <a:custGeom>
                  <a:avLst/>
                  <a:gdLst>
                    <a:gd name="T0" fmla="*/ 1082 w 1894"/>
                    <a:gd name="T1" fmla="*/ 30 h 1325"/>
                    <a:gd name="T2" fmla="*/ 1314 w 1894"/>
                    <a:gd name="T3" fmla="*/ 174 h 1325"/>
                    <a:gd name="T4" fmla="*/ 1533 w 1894"/>
                    <a:gd name="T5" fmla="*/ 336 h 1325"/>
                    <a:gd name="T6" fmla="*/ 1719 w 1894"/>
                    <a:gd name="T7" fmla="*/ 489 h 1325"/>
                    <a:gd name="T8" fmla="*/ 1894 w 1894"/>
                    <a:gd name="T9" fmla="*/ 632 h 1325"/>
                    <a:gd name="T10" fmla="*/ 1549 w 1894"/>
                    <a:gd name="T11" fmla="*/ 951 h 1325"/>
                    <a:gd name="T12" fmla="*/ 1280 w 1894"/>
                    <a:gd name="T13" fmla="*/ 1137 h 1325"/>
                    <a:gd name="T14" fmla="*/ 955 w 1894"/>
                    <a:gd name="T15" fmla="*/ 1325 h 1325"/>
                    <a:gd name="T16" fmla="*/ 722 w 1894"/>
                    <a:gd name="T17" fmla="*/ 1194 h 1325"/>
                    <a:gd name="T18" fmla="*/ 519 w 1894"/>
                    <a:gd name="T19" fmla="*/ 1069 h 1325"/>
                    <a:gd name="T20" fmla="*/ 366 w 1894"/>
                    <a:gd name="T21" fmla="*/ 957 h 1325"/>
                    <a:gd name="T22" fmla="*/ 232 w 1894"/>
                    <a:gd name="T23" fmla="*/ 852 h 1325"/>
                    <a:gd name="T24" fmla="*/ 116 w 1894"/>
                    <a:gd name="T25" fmla="*/ 746 h 1325"/>
                    <a:gd name="T26" fmla="*/ 0 w 1894"/>
                    <a:gd name="T27" fmla="*/ 618 h 1325"/>
                    <a:gd name="T28" fmla="*/ 412 w 1894"/>
                    <a:gd name="T29" fmla="*/ 282 h 1325"/>
                    <a:gd name="T30" fmla="*/ 625 w 1894"/>
                    <a:gd name="T31" fmla="*/ 117 h 1325"/>
                    <a:gd name="T32" fmla="*/ 759 w 1894"/>
                    <a:gd name="T33" fmla="*/ 33 h 1325"/>
                    <a:gd name="T34" fmla="*/ 908 w 1894"/>
                    <a:gd name="T35" fmla="*/ 0 h 1325"/>
                    <a:gd name="T36" fmla="*/ 1082 w 1894"/>
                    <a:gd name="T37" fmla="*/ 30 h 1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94" h="1325">
                      <a:moveTo>
                        <a:pt x="1082" y="30"/>
                      </a:moveTo>
                      <a:cubicBezTo>
                        <a:pt x="1149" y="59"/>
                        <a:pt x="1239" y="123"/>
                        <a:pt x="1314" y="174"/>
                      </a:cubicBezTo>
                      <a:cubicBezTo>
                        <a:pt x="1389" y="225"/>
                        <a:pt x="1465" y="284"/>
                        <a:pt x="1533" y="336"/>
                      </a:cubicBezTo>
                      <a:cubicBezTo>
                        <a:pt x="1601" y="388"/>
                        <a:pt x="1659" y="440"/>
                        <a:pt x="1719" y="489"/>
                      </a:cubicBezTo>
                      <a:cubicBezTo>
                        <a:pt x="1779" y="538"/>
                        <a:pt x="1796" y="542"/>
                        <a:pt x="1894" y="632"/>
                      </a:cubicBezTo>
                      <a:cubicBezTo>
                        <a:pt x="1828" y="706"/>
                        <a:pt x="1651" y="867"/>
                        <a:pt x="1549" y="951"/>
                      </a:cubicBezTo>
                      <a:cubicBezTo>
                        <a:pt x="1447" y="1035"/>
                        <a:pt x="1379" y="1075"/>
                        <a:pt x="1280" y="1137"/>
                      </a:cubicBezTo>
                      <a:cubicBezTo>
                        <a:pt x="1182" y="1199"/>
                        <a:pt x="1276" y="1148"/>
                        <a:pt x="955" y="1325"/>
                      </a:cubicBezTo>
                      <a:cubicBezTo>
                        <a:pt x="858" y="1281"/>
                        <a:pt x="796" y="1237"/>
                        <a:pt x="722" y="1194"/>
                      </a:cubicBezTo>
                      <a:cubicBezTo>
                        <a:pt x="650" y="1150"/>
                        <a:pt x="578" y="1108"/>
                        <a:pt x="519" y="1069"/>
                      </a:cubicBezTo>
                      <a:cubicBezTo>
                        <a:pt x="460" y="1030"/>
                        <a:pt x="414" y="993"/>
                        <a:pt x="366" y="957"/>
                      </a:cubicBezTo>
                      <a:cubicBezTo>
                        <a:pt x="318" y="921"/>
                        <a:pt x="274" y="887"/>
                        <a:pt x="232" y="852"/>
                      </a:cubicBezTo>
                      <a:cubicBezTo>
                        <a:pt x="190" y="817"/>
                        <a:pt x="155" y="785"/>
                        <a:pt x="116" y="746"/>
                      </a:cubicBezTo>
                      <a:cubicBezTo>
                        <a:pt x="77" y="707"/>
                        <a:pt x="72" y="706"/>
                        <a:pt x="0" y="618"/>
                      </a:cubicBezTo>
                      <a:cubicBezTo>
                        <a:pt x="149" y="489"/>
                        <a:pt x="308" y="365"/>
                        <a:pt x="412" y="282"/>
                      </a:cubicBezTo>
                      <a:cubicBezTo>
                        <a:pt x="516" y="199"/>
                        <a:pt x="567" y="159"/>
                        <a:pt x="625" y="117"/>
                      </a:cubicBezTo>
                      <a:cubicBezTo>
                        <a:pt x="683" y="75"/>
                        <a:pt x="711" y="52"/>
                        <a:pt x="759" y="33"/>
                      </a:cubicBezTo>
                      <a:cubicBezTo>
                        <a:pt x="807" y="14"/>
                        <a:pt x="855" y="0"/>
                        <a:pt x="908" y="0"/>
                      </a:cubicBezTo>
                      <a:cubicBezTo>
                        <a:pt x="962" y="0"/>
                        <a:pt x="1015" y="1"/>
                        <a:pt x="1082" y="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0" name="Freeform 1690"/>
                <p:cNvSpPr>
                  <a:spLocks/>
                </p:cNvSpPr>
                <p:nvPr userDrawn="1"/>
              </p:nvSpPr>
              <p:spPr bwMode="auto">
                <a:xfrm>
                  <a:off x="258" y="330"/>
                  <a:ext cx="215" cy="154"/>
                </a:xfrm>
                <a:custGeom>
                  <a:avLst/>
                  <a:gdLst>
                    <a:gd name="T0" fmla="*/ 430 w 1896"/>
                    <a:gd name="T1" fmla="*/ 1010 h 1374"/>
                    <a:gd name="T2" fmla="*/ 840 w 1896"/>
                    <a:gd name="T3" fmla="*/ 748 h 1374"/>
                    <a:gd name="T4" fmla="*/ 1174 w 1896"/>
                    <a:gd name="T5" fmla="*/ 818 h 1374"/>
                    <a:gd name="T6" fmla="*/ 1896 w 1896"/>
                    <a:gd name="T7" fmla="*/ 1374 h 1374"/>
                    <a:gd name="T8" fmla="*/ 1384 w 1896"/>
                    <a:gd name="T9" fmla="*/ 818 h 1374"/>
                    <a:gd name="T10" fmla="*/ 1522 w 1896"/>
                    <a:gd name="T11" fmla="*/ 813 h 1374"/>
                    <a:gd name="T12" fmla="*/ 1654 w 1896"/>
                    <a:gd name="T13" fmla="*/ 846 h 1374"/>
                    <a:gd name="T14" fmla="*/ 1579 w 1896"/>
                    <a:gd name="T15" fmla="*/ 785 h 1374"/>
                    <a:gd name="T16" fmla="*/ 1466 w 1896"/>
                    <a:gd name="T17" fmla="*/ 757 h 1374"/>
                    <a:gd name="T18" fmla="*/ 1325 w 1896"/>
                    <a:gd name="T19" fmla="*/ 729 h 1374"/>
                    <a:gd name="T20" fmla="*/ 1384 w 1896"/>
                    <a:gd name="T21" fmla="*/ 676 h 1374"/>
                    <a:gd name="T22" fmla="*/ 1490 w 1896"/>
                    <a:gd name="T23" fmla="*/ 634 h 1374"/>
                    <a:gd name="T24" fmla="*/ 1620 w 1896"/>
                    <a:gd name="T25" fmla="*/ 604 h 1374"/>
                    <a:gd name="T26" fmla="*/ 1579 w 1896"/>
                    <a:gd name="T27" fmla="*/ 590 h 1374"/>
                    <a:gd name="T28" fmla="*/ 1430 w 1896"/>
                    <a:gd name="T29" fmla="*/ 578 h 1374"/>
                    <a:gd name="T30" fmla="*/ 1286 w 1896"/>
                    <a:gd name="T31" fmla="*/ 608 h 1374"/>
                    <a:gd name="T32" fmla="*/ 1402 w 1896"/>
                    <a:gd name="T33" fmla="*/ 494 h 1374"/>
                    <a:gd name="T34" fmla="*/ 1510 w 1896"/>
                    <a:gd name="T35" fmla="*/ 384 h 1374"/>
                    <a:gd name="T36" fmla="*/ 1494 w 1896"/>
                    <a:gd name="T37" fmla="*/ 366 h 1374"/>
                    <a:gd name="T38" fmla="*/ 1382 w 1896"/>
                    <a:gd name="T39" fmla="*/ 414 h 1374"/>
                    <a:gd name="T40" fmla="*/ 1272 w 1896"/>
                    <a:gd name="T41" fmla="*/ 468 h 1374"/>
                    <a:gd name="T42" fmla="*/ 1269 w 1896"/>
                    <a:gd name="T43" fmla="*/ 422 h 1374"/>
                    <a:gd name="T44" fmla="*/ 1325 w 1896"/>
                    <a:gd name="T45" fmla="*/ 282 h 1374"/>
                    <a:gd name="T46" fmla="*/ 1486 w 1896"/>
                    <a:gd name="T47" fmla="*/ 144 h 1374"/>
                    <a:gd name="T48" fmla="*/ 1297 w 1896"/>
                    <a:gd name="T49" fmla="*/ 227 h 1374"/>
                    <a:gd name="T50" fmla="*/ 1213 w 1896"/>
                    <a:gd name="T51" fmla="*/ 338 h 1374"/>
                    <a:gd name="T52" fmla="*/ 1157 w 1896"/>
                    <a:gd name="T53" fmla="*/ 394 h 1374"/>
                    <a:gd name="T54" fmla="*/ 1129 w 1896"/>
                    <a:gd name="T55" fmla="*/ 282 h 1374"/>
                    <a:gd name="T56" fmla="*/ 1166 w 1896"/>
                    <a:gd name="T57" fmla="*/ 116 h 1374"/>
                    <a:gd name="T58" fmla="*/ 1157 w 1896"/>
                    <a:gd name="T59" fmla="*/ 3 h 1374"/>
                    <a:gd name="T60" fmla="*/ 1101 w 1896"/>
                    <a:gd name="T61" fmla="*/ 143 h 1374"/>
                    <a:gd name="T62" fmla="*/ 1072 w 1896"/>
                    <a:gd name="T63" fmla="*/ 254 h 1374"/>
                    <a:gd name="T64" fmla="*/ 1016 w 1896"/>
                    <a:gd name="T65" fmla="*/ 338 h 1374"/>
                    <a:gd name="T66" fmla="*/ 988 w 1896"/>
                    <a:gd name="T67" fmla="*/ 254 h 1374"/>
                    <a:gd name="T68" fmla="*/ 960 w 1896"/>
                    <a:gd name="T69" fmla="*/ 87 h 1374"/>
                    <a:gd name="T70" fmla="*/ 932 w 1896"/>
                    <a:gd name="T71" fmla="*/ 59 h 1374"/>
                    <a:gd name="T72" fmla="*/ 932 w 1896"/>
                    <a:gd name="T73" fmla="*/ 227 h 1374"/>
                    <a:gd name="T74" fmla="*/ 900 w 1896"/>
                    <a:gd name="T75" fmla="*/ 358 h 1374"/>
                    <a:gd name="T76" fmla="*/ 791 w 1896"/>
                    <a:gd name="T77" fmla="*/ 199 h 1374"/>
                    <a:gd name="T78" fmla="*/ 710 w 1896"/>
                    <a:gd name="T79" fmla="*/ 16 h 1374"/>
                    <a:gd name="T80" fmla="*/ 707 w 1896"/>
                    <a:gd name="T81" fmla="*/ 143 h 1374"/>
                    <a:gd name="T82" fmla="*/ 763 w 1896"/>
                    <a:gd name="T83" fmla="*/ 310 h 1374"/>
                    <a:gd name="T84" fmla="*/ 791 w 1896"/>
                    <a:gd name="T85" fmla="*/ 394 h 1374"/>
                    <a:gd name="T86" fmla="*/ 623 w 1896"/>
                    <a:gd name="T87" fmla="*/ 282 h 1374"/>
                    <a:gd name="T88" fmla="*/ 528 w 1896"/>
                    <a:gd name="T89" fmla="*/ 172 h 1374"/>
                    <a:gd name="T90" fmla="*/ 538 w 1896"/>
                    <a:gd name="T91" fmla="*/ 254 h 1374"/>
                    <a:gd name="T92" fmla="*/ 651 w 1896"/>
                    <a:gd name="T93" fmla="*/ 394 h 1374"/>
                    <a:gd name="T94" fmla="*/ 623 w 1896"/>
                    <a:gd name="T95" fmla="*/ 450 h 1374"/>
                    <a:gd name="T96" fmla="*/ 454 w 1896"/>
                    <a:gd name="T97" fmla="*/ 394 h 1374"/>
                    <a:gd name="T98" fmla="*/ 332 w 1896"/>
                    <a:gd name="T99" fmla="*/ 288 h 1374"/>
                    <a:gd name="T100" fmla="*/ 482 w 1896"/>
                    <a:gd name="T101" fmla="*/ 478 h 1374"/>
                    <a:gd name="T102" fmla="*/ 630 w 1896"/>
                    <a:gd name="T103" fmla="*/ 552 h 1374"/>
                    <a:gd name="T104" fmla="*/ 476 w 1896"/>
                    <a:gd name="T105" fmla="*/ 576 h 1374"/>
                    <a:gd name="T106" fmla="*/ 370 w 1896"/>
                    <a:gd name="T107" fmla="*/ 574 h 1374"/>
                    <a:gd name="T108" fmla="*/ 218 w 1896"/>
                    <a:gd name="T109" fmla="*/ 508 h 1374"/>
                    <a:gd name="T110" fmla="*/ 370 w 1896"/>
                    <a:gd name="T111" fmla="*/ 618 h 1374"/>
                    <a:gd name="T112" fmla="*/ 538 w 1896"/>
                    <a:gd name="T113" fmla="*/ 646 h 1374"/>
                    <a:gd name="T114" fmla="*/ 566 w 1896"/>
                    <a:gd name="T115" fmla="*/ 674 h 1374"/>
                    <a:gd name="T116" fmla="*/ 418 w 1896"/>
                    <a:gd name="T117" fmla="*/ 762 h 1374"/>
                    <a:gd name="T118" fmla="*/ 240 w 1896"/>
                    <a:gd name="T119" fmla="*/ 806 h 1374"/>
                    <a:gd name="T120" fmla="*/ 454 w 1896"/>
                    <a:gd name="T121" fmla="*/ 813 h 1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896" h="1374">
                      <a:moveTo>
                        <a:pt x="0" y="1364"/>
                      </a:moveTo>
                      <a:lnTo>
                        <a:pt x="202" y="1200"/>
                      </a:lnTo>
                      <a:lnTo>
                        <a:pt x="430" y="1010"/>
                      </a:lnTo>
                      <a:cubicBezTo>
                        <a:pt x="430" y="1010"/>
                        <a:pt x="604" y="874"/>
                        <a:pt x="604" y="874"/>
                      </a:cubicBezTo>
                      <a:cubicBezTo>
                        <a:pt x="604" y="874"/>
                        <a:pt x="695" y="806"/>
                        <a:pt x="735" y="785"/>
                      </a:cubicBezTo>
                      <a:cubicBezTo>
                        <a:pt x="775" y="764"/>
                        <a:pt x="808" y="754"/>
                        <a:pt x="840" y="748"/>
                      </a:cubicBezTo>
                      <a:cubicBezTo>
                        <a:pt x="872" y="742"/>
                        <a:pt x="892" y="738"/>
                        <a:pt x="930" y="740"/>
                      </a:cubicBezTo>
                      <a:cubicBezTo>
                        <a:pt x="968" y="742"/>
                        <a:pt x="1012" y="748"/>
                        <a:pt x="1054" y="760"/>
                      </a:cubicBezTo>
                      <a:cubicBezTo>
                        <a:pt x="1096" y="772"/>
                        <a:pt x="1138" y="794"/>
                        <a:pt x="1174" y="818"/>
                      </a:cubicBezTo>
                      <a:cubicBezTo>
                        <a:pt x="1210" y="842"/>
                        <a:pt x="1229" y="850"/>
                        <a:pt x="1300" y="904"/>
                      </a:cubicBezTo>
                      <a:cubicBezTo>
                        <a:pt x="1371" y="958"/>
                        <a:pt x="1499" y="1063"/>
                        <a:pt x="1606" y="1146"/>
                      </a:cubicBezTo>
                      <a:lnTo>
                        <a:pt x="1896" y="1374"/>
                      </a:lnTo>
                      <a:lnTo>
                        <a:pt x="1354" y="841"/>
                      </a:lnTo>
                      <a:lnTo>
                        <a:pt x="1352" y="822"/>
                      </a:lnTo>
                      <a:cubicBezTo>
                        <a:pt x="1357" y="818"/>
                        <a:pt x="1373" y="820"/>
                        <a:pt x="1384" y="818"/>
                      </a:cubicBezTo>
                      <a:cubicBezTo>
                        <a:pt x="1393" y="818"/>
                        <a:pt x="1404" y="810"/>
                        <a:pt x="1418" y="810"/>
                      </a:cubicBezTo>
                      <a:cubicBezTo>
                        <a:pt x="1432" y="810"/>
                        <a:pt x="1447" y="808"/>
                        <a:pt x="1464" y="808"/>
                      </a:cubicBezTo>
                      <a:cubicBezTo>
                        <a:pt x="1481" y="808"/>
                        <a:pt x="1508" y="808"/>
                        <a:pt x="1522" y="813"/>
                      </a:cubicBezTo>
                      <a:cubicBezTo>
                        <a:pt x="1536" y="818"/>
                        <a:pt x="1541" y="836"/>
                        <a:pt x="1550" y="841"/>
                      </a:cubicBezTo>
                      <a:cubicBezTo>
                        <a:pt x="1559" y="846"/>
                        <a:pt x="1580" y="848"/>
                        <a:pt x="1594" y="848"/>
                      </a:cubicBezTo>
                      <a:cubicBezTo>
                        <a:pt x="1608" y="848"/>
                        <a:pt x="1654" y="851"/>
                        <a:pt x="1654" y="846"/>
                      </a:cubicBezTo>
                      <a:cubicBezTo>
                        <a:pt x="1658" y="845"/>
                        <a:pt x="1630" y="843"/>
                        <a:pt x="1620" y="840"/>
                      </a:cubicBezTo>
                      <a:cubicBezTo>
                        <a:pt x="1610" y="837"/>
                        <a:pt x="1599" y="835"/>
                        <a:pt x="1592" y="826"/>
                      </a:cubicBezTo>
                      <a:cubicBezTo>
                        <a:pt x="1592" y="826"/>
                        <a:pt x="1588" y="800"/>
                        <a:pt x="1579" y="785"/>
                      </a:cubicBezTo>
                      <a:cubicBezTo>
                        <a:pt x="1570" y="770"/>
                        <a:pt x="1556" y="766"/>
                        <a:pt x="1556" y="766"/>
                      </a:cubicBezTo>
                      <a:cubicBezTo>
                        <a:pt x="1556" y="766"/>
                        <a:pt x="1536" y="759"/>
                        <a:pt x="1522" y="757"/>
                      </a:cubicBezTo>
                      <a:cubicBezTo>
                        <a:pt x="1522" y="757"/>
                        <a:pt x="1485" y="757"/>
                        <a:pt x="1466" y="757"/>
                      </a:cubicBezTo>
                      <a:cubicBezTo>
                        <a:pt x="1447" y="757"/>
                        <a:pt x="1429" y="757"/>
                        <a:pt x="1410" y="757"/>
                      </a:cubicBezTo>
                      <a:cubicBezTo>
                        <a:pt x="1391" y="757"/>
                        <a:pt x="1368" y="762"/>
                        <a:pt x="1354" y="757"/>
                      </a:cubicBezTo>
                      <a:lnTo>
                        <a:pt x="1325" y="729"/>
                      </a:lnTo>
                      <a:lnTo>
                        <a:pt x="1297" y="729"/>
                      </a:lnTo>
                      <a:cubicBezTo>
                        <a:pt x="1302" y="724"/>
                        <a:pt x="1339" y="711"/>
                        <a:pt x="1354" y="702"/>
                      </a:cubicBezTo>
                      <a:cubicBezTo>
                        <a:pt x="1368" y="698"/>
                        <a:pt x="1375" y="681"/>
                        <a:pt x="1384" y="676"/>
                      </a:cubicBezTo>
                      <a:cubicBezTo>
                        <a:pt x="1393" y="671"/>
                        <a:pt x="1412" y="671"/>
                        <a:pt x="1426" y="662"/>
                      </a:cubicBezTo>
                      <a:cubicBezTo>
                        <a:pt x="1440" y="653"/>
                        <a:pt x="1452" y="651"/>
                        <a:pt x="1466" y="646"/>
                      </a:cubicBezTo>
                      <a:cubicBezTo>
                        <a:pt x="1480" y="641"/>
                        <a:pt x="1481" y="639"/>
                        <a:pt x="1490" y="634"/>
                      </a:cubicBezTo>
                      <a:cubicBezTo>
                        <a:pt x="1499" y="629"/>
                        <a:pt x="1508" y="623"/>
                        <a:pt x="1522" y="618"/>
                      </a:cubicBezTo>
                      <a:cubicBezTo>
                        <a:pt x="1536" y="613"/>
                        <a:pt x="1565" y="623"/>
                        <a:pt x="1579" y="618"/>
                      </a:cubicBezTo>
                      <a:cubicBezTo>
                        <a:pt x="1595" y="616"/>
                        <a:pt x="1607" y="609"/>
                        <a:pt x="1620" y="604"/>
                      </a:cubicBezTo>
                      <a:cubicBezTo>
                        <a:pt x="1633" y="599"/>
                        <a:pt x="1681" y="566"/>
                        <a:pt x="1674" y="564"/>
                      </a:cubicBezTo>
                      <a:cubicBezTo>
                        <a:pt x="1675" y="561"/>
                        <a:pt x="1640" y="580"/>
                        <a:pt x="1624" y="584"/>
                      </a:cubicBezTo>
                      <a:cubicBezTo>
                        <a:pt x="1608" y="588"/>
                        <a:pt x="1596" y="591"/>
                        <a:pt x="1579" y="590"/>
                      </a:cubicBezTo>
                      <a:cubicBezTo>
                        <a:pt x="1556" y="590"/>
                        <a:pt x="1541" y="580"/>
                        <a:pt x="1522" y="580"/>
                      </a:cubicBezTo>
                      <a:cubicBezTo>
                        <a:pt x="1503" y="580"/>
                        <a:pt x="1484" y="574"/>
                        <a:pt x="1470" y="574"/>
                      </a:cubicBezTo>
                      <a:cubicBezTo>
                        <a:pt x="1456" y="574"/>
                        <a:pt x="1444" y="578"/>
                        <a:pt x="1430" y="578"/>
                      </a:cubicBezTo>
                      <a:cubicBezTo>
                        <a:pt x="1416" y="578"/>
                        <a:pt x="1396" y="590"/>
                        <a:pt x="1382" y="590"/>
                      </a:cubicBezTo>
                      <a:cubicBezTo>
                        <a:pt x="1368" y="590"/>
                        <a:pt x="1363" y="598"/>
                        <a:pt x="1334" y="598"/>
                      </a:cubicBezTo>
                      <a:cubicBezTo>
                        <a:pt x="1305" y="598"/>
                        <a:pt x="1287" y="614"/>
                        <a:pt x="1286" y="608"/>
                      </a:cubicBezTo>
                      <a:lnTo>
                        <a:pt x="1325" y="562"/>
                      </a:lnTo>
                      <a:lnTo>
                        <a:pt x="1354" y="534"/>
                      </a:lnTo>
                      <a:lnTo>
                        <a:pt x="1402" y="494"/>
                      </a:lnTo>
                      <a:cubicBezTo>
                        <a:pt x="1414" y="481"/>
                        <a:pt x="1416" y="469"/>
                        <a:pt x="1424" y="456"/>
                      </a:cubicBezTo>
                      <a:cubicBezTo>
                        <a:pt x="1432" y="444"/>
                        <a:pt x="1438" y="427"/>
                        <a:pt x="1450" y="416"/>
                      </a:cubicBezTo>
                      <a:cubicBezTo>
                        <a:pt x="1462" y="405"/>
                        <a:pt x="1491" y="392"/>
                        <a:pt x="1510" y="384"/>
                      </a:cubicBezTo>
                      <a:cubicBezTo>
                        <a:pt x="1529" y="376"/>
                        <a:pt x="1582" y="373"/>
                        <a:pt x="1586" y="370"/>
                      </a:cubicBezTo>
                      <a:cubicBezTo>
                        <a:pt x="1590" y="367"/>
                        <a:pt x="1547" y="367"/>
                        <a:pt x="1532" y="366"/>
                      </a:cubicBezTo>
                      <a:cubicBezTo>
                        <a:pt x="1517" y="365"/>
                        <a:pt x="1506" y="363"/>
                        <a:pt x="1494" y="366"/>
                      </a:cubicBezTo>
                      <a:cubicBezTo>
                        <a:pt x="1478" y="368"/>
                        <a:pt x="1472" y="381"/>
                        <a:pt x="1458" y="386"/>
                      </a:cubicBezTo>
                      <a:cubicBezTo>
                        <a:pt x="1444" y="391"/>
                        <a:pt x="1423" y="389"/>
                        <a:pt x="1410" y="394"/>
                      </a:cubicBezTo>
                      <a:cubicBezTo>
                        <a:pt x="1397" y="399"/>
                        <a:pt x="1394" y="408"/>
                        <a:pt x="1382" y="414"/>
                      </a:cubicBezTo>
                      <a:cubicBezTo>
                        <a:pt x="1370" y="420"/>
                        <a:pt x="1350" y="426"/>
                        <a:pt x="1336" y="432"/>
                      </a:cubicBezTo>
                      <a:lnTo>
                        <a:pt x="1298" y="452"/>
                      </a:lnTo>
                      <a:lnTo>
                        <a:pt x="1272" y="468"/>
                      </a:lnTo>
                      <a:lnTo>
                        <a:pt x="1220" y="484"/>
                      </a:lnTo>
                      <a:lnTo>
                        <a:pt x="1238" y="452"/>
                      </a:lnTo>
                      <a:lnTo>
                        <a:pt x="1269" y="422"/>
                      </a:lnTo>
                      <a:lnTo>
                        <a:pt x="1297" y="366"/>
                      </a:lnTo>
                      <a:cubicBezTo>
                        <a:pt x="1302" y="347"/>
                        <a:pt x="1292" y="324"/>
                        <a:pt x="1297" y="310"/>
                      </a:cubicBezTo>
                      <a:cubicBezTo>
                        <a:pt x="1302" y="296"/>
                        <a:pt x="1320" y="296"/>
                        <a:pt x="1325" y="282"/>
                      </a:cubicBezTo>
                      <a:cubicBezTo>
                        <a:pt x="1330" y="268"/>
                        <a:pt x="1316" y="241"/>
                        <a:pt x="1325" y="227"/>
                      </a:cubicBezTo>
                      <a:cubicBezTo>
                        <a:pt x="1334" y="213"/>
                        <a:pt x="1355" y="213"/>
                        <a:pt x="1382" y="199"/>
                      </a:cubicBezTo>
                      <a:lnTo>
                        <a:pt x="1486" y="144"/>
                      </a:lnTo>
                      <a:lnTo>
                        <a:pt x="1394" y="174"/>
                      </a:lnTo>
                      <a:lnTo>
                        <a:pt x="1325" y="199"/>
                      </a:lnTo>
                      <a:lnTo>
                        <a:pt x="1297" y="227"/>
                      </a:lnTo>
                      <a:lnTo>
                        <a:pt x="1269" y="254"/>
                      </a:lnTo>
                      <a:lnTo>
                        <a:pt x="1241" y="282"/>
                      </a:lnTo>
                      <a:lnTo>
                        <a:pt x="1213" y="338"/>
                      </a:lnTo>
                      <a:lnTo>
                        <a:pt x="1194" y="372"/>
                      </a:lnTo>
                      <a:lnTo>
                        <a:pt x="1157" y="394"/>
                      </a:lnTo>
                      <a:lnTo>
                        <a:pt x="1157" y="394"/>
                      </a:lnTo>
                      <a:lnTo>
                        <a:pt x="1136" y="402"/>
                      </a:lnTo>
                      <a:lnTo>
                        <a:pt x="1124" y="338"/>
                      </a:lnTo>
                      <a:lnTo>
                        <a:pt x="1129" y="282"/>
                      </a:lnTo>
                      <a:lnTo>
                        <a:pt x="1157" y="227"/>
                      </a:lnTo>
                      <a:lnTo>
                        <a:pt x="1157" y="171"/>
                      </a:lnTo>
                      <a:cubicBezTo>
                        <a:pt x="1158" y="153"/>
                        <a:pt x="1161" y="130"/>
                        <a:pt x="1166" y="116"/>
                      </a:cubicBezTo>
                      <a:cubicBezTo>
                        <a:pt x="1171" y="102"/>
                        <a:pt x="1182" y="96"/>
                        <a:pt x="1185" y="87"/>
                      </a:cubicBezTo>
                      <a:cubicBezTo>
                        <a:pt x="1188" y="78"/>
                        <a:pt x="1190" y="73"/>
                        <a:pt x="1185" y="59"/>
                      </a:cubicBezTo>
                      <a:cubicBezTo>
                        <a:pt x="1180" y="45"/>
                        <a:pt x="1162" y="3"/>
                        <a:pt x="1157" y="3"/>
                      </a:cubicBezTo>
                      <a:lnTo>
                        <a:pt x="1157" y="59"/>
                      </a:lnTo>
                      <a:cubicBezTo>
                        <a:pt x="1157" y="59"/>
                        <a:pt x="1155" y="84"/>
                        <a:pt x="1146" y="98"/>
                      </a:cubicBezTo>
                      <a:cubicBezTo>
                        <a:pt x="1137" y="112"/>
                        <a:pt x="1109" y="131"/>
                        <a:pt x="1101" y="143"/>
                      </a:cubicBezTo>
                      <a:cubicBezTo>
                        <a:pt x="1092" y="157"/>
                        <a:pt x="1102" y="170"/>
                        <a:pt x="1098" y="182"/>
                      </a:cubicBezTo>
                      <a:cubicBezTo>
                        <a:pt x="1094" y="194"/>
                        <a:pt x="1078" y="202"/>
                        <a:pt x="1074" y="214"/>
                      </a:cubicBezTo>
                      <a:cubicBezTo>
                        <a:pt x="1070" y="226"/>
                        <a:pt x="1072" y="243"/>
                        <a:pt x="1072" y="254"/>
                      </a:cubicBezTo>
                      <a:lnTo>
                        <a:pt x="1066" y="284"/>
                      </a:lnTo>
                      <a:cubicBezTo>
                        <a:pt x="1062" y="294"/>
                        <a:pt x="1058" y="303"/>
                        <a:pt x="1050" y="312"/>
                      </a:cubicBezTo>
                      <a:cubicBezTo>
                        <a:pt x="1042" y="321"/>
                        <a:pt x="1026" y="329"/>
                        <a:pt x="1016" y="338"/>
                      </a:cubicBezTo>
                      <a:lnTo>
                        <a:pt x="988" y="366"/>
                      </a:lnTo>
                      <a:lnTo>
                        <a:pt x="988" y="310"/>
                      </a:lnTo>
                      <a:lnTo>
                        <a:pt x="988" y="254"/>
                      </a:lnTo>
                      <a:lnTo>
                        <a:pt x="988" y="199"/>
                      </a:lnTo>
                      <a:lnTo>
                        <a:pt x="960" y="143"/>
                      </a:lnTo>
                      <a:lnTo>
                        <a:pt x="960" y="87"/>
                      </a:lnTo>
                      <a:lnTo>
                        <a:pt x="934" y="0"/>
                      </a:lnTo>
                      <a:lnTo>
                        <a:pt x="932" y="3"/>
                      </a:lnTo>
                      <a:lnTo>
                        <a:pt x="932" y="59"/>
                      </a:lnTo>
                      <a:lnTo>
                        <a:pt x="904" y="115"/>
                      </a:lnTo>
                      <a:lnTo>
                        <a:pt x="908" y="164"/>
                      </a:lnTo>
                      <a:lnTo>
                        <a:pt x="932" y="227"/>
                      </a:lnTo>
                      <a:lnTo>
                        <a:pt x="932" y="282"/>
                      </a:lnTo>
                      <a:lnTo>
                        <a:pt x="928" y="328"/>
                      </a:lnTo>
                      <a:lnTo>
                        <a:pt x="900" y="358"/>
                      </a:lnTo>
                      <a:lnTo>
                        <a:pt x="862" y="312"/>
                      </a:lnTo>
                      <a:lnTo>
                        <a:pt x="814" y="264"/>
                      </a:lnTo>
                      <a:lnTo>
                        <a:pt x="791" y="199"/>
                      </a:lnTo>
                      <a:lnTo>
                        <a:pt x="763" y="171"/>
                      </a:lnTo>
                      <a:cubicBezTo>
                        <a:pt x="754" y="157"/>
                        <a:pt x="744" y="141"/>
                        <a:pt x="735" y="115"/>
                      </a:cubicBezTo>
                      <a:cubicBezTo>
                        <a:pt x="726" y="89"/>
                        <a:pt x="715" y="25"/>
                        <a:pt x="710" y="16"/>
                      </a:cubicBezTo>
                      <a:lnTo>
                        <a:pt x="707" y="59"/>
                      </a:lnTo>
                      <a:lnTo>
                        <a:pt x="707" y="115"/>
                      </a:lnTo>
                      <a:lnTo>
                        <a:pt x="707" y="143"/>
                      </a:lnTo>
                      <a:lnTo>
                        <a:pt x="735" y="199"/>
                      </a:lnTo>
                      <a:lnTo>
                        <a:pt x="735" y="254"/>
                      </a:lnTo>
                      <a:lnTo>
                        <a:pt x="763" y="310"/>
                      </a:lnTo>
                      <a:lnTo>
                        <a:pt x="791" y="338"/>
                      </a:lnTo>
                      <a:lnTo>
                        <a:pt x="791" y="366"/>
                      </a:lnTo>
                      <a:lnTo>
                        <a:pt x="791" y="394"/>
                      </a:lnTo>
                      <a:lnTo>
                        <a:pt x="707" y="366"/>
                      </a:lnTo>
                      <a:cubicBezTo>
                        <a:pt x="688" y="352"/>
                        <a:pt x="693" y="324"/>
                        <a:pt x="679" y="310"/>
                      </a:cubicBezTo>
                      <a:cubicBezTo>
                        <a:pt x="665" y="296"/>
                        <a:pt x="642" y="296"/>
                        <a:pt x="623" y="282"/>
                      </a:cubicBezTo>
                      <a:lnTo>
                        <a:pt x="566" y="227"/>
                      </a:lnTo>
                      <a:lnTo>
                        <a:pt x="546" y="200"/>
                      </a:lnTo>
                      <a:cubicBezTo>
                        <a:pt x="540" y="191"/>
                        <a:pt x="539" y="185"/>
                        <a:pt x="528" y="172"/>
                      </a:cubicBezTo>
                      <a:cubicBezTo>
                        <a:pt x="521" y="162"/>
                        <a:pt x="482" y="116"/>
                        <a:pt x="482" y="122"/>
                      </a:cubicBezTo>
                      <a:cubicBezTo>
                        <a:pt x="482" y="128"/>
                        <a:pt x="517" y="184"/>
                        <a:pt x="526" y="206"/>
                      </a:cubicBezTo>
                      <a:cubicBezTo>
                        <a:pt x="533" y="225"/>
                        <a:pt x="533" y="240"/>
                        <a:pt x="538" y="254"/>
                      </a:cubicBezTo>
                      <a:cubicBezTo>
                        <a:pt x="545" y="271"/>
                        <a:pt x="552" y="296"/>
                        <a:pt x="566" y="310"/>
                      </a:cubicBezTo>
                      <a:cubicBezTo>
                        <a:pt x="580" y="324"/>
                        <a:pt x="609" y="324"/>
                        <a:pt x="623" y="338"/>
                      </a:cubicBezTo>
                      <a:lnTo>
                        <a:pt x="651" y="394"/>
                      </a:lnTo>
                      <a:lnTo>
                        <a:pt x="679" y="450"/>
                      </a:lnTo>
                      <a:lnTo>
                        <a:pt x="679" y="478"/>
                      </a:lnTo>
                      <a:lnTo>
                        <a:pt x="623" y="450"/>
                      </a:lnTo>
                      <a:lnTo>
                        <a:pt x="564" y="418"/>
                      </a:lnTo>
                      <a:lnTo>
                        <a:pt x="516" y="416"/>
                      </a:lnTo>
                      <a:lnTo>
                        <a:pt x="454" y="394"/>
                      </a:lnTo>
                      <a:lnTo>
                        <a:pt x="400" y="376"/>
                      </a:lnTo>
                      <a:cubicBezTo>
                        <a:pt x="386" y="367"/>
                        <a:pt x="379" y="357"/>
                        <a:pt x="368" y="342"/>
                      </a:cubicBezTo>
                      <a:cubicBezTo>
                        <a:pt x="362" y="326"/>
                        <a:pt x="332" y="279"/>
                        <a:pt x="332" y="288"/>
                      </a:cubicBezTo>
                      <a:cubicBezTo>
                        <a:pt x="332" y="297"/>
                        <a:pt x="354" y="372"/>
                        <a:pt x="370" y="394"/>
                      </a:cubicBezTo>
                      <a:cubicBezTo>
                        <a:pt x="386" y="412"/>
                        <a:pt x="407" y="408"/>
                        <a:pt x="426" y="422"/>
                      </a:cubicBezTo>
                      <a:lnTo>
                        <a:pt x="482" y="478"/>
                      </a:lnTo>
                      <a:cubicBezTo>
                        <a:pt x="496" y="492"/>
                        <a:pt x="495" y="500"/>
                        <a:pt x="510" y="506"/>
                      </a:cubicBezTo>
                      <a:cubicBezTo>
                        <a:pt x="524" y="511"/>
                        <a:pt x="550" y="508"/>
                        <a:pt x="570" y="516"/>
                      </a:cubicBezTo>
                      <a:lnTo>
                        <a:pt x="630" y="552"/>
                      </a:lnTo>
                      <a:lnTo>
                        <a:pt x="576" y="554"/>
                      </a:lnTo>
                      <a:lnTo>
                        <a:pt x="510" y="562"/>
                      </a:lnTo>
                      <a:lnTo>
                        <a:pt x="476" y="576"/>
                      </a:lnTo>
                      <a:lnTo>
                        <a:pt x="428" y="582"/>
                      </a:lnTo>
                      <a:lnTo>
                        <a:pt x="408" y="572"/>
                      </a:lnTo>
                      <a:lnTo>
                        <a:pt x="370" y="574"/>
                      </a:lnTo>
                      <a:cubicBezTo>
                        <a:pt x="357" y="576"/>
                        <a:pt x="342" y="584"/>
                        <a:pt x="328" y="582"/>
                      </a:cubicBezTo>
                      <a:cubicBezTo>
                        <a:pt x="314" y="577"/>
                        <a:pt x="304" y="573"/>
                        <a:pt x="285" y="562"/>
                      </a:cubicBezTo>
                      <a:lnTo>
                        <a:pt x="218" y="508"/>
                      </a:lnTo>
                      <a:lnTo>
                        <a:pt x="278" y="592"/>
                      </a:lnTo>
                      <a:lnTo>
                        <a:pt x="313" y="618"/>
                      </a:lnTo>
                      <a:lnTo>
                        <a:pt x="370" y="618"/>
                      </a:lnTo>
                      <a:lnTo>
                        <a:pt x="426" y="646"/>
                      </a:lnTo>
                      <a:lnTo>
                        <a:pt x="482" y="646"/>
                      </a:lnTo>
                      <a:lnTo>
                        <a:pt x="538" y="646"/>
                      </a:lnTo>
                      <a:lnTo>
                        <a:pt x="595" y="646"/>
                      </a:lnTo>
                      <a:lnTo>
                        <a:pt x="595" y="674"/>
                      </a:lnTo>
                      <a:cubicBezTo>
                        <a:pt x="590" y="679"/>
                        <a:pt x="580" y="669"/>
                        <a:pt x="566" y="674"/>
                      </a:cubicBezTo>
                      <a:cubicBezTo>
                        <a:pt x="552" y="679"/>
                        <a:pt x="529" y="688"/>
                        <a:pt x="510" y="702"/>
                      </a:cubicBezTo>
                      <a:cubicBezTo>
                        <a:pt x="493" y="714"/>
                        <a:pt x="479" y="738"/>
                        <a:pt x="464" y="748"/>
                      </a:cubicBezTo>
                      <a:cubicBezTo>
                        <a:pt x="450" y="757"/>
                        <a:pt x="427" y="757"/>
                        <a:pt x="418" y="762"/>
                      </a:cubicBezTo>
                      <a:cubicBezTo>
                        <a:pt x="409" y="767"/>
                        <a:pt x="415" y="777"/>
                        <a:pt x="398" y="785"/>
                      </a:cubicBezTo>
                      <a:cubicBezTo>
                        <a:pt x="381" y="793"/>
                        <a:pt x="339" y="810"/>
                        <a:pt x="313" y="813"/>
                      </a:cubicBezTo>
                      <a:cubicBezTo>
                        <a:pt x="287" y="816"/>
                        <a:pt x="240" y="801"/>
                        <a:pt x="240" y="806"/>
                      </a:cubicBezTo>
                      <a:cubicBezTo>
                        <a:pt x="240" y="811"/>
                        <a:pt x="287" y="840"/>
                        <a:pt x="313" y="841"/>
                      </a:cubicBezTo>
                      <a:cubicBezTo>
                        <a:pt x="339" y="842"/>
                        <a:pt x="375" y="818"/>
                        <a:pt x="398" y="813"/>
                      </a:cubicBezTo>
                      <a:lnTo>
                        <a:pt x="454" y="813"/>
                      </a:lnTo>
                      <a:lnTo>
                        <a:pt x="538" y="813"/>
                      </a:lnTo>
                      <a:cubicBezTo>
                        <a:pt x="538" y="813"/>
                        <a:pt x="0" y="1364"/>
                        <a:pt x="0" y="13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1" name="WordArt 1691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260" y="222"/>
                  <a:ext cx="36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PenguinLight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092" name="WordArt 1692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23" y="222"/>
                  <a:ext cx="28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PenguinLight" panose="020B7200000000000000" pitchFamily="34" charset="0"/>
                    </a:rPr>
                    <a:t>F</a:t>
                  </a:r>
                </a:p>
              </p:txBody>
            </p:sp>
            <p:sp>
              <p:nvSpPr>
                <p:cNvPr id="360093" name="WordArt 1693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74" y="222"/>
                  <a:ext cx="37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PenguinLight" panose="020B7200000000000000" pitchFamily="34" charset="0"/>
                    </a:rPr>
                    <a:t>C</a:t>
                  </a:r>
                </a:p>
              </p:txBody>
            </p:sp>
            <p:sp>
              <p:nvSpPr>
                <p:cNvPr id="360094" name="WordArt 1694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432" y="222"/>
                  <a:ext cx="39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G</a:t>
                  </a:r>
                </a:p>
              </p:txBody>
            </p:sp>
            <p:sp>
              <p:nvSpPr>
                <p:cNvPr id="360095" name="Freeform 1695"/>
                <p:cNvSpPr>
                  <a:spLocks/>
                </p:cNvSpPr>
                <p:nvPr userDrawn="1"/>
              </p:nvSpPr>
              <p:spPr bwMode="auto">
                <a:xfrm>
                  <a:off x="501" y="496"/>
                  <a:ext cx="101" cy="97"/>
                </a:xfrm>
                <a:custGeom>
                  <a:avLst/>
                  <a:gdLst>
                    <a:gd name="T0" fmla="*/ 0 w 882"/>
                    <a:gd name="T1" fmla="*/ 534 h 858"/>
                    <a:gd name="T2" fmla="*/ 630 w 882"/>
                    <a:gd name="T3" fmla="*/ 0 h 858"/>
                    <a:gd name="T4" fmla="*/ 576 w 882"/>
                    <a:gd name="T5" fmla="*/ 324 h 858"/>
                    <a:gd name="T6" fmla="*/ 882 w 882"/>
                    <a:gd name="T7" fmla="*/ 354 h 858"/>
                    <a:gd name="T8" fmla="*/ 252 w 882"/>
                    <a:gd name="T9" fmla="*/ 858 h 858"/>
                    <a:gd name="T10" fmla="*/ 0 w 882"/>
                    <a:gd name="T11" fmla="*/ 534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2" h="858">
                      <a:moveTo>
                        <a:pt x="0" y="534"/>
                      </a:moveTo>
                      <a:lnTo>
                        <a:pt x="630" y="0"/>
                      </a:lnTo>
                      <a:lnTo>
                        <a:pt x="576" y="324"/>
                      </a:lnTo>
                      <a:lnTo>
                        <a:pt x="882" y="354"/>
                      </a:lnTo>
                      <a:lnTo>
                        <a:pt x="252" y="858"/>
                      </a:lnTo>
                      <a:lnTo>
                        <a:pt x="0" y="5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6" name="Freeform 1696"/>
                <p:cNvSpPr>
                  <a:spLocks/>
                </p:cNvSpPr>
                <p:nvPr userDrawn="1"/>
              </p:nvSpPr>
              <p:spPr bwMode="auto">
                <a:xfrm flipH="1">
                  <a:off x="129" y="494"/>
                  <a:ext cx="101" cy="96"/>
                </a:xfrm>
                <a:custGeom>
                  <a:avLst/>
                  <a:gdLst>
                    <a:gd name="T0" fmla="*/ 0 w 882"/>
                    <a:gd name="T1" fmla="*/ 534 h 858"/>
                    <a:gd name="T2" fmla="*/ 630 w 882"/>
                    <a:gd name="T3" fmla="*/ 0 h 858"/>
                    <a:gd name="T4" fmla="*/ 576 w 882"/>
                    <a:gd name="T5" fmla="*/ 324 h 858"/>
                    <a:gd name="T6" fmla="*/ 882 w 882"/>
                    <a:gd name="T7" fmla="*/ 354 h 858"/>
                    <a:gd name="T8" fmla="*/ 252 w 882"/>
                    <a:gd name="T9" fmla="*/ 858 h 858"/>
                    <a:gd name="T10" fmla="*/ 0 w 882"/>
                    <a:gd name="T11" fmla="*/ 534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2" h="858">
                      <a:moveTo>
                        <a:pt x="0" y="534"/>
                      </a:moveTo>
                      <a:lnTo>
                        <a:pt x="630" y="0"/>
                      </a:lnTo>
                      <a:lnTo>
                        <a:pt x="576" y="324"/>
                      </a:lnTo>
                      <a:lnTo>
                        <a:pt x="882" y="354"/>
                      </a:lnTo>
                      <a:lnTo>
                        <a:pt x="252" y="858"/>
                      </a:lnTo>
                      <a:lnTo>
                        <a:pt x="0" y="5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7" name="Freeform 1697"/>
                <p:cNvSpPr>
                  <a:spLocks/>
                </p:cNvSpPr>
                <p:nvPr userDrawn="1"/>
              </p:nvSpPr>
              <p:spPr bwMode="auto">
                <a:xfrm>
                  <a:off x="156" y="554"/>
                  <a:ext cx="74" cy="42"/>
                </a:xfrm>
                <a:custGeom>
                  <a:avLst/>
                  <a:gdLst>
                    <a:gd name="T0" fmla="*/ 294 w 624"/>
                    <a:gd name="T1" fmla="*/ 0 h 384"/>
                    <a:gd name="T2" fmla="*/ 624 w 624"/>
                    <a:gd name="T3" fmla="*/ 0 h 384"/>
                    <a:gd name="T4" fmla="*/ 324 w 624"/>
                    <a:gd name="T5" fmla="*/ 384 h 384"/>
                    <a:gd name="T6" fmla="*/ 0 w 624"/>
                    <a:gd name="T7" fmla="*/ 384 h 384"/>
                    <a:gd name="T8" fmla="*/ 294 w 624"/>
                    <a:gd name="T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4" h="384">
                      <a:moveTo>
                        <a:pt x="294" y="0"/>
                      </a:moveTo>
                      <a:lnTo>
                        <a:pt x="624" y="0"/>
                      </a:lnTo>
                      <a:lnTo>
                        <a:pt x="324" y="384"/>
                      </a:lnTo>
                      <a:lnTo>
                        <a:pt x="0" y="384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8" name="Freeform 1698"/>
                <p:cNvSpPr>
                  <a:spLocks/>
                </p:cNvSpPr>
                <p:nvPr userDrawn="1"/>
              </p:nvSpPr>
              <p:spPr bwMode="auto">
                <a:xfrm>
                  <a:off x="501" y="557"/>
                  <a:ext cx="73" cy="43"/>
                </a:xfrm>
                <a:custGeom>
                  <a:avLst/>
                  <a:gdLst>
                    <a:gd name="T0" fmla="*/ 345 w 633"/>
                    <a:gd name="T1" fmla="*/ 13 h 384"/>
                    <a:gd name="T2" fmla="*/ 0 w 633"/>
                    <a:gd name="T3" fmla="*/ 0 h 384"/>
                    <a:gd name="T4" fmla="*/ 309 w 633"/>
                    <a:gd name="T5" fmla="*/ 384 h 384"/>
                    <a:gd name="T6" fmla="*/ 633 w 633"/>
                    <a:gd name="T7" fmla="*/ 377 h 384"/>
                    <a:gd name="T8" fmla="*/ 345 w 633"/>
                    <a:gd name="T9" fmla="*/ 13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3" h="384">
                      <a:moveTo>
                        <a:pt x="345" y="13"/>
                      </a:moveTo>
                      <a:lnTo>
                        <a:pt x="0" y="0"/>
                      </a:lnTo>
                      <a:lnTo>
                        <a:pt x="309" y="384"/>
                      </a:lnTo>
                      <a:lnTo>
                        <a:pt x="633" y="377"/>
                      </a:lnTo>
                      <a:lnTo>
                        <a:pt x="34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9" name="Freeform 1699"/>
                <p:cNvSpPr>
                  <a:spLocks/>
                </p:cNvSpPr>
                <p:nvPr userDrawn="1"/>
              </p:nvSpPr>
              <p:spPr bwMode="auto">
                <a:xfrm>
                  <a:off x="157" y="556"/>
                  <a:ext cx="416" cy="113"/>
                </a:xfrm>
                <a:custGeom>
                  <a:avLst/>
                  <a:gdLst>
                    <a:gd name="T0" fmla="*/ 0 w 3654"/>
                    <a:gd name="T1" fmla="*/ 356 h 1005"/>
                    <a:gd name="T2" fmla="*/ 278 w 3654"/>
                    <a:gd name="T3" fmla="*/ 0 h 1005"/>
                    <a:gd name="T4" fmla="*/ 456 w 3654"/>
                    <a:gd name="T5" fmla="*/ 142 h 1005"/>
                    <a:gd name="T6" fmla="*/ 750 w 3654"/>
                    <a:gd name="T7" fmla="*/ 296 h 1005"/>
                    <a:gd name="T8" fmla="*/ 1042 w 3654"/>
                    <a:gd name="T9" fmla="*/ 392 h 1005"/>
                    <a:gd name="T10" fmla="*/ 1356 w 3654"/>
                    <a:gd name="T11" fmla="*/ 454 h 1005"/>
                    <a:gd name="T12" fmla="*/ 1688 w 3654"/>
                    <a:gd name="T13" fmla="*/ 480 h 1005"/>
                    <a:gd name="T14" fmla="*/ 2024 w 3654"/>
                    <a:gd name="T15" fmla="*/ 478 h 1005"/>
                    <a:gd name="T16" fmla="*/ 2496 w 3654"/>
                    <a:gd name="T17" fmla="*/ 414 h 1005"/>
                    <a:gd name="T18" fmla="*/ 2926 w 3654"/>
                    <a:gd name="T19" fmla="*/ 284 h 1005"/>
                    <a:gd name="T20" fmla="*/ 3194 w 3654"/>
                    <a:gd name="T21" fmla="*/ 154 h 1005"/>
                    <a:gd name="T22" fmla="*/ 3374 w 3654"/>
                    <a:gd name="T23" fmla="*/ 18 h 1005"/>
                    <a:gd name="T24" fmla="*/ 3654 w 3654"/>
                    <a:gd name="T25" fmla="*/ 382 h 1005"/>
                    <a:gd name="T26" fmla="*/ 3432 w 3654"/>
                    <a:gd name="T27" fmla="*/ 560 h 1005"/>
                    <a:gd name="T28" fmla="*/ 3138 w 3654"/>
                    <a:gd name="T29" fmla="*/ 736 h 1005"/>
                    <a:gd name="T30" fmla="*/ 2742 w 3654"/>
                    <a:gd name="T31" fmla="*/ 874 h 1005"/>
                    <a:gd name="T32" fmla="*/ 2148 w 3654"/>
                    <a:gd name="T33" fmla="*/ 988 h 1005"/>
                    <a:gd name="T34" fmla="*/ 1536 w 3654"/>
                    <a:gd name="T35" fmla="*/ 976 h 1005"/>
                    <a:gd name="T36" fmla="*/ 1068 w 3654"/>
                    <a:gd name="T37" fmla="*/ 910 h 1005"/>
                    <a:gd name="T38" fmla="*/ 606 w 3654"/>
                    <a:gd name="T39" fmla="*/ 756 h 1005"/>
                    <a:gd name="T40" fmla="*/ 254 w 3654"/>
                    <a:gd name="T41" fmla="*/ 562 h 1005"/>
                    <a:gd name="T42" fmla="*/ 0 w 3654"/>
                    <a:gd name="T43" fmla="*/ 356 h 10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54" h="1005">
                      <a:moveTo>
                        <a:pt x="0" y="356"/>
                      </a:moveTo>
                      <a:cubicBezTo>
                        <a:pt x="84" y="248"/>
                        <a:pt x="202" y="86"/>
                        <a:pt x="278" y="0"/>
                      </a:cubicBezTo>
                      <a:cubicBezTo>
                        <a:pt x="362" y="72"/>
                        <a:pt x="377" y="93"/>
                        <a:pt x="456" y="142"/>
                      </a:cubicBezTo>
                      <a:cubicBezTo>
                        <a:pt x="535" y="191"/>
                        <a:pt x="652" y="254"/>
                        <a:pt x="750" y="296"/>
                      </a:cubicBezTo>
                      <a:cubicBezTo>
                        <a:pt x="848" y="338"/>
                        <a:pt x="941" y="366"/>
                        <a:pt x="1042" y="392"/>
                      </a:cubicBezTo>
                      <a:cubicBezTo>
                        <a:pt x="1143" y="418"/>
                        <a:pt x="1248" y="439"/>
                        <a:pt x="1356" y="454"/>
                      </a:cubicBezTo>
                      <a:cubicBezTo>
                        <a:pt x="1464" y="469"/>
                        <a:pt x="1577" y="476"/>
                        <a:pt x="1688" y="480"/>
                      </a:cubicBezTo>
                      <a:cubicBezTo>
                        <a:pt x="1799" y="484"/>
                        <a:pt x="1889" y="489"/>
                        <a:pt x="2024" y="478"/>
                      </a:cubicBezTo>
                      <a:cubicBezTo>
                        <a:pt x="2159" y="467"/>
                        <a:pt x="2346" y="446"/>
                        <a:pt x="2496" y="414"/>
                      </a:cubicBezTo>
                      <a:cubicBezTo>
                        <a:pt x="2646" y="382"/>
                        <a:pt x="2810" y="327"/>
                        <a:pt x="2926" y="284"/>
                      </a:cubicBezTo>
                      <a:cubicBezTo>
                        <a:pt x="3042" y="241"/>
                        <a:pt x="3119" y="198"/>
                        <a:pt x="3194" y="154"/>
                      </a:cubicBezTo>
                      <a:cubicBezTo>
                        <a:pt x="3269" y="110"/>
                        <a:pt x="3298" y="80"/>
                        <a:pt x="3374" y="18"/>
                      </a:cubicBezTo>
                      <a:cubicBezTo>
                        <a:pt x="3478" y="150"/>
                        <a:pt x="3584" y="288"/>
                        <a:pt x="3654" y="382"/>
                      </a:cubicBezTo>
                      <a:cubicBezTo>
                        <a:pt x="3568" y="468"/>
                        <a:pt x="3518" y="501"/>
                        <a:pt x="3432" y="560"/>
                      </a:cubicBezTo>
                      <a:cubicBezTo>
                        <a:pt x="3346" y="619"/>
                        <a:pt x="3253" y="684"/>
                        <a:pt x="3138" y="736"/>
                      </a:cubicBezTo>
                      <a:cubicBezTo>
                        <a:pt x="3023" y="788"/>
                        <a:pt x="2907" y="832"/>
                        <a:pt x="2742" y="874"/>
                      </a:cubicBezTo>
                      <a:cubicBezTo>
                        <a:pt x="2577" y="916"/>
                        <a:pt x="2349" y="971"/>
                        <a:pt x="2148" y="988"/>
                      </a:cubicBezTo>
                      <a:cubicBezTo>
                        <a:pt x="1947" y="1005"/>
                        <a:pt x="1716" y="989"/>
                        <a:pt x="1536" y="976"/>
                      </a:cubicBezTo>
                      <a:cubicBezTo>
                        <a:pt x="1356" y="963"/>
                        <a:pt x="1223" y="947"/>
                        <a:pt x="1068" y="910"/>
                      </a:cubicBezTo>
                      <a:cubicBezTo>
                        <a:pt x="913" y="873"/>
                        <a:pt x="742" y="814"/>
                        <a:pt x="606" y="756"/>
                      </a:cubicBezTo>
                      <a:cubicBezTo>
                        <a:pt x="470" y="698"/>
                        <a:pt x="355" y="629"/>
                        <a:pt x="254" y="562"/>
                      </a:cubicBezTo>
                      <a:cubicBezTo>
                        <a:pt x="153" y="495"/>
                        <a:pt x="122" y="462"/>
                        <a:pt x="0" y="3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00" name="WordArt 1700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772327">
                  <a:off x="197" y="590"/>
                  <a:ext cx="15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S</a:t>
                  </a:r>
                </a:p>
              </p:txBody>
            </p:sp>
            <p:sp>
              <p:nvSpPr>
                <p:cNvPr id="360101" name="WordArt 1701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336462">
                  <a:off x="212" y="599"/>
                  <a:ext cx="18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102" name="WordArt 1702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336462">
                  <a:off x="231" y="606"/>
                  <a:ext cx="17" cy="24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P</a:t>
                  </a:r>
                </a:p>
              </p:txBody>
            </p:sp>
            <p:sp>
              <p:nvSpPr>
                <p:cNvPr id="360103" name="WordArt 1703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069114">
                  <a:off x="249" y="613"/>
                  <a:ext cx="17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R</a:t>
                  </a:r>
                </a:p>
              </p:txBody>
            </p:sp>
            <p:sp>
              <p:nvSpPr>
                <p:cNvPr id="360104" name="WordArt 1704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898639">
                  <a:off x="266" y="618"/>
                  <a:ext cx="17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A</a:t>
                  </a:r>
                </a:p>
              </p:txBody>
            </p:sp>
            <p:sp>
              <p:nvSpPr>
                <p:cNvPr id="360105" name="WordArt 1705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526718">
                  <a:off x="290" y="623"/>
                  <a:ext cx="20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O</a:t>
                  </a:r>
                </a:p>
              </p:txBody>
            </p:sp>
            <p:sp>
              <p:nvSpPr>
                <p:cNvPr id="360106" name="WordArt 1706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235690">
                  <a:off x="312" y="626"/>
                  <a:ext cx="23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M</a:t>
                  </a:r>
                </a:p>
              </p:txBody>
            </p:sp>
            <p:sp>
              <p:nvSpPr>
                <p:cNvPr id="360107" name="WordArt 1707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39" y="627"/>
                  <a:ext cx="17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N</a:t>
                  </a:r>
                </a:p>
              </p:txBody>
            </p:sp>
            <p:sp>
              <p:nvSpPr>
                <p:cNvPr id="360108" name="WordArt 1708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60" y="628"/>
                  <a:ext cx="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I</a:t>
                  </a:r>
                </a:p>
              </p:txBody>
            </p:sp>
            <p:sp>
              <p:nvSpPr>
                <p:cNvPr id="360109" name="WordArt 1709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69" y="628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S</a:t>
                  </a:r>
                </a:p>
              </p:txBody>
            </p:sp>
            <p:sp>
              <p:nvSpPr>
                <p:cNvPr id="360110" name="WordArt 1710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235471">
                  <a:off x="393" y="625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L</a:t>
                  </a:r>
                </a:p>
              </p:txBody>
            </p:sp>
            <p:sp>
              <p:nvSpPr>
                <p:cNvPr id="360111" name="WordArt 1711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504342">
                  <a:off x="408" y="624"/>
                  <a:ext cx="18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112" name="WordArt 1712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741639">
                  <a:off x="427" y="621"/>
                  <a:ext cx="19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X</a:t>
                  </a:r>
                </a:p>
              </p:txBody>
            </p:sp>
            <p:sp>
              <p:nvSpPr>
                <p:cNvPr id="360113" name="WordArt 1713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879145">
                  <a:off x="453" y="615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L</a:t>
                  </a:r>
                </a:p>
              </p:txBody>
            </p:sp>
            <p:sp>
              <p:nvSpPr>
                <p:cNvPr id="360114" name="WordArt 1714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181873">
                  <a:off x="469" y="611"/>
                  <a:ext cx="18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115" name="WordArt 1715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255204">
                  <a:off x="488" y="605"/>
                  <a:ext cx="18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C</a:t>
                  </a:r>
                </a:p>
              </p:txBody>
            </p:sp>
            <p:sp>
              <p:nvSpPr>
                <p:cNvPr id="360116" name="WordArt 1716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555547">
                  <a:off x="508" y="600"/>
                  <a:ext cx="5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I</a:t>
                  </a:r>
                </a:p>
              </p:txBody>
            </p:sp>
            <p:sp>
              <p:nvSpPr>
                <p:cNvPr id="360117" name="WordArt 1717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545224">
                  <a:off x="515" y="593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000000"/>
                      </a:solidFill>
                      <a:latin typeface="Penguin" panose="020B7200000000000000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360118" name="Group 1718"/>
              <p:cNvGrpSpPr>
                <a:grpSpLocks/>
              </p:cNvGrpSpPr>
              <p:nvPr userDrawn="1"/>
            </p:nvGrpSpPr>
            <p:grpSpPr bwMode="auto">
              <a:xfrm>
                <a:off x="138" y="199"/>
                <a:ext cx="473" cy="471"/>
                <a:chOff x="129" y="198"/>
                <a:chExt cx="473" cy="471"/>
              </a:xfrm>
            </p:grpSpPr>
            <p:sp>
              <p:nvSpPr>
                <p:cNvPr id="360119" name="Freeform 1719"/>
                <p:cNvSpPr>
                  <a:spLocks/>
                </p:cNvSpPr>
                <p:nvPr userDrawn="1"/>
              </p:nvSpPr>
              <p:spPr bwMode="auto">
                <a:xfrm>
                  <a:off x="218" y="198"/>
                  <a:ext cx="293" cy="390"/>
                </a:xfrm>
                <a:custGeom>
                  <a:avLst/>
                  <a:gdLst>
                    <a:gd name="T0" fmla="*/ 1 w 293"/>
                    <a:gd name="T1" fmla="*/ 0 h 390"/>
                    <a:gd name="T2" fmla="*/ 292 w 293"/>
                    <a:gd name="T3" fmla="*/ 0 h 390"/>
                    <a:gd name="T4" fmla="*/ 292 w 293"/>
                    <a:gd name="T5" fmla="*/ 127 h 390"/>
                    <a:gd name="T6" fmla="*/ 293 w 293"/>
                    <a:gd name="T7" fmla="*/ 190 h 390"/>
                    <a:gd name="T8" fmla="*/ 291 w 293"/>
                    <a:gd name="T9" fmla="*/ 245 h 390"/>
                    <a:gd name="T10" fmla="*/ 286 w 293"/>
                    <a:gd name="T11" fmla="*/ 274 h 390"/>
                    <a:gd name="T12" fmla="*/ 276 w 293"/>
                    <a:gd name="T13" fmla="*/ 292 h 390"/>
                    <a:gd name="T14" fmla="*/ 256 w 293"/>
                    <a:gd name="T15" fmla="*/ 314 h 390"/>
                    <a:gd name="T16" fmla="*/ 231 w 293"/>
                    <a:gd name="T17" fmla="*/ 335 h 390"/>
                    <a:gd name="T18" fmla="*/ 190 w 293"/>
                    <a:gd name="T19" fmla="*/ 363 h 390"/>
                    <a:gd name="T20" fmla="*/ 148 w 293"/>
                    <a:gd name="T21" fmla="*/ 390 h 390"/>
                    <a:gd name="T22" fmla="*/ 116 w 293"/>
                    <a:gd name="T23" fmla="*/ 371 h 390"/>
                    <a:gd name="T24" fmla="*/ 89 w 293"/>
                    <a:gd name="T25" fmla="*/ 353 h 390"/>
                    <a:gd name="T26" fmla="*/ 58 w 293"/>
                    <a:gd name="T27" fmla="*/ 333 h 390"/>
                    <a:gd name="T28" fmla="*/ 40 w 293"/>
                    <a:gd name="T29" fmla="*/ 317 h 390"/>
                    <a:gd name="T30" fmla="*/ 26 w 293"/>
                    <a:gd name="T31" fmla="*/ 302 h 390"/>
                    <a:gd name="T32" fmla="*/ 11 w 293"/>
                    <a:gd name="T33" fmla="*/ 280 h 390"/>
                    <a:gd name="T34" fmla="*/ 3 w 293"/>
                    <a:gd name="T35" fmla="*/ 256 h 390"/>
                    <a:gd name="T36" fmla="*/ 0 w 293"/>
                    <a:gd name="T37" fmla="*/ 235 h 390"/>
                    <a:gd name="T38" fmla="*/ 0 w 293"/>
                    <a:gd name="T39" fmla="*/ 213 h 390"/>
                    <a:gd name="T40" fmla="*/ 1 w 293"/>
                    <a:gd name="T41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3" h="390">
                      <a:moveTo>
                        <a:pt x="1" y="0"/>
                      </a:moveTo>
                      <a:cubicBezTo>
                        <a:pt x="56" y="1"/>
                        <a:pt x="241" y="0"/>
                        <a:pt x="292" y="0"/>
                      </a:cubicBezTo>
                      <a:cubicBezTo>
                        <a:pt x="291" y="46"/>
                        <a:pt x="292" y="95"/>
                        <a:pt x="292" y="127"/>
                      </a:cubicBezTo>
                      <a:cubicBezTo>
                        <a:pt x="292" y="159"/>
                        <a:pt x="293" y="170"/>
                        <a:pt x="293" y="190"/>
                      </a:cubicBezTo>
                      <a:cubicBezTo>
                        <a:pt x="293" y="210"/>
                        <a:pt x="293" y="231"/>
                        <a:pt x="291" y="245"/>
                      </a:cubicBezTo>
                      <a:cubicBezTo>
                        <a:pt x="290" y="260"/>
                        <a:pt x="289" y="267"/>
                        <a:pt x="286" y="274"/>
                      </a:cubicBezTo>
                      <a:cubicBezTo>
                        <a:pt x="283" y="282"/>
                        <a:pt x="281" y="286"/>
                        <a:pt x="276" y="292"/>
                      </a:cubicBezTo>
                      <a:cubicBezTo>
                        <a:pt x="271" y="299"/>
                        <a:pt x="263" y="307"/>
                        <a:pt x="256" y="314"/>
                      </a:cubicBezTo>
                      <a:cubicBezTo>
                        <a:pt x="248" y="321"/>
                        <a:pt x="242" y="327"/>
                        <a:pt x="231" y="335"/>
                      </a:cubicBezTo>
                      <a:cubicBezTo>
                        <a:pt x="220" y="343"/>
                        <a:pt x="204" y="354"/>
                        <a:pt x="190" y="363"/>
                      </a:cubicBezTo>
                      <a:cubicBezTo>
                        <a:pt x="176" y="372"/>
                        <a:pt x="175" y="373"/>
                        <a:pt x="148" y="390"/>
                      </a:cubicBezTo>
                      <a:cubicBezTo>
                        <a:pt x="135" y="383"/>
                        <a:pt x="131" y="380"/>
                        <a:pt x="116" y="371"/>
                      </a:cubicBezTo>
                      <a:cubicBezTo>
                        <a:pt x="107" y="365"/>
                        <a:pt x="98" y="359"/>
                        <a:pt x="89" y="353"/>
                      </a:cubicBezTo>
                      <a:cubicBezTo>
                        <a:pt x="79" y="347"/>
                        <a:pt x="66" y="339"/>
                        <a:pt x="58" y="333"/>
                      </a:cubicBezTo>
                      <a:cubicBezTo>
                        <a:pt x="50" y="327"/>
                        <a:pt x="45" y="323"/>
                        <a:pt x="40" y="317"/>
                      </a:cubicBezTo>
                      <a:cubicBezTo>
                        <a:pt x="35" y="312"/>
                        <a:pt x="31" y="309"/>
                        <a:pt x="26" y="302"/>
                      </a:cubicBezTo>
                      <a:cubicBezTo>
                        <a:pt x="21" y="296"/>
                        <a:pt x="15" y="287"/>
                        <a:pt x="11" y="280"/>
                      </a:cubicBezTo>
                      <a:cubicBezTo>
                        <a:pt x="7" y="272"/>
                        <a:pt x="5" y="263"/>
                        <a:pt x="3" y="256"/>
                      </a:cubicBezTo>
                      <a:cubicBezTo>
                        <a:pt x="1" y="248"/>
                        <a:pt x="1" y="242"/>
                        <a:pt x="0" y="235"/>
                      </a:cubicBezTo>
                      <a:cubicBezTo>
                        <a:pt x="0" y="227"/>
                        <a:pt x="0" y="252"/>
                        <a:pt x="0" y="213"/>
                      </a:cubicBezTo>
                      <a:cubicBezTo>
                        <a:pt x="0" y="174"/>
                        <a:pt x="1" y="45"/>
                        <a:pt x="1" y="0"/>
                      </a:cubicBezTo>
                      <a:close/>
                    </a:path>
                  </a:pathLst>
                </a:custGeom>
                <a:solidFill>
                  <a:srgbClr val="00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0" name="Freeform 1720"/>
                <p:cNvSpPr>
                  <a:spLocks/>
                </p:cNvSpPr>
                <p:nvPr userDrawn="1"/>
              </p:nvSpPr>
              <p:spPr bwMode="auto">
                <a:xfrm>
                  <a:off x="234" y="290"/>
                  <a:ext cx="263" cy="280"/>
                </a:xfrm>
                <a:custGeom>
                  <a:avLst/>
                  <a:gdLst>
                    <a:gd name="T0" fmla="*/ 12 w 2304"/>
                    <a:gd name="T1" fmla="*/ 0 h 2501"/>
                    <a:gd name="T2" fmla="*/ 2302 w 2304"/>
                    <a:gd name="T3" fmla="*/ 5 h 2501"/>
                    <a:gd name="T4" fmla="*/ 2303 w 2304"/>
                    <a:gd name="T5" fmla="*/ 799 h 2501"/>
                    <a:gd name="T6" fmla="*/ 2294 w 2304"/>
                    <a:gd name="T7" fmla="*/ 1210 h 2501"/>
                    <a:gd name="T8" fmla="*/ 2270 w 2304"/>
                    <a:gd name="T9" fmla="*/ 1503 h 2501"/>
                    <a:gd name="T10" fmla="*/ 2194 w 2304"/>
                    <a:gd name="T11" fmla="*/ 1686 h 2501"/>
                    <a:gd name="T12" fmla="*/ 2054 w 2304"/>
                    <a:gd name="T13" fmla="*/ 1865 h 2501"/>
                    <a:gd name="T14" fmla="*/ 1770 w 2304"/>
                    <a:gd name="T15" fmla="*/ 2111 h 2501"/>
                    <a:gd name="T16" fmla="*/ 1486 w 2304"/>
                    <a:gd name="T17" fmla="*/ 2302 h 2501"/>
                    <a:gd name="T18" fmla="*/ 1150 w 2304"/>
                    <a:gd name="T19" fmla="*/ 2501 h 2501"/>
                    <a:gd name="T20" fmla="*/ 910 w 2304"/>
                    <a:gd name="T21" fmla="*/ 2362 h 2501"/>
                    <a:gd name="T22" fmla="*/ 699 w 2304"/>
                    <a:gd name="T23" fmla="*/ 2230 h 2501"/>
                    <a:gd name="T24" fmla="*/ 532 w 2304"/>
                    <a:gd name="T25" fmla="*/ 2115 h 2501"/>
                    <a:gd name="T26" fmla="*/ 398 w 2304"/>
                    <a:gd name="T27" fmla="*/ 2008 h 2501"/>
                    <a:gd name="T28" fmla="*/ 286 w 2304"/>
                    <a:gd name="T29" fmla="*/ 1901 h 2501"/>
                    <a:gd name="T30" fmla="*/ 170 w 2304"/>
                    <a:gd name="T31" fmla="*/ 1774 h 2501"/>
                    <a:gd name="T32" fmla="*/ 72 w 2304"/>
                    <a:gd name="T33" fmla="*/ 1623 h 2501"/>
                    <a:gd name="T34" fmla="*/ 14 w 2304"/>
                    <a:gd name="T35" fmla="*/ 1457 h 2501"/>
                    <a:gd name="T36" fmla="*/ 2 w 2304"/>
                    <a:gd name="T37" fmla="*/ 1349 h 2501"/>
                    <a:gd name="T38" fmla="*/ 2 w 2304"/>
                    <a:gd name="T39" fmla="*/ 1227 h 2501"/>
                    <a:gd name="T40" fmla="*/ 12 w 2304"/>
                    <a:gd name="T41" fmla="*/ 0 h 2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4" h="2501">
                      <a:moveTo>
                        <a:pt x="12" y="0"/>
                      </a:moveTo>
                      <a:cubicBezTo>
                        <a:pt x="436" y="5"/>
                        <a:pt x="1903" y="5"/>
                        <a:pt x="2302" y="5"/>
                      </a:cubicBezTo>
                      <a:cubicBezTo>
                        <a:pt x="2296" y="297"/>
                        <a:pt x="2304" y="599"/>
                        <a:pt x="2303" y="799"/>
                      </a:cubicBezTo>
                      <a:cubicBezTo>
                        <a:pt x="2302" y="1000"/>
                        <a:pt x="2300" y="1093"/>
                        <a:pt x="2294" y="1210"/>
                      </a:cubicBezTo>
                      <a:cubicBezTo>
                        <a:pt x="2288" y="1327"/>
                        <a:pt x="2287" y="1424"/>
                        <a:pt x="2270" y="1503"/>
                      </a:cubicBezTo>
                      <a:cubicBezTo>
                        <a:pt x="2253" y="1582"/>
                        <a:pt x="2230" y="1626"/>
                        <a:pt x="2194" y="1686"/>
                      </a:cubicBezTo>
                      <a:cubicBezTo>
                        <a:pt x="2158" y="1747"/>
                        <a:pt x="2125" y="1795"/>
                        <a:pt x="2054" y="1865"/>
                      </a:cubicBezTo>
                      <a:cubicBezTo>
                        <a:pt x="1983" y="1936"/>
                        <a:pt x="1865" y="2039"/>
                        <a:pt x="1770" y="2111"/>
                      </a:cubicBezTo>
                      <a:cubicBezTo>
                        <a:pt x="1675" y="2184"/>
                        <a:pt x="1589" y="2238"/>
                        <a:pt x="1486" y="2302"/>
                      </a:cubicBezTo>
                      <a:cubicBezTo>
                        <a:pt x="1383" y="2367"/>
                        <a:pt x="1482" y="2314"/>
                        <a:pt x="1150" y="2501"/>
                      </a:cubicBezTo>
                      <a:cubicBezTo>
                        <a:pt x="1049" y="2454"/>
                        <a:pt x="985" y="2408"/>
                        <a:pt x="910" y="2362"/>
                      </a:cubicBezTo>
                      <a:cubicBezTo>
                        <a:pt x="835" y="2316"/>
                        <a:pt x="762" y="2270"/>
                        <a:pt x="699" y="2230"/>
                      </a:cubicBezTo>
                      <a:cubicBezTo>
                        <a:pt x="636" y="2189"/>
                        <a:pt x="582" y="2152"/>
                        <a:pt x="532" y="2115"/>
                      </a:cubicBezTo>
                      <a:cubicBezTo>
                        <a:pt x="482" y="2079"/>
                        <a:pt x="439" y="2044"/>
                        <a:pt x="398" y="2008"/>
                      </a:cubicBezTo>
                      <a:cubicBezTo>
                        <a:pt x="357" y="1972"/>
                        <a:pt x="324" y="1940"/>
                        <a:pt x="286" y="1901"/>
                      </a:cubicBezTo>
                      <a:cubicBezTo>
                        <a:pt x="248" y="1862"/>
                        <a:pt x="206" y="1820"/>
                        <a:pt x="170" y="1774"/>
                      </a:cubicBezTo>
                      <a:cubicBezTo>
                        <a:pt x="134" y="1728"/>
                        <a:pt x="98" y="1676"/>
                        <a:pt x="72" y="1623"/>
                      </a:cubicBezTo>
                      <a:cubicBezTo>
                        <a:pt x="46" y="1570"/>
                        <a:pt x="26" y="1502"/>
                        <a:pt x="14" y="1457"/>
                      </a:cubicBezTo>
                      <a:cubicBezTo>
                        <a:pt x="2" y="1412"/>
                        <a:pt x="4" y="1387"/>
                        <a:pt x="2" y="1349"/>
                      </a:cubicBezTo>
                      <a:cubicBezTo>
                        <a:pt x="0" y="1311"/>
                        <a:pt x="0" y="1452"/>
                        <a:pt x="2" y="1227"/>
                      </a:cubicBezTo>
                      <a:cubicBezTo>
                        <a:pt x="4" y="1002"/>
                        <a:pt x="10" y="256"/>
                        <a:pt x="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1" name="Freeform 1721"/>
                <p:cNvSpPr>
                  <a:spLocks/>
                </p:cNvSpPr>
                <p:nvPr userDrawn="1"/>
              </p:nvSpPr>
              <p:spPr bwMode="auto">
                <a:xfrm>
                  <a:off x="241" y="297"/>
                  <a:ext cx="249" cy="264"/>
                </a:xfrm>
                <a:custGeom>
                  <a:avLst/>
                  <a:gdLst>
                    <a:gd name="T0" fmla="*/ 7 w 2190"/>
                    <a:gd name="T1" fmla="*/ 0 h 2364"/>
                    <a:gd name="T2" fmla="*/ 2188 w 2190"/>
                    <a:gd name="T3" fmla="*/ 5 h 2364"/>
                    <a:gd name="T4" fmla="*/ 2189 w 2190"/>
                    <a:gd name="T5" fmla="*/ 755 h 2364"/>
                    <a:gd name="T6" fmla="*/ 2180 w 2190"/>
                    <a:gd name="T7" fmla="*/ 1144 h 2364"/>
                    <a:gd name="T8" fmla="*/ 2158 w 2190"/>
                    <a:gd name="T9" fmla="*/ 1421 h 2364"/>
                    <a:gd name="T10" fmla="*/ 2085 w 2190"/>
                    <a:gd name="T11" fmla="*/ 1594 h 2364"/>
                    <a:gd name="T12" fmla="*/ 1952 w 2190"/>
                    <a:gd name="T13" fmla="*/ 1763 h 2364"/>
                    <a:gd name="T14" fmla="*/ 1681 w 2190"/>
                    <a:gd name="T15" fmla="*/ 1995 h 2364"/>
                    <a:gd name="T16" fmla="*/ 1411 w 2190"/>
                    <a:gd name="T17" fmla="*/ 2176 h 2364"/>
                    <a:gd name="T18" fmla="*/ 1091 w 2190"/>
                    <a:gd name="T19" fmla="*/ 2364 h 2364"/>
                    <a:gd name="T20" fmla="*/ 862 w 2190"/>
                    <a:gd name="T21" fmla="*/ 2233 h 2364"/>
                    <a:gd name="T22" fmla="*/ 662 w 2190"/>
                    <a:gd name="T23" fmla="*/ 2108 h 2364"/>
                    <a:gd name="T24" fmla="*/ 502 w 2190"/>
                    <a:gd name="T25" fmla="*/ 1999 h 2364"/>
                    <a:gd name="T26" fmla="*/ 375 w 2190"/>
                    <a:gd name="T27" fmla="*/ 1898 h 2364"/>
                    <a:gd name="T28" fmla="*/ 268 w 2190"/>
                    <a:gd name="T29" fmla="*/ 1797 h 2364"/>
                    <a:gd name="T30" fmla="*/ 158 w 2190"/>
                    <a:gd name="T31" fmla="*/ 1677 h 2364"/>
                    <a:gd name="T32" fmla="*/ 54 w 2190"/>
                    <a:gd name="T33" fmla="*/ 1504 h 2364"/>
                    <a:gd name="T34" fmla="*/ 12 w 2190"/>
                    <a:gd name="T35" fmla="*/ 1374 h 2364"/>
                    <a:gd name="T36" fmla="*/ 2 w 2190"/>
                    <a:gd name="T37" fmla="*/ 1272 h 2364"/>
                    <a:gd name="T38" fmla="*/ 2 w 2190"/>
                    <a:gd name="T39" fmla="*/ 1177 h 2364"/>
                    <a:gd name="T40" fmla="*/ 7 w 2190"/>
                    <a:gd name="T41" fmla="*/ 0 h 2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90" h="2364">
                      <a:moveTo>
                        <a:pt x="7" y="0"/>
                      </a:moveTo>
                      <a:cubicBezTo>
                        <a:pt x="411" y="5"/>
                        <a:pt x="1808" y="5"/>
                        <a:pt x="2188" y="5"/>
                      </a:cubicBezTo>
                      <a:cubicBezTo>
                        <a:pt x="2182" y="281"/>
                        <a:pt x="2190" y="566"/>
                        <a:pt x="2189" y="755"/>
                      </a:cubicBezTo>
                      <a:cubicBezTo>
                        <a:pt x="2188" y="945"/>
                        <a:pt x="2186" y="1033"/>
                        <a:pt x="2180" y="1144"/>
                      </a:cubicBezTo>
                      <a:cubicBezTo>
                        <a:pt x="2175" y="1254"/>
                        <a:pt x="2174" y="1346"/>
                        <a:pt x="2158" y="1421"/>
                      </a:cubicBezTo>
                      <a:cubicBezTo>
                        <a:pt x="2141" y="1495"/>
                        <a:pt x="2120" y="1537"/>
                        <a:pt x="2085" y="1594"/>
                      </a:cubicBezTo>
                      <a:cubicBezTo>
                        <a:pt x="2051" y="1651"/>
                        <a:pt x="2020" y="1697"/>
                        <a:pt x="1952" y="1763"/>
                      </a:cubicBezTo>
                      <a:cubicBezTo>
                        <a:pt x="1884" y="1830"/>
                        <a:pt x="1772" y="1927"/>
                        <a:pt x="1681" y="1995"/>
                      </a:cubicBezTo>
                      <a:cubicBezTo>
                        <a:pt x="1591" y="2064"/>
                        <a:pt x="1509" y="2115"/>
                        <a:pt x="1411" y="2176"/>
                      </a:cubicBezTo>
                      <a:cubicBezTo>
                        <a:pt x="1313" y="2237"/>
                        <a:pt x="1407" y="2187"/>
                        <a:pt x="1091" y="2364"/>
                      </a:cubicBezTo>
                      <a:cubicBezTo>
                        <a:pt x="995" y="2320"/>
                        <a:pt x="934" y="2276"/>
                        <a:pt x="862" y="2233"/>
                      </a:cubicBezTo>
                      <a:cubicBezTo>
                        <a:pt x="791" y="2189"/>
                        <a:pt x="722" y="2146"/>
                        <a:pt x="662" y="2108"/>
                      </a:cubicBezTo>
                      <a:cubicBezTo>
                        <a:pt x="602" y="2069"/>
                        <a:pt x="550" y="2034"/>
                        <a:pt x="502" y="1999"/>
                      </a:cubicBezTo>
                      <a:cubicBezTo>
                        <a:pt x="455" y="1965"/>
                        <a:pt x="414" y="1932"/>
                        <a:pt x="375" y="1898"/>
                      </a:cubicBezTo>
                      <a:cubicBezTo>
                        <a:pt x="336" y="1864"/>
                        <a:pt x="304" y="1834"/>
                        <a:pt x="268" y="1797"/>
                      </a:cubicBezTo>
                      <a:cubicBezTo>
                        <a:pt x="232" y="1760"/>
                        <a:pt x="194" y="1726"/>
                        <a:pt x="158" y="1677"/>
                      </a:cubicBezTo>
                      <a:cubicBezTo>
                        <a:pt x="122" y="1628"/>
                        <a:pt x="78" y="1554"/>
                        <a:pt x="54" y="1504"/>
                      </a:cubicBezTo>
                      <a:cubicBezTo>
                        <a:pt x="30" y="1454"/>
                        <a:pt x="21" y="1413"/>
                        <a:pt x="12" y="1374"/>
                      </a:cubicBezTo>
                      <a:cubicBezTo>
                        <a:pt x="3" y="1335"/>
                        <a:pt x="4" y="1305"/>
                        <a:pt x="2" y="1272"/>
                      </a:cubicBezTo>
                      <a:cubicBezTo>
                        <a:pt x="0" y="1239"/>
                        <a:pt x="1" y="1389"/>
                        <a:pt x="2" y="1177"/>
                      </a:cubicBezTo>
                      <a:cubicBezTo>
                        <a:pt x="3" y="965"/>
                        <a:pt x="6" y="245"/>
                        <a:pt x="7" y="0"/>
                      </a:cubicBezTo>
                      <a:close/>
                    </a:path>
                  </a:pathLst>
                </a:custGeom>
                <a:solidFill>
                  <a:srgbClr val="36B4C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2" name="Freeform 1722"/>
                <p:cNvSpPr>
                  <a:spLocks/>
                </p:cNvSpPr>
                <p:nvPr userDrawn="1"/>
              </p:nvSpPr>
              <p:spPr bwMode="auto">
                <a:xfrm>
                  <a:off x="258" y="413"/>
                  <a:ext cx="215" cy="148"/>
                </a:xfrm>
                <a:custGeom>
                  <a:avLst/>
                  <a:gdLst>
                    <a:gd name="T0" fmla="*/ 1082 w 1894"/>
                    <a:gd name="T1" fmla="*/ 30 h 1325"/>
                    <a:gd name="T2" fmla="*/ 1314 w 1894"/>
                    <a:gd name="T3" fmla="*/ 174 h 1325"/>
                    <a:gd name="T4" fmla="*/ 1533 w 1894"/>
                    <a:gd name="T5" fmla="*/ 336 h 1325"/>
                    <a:gd name="T6" fmla="*/ 1719 w 1894"/>
                    <a:gd name="T7" fmla="*/ 489 h 1325"/>
                    <a:gd name="T8" fmla="*/ 1894 w 1894"/>
                    <a:gd name="T9" fmla="*/ 632 h 1325"/>
                    <a:gd name="T10" fmla="*/ 1549 w 1894"/>
                    <a:gd name="T11" fmla="*/ 951 h 1325"/>
                    <a:gd name="T12" fmla="*/ 1280 w 1894"/>
                    <a:gd name="T13" fmla="*/ 1137 h 1325"/>
                    <a:gd name="T14" fmla="*/ 955 w 1894"/>
                    <a:gd name="T15" fmla="*/ 1325 h 1325"/>
                    <a:gd name="T16" fmla="*/ 722 w 1894"/>
                    <a:gd name="T17" fmla="*/ 1194 h 1325"/>
                    <a:gd name="T18" fmla="*/ 519 w 1894"/>
                    <a:gd name="T19" fmla="*/ 1069 h 1325"/>
                    <a:gd name="T20" fmla="*/ 366 w 1894"/>
                    <a:gd name="T21" fmla="*/ 957 h 1325"/>
                    <a:gd name="T22" fmla="*/ 232 w 1894"/>
                    <a:gd name="T23" fmla="*/ 852 h 1325"/>
                    <a:gd name="T24" fmla="*/ 116 w 1894"/>
                    <a:gd name="T25" fmla="*/ 746 h 1325"/>
                    <a:gd name="T26" fmla="*/ 0 w 1894"/>
                    <a:gd name="T27" fmla="*/ 618 h 1325"/>
                    <a:gd name="T28" fmla="*/ 412 w 1894"/>
                    <a:gd name="T29" fmla="*/ 282 h 1325"/>
                    <a:gd name="T30" fmla="*/ 625 w 1894"/>
                    <a:gd name="T31" fmla="*/ 117 h 1325"/>
                    <a:gd name="T32" fmla="*/ 759 w 1894"/>
                    <a:gd name="T33" fmla="*/ 33 h 1325"/>
                    <a:gd name="T34" fmla="*/ 908 w 1894"/>
                    <a:gd name="T35" fmla="*/ 0 h 1325"/>
                    <a:gd name="T36" fmla="*/ 1082 w 1894"/>
                    <a:gd name="T37" fmla="*/ 30 h 1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94" h="1325">
                      <a:moveTo>
                        <a:pt x="1082" y="30"/>
                      </a:moveTo>
                      <a:cubicBezTo>
                        <a:pt x="1149" y="59"/>
                        <a:pt x="1239" y="123"/>
                        <a:pt x="1314" y="174"/>
                      </a:cubicBezTo>
                      <a:cubicBezTo>
                        <a:pt x="1389" y="225"/>
                        <a:pt x="1465" y="284"/>
                        <a:pt x="1533" y="336"/>
                      </a:cubicBezTo>
                      <a:cubicBezTo>
                        <a:pt x="1601" y="388"/>
                        <a:pt x="1659" y="440"/>
                        <a:pt x="1719" y="489"/>
                      </a:cubicBezTo>
                      <a:cubicBezTo>
                        <a:pt x="1779" y="538"/>
                        <a:pt x="1796" y="542"/>
                        <a:pt x="1894" y="632"/>
                      </a:cubicBezTo>
                      <a:cubicBezTo>
                        <a:pt x="1828" y="706"/>
                        <a:pt x="1651" y="867"/>
                        <a:pt x="1549" y="951"/>
                      </a:cubicBezTo>
                      <a:cubicBezTo>
                        <a:pt x="1447" y="1035"/>
                        <a:pt x="1379" y="1075"/>
                        <a:pt x="1280" y="1137"/>
                      </a:cubicBezTo>
                      <a:cubicBezTo>
                        <a:pt x="1182" y="1199"/>
                        <a:pt x="1276" y="1148"/>
                        <a:pt x="955" y="1325"/>
                      </a:cubicBezTo>
                      <a:cubicBezTo>
                        <a:pt x="858" y="1281"/>
                        <a:pt x="796" y="1237"/>
                        <a:pt x="722" y="1194"/>
                      </a:cubicBezTo>
                      <a:cubicBezTo>
                        <a:pt x="650" y="1150"/>
                        <a:pt x="578" y="1108"/>
                        <a:pt x="519" y="1069"/>
                      </a:cubicBezTo>
                      <a:cubicBezTo>
                        <a:pt x="460" y="1030"/>
                        <a:pt x="414" y="993"/>
                        <a:pt x="366" y="957"/>
                      </a:cubicBezTo>
                      <a:cubicBezTo>
                        <a:pt x="318" y="921"/>
                        <a:pt x="274" y="887"/>
                        <a:pt x="232" y="852"/>
                      </a:cubicBezTo>
                      <a:cubicBezTo>
                        <a:pt x="190" y="817"/>
                        <a:pt x="155" y="785"/>
                        <a:pt x="116" y="746"/>
                      </a:cubicBezTo>
                      <a:cubicBezTo>
                        <a:pt x="77" y="707"/>
                        <a:pt x="72" y="706"/>
                        <a:pt x="0" y="618"/>
                      </a:cubicBezTo>
                      <a:cubicBezTo>
                        <a:pt x="149" y="489"/>
                        <a:pt x="308" y="365"/>
                        <a:pt x="412" y="282"/>
                      </a:cubicBezTo>
                      <a:cubicBezTo>
                        <a:pt x="516" y="199"/>
                        <a:pt x="567" y="159"/>
                        <a:pt x="625" y="117"/>
                      </a:cubicBezTo>
                      <a:cubicBezTo>
                        <a:pt x="683" y="75"/>
                        <a:pt x="711" y="52"/>
                        <a:pt x="759" y="33"/>
                      </a:cubicBezTo>
                      <a:cubicBezTo>
                        <a:pt x="807" y="14"/>
                        <a:pt x="855" y="0"/>
                        <a:pt x="908" y="0"/>
                      </a:cubicBezTo>
                      <a:cubicBezTo>
                        <a:pt x="962" y="0"/>
                        <a:pt x="1015" y="1"/>
                        <a:pt x="1082" y="30"/>
                      </a:cubicBezTo>
                      <a:close/>
                    </a:path>
                  </a:pathLst>
                </a:custGeom>
                <a:solidFill>
                  <a:srgbClr val="00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mpd="sng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3" name="Freeform 1723"/>
                <p:cNvSpPr>
                  <a:spLocks/>
                </p:cNvSpPr>
                <p:nvPr userDrawn="1"/>
              </p:nvSpPr>
              <p:spPr bwMode="auto">
                <a:xfrm>
                  <a:off x="258" y="330"/>
                  <a:ext cx="215" cy="154"/>
                </a:xfrm>
                <a:custGeom>
                  <a:avLst/>
                  <a:gdLst>
                    <a:gd name="T0" fmla="*/ 430 w 1896"/>
                    <a:gd name="T1" fmla="*/ 1010 h 1374"/>
                    <a:gd name="T2" fmla="*/ 840 w 1896"/>
                    <a:gd name="T3" fmla="*/ 748 h 1374"/>
                    <a:gd name="T4" fmla="*/ 1174 w 1896"/>
                    <a:gd name="T5" fmla="*/ 818 h 1374"/>
                    <a:gd name="T6" fmla="*/ 1896 w 1896"/>
                    <a:gd name="T7" fmla="*/ 1374 h 1374"/>
                    <a:gd name="T8" fmla="*/ 1384 w 1896"/>
                    <a:gd name="T9" fmla="*/ 818 h 1374"/>
                    <a:gd name="T10" fmla="*/ 1522 w 1896"/>
                    <a:gd name="T11" fmla="*/ 813 h 1374"/>
                    <a:gd name="T12" fmla="*/ 1654 w 1896"/>
                    <a:gd name="T13" fmla="*/ 846 h 1374"/>
                    <a:gd name="T14" fmla="*/ 1579 w 1896"/>
                    <a:gd name="T15" fmla="*/ 785 h 1374"/>
                    <a:gd name="T16" fmla="*/ 1466 w 1896"/>
                    <a:gd name="T17" fmla="*/ 757 h 1374"/>
                    <a:gd name="T18" fmla="*/ 1325 w 1896"/>
                    <a:gd name="T19" fmla="*/ 729 h 1374"/>
                    <a:gd name="T20" fmla="*/ 1384 w 1896"/>
                    <a:gd name="T21" fmla="*/ 676 h 1374"/>
                    <a:gd name="T22" fmla="*/ 1490 w 1896"/>
                    <a:gd name="T23" fmla="*/ 634 h 1374"/>
                    <a:gd name="T24" fmla="*/ 1620 w 1896"/>
                    <a:gd name="T25" fmla="*/ 604 h 1374"/>
                    <a:gd name="T26" fmla="*/ 1579 w 1896"/>
                    <a:gd name="T27" fmla="*/ 590 h 1374"/>
                    <a:gd name="T28" fmla="*/ 1430 w 1896"/>
                    <a:gd name="T29" fmla="*/ 578 h 1374"/>
                    <a:gd name="T30" fmla="*/ 1286 w 1896"/>
                    <a:gd name="T31" fmla="*/ 608 h 1374"/>
                    <a:gd name="T32" fmla="*/ 1402 w 1896"/>
                    <a:gd name="T33" fmla="*/ 494 h 1374"/>
                    <a:gd name="T34" fmla="*/ 1510 w 1896"/>
                    <a:gd name="T35" fmla="*/ 384 h 1374"/>
                    <a:gd name="T36" fmla="*/ 1494 w 1896"/>
                    <a:gd name="T37" fmla="*/ 366 h 1374"/>
                    <a:gd name="T38" fmla="*/ 1382 w 1896"/>
                    <a:gd name="T39" fmla="*/ 414 h 1374"/>
                    <a:gd name="T40" fmla="*/ 1272 w 1896"/>
                    <a:gd name="T41" fmla="*/ 468 h 1374"/>
                    <a:gd name="T42" fmla="*/ 1269 w 1896"/>
                    <a:gd name="T43" fmla="*/ 422 h 1374"/>
                    <a:gd name="T44" fmla="*/ 1325 w 1896"/>
                    <a:gd name="T45" fmla="*/ 282 h 1374"/>
                    <a:gd name="T46" fmla="*/ 1486 w 1896"/>
                    <a:gd name="T47" fmla="*/ 144 h 1374"/>
                    <a:gd name="T48" fmla="*/ 1297 w 1896"/>
                    <a:gd name="T49" fmla="*/ 227 h 1374"/>
                    <a:gd name="T50" fmla="*/ 1213 w 1896"/>
                    <a:gd name="T51" fmla="*/ 338 h 1374"/>
                    <a:gd name="T52" fmla="*/ 1157 w 1896"/>
                    <a:gd name="T53" fmla="*/ 394 h 1374"/>
                    <a:gd name="T54" fmla="*/ 1129 w 1896"/>
                    <a:gd name="T55" fmla="*/ 282 h 1374"/>
                    <a:gd name="T56" fmla="*/ 1166 w 1896"/>
                    <a:gd name="T57" fmla="*/ 116 h 1374"/>
                    <a:gd name="T58" fmla="*/ 1157 w 1896"/>
                    <a:gd name="T59" fmla="*/ 3 h 1374"/>
                    <a:gd name="T60" fmla="*/ 1101 w 1896"/>
                    <a:gd name="T61" fmla="*/ 143 h 1374"/>
                    <a:gd name="T62" fmla="*/ 1072 w 1896"/>
                    <a:gd name="T63" fmla="*/ 254 h 1374"/>
                    <a:gd name="T64" fmla="*/ 1016 w 1896"/>
                    <a:gd name="T65" fmla="*/ 338 h 1374"/>
                    <a:gd name="T66" fmla="*/ 988 w 1896"/>
                    <a:gd name="T67" fmla="*/ 254 h 1374"/>
                    <a:gd name="T68" fmla="*/ 960 w 1896"/>
                    <a:gd name="T69" fmla="*/ 87 h 1374"/>
                    <a:gd name="T70" fmla="*/ 932 w 1896"/>
                    <a:gd name="T71" fmla="*/ 59 h 1374"/>
                    <a:gd name="T72" fmla="*/ 932 w 1896"/>
                    <a:gd name="T73" fmla="*/ 227 h 1374"/>
                    <a:gd name="T74" fmla="*/ 900 w 1896"/>
                    <a:gd name="T75" fmla="*/ 358 h 1374"/>
                    <a:gd name="T76" fmla="*/ 791 w 1896"/>
                    <a:gd name="T77" fmla="*/ 199 h 1374"/>
                    <a:gd name="T78" fmla="*/ 710 w 1896"/>
                    <a:gd name="T79" fmla="*/ 16 h 1374"/>
                    <a:gd name="T80" fmla="*/ 707 w 1896"/>
                    <a:gd name="T81" fmla="*/ 143 h 1374"/>
                    <a:gd name="T82" fmla="*/ 763 w 1896"/>
                    <a:gd name="T83" fmla="*/ 310 h 1374"/>
                    <a:gd name="T84" fmla="*/ 791 w 1896"/>
                    <a:gd name="T85" fmla="*/ 394 h 1374"/>
                    <a:gd name="T86" fmla="*/ 623 w 1896"/>
                    <a:gd name="T87" fmla="*/ 282 h 1374"/>
                    <a:gd name="T88" fmla="*/ 528 w 1896"/>
                    <a:gd name="T89" fmla="*/ 172 h 1374"/>
                    <a:gd name="T90" fmla="*/ 538 w 1896"/>
                    <a:gd name="T91" fmla="*/ 254 h 1374"/>
                    <a:gd name="T92" fmla="*/ 651 w 1896"/>
                    <a:gd name="T93" fmla="*/ 394 h 1374"/>
                    <a:gd name="T94" fmla="*/ 623 w 1896"/>
                    <a:gd name="T95" fmla="*/ 450 h 1374"/>
                    <a:gd name="T96" fmla="*/ 454 w 1896"/>
                    <a:gd name="T97" fmla="*/ 394 h 1374"/>
                    <a:gd name="T98" fmla="*/ 332 w 1896"/>
                    <a:gd name="T99" fmla="*/ 288 h 1374"/>
                    <a:gd name="T100" fmla="*/ 482 w 1896"/>
                    <a:gd name="T101" fmla="*/ 478 h 1374"/>
                    <a:gd name="T102" fmla="*/ 630 w 1896"/>
                    <a:gd name="T103" fmla="*/ 552 h 1374"/>
                    <a:gd name="T104" fmla="*/ 476 w 1896"/>
                    <a:gd name="T105" fmla="*/ 576 h 1374"/>
                    <a:gd name="T106" fmla="*/ 370 w 1896"/>
                    <a:gd name="T107" fmla="*/ 574 h 1374"/>
                    <a:gd name="T108" fmla="*/ 218 w 1896"/>
                    <a:gd name="T109" fmla="*/ 508 h 1374"/>
                    <a:gd name="T110" fmla="*/ 370 w 1896"/>
                    <a:gd name="T111" fmla="*/ 618 h 1374"/>
                    <a:gd name="T112" fmla="*/ 538 w 1896"/>
                    <a:gd name="T113" fmla="*/ 646 h 1374"/>
                    <a:gd name="T114" fmla="*/ 566 w 1896"/>
                    <a:gd name="T115" fmla="*/ 674 h 1374"/>
                    <a:gd name="T116" fmla="*/ 418 w 1896"/>
                    <a:gd name="T117" fmla="*/ 762 h 1374"/>
                    <a:gd name="T118" fmla="*/ 240 w 1896"/>
                    <a:gd name="T119" fmla="*/ 806 h 1374"/>
                    <a:gd name="T120" fmla="*/ 454 w 1896"/>
                    <a:gd name="T121" fmla="*/ 813 h 1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896" h="1374">
                      <a:moveTo>
                        <a:pt x="0" y="1364"/>
                      </a:moveTo>
                      <a:lnTo>
                        <a:pt x="202" y="1200"/>
                      </a:lnTo>
                      <a:lnTo>
                        <a:pt x="430" y="1010"/>
                      </a:lnTo>
                      <a:cubicBezTo>
                        <a:pt x="430" y="1010"/>
                        <a:pt x="604" y="874"/>
                        <a:pt x="604" y="874"/>
                      </a:cubicBezTo>
                      <a:cubicBezTo>
                        <a:pt x="604" y="874"/>
                        <a:pt x="695" y="806"/>
                        <a:pt x="735" y="785"/>
                      </a:cubicBezTo>
                      <a:cubicBezTo>
                        <a:pt x="775" y="764"/>
                        <a:pt x="808" y="754"/>
                        <a:pt x="840" y="748"/>
                      </a:cubicBezTo>
                      <a:cubicBezTo>
                        <a:pt x="872" y="742"/>
                        <a:pt x="892" y="738"/>
                        <a:pt x="930" y="740"/>
                      </a:cubicBezTo>
                      <a:cubicBezTo>
                        <a:pt x="968" y="742"/>
                        <a:pt x="1012" y="748"/>
                        <a:pt x="1054" y="760"/>
                      </a:cubicBezTo>
                      <a:cubicBezTo>
                        <a:pt x="1096" y="772"/>
                        <a:pt x="1138" y="794"/>
                        <a:pt x="1174" y="818"/>
                      </a:cubicBezTo>
                      <a:cubicBezTo>
                        <a:pt x="1210" y="842"/>
                        <a:pt x="1229" y="850"/>
                        <a:pt x="1300" y="904"/>
                      </a:cubicBezTo>
                      <a:cubicBezTo>
                        <a:pt x="1371" y="958"/>
                        <a:pt x="1499" y="1063"/>
                        <a:pt x="1606" y="1146"/>
                      </a:cubicBezTo>
                      <a:lnTo>
                        <a:pt x="1896" y="1374"/>
                      </a:lnTo>
                      <a:lnTo>
                        <a:pt x="1354" y="841"/>
                      </a:lnTo>
                      <a:lnTo>
                        <a:pt x="1352" y="822"/>
                      </a:lnTo>
                      <a:cubicBezTo>
                        <a:pt x="1357" y="818"/>
                        <a:pt x="1373" y="820"/>
                        <a:pt x="1384" y="818"/>
                      </a:cubicBezTo>
                      <a:cubicBezTo>
                        <a:pt x="1393" y="818"/>
                        <a:pt x="1404" y="810"/>
                        <a:pt x="1418" y="810"/>
                      </a:cubicBezTo>
                      <a:cubicBezTo>
                        <a:pt x="1432" y="810"/>
                        <a:pt x="1447" y="808"/>
                        <a:pt x="1464" y="808"/>
                      </a:cubicBezTo>
                      <a:cubicBezTo>
                        <a:pt x="1481" y="808"/>
                        <a:pt x="1508" y="808"/>
                        <a:pt x="1522" y="813"/>
                      </a:cubicBezTo>
                      <a:cubicBezTo>
                        <a:pt x="1536" y="818"/>
                        <a:pt x="1541" y="836"/>
                        <a:pt x="1550" y="841"/>
                      </a:cubicBezTo>
                      <a:cubicBezTo>
                        <a:pt x="1559" y="846"/>
                        <a:pt x="1580" y="848"/>
                        <a:pt x="1594" y="848"/>
                      </a:cubicBezTo>
                      <a:cubicBezTo>
                        <a:pt x="1608" y="848"/>
                        <a:pt x="1654" y="851"/>
                        <a:pt x="1654" y="846"/>
                      </a:cubicBezTo>
                      <a:cubicBezTo>
                        <a:pt x="1658" y="845"/>
                        <a:pt x="1630" y="843"/>
                        <a:pt x="1620" y="840"/>
                      </a:cubicBezTo>
                      <a:cubicBezTo>
                        <a:pt x="1610" y="837"/>
                        <a:pt x="1599" y="835"/>
                        <a:pt x="1592" y="826"/>
                      </a:cubicBezTo>
                      <a:cubicBezTo>
                        <a:pt x="1592" y="826"/>
                        <a:pt x="1588" y="800"/>
                        <a:pt x="1579" y="785"/>
                      </a:cubicBezTo>
                      <a:cubicBezTo>
                        <a:pt x="1570" y="770"/>
                        <a:pt x="1556" y="766"/>
                        <a:pt x="1556" y="766"/>
                      </a:cubicBezTo>
                      <a:cubicBezTo>
                        <a:pt x="1556" y="766"/>
                        <a:pt x="1536" y="759"/>
                        <a:pt x="1522" y="757"/>
                      </a:cubicBezTo>
                      <a:cubicBezTo>
                        <a:pt x="1522" y="757"/>
                        <a:pt x="1485" y="757"/>
                        <a:pt x="1466" y="757"/>
                      </a:cubicBezTo>
                      <a:cubicBezTo>
                        <a:pt x="1447" y="757"/>
                        <a:pt x="1429" y="757"/>
                        <a:pt x="1410" y="757"/>
                      </a:cubicBezTo>
                      <a:cubicBezTo>
                        <a:pt x="1391" y="757"/>
                        <a:pt x="1368" y="762"/>
                        <a:pt x="1354" y="757"/>
                      </a:cubicBezTo>
                      <a:lnTo>
                        <a:pt x="1325" y="729"/>
                      </a:lnTo>
                      <a:lnTo>
                        <a:pt x="1297" y="729"/>
                      </a:lnTo>
                      <a:cubicBezTo>
                        <a:pt x="1302" y="724"/>
                        <a:pt x="1339" y="711"/>
                        <a:pt x="1354" y="702"/>
                      </a:cubicBezTo>
                      <a:cubicBezTo>
                        <a:pt x="1368" y="698"/>
                        <a:pt x="1375" y="681"/>
                        <a:pt x="1384" y="676"/>
                      </a:cubicBezTo>
                      <a:cubicBezTo>
                        <a:pt x="1393" y="671"/>
                        <a:pt x="1412" y="671"/>
                        <a:pt x="1426" y="662"/>
                      </a:cubicBezTo>
                      <a:cubicBezTo>
                        <a:pt x="1440" y="653"/>
                        <a:pt x="1452" y="651"/>
                        <a:pt x="1466" y="646"/>
                      </a:cubicBezTo>
                      <a:cubicBezTo>
                        <a:pt x="1480" y="641"/>
                        <a:pt x="1481" y="639"/>
                        <a:pt x="1490" y="634"/>
                      </a:cubicBezTo>
                      <a:cubicBezTo>
                        <a:pt x="1499" y="629"/>
                        <a:pt x="1508" y="623"/>
                        <a:pt x="1522" y="618"/>
                      </a:cubicBezTo>
                      <a:cubicBezTo>
                        <a:pt x="1536" y="613"/>
                        <a:pt x="1565" y="623"/>
                        <a:pt x="1579" y="618"/>
                      </a:cubicBezTo>
                      <a:cubicBezTo>
                        <a:pt x="1595" y="616"/>
                        <a:pt x="1607" y="609"/>
                        <a:pt x="1620" y="604"/>
                      </a:cubicBezTo>
                      <a:cubicBezTo>
                        <a:pt x="1633" y="599"/>
                        <a:pt x="1681" y="566"/>
                        <a:pt x="1674" y="564"/>
                      </a:cubicBezTo>
                      <a:cubicBezTo>
                        <a:pt x="1675" y="561"/>
                        <a:pt x="1640" y="580"/>
                        <a:pt x="1624" y="584"/>
                      </a:cubicBezTo>
                      <a:cubicBezTo>
                        <a:pt x="1608" y="588"/>
                        <a:pt x="1596" y="591"/>
                        <a:pt x="1579" y="590"/>
                      </a:cubicBezTo>
                      <a:cubicBezTo>
                        <a:pt x="1556" y="590"/>
                        <a:pt x="1541" y="580"/>
                        <a:pt x="1522" y="580"/>
                      </a:cubicBezTo>
                      <a:cubicBezTo>
                        <a:pt x="1503" y="580"/>
                        <a:pt x="1484" y="574"/>
                        <a:pt x="1470" y="574"/>
                      </a:cubicBezTo>
                      <a:cubicBezTo>
                        <a:pt x="1456" y="574"/>
                        <a:pt x="1444" y="578"/>
                        <a:pt x="1430" y="578"/>
                      </a:cubicBezTo>
                      <a:cubicBezTo>
                        <a:pt x="1416" y="578"/>
                        <a:pt x="1396" y="590"/>
                        <a:pt x="1382" y="590"/>
                      </a:cubicBezTo>
                      <a:cubicBezTo>
                        <a:pt x="1368" y="590"/>
                        <a:pt x="1363" y="598"/>
                        <a:pt x="1334" y="598"/>
                      </a:cubicBezTo>
                      <a:cubicBezTo>
                        <a:pt x="1305" y="598"/>
                        <a:pt x="1287" y="614"/>
                        <a:pt x="1286" y="608"/>
                      </a:cubicBezTo>
                      <a:lnTo>
                        <a:pt x="1325" y="562"/>
                      </a:lnTo>
                      <a:lnTo>
                        <a:pt x="1354" y="534"/>
                      </a:lnTo>
                      <a:lnTo>
                        <a:pt x="1402" y="494"/>
                      </a:lnTo>
                      <a:cubicBezTo>
                        <a:pt x="1414" y="481"/>
                        <a:pt x="1416" y="469"/>
                        <a:pt x="1424" y="456"/>
                      </a:cubicBezTo>
                      <a:cubicBezTo>
                        <a:pt x="1432" y="444"/>
                        <a:pt x="1438" y="427"/>
                        <a:pt x="1450" y="416"/>
                      </a:cubicBezTo>
                      <a:cubicBezTo>
                        <a:pt x="1462" y="405"/>
                        <a:pt x="1491" y="392"/>
                        <a:pt x="1510" y="384"/>
                      </a:cubicBezTo>
                      <a:cubicBezTo>
                        <a:pt x="1529" y="376"/>
                        <a:pt x="1582" y="373"/>
                        <a:pt x="1586" y="370"/>
                      </a:cubicBezTo>
                      <a:cubicBezTo>
                        <a:pt x="1590" y="367"/>
                        <a:pt x="1547" y="367"/>
                        <a:pt x="1532" y="366"/>
                      </a:cubicBezTo>
                      <a:cubicBezTo>
                        <a:pt x="1517" y="365"/>
                        <a:pt x="1506" y="363"/>
                        <a:pt x="1494" y="366"/>
                      </a:cubicBezTo>
                      <a:cubicBezTo>
                        <a:pt x="1478" y="368"/>
                        <a:pt x="1472" y="381"/>
                        <a:pt x="1458" y="386"/>
                      </a:cubicBezTo>
                      <a:cubicBezTo>
                        <a:pt x="1444" y="391"/>
                        <a:pt x="1423" y="389"/>
                        <a:pt x="1410" y="394"/>
                      </a:cubicBezTo>
                      <a:cubicBezTo>
                        <a:pt x="1397" y="399"/>
                        <a:pt x="1394" y="408"/>
                        <a:pt x="1382" y="414"/>
                      </a:cubicBezTo>
                      <a:cubicBezTo>
                        <a:pt x="1370" y="420"/>
                        <a:pt x="1350" y="426"/>
                        <a:pt x="1336" y="432"/>
                      </a:cubicBezTo>
                      <a:lnTo>
                        <a:pt x="1298" y="452"/>
                      </a:lnTo>
                      <a:lnTo>
                        <a:pt x="1272" y="468"/>
                      </a:lnTo>
                      <a:lnTo>
                        <a:pt x="1220" y="484"/>
                      </a:lnTo>
                      <a:lnTo>
                        <a:pt x="1238" y="452"/>
                      </a:lnTo>
                      <a:lnTo>
                        <a:pt x="1269" y="422"/>
                      </a:lnTo>
                      <a:lnTo>
                        <a:pt x="1297" y="366"/>
                      </a:lnTo>
                      <a:cubicBezTo>
                        <a:pt x="1302" y="347"/>
                        <a:pt x="1292" y="324"/>
                        <a:pt x="1297" y="310"/>
                      </a:cubicBezTo>
                      <a:cubicBezTo>
                        <a:pt x="1302" y="296"/>
                        <a:pt x="1320" y="296"/>
                        <a:pt x="1325" y="282"/>
                      </a:cubicBezTo>
                      <a:cubicBezTo>
                        <a:pt x="1330" y="268"/>
                        <a:pt x="1316" y="241"/>
                        <a:pt x="1325" y="227"/>
                      </a:cubicBezTo>
                      <a:cubicBezTo>
                        <a:pt x="1334" y="213"/>
                        <a:pt x="1355" y="213"/>
                        <a:pt x="1382" y="199"/>
                      </a:cubicBezTo>
                      <a:lnTo>
                        <a:pt x="1486" y="144"/>
                      </a:lnTo>
                      <a:lnTo>
                        <a:pt x="1394" y="174"/>
                      </a:lnTo>
                      <a:lnTo>
                        <a:pt x="1325" y="199"/>
                      </a:lnTo>
                      <a:lnTo>
                        <a:pt x="1297" y="227"/>
                      </a:lnTo>
                      <a:lnTo>
                        <a:pt x="1269" y="254"/>
                      </a:lnTo>
                      <a:lnTo>
                        <a:pt x="1241" y="282"/>
                      </a:lnTo>
                      <a:lnTo>
                        <a:pt x="1213" y="338"/>
                      </a:lnTo>
                      <a:lnTo>
                        <a:pt x="1194" y="372"/>
                      </a:lnTo>
                      <a:lnTo>
                        <a:pt x="1157" y="394"/>
                      </a:lnTo>
                      <a:lnTo>
                        <a:pt x="1157" y="394"/>
                      </a:lnTo>
                      <a:lnTo>
                        <a:pt x="1136" y="402"/>
                      </a:lnTo>
                      <a:lnTo>
                        <a:pt x="1124" y="338"/>
                      </a:lnTo>
                      <a:lnTo>
                        <a:pt x="1129" y="282"/>
                      </a:lnTo>
                      <a:lnTo>
                        <a:pt x="1157" y="227"/>
                      </a:lnTo>
                      <a:lnTo>
                        <a:pt x="1157" y="171"/>
                      </a:lnTo>
                      <a:cubicBezTo>
                        <a:pt x="1158" y="153"/>
                        <a:pt x="1161" y="130"/>
                        <a:pt x="1166" y="116"/>
                      </a:cubicBezTo>
                      <a:cubicBezTo>
                        <a:pt x="1171" y="102"/>
                        <a:pt x="1182" y="96"/>
                        <a:pt x="1185" y="87"/>
                      </a:cubicBezTo>
                      <a:cubicBezTo>
                        <a:pt x="1188" y="78"/>
                        <a:pt x="1190" y="73"/>
                        <a:pt x="1185" y="59"/>
                      </a:cubicBezTo>
                      <a:cubicBezTo>
                        <a:pt x="1180" y="45"/>
                        <a:pt x="1162" y="3"/>
                        <a:pt x="1157" y="3"/>
                      </a:cubicBezTo>
                      <a:lnTo>
                        <a:pt x="1157" y="59"/>
                      </a:lnTo>
                      <a:cubicBezTo>
                        <a:pt x="1157" y="59"/>
                        <a:pt x="1155" y="84"/>
                        <a:pt x="1146" y="98"/>
                      </a:cubicBezTo>
                      <a:cubicBezTo>
                        <a:pt x="1137" y="112"/>
                        <a:pt x="1109" y="131"/>
                        <a:pt x="1101" y="143"/>
                      </a:cubicBezTo>
                      <a:cubicBezTo>
                        <a:pt x="1092" y="157"/>
                        <a:pt x="1102" y="170"/>
                        <a:pt x="1098" y="182"/>
                      </a:cubicBezTo>
                      <a:cubicBezTo>
                        <a:pt x="1094" y="194"/>
                        <a:pt x="1078" y="202"/>
                        <a:pt x="1074" y="214"/>
                      </a:cubicBezTo>
                      <a:cubicBezTo>
                        <a:pt x="1070" y="226"/>
                        <a:pt x="1072" y="243"/>
                        <a:pt x="1072" y="254"/>
                      </a:cubicBezTo>
                      <a:lnTo>
                        <a:pt x="1066" y="284"/>
                      </a:lnTo>
                      <a:cubicBezTo>
                        <a:pt x="1062" y="294"/>
                        <a:pt x="1058" y="303"/>
                        <a:pt x="1050" y="312"/>
                      </a:cubicBezTo>
                      <a:cubicBezTo>
                        <a:pt x="1042" y="321"/>
                        <a:pt x="1026" y="329"/>
                        <a:pt x="1016" y="338"/>
                      </a:cubicBezTo>
                      <a:lnTo>
                        <a:pt x="988" y="366"/>
                      </a:lnTo>
                      <a:lnTo>
                        <a:pt x="988" y="310"/>
                      </a:lnTo>
                      <a:lnTo>
                        <a:pt x="988" y="254"/>
                      </a:lnTo>
                      <a:lnTo>
                        <a:pt x="988" y="199"/>
                      </a:lnTo>
                      <a:lnTo>
                        <a:pt x="960" y="143"/>
                      </a:lnTo>
                      <a:lnTo>
                        <a:pt x="960" y="87"/>
                      </a:lnTo>
                      <a:lnTo>
                        <a:pt x="934" y="0"/>
                      </a:lnTo>
                      <a:lnTo>
                        <a:pt x="932" y="3"/>
                      </a:lnTo>
                      <a:lnTo>
                        <a:pt x="932" y="59"/>
                      </a:lnTo>
                      <a:lnTo>
                        <a:pt x="904" y="115"/>
                      </a:lnTo>
                      <a:lnTo>
                        <a:pt x="908" y="164"/>
                      </a:lnTo>
                      <a:lnTo>
                        <a:pt x="932" y="227"/>
                      </a:lnTo>
                      <a:lnTo>
                        <a:pt x="932" y="282"/>
                      </a:lnTo>
                      <a:lnTo>
                        <a:pt x="928" y="328"/>
                      </a:lnTo>
                      <a:lnTo>
                        <a:pt x="900" y="358"/>
                      </a:lnTo>
                      <a:lnTo>
                        <a:pt x="862" y="312"/>
                      </a:lnTo>
                      <a:lnTo>
                        <a:pt x="814" y="264"/>
                      </a:lnTo>
                      <a:lnTo>
                        <a:pt x="791" y="199"/>
                      </a:lnTo>
                      <a:lnTo>
                        <a:pt x="763" y="171"/>
                      </a:lnTo>
                      <a:cubicBezTo>
                        <a:pt x="754" y="157"/>
                        <a:pt x="744" y="141"/>
                        <a:pt x="735" y="115"/>
                      </a:cubicBezTo>
                      <a:cubicBezTo>
                        <a:pt x="726" y="89"/>
                        <a:pt x="715" y="25"/>
                        <a:pt x="710" y="16"/>
                      </a:cubicBezTo>
                      <a:lnTo>
                        <a:pt x="707" y="59"/>
                      </a:lnTo>
                      <a:lnTo>
                        <a:pt x="707" y="115"/>
                      </a:lnTo>
                      <a:lnTo>
                        <a:pt x="707" y="143"/>
                      </a:lnTo>
                      <a:lnTo>
                        <a:pt x="735" y="199"/>
                      </a:lnTo>
                      <a:lnTo>
                        <a:pt x="735" y="254"/>
                      </a:lnTo>
                      <a:lnTo>
                        <a:pt x="763" y="310"/>
                      </a:lnTo>
                      <a:lnTo>
                        <a:pt x="791" y="338"/>
                      </a:lnTo>
                      <a:lnTo>
                        <a:pt x="791" y="366"/>
                      </a:lnTo>
                      <a:lnTo>
                        <a:pt x="791" y="394"/>
                      </a:lnTo>
                      <a:lnTo>
                        <a:pt x="707" y="366"/>
                      </a:lnTo>
                      <a:cubicBezTo>
                        <a:pt x="688" y="352"/>
                        <a:pt x="693" y="324"/>
                        <a:pt x="679" y="310"/>
                      </a:cubicBezTo>
                      <a:cubicBezTo>
                        <a:pt x="665" y="296"/>
                        <a:pt x="642" y="296"/>
                        <a:pt x="623" y="282"/>
                      </a:cubicBezTo>
                      <a:lnTo>
                        <a:pt x="566" y="227"/>
                      </a:lnTo>
                      <a:lnTo>
                        <a:pt x="546" y="200"/>
                      </a:lnTo>
                      <a:cubicBezTo>
                        <a:pt x="540" y="191"/>
                        <a:pt x="539" y="185"/>
                        <a:pt x="528" y="172"/>
                      </a:cubicBezTo>
                      <a:cubicBezTo>
                        <a:pt x="521" y="162"/>
                        <a:pt x="482" y="116"/>
                        <a:pt x="482" y="122"/>
                      </a:cubicBezTo>
                      <a:cubicBezTo>
                        <a:pt x="482" y="128"/>
                        <a:pt x="517" y="184"/>
                        <a:pt x="526" y="206"/>
                      </a:cubicBezTo>
                      <a:cubicBezTo>
                        <a:pt x="533" y="225"/>
                        <a:pt x="533" y="240"/>
                        <a:pt x="538" y="254"/>
                      </a:cubicBezTo>
                      <a:cubicBezTo>
                        <a:pt x="545" y="271"/>
                        <a:pt x="552" y="296"/>
                        <a:pt x="566" y="310"/>
                      </a:cubicBezTo>
                      <a:cubicBezTo>
                        <a:pt x="580" y="324"/>
                        <a:pt x="609" y="324"/>
                        <a:pt x="623" y="338"/>
                      </a:cubicBezTo>
                      <a:lnTo>
                        <a:pt x="651" y="394"/>
                      </a:lnTo>
                      <a:lnTo>
                        <a:pt x="679" y="450"/>
                      </a:lnTo>
                      <a:lnTo>
                        <a:pt x="679" y="478"/>
                      </a:lnTo>
                      <a:lnTo>
                        <a:pt x="623" y="450"/>
                      </a:lnTo>
                      <a:lnTo>
                        <a:pt x="564" y="418"/>
                      </a:lnTo>
                      <a:lnTo>
                        <a:pt x="516" y="416"/>
                      </a:lnTo>
                      <a:lnTo>
                        <a:pt x="454" y="394"/>
                      </a:lnTo>
                      <a:lnTo>
                        <a:pt x="400" y="376"/>
                      </a:lnTo>
                      <a:cubicBezTo>
                        <a:pt x="386" y="367"/>
                        <a:pt x="379" y="357"/>
                        <a:pt x="368" y="342"/>
                      </a:cubicBezTo>
                      <a:cubicBezTo>
                        <a:pt x="362" y="326"/>
                        <a:pt x="332" y="279"/>
                        <a:pt x="332" y="288"/>
                      </a:cubicBezTo>
                      <a:cubicBezTo>
                        <a:pt x="332" y="297"/>
                        <a:pt x="354" y="372"/>
                        <a:pt x="370" y="394"/>
                      </a:cubicBezTo>
                      <a:cubicBezTo>
                        <a:pt x="386" y="412"/>
                        <a:pt x="407" y="408"/>
                        <a:pt x="426" y="422"/>
                      </a:cubicBezTo>
                      <a:lnTo>
                        <a:pt x="482" y="478"/>
                      </a:lnTo>
                      <a:cubicBezTo>
                        <a:pt x="496" y="492"/>
                        <a:pt x="495" y="500"/>
                        <a:pt x="510" y="506"/>
                      </a:cubicBezTo>
                      <a:cubicBezTo>
                        <a:pt x="524" y="511"/>
                        <a:pt x="550" y="508"/>
                        <a:pt x="570" y="516"/>
                      </a:cubicBezTo>
                      <a:lnTo>
                        <a:pt x="630" y="552"/>
                      </a:lnTo>
                      <a:lnTo>
                        <a:pt x="576" y="554"/>
                      </a:lnTo>
                      <a:lnTo>
                        <a:pt x="510" y="562"/>
                      </a:lnTo>
                      <a:lnTo>
                        <a:pt x="476" y="576"/>
                      </a:lnTo>
                      <a:lnTo>
                        <a:pt x="428" y="582"/>
                      </a:lnTo>
                      <a:lnTo>
                        <a:pt x="408" y="572"/>
                      </a:lnTo>
                      <a:lnTo>
                        <a:pt x="370" y="574"/>
                      </a:lnTo>
                      <a:cubicBezTo>
                        <a:pt x="357" y="576"/>
                        <a:pt x="342" y="584"/>
                        <a:pt x="328" y="582"/>
                      </a:cubicBezTo>
                      <a:cubicBezTo>
                        <a:pt x="314" y="577"/>
                        <a:pt x="304" y="573"/>
                        <a:pt x="285" y="562"/>
                      </a:cubicBezTo>
                      <a:lnTo>
                        <a:pt x="218" y="508"/>
                      </a:lnTo>
                      <a:lnTo>
                        <a:pt x="278" y="592"/>
                      </a:lnTo>
                      <a:lnTo>
                        <a:pt x="313" y="618"/>
                      </a:lnTo>
                      <a:lnTo>
                        <a:pt x="370" y="618"/>
                      </a:lnTo>
                      <a:lnTo>
                        <a:pt x="426" y="646"/>
                      </a:lnTo>
                      <a:lnTo>
                        <a:pt x="482" y="646"/>
                      </a:lnTo>
                      <a:lnTo>
                        <a:pt x="538" y="646"/>
                      </a:lnTo>
                      <a:lnTo>
                        <a:pt x="595" y="646"/>
                      </a:lnTo>
                      <a:lnTo>
                        <a:pt x="595" y="674"/>
                      </a:lnTo>
                      <a:cubicBezTo>
                        <a:pt x="590" y="679"/>
                        <a:pt x="580" y="669"/>
                        <a:pt x="566" y="674"/>
                      </a:cubicBezTo>
                      <a:cubicBezTo>
                        <a:pt x="552" y="679"/>
                        <a:pt x="529" y="688"/>
                        <a:pt x="510" y="702"/>
                      </a:cubicBezTo>
                      <a:cubicBezTo>
                        <a:pt x="493" y="714"/>
                        <a:pt x="479" y="738"/>
                        <a:pt x="464" y="748"/>
                      </a:cubicBezTo>
                      <a:cubicBezTo>
                        <a:pt x="450" y="757"/>
                        <a:pt x="427" y="757"/>
                        <a:pt x="418" y="762"/>
                      </a:cubicBezTo>
                      <a:cubicBezTo>
                        <a:pt x="409" y="767"/>
                        <a:pt x="415" y="777"/>
                        <a:pt x="398" y="785"/>
                      </a:cubicBezTo>
                      <a:cubicBezTo>
                        <a:pt x="381" y="793"/>
                        <a:pt x="339" y="810"/>
                        <a:pt x="313" y="813"/>
                      </a:cubicBezTo>
                      <a:cubicBezTo>
                        <a:pt x="287" y="816"/>
                        <a:pt x="240" y="801"/>
                        <a:pt x="240" y="806"/>
                      </a:cubicBezTo>
                      <a:cubicBezTo>
                        <a:pt x="240" y="811"/>
                        <a:pt x="287" y="840"/>
                        <a:pt x="313" y="841"/>
                      </a:cubicBezTo>
                      <a:cubicBezTo>
                        <a:pt x="339" y="842"/>
                        <a:pt x="375" y="818"/>
                        <a:pt x="398" y="813"/>
                      </a:cubicBezTo>
                      <a:lnTo>
                        <a:pt x="454" y="813"/>
                      </a:lnTo>
                      <a:lnTo>
                        <a:pt x="538" y="813"/>
                      </a:lnTo>
                      <a:cubicBezTo>
                        <a:pt x="538" y="813"/>
                        <a:pt x="0" y="1364"/>
                        <a:pt x="0" y="13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4" name="WordArt 1724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260" y="222"/>
                  <a:ext cx="36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PenguinLight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125" name="WordArt 1725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23" y="222"/>
                  <a:ext cx="28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PenguinLight" panose="020B7200000000000000" pitchFamily="34" charset="0"/>
                    </a:rPr>
                    <a:t>F</a:t>
                  </a:r>
                </a:p>
              </p:txBody>
            </p:sp>
            <p:sp>
              <p:nvSpPr>
                <p:cNvPr id="360126" name="WordArt 1726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74" y="222"/>
                  <a:ext cx="37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PenguinLight" panose="020B7200000000000000" pitchFamily="34" charset="0"/>
                    </a:rPr>
                    <a:t>C</a:t>
                  </a:r>
                </a:p>
              </p:txBody>
            </p:sp>
            <p:sp>
              <p:nvSpPr>
                <p:cNvPr id="360127" name="WordArt 1727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432" y="222"/>
                  <a:ext cx="39" cy="4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12700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G</a:t>
                  </a:r>
                </a:p>
              </p:txBody>
            </p:sp>
            <p:sp>
              <p:nvSpPr>
                <p:cNvPr id="360128" name="Freeform 1728"/>
                <p:cNvSpPr>
                  <a:spLocks/>
                </p:cNvSpPr>
                <p:nvPr userDrawn="1"/>
              </p:nvSpPr>
              <p:spPr bwMode="auto">
                <a:xfrm>
                  <a:off x="501" y="496"/>
                  <a:ext cx="101" cy="97"/>
                </a:xfrm>
                <a:custGeom>
                  <a:avLst/>
                  <a:gdLst>
                    <a:gd name="T0" fmla="*/ 0 w 882"/>
                    <a:gd name="T1" fmla="*/ 534 h 858"/>
                    <a:gd name="T2" fmla="*/ 630 w 882"/>
                    <a:gd name="T3" fmla="*/ 0 h 858"/>
                    <a:gd name="T4" fmla="*/ 576 w 882"/>
                    <a:gd name="T5" fmla="*/ 324 h 858"/>
                    <a:gd name="T6" fmla="*/ 882 w 882"/>
                    <a:gd name="T7" fmla="*/ 354 h 858"/>
                    <a:gd name="T8" fmla="*/ 252 w 882"/>
                    <a:gd name="T9" fmla="*/ 858 h 858"/>
                    <a:gd name="T10" fmla="*/ 0 w 882"/>
                    <a:gd name="T11" fmla="*/ 534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2" h="858">
                      <a:moveTo>
                        <a:pt x="0" y="534"/>
                      </a:moveTo>
                      <a:lnTo>
                        <a:pt x="630" y="0"/>
                      </a:lnTo>
                      <a:lnTo>
                        <a:pt x="576" y="324"/>
                      </a:lnTo>
                      <a:lnTo>
                        <a:pt x="882" y="354"/>
                      </a:lnTo>
                      <a:lnTo>
                        <a:pt x="252" y="858"/>
                      </a:lnTo>
                      <a:lnTo>
                        <a:pt x="0" y="534"/>
                      </a:lnTo>
                      <a:close/>
                    </a:path>
                  </a:pathLst>
                </a:custGeom>
                <a:solidFill>
                  <a:srgbClr val="00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9" name="Freeform 1729"/>
                <p:cNvSpPr>
                  <a:spLocks/>
                </p:cNvSpPr>
                <p:nvPr userDrawn="1"/>
              </p:nvSpPr>
              <p:spPr bwMode="auto">
                <a:xfrm flipH="1">
                  <a:off x="129" y="494"/>
                  <a:ext cx="101" cy="96"/>
                </a:xfrm>
                <a:custGeom>
                  <a:avLst/>
                  <a:gdLst>
                    <a:gd name="T0" fmla="*/ 0 w 882"/>
                    <a:gd name="T1" fmla="*/ 534 h 858"/>
                    <a:gd name="T2" fmla="*/ 630 w 882"/>
                    <a:gd name="T3" fmla="*/ 0 h 858"/>
                    <a:gd name="T4" fmla="*/ 576 w 882"/>
                    <a:gd name="T5" fmla="*/ 324 h 858"/>
                    <a:gd name="T6" fmla="*/ 882 w 882"/>
                    <a:gd name="T7" fmla="*/ 354 h 858"/>
                    <a:gd name="T8" fmla="*/ 252 w 882"/>
                    <a:gd name="T9" fmla="*/ 858 h 858"/>
                    <a:gd name="T10" fmla="*/ 0 w 882"/>
                    <a:gd name="T11" fmla="*/ 534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2" h="858">
                      <a:moveTo>
                        <a:pt x="0" y="534"/>
                      </a:moveTo>
                      <a:lnTo>
                        <a:pt x="630" y="0"/>
                      </a:lnTo>
                      <a:lnTo>
                        <a:pt x="576" y="324"/>
                      </a:lnTo>
                      <a:lnTo>
                        <a:pt x="882" y="354"/>
                      </a:lnTo>
                      <a:lnTo>
                        <a:pt x="252" y="858"/>
                      </a:lnTo>
                      <a:lnTo>
                        <a:pt x="0" y="534"/>
                      </a:lnTo>
                      <a:close/>
                    </a:path>
                  </a:pathLst>
                </a:custGeom>
                <a:solidFill>
                  <a:srgbClr val="00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30" name="Freeform 1730"/>
                <p:cNvSpPr>
                  <a:spLocks/>
                </p:cNvSpPr>
                <p:nvPr userDrawn="1"/>
              </p:nvSpPr>
              <p:spPr bwMode="auto">
                <a:xfrm>
                  <a:off x="156" y="554"/>
                  <a:ext cx="74" cy="42"/>
                </a:xfrm>
                <a:custGeom>
                  <a:avLst/>
                  <a:gdLst>
                    <a:gd name="T0" fmla="*/ 294 w 624"/>
                    <a:gd name="T1" fmla="*/ 0 h 384"/>
                    <a:gd name="T2" fmla="*/ 624 w 624"/>
                    <a:gd name="T3" fmla="*/ 0 h 384"/>
                    <a:gd name="T4" fmla="*/ 324 w 624"/>
                    <a:gd name="T5" fmla="*/ 384 h 384"/>
                    <a:gd name="T6" fmla="*/ 0 w 624"/>
                    <a:gd name="T7" fmla="*/ 384 h 384"/>
                    <a:gd name="T8" fmla="*/ 294 w 624"/>
                    <a:gd name="T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4" h="384">
                      <a:moveTo>
                        <a:pt x="294" y="0"/>
                      </a:moveTo>
                      <a:lnTo>
                        <a:pt x="624" y="0"/>
                      </a:lnTo>
                      <a:lnTo>
                        <a:pt x="324" y="384"/>
                      </a:lnTo>
                      <a:lnTo>
                        <a:pt x="0" y="384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rgbClr val="0000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31" name="Freeform 1731"/>
                <p:cNvSpPr>
                  <a:spLocks/>
                </p:cNvSpPr>
                <p:nvPr userDrawn="1"/>
              </p:nvSpPr>
              <p:spPr bwMode="auto">
                <a:xfrm>
                  <a:off x="501" y="557"/>
                  <a:ext cx="73" cy="43"/>
                </a:xfrm>
                <a:custGeom>
                  <a:avLst/>
                  <a:gdLst>
                    <a:gd name="T0" fmla="*/ 345 w 633"/>
                    <a:gd name="T1" fmla="*/ 13 h 384"/>
                    <a:gd name="T2" fmla="*/ 0 w 633"/>
                    <a:gd name="T3" fmla="*/ 0 h 384"/>
                    <a:gd name="T4" fmla="*/ 309 w 633"/>
                    <a:gd name="T5" fmla="*/ 384 h 384"/>
                    <a:gd name="T6" fmla="*/ 633 w 633"/>
                    <a:gd name="T7" fmla="*/ 377 h 384"/>
                    <a:gd name="T8" fmla="*/ 345 w 633"/>
                    <a:gd name="T9" fmla="*/ 13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3" h="384">
                      <a:moveTo>
                        <a:pt x="345" y="13"/>
                      </a:moveTo>
                      <a:lnTo>
                        <a:pt x="0" y="0"/>
                      </a:lnTo>
                      <a:lnTo>
                        <a:pt x="309" y="384"/>
                      </a:lnTo>
                      <a:lnTo>
                        <a:pt x="633" y="377"/>
                      </a:lnTo>
                      <a:lnTo>
                        <a:pt x="345" y="13"/>
                      </a:lnTo>
                      <a:close/>
                    </a:path>
                  </a:pathLst>
                </a:custGeom>
                <a:solidFill>
                  <a:srgbClr val="0000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32" name="Freeform 1732"/>
                <p:cNvSpPr>
                  <a:spLocks/>
                </p:cNvSpPr>
                <p:nvPr userDrawn="1"/>
              </p:nvSpPr>
              <p:spPr bwMode="auto">
                <a:xfrm>
                  <a:off x="157" y="556"/>
                  <a:ext cx="416" cy="113"/>
                </a:xfrm>
                <a:custGeom>
                  <a:avLst/>
                  <a:gdLst>
                    <a:gd name="T0" fmla="*/ 0 w 3654"/>
                    <a:gd name="T1" fmla="*/ 356 h 1005"/>
                    <a:gd name="T2" fmla="*/ 278 w 3654"/>
                    <a:gd name="T3" fmla="*/ 0 h 1005"/>
                    <a:gd name="T4" fmla="*/ 456 w 3654"/>
                    <a:gd name="T5" fmla="*/ 142 h 1005"/>
                    <a:gd name="T6" fmla="*/ 750 w 3654"/>
                    <a:gd name="T7" fmla="*/ 296 h 1005"/>
                    <a:gd name="T8" fmla="*/ 1042 w 3654"/>
                    <a:gd name="T9" fmla="*/ 392 h 1005"/>
                    <a:gd name="T10" fmla="*/ 1356 w 3654"/>
                    <a:gd name="T11" fmla="*/ 454 h 1005"/>
                    <a:gd name="T12" fmla="*/ 1688 w 3654"/>
                    <a:gd name="T13" fmla="*/ 480 h 1005"/>
                    <a:gd name="T14" fmla="*/ 2024 w 3654"/>
                    <a:gd name="T15" fmla="*/ 478 h 1005"/>
                    <a:gd name="T16" fmla="*/ 2496 w 3654"/>
                    <a:gd name="T17" fmla="*/ 414 h 1005"/>
                    <a:gd name="T18" fmla="*/ 2926 w 3654"/>
                    <a:gd name="T19" fmla="*/ 284 h 1005"/>
                    <a:gd name="T20" fmla="*/ 3194 w 3654"/>
                    <a:gd name="T21" fmla="*/ 154 h 1005"/>
                    <a:gd name="T22" fmla="*/ 3374 w 3654"/>
                    <a:gd name="T23" fmla="*/ 18 h 1005"/>
                    <a:gd name="T24" fmla="*/ 3654 w 3654"/>
                    <a:gd name="T25" fmla="*/ 382 h 1005"/>
                    <a:gd name="T26" fmla="*/ 3432 w 3654"/>
                    <a:gd name="T27" fmla="*/ 560 h 1005"/>
                    <a:gd name="T28" fmla="*/ 3138 w 3654"/>
                    <a:gd name="T29" fmla="*/ 736 h 1005"/>
                    <a:gd name="T30" fmla="*/ 2742 w 3654"/>
                    <a:gd name="T31" fmla="*/ 874 h 1005"/>
                    <a:gd name="T32" fmla="*/ 2148 w 3654"/>
                    <a:gd name="T33" fmla="*/ 988 h 1005"/>
                    <a:gd name="T34" fmla="*/ 1536 w 3654"/>
                    <a:gd name="T35" fmla="*/ 976 h 1005"/>
                    <a:gd name="T36" fmla="*/ 1068 w 3654"/>
                    <a:gd name="T37" fmla="*/ 910 h 1005"/>
                    <a:gd name="T38" fmla="*/ 606 w 3654"/>
                    <a:gd name="T39" fmla="*/ 756 h 1005"/>
                    <a:gd name="T40" fmla="*/ 254 w 3654"/>
                    <a:gd name="T41" fmla="*/ 562 h 1005"/>
                    <a:gd name="T42" fmla="*/ 0 w 3654"/>
                    <a:gd name="T43" fmla="*/ 356 h 10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54" h="1005">
                      <a:moveTo>
                        <a:pt x="0" y="356"/>
                      </a:moveTo>
                      <a:cubicBezTo>
                        <a:pt x="84" y="248"/>
                        <a:pt x="202" y="86"/>
                        <a:pt x="278" y="0"/>
                      </a:cubicBezTo>
                      <a:cubicBezTo>
                        <a:pt x="362" y="72"/>
                        <a:pt x="377" y="93"/>
                        <a:pt x="456" y="142"/>
                      </a:cubicBezTo>
                      <a:cubicBezTo>
                        <a:pt x="535" y="191"/>
                        <a:pt x="652" y="254"/>
                        <a:pt x="750" y="296"/>
                      </a:cubicBezTo>
                      <a:cubicBezTo>
                        <a:pt x="848" y="338"/>
                        <a:pt x="941" y="366"/>
                        <a:pt x="1042" y="392"/>
                      </a:cubicBezTo>
                      <a:cubicBezTo>
                        <a:pt x="1143" y="418"/>
                        <a:pt x="1248" y="439"/>
                        <a:pt x="1356" y="454"/>
                      </a:cubicBezTo>
                      <a:cubicBezTo>
                        <a:pt x="1464" y="469"/>
                        <a:pt x="1577" y="476"/>
                        <a:pt x="1688" y="480"/>
                      </a:cubicBezTo>
                      <a:cubicBezTo>
                        <a:pt x="1799" y="484"/>
                        <a:pt x="1889" y="489"/>
                        <a:pt x="2024" y="478"/>
                      </a:cubicBezTo>
                      <a:cubicBezTo>
                        <a:pt x="2159" y="467"/>
                        <a:pt x="2346" y="446"/>
                        <a:pt x="2496" y="414"/>
                      </a:cubicBezTo>
                      <a:cubicBezTo>
                        <a:pt x="2646" y="382"/>
                        <a:pt x="2810" y="327"/>
                        <a:pt x="2926" y="284"/>
                      </a:cubicBezTo>
                      <a:cubicBezTo>
                        <a:pt x="3042" y="241"/>
                        <a:pt x="3119" y="198"/>
                        <a:pt x="3194" y="154"/>
                      </a:cubicBezTo>
                      <a:cubicBezTo>
                        <a:pt x="3269" y="110"/>
                        <a:pt x="3298" y="80"/>
                        <a:pt x="3374" y="18"/>
                      </a:cubicBezTo>
                      <a:cubicBezTo>
                        <a:pt x="3478" y="150"/>
                        <a:pt x="3584" y="288"/>
                        <a:pt x="3654" y="382"/>
                      </a:cubicBezTo>
                      <a:cubicBezTo>
                        <a:pt x="3568" y="468"/>
                        <a:pt x="3518" y="501"/>
                        <a:pt x="3432" y="560"/>
                      </a:cubicBezTo>
                      <a:cubicBezTo>
                        <a:pt x="3346" y="619"/>
                        <a:pt x="3253" y="684"/>
                        <a:pt x="3138" y="736"/>
                      </a:cubicBezTo>
                      <a:cubicBezTo>
                        <a:pt x="3023" y="788"/>
                        <a:pt x="2907" y="832"/>
                        <a:pt x="2742" y="874"/>
                      </a:cubicBezTo>
                      <a:cubicBezTo>
                        <a:pt x="2577" y="916"/>
                        <a:pt x="2349" y="971"/>
                        <a:pt x="2148" y="988"/>
                      </a:cubicBezTo>
                      <a:cubicBezTo>
                        <a:pt x="1947" y="1005"/>
                        <a:pt x="1716" y="989"/>
                        <a:pt x="1536" y="976"/>
                      </a:cubicBezTo>
                      <a:cubicBezTo>
                        <a:pt x="1356" y="963"/>
                        <a:pt x="1223" y="947"/>
                        <a:pt x="1068" y="910"/>
                      </a:cubicBezTo>
                      <a:cubicBezTo>
                        <a:pt x="913" y="873"/>
                        <a:pt x="742" y="814"/>
                        <a:pt x="606" y="756"/>
                      </a:cubicBezTo>
                      <a:cubicBezTo>
                        <a:pt x="470" y="698"/>
                        <a:pt x="355" y="629"/>
                        <a:pt x="254" y="562"/>
                      </a:cubicBezTo>
                      <a:cubicBezTo>
                        <a:pt x="153" y="495"/>
                        <a:pt x="122" y="462"/>
                        <a:pt x="0" y="356"/>
                      </a:cubicBezTo>
                      <a:close/>
                    </a:path>
                  </a:pathLst>
                </a:custGeom>
                <a:solidFill>
                  <a:srgbClr val="00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33" name="WordArt 1733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772327">
                  <a:off x="197" y="590"/>
                  <a:ext cx="15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S</a:t>
                  </a:r>
                </a:p>
              </p:txBody>
            </p:sp>
            <p:sp>
              <p:nvSpPr>
                <p:cNvPr id="360134" name="WordArt 1734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336462">
                  <a:off x="212" y="599"/>
                  <a:ext cx="18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135" name="WordArt 1735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336462">
                  <a:off x="231" y="606"/>
                  <a:ext cx="17" cy="24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P</a:t>
                  </a:r>
                </a:p>
              </p:txBody>
            </p:sp>
            <p:sp>
              <p:nvSpPr>
                <p:cNvPr id="360136" name="WordArt 1736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1069114">
                  <a:off x="249" y="613"/>
                  <a:ext cx="17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R</a:t>
                  </a:r>
                </a:p>
              </p:txBody>
            </p:sp>
            <p:sp>
              <p:nvSpPr>
                <p:cNvPr id="360137" name="WordArt 1737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898639">
                  <a:off x="266" y="618"/>
                  <a:ext cx="17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A</a:t>
                  </a:r>
                </a:p>
              </p:txBody>
            </p:sp>
            <p:sp>
              <p:nvSpPr>
                <p:cNvPr id="360138" name="WordArt 1738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526718">
                  <a:off x="290" y="623"/>
                  <a:ext cx="20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O</a:t>
                  </a:r>
                </a:p>
              </p:txBody>
            </p:sp>
            <p:sp>
              <p:nvSpPr>
                <p:cNvPr id="360139" name="WordArt 1739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235690">
                  <a:off x="312" y="626"/>
                  <a:ext cx="23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M</a:t>
                  </a:r>
                </a:p>
              </p:txBody>
            </p:sp>
            <p:sp>
              <p:nvSpPr>
                <p:cNvPr id="360140" name="WordArt 1740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39" y="627"/>
                  <a:ext cx="17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N</a:t>
                  </a:r>
                </a:p>
              </p:txBody>
            </p:sp>
            <p:sp>
              <p:nvSpPr>
                <p:cNvPr id="360141" name="WordArt 1741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60" y="628"/>
                  <a:ext cx="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I</a:t>
                  </a:r>
                </a:p>
              </p:txBody>
            </p:sp>
            <p:sp>
              <p:nvSpPr>
                <p:cNvPr id="360142" name="WordArt 1742"/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369" y="628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S</a:t>
                  </a:r>
                </a:p>
              </p:txBody>
            </p:sp>
            <p:sp>
              <p:nvSpPr>
                <p:cNvPr id="360143" name="WordArt 1743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235471">
                  <a:off x="393" y="625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L</a:t>
                  </a:r>
                </a:p>
              </p:txBody>
            </p:sp>
            <p:sp>
              <p:nvSpPr>
                <p:cNvPr id="360144" name="WordArt 1744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504342">
                  <a:off x="408" y="624"/>
                  <a:ext cx="18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145" name="WordArt 1745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741639">
                  <a:off x="427" y="621"/>
                  <a:ext cx="19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X</a:t>
                  </a:r>
                </a:p>
              </p:txBody>
            </p:sp>
            <p:sp>
              <p:nvSpPr>
                <p:cNvPr id="360146" name="WordArt 1746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879145">
                  <a:off x="453" y="615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L</a:t>
                  </a:r>
                </a:p>
              </p:txBody>
            </p:sp>
            <p:sp>
              <p:nvSpPr>
                <p:cNvPr id="360147" name="WordArt 1747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181873">
                  <a:off x="469" y="611"/>
                  <a:ext cx="18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U</a:t>
                  </a:r>
                </a:p>
              </p:txBody>
            </p:sp>
            <p:sp>
              <p:nvSpPr>
                <p:cNvPr id="360148" name="WordArt 1748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255204">
                  <a:off x="488" y="605"/>
                  <a:ext cx="18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C</a:t>
                  </a:r>
                </a:p>
              </p:txBody>
            </p:sp>
            <p:sp>
              <p:nvSpPr>
                <p:cNvPr id="360149" name="WordArt 1749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555547">
                  <a:off x="508" y="600"/>
                  <a:ext cx="5" cy="22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I</a:t>
                  </a:r>
                </a:p>
              </p:txBody>
            </p:sp>
            <p:sp>
              <p:nvSpPr>
                <p:cNvPr id="360150" name="WordArt 1750"/>
                <p:cNvSpPr>
                  <a:spLocks noChangeArrowheads="1" noChangeShapeType="1" noTextEdit="1"/>
                </p:cNvSpPr>
                <p:nvPr userDrawn="1"/>
              </p:nvSpPr>
              <p:spPr bwMode="auto">
                <a:xfrm rot="-1545224">
                  <a:off x="515" y="593"/>
                  <a:ext cx="15" cy="2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b="1" kern="10">
                      <a:solidFill>
                        <a:srgbClr val="FFFFFF"/>
                      </a:solidFill>
                      <a:latin typeface="Penguin" panose="020B7200000000000000" pitchFamily="34" charset="0"/>
                    </a:rPr>
                    <a:t>S</a:t>
                  </a:r>
                </a:p>
              </p:txBody>
            </p:sp>
          </p:grpSp>
        </p:grpSp>
        <p:sp>
          <p:nvSpPr>
            <p:cNvPr id="360151" name="Text Box 1751"/>
            <p:cNvSpPr txBox="1">
              <a:spLocks noChangeArrowheads="1"/>
            </p:cNvSpPr>
            <p:nvPr userDrawn="1"/>
          </p:nvSpPr>
          <p:spPr bwMode="auto">
            <a:xfrm>
              <a:off x="2784" y="4135"/>
              <a:ext cx="236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en-US" sz="9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Rounded MT Bold" panose="020F0704030504030204" pitchFamily="34" charset="0"/>
                </a:rPr>
                <a:t>CEEI</a:t>
              </a:r>
            </a:p>
          </p:txBody>
        </p:sp>
        <p:sp>
          <p:nvSpPr>
            <p:cNvPr id="360152" name="Text Box 1752"/>
            <p:cNvSpPr txBox="1">
              <a:spLocks noChangeArrowheads="1"/>
            </p:cNvSpPr>
            <p:nvPr userDrawn="1"/>
          </p:nvSpPr>
          <p:spPr bwMode="auto">
            <a:xfrm>
              <a:off x="3357" y="4135"/>
              <a:ext cx="236" cy="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en-US" sz="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anose="020B0604030504040204" pitchFamily="34" charset="0"/>
                </a:rPr>
                <a:t>DSC</a:t>
              </a: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224AFF-3A68-4962-9CCB-A42CB2CBAE8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127634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5300" y="304800"/>
            <a:ext cx="2193925" cy="60769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60350" y="304800"/>
            <a:ext cx="6432550" cy="60769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C5B59F-9E04-4A0B-B39D-38F27DE69EF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68768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7275" y="304800"/>
            <a:ext cx="7981950" cy="1206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260350" y="1600200"/>
            <a:ext cx="4295775" cy="47815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708525" y="1600200"/>
            <a:ext cx="4297363" cy="2314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708525" y="4067175"/>
            <a:ext cx="4297363" cy="2314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7891463" y="64008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3122417D-8135-42F1-8C76-6D139DEF59C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639748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F9B85F-3F95-4B72-83E9-B64352572E90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54387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F271B2-E7C4-463B-99C0-C0DF2CEC6AF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031926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60350" y="1600200"/>
            <a:ext cx="4295775" cy="47815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8525" y="1600200"/>
            <a:ext cx="4297363" cy="47815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72568F-9A08-491E-9020-DD2A1C3F696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26027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A3EF80-48D8-4CAA-8947-BA2BED88AF8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614385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F54195-F906-4809-9ECA-142CCC308B2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474661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3BAF6-33E0-4F7A-9631-FD5FC13BF46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790327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36E66-658D-48B6-9795-99AFFD80702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826481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F93E0-995C-406A-B25E-F5ECCA375FD1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419510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B4"/>
            </a:gs>
            <a:gs pos="100000">
              <a:srgbClr val="090319"/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98" name="Group 274"/>
          <p:cNvGrpSpPr>
            <a:grpSpLocks/>
          </p:cNvGrpSpPr>
          <p:nvPr userDrawn="1"/>
        </p:nvGrpSpPr>
        <p:grpSpPr bwMode="auto">
          <a:xfrm flipH="1">
            <a:off x="114300" y="92075"/>
            <a:ext cx="1706563" cy="3255963"/>
            <a:chOff x="2534" y="1442"/>
            <a:chExt cx="691" cy="1435"/>
          </a:xfrm>
        </p:grpSpPr>
        <p:sp>
          <p:nvSpPr>
            <p:cNvPr id="26818" name="AutoShape 194"/>
            <p:cNvSpPr>
              <a:spLocks noChangeAspect="1" noChangeArrowheads="1" noTextEdit="1"/>
            </p:cNvSpPr>
            <p:nvPr userDrawn="1"/>
          </p:nvSpPr>
          <p:spPr bwMode="auto">
            <a:xfrm>
              <a:off x="2534" y="1442"/>
              <a:ext cx="691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Freeform 198"/>
            <p:cNvSpPr>
              <a:spLocks/>
            </p:cNvSpPr>
            <p:nvPr userDrawn="1"/>
          </p:nvSpPr>
          <p:spPr bwMode="auto">
            <a:xfrm>
              <a:off x="2534" y="1621"/>
              <a:ext cx="517" cy="1237"/>
            </a:xfrm>
            <a:custGeom>
              <a:avLst/>
              <a:gdLst>
                <a:gd name="T0" fmla="*/ 952 w 1034"/>
                <a:gd name="T1" fmla="*/ 2473 h 2475"/>
                <a:gd name="T2" fmla="*/ 966 w 1034"/>
                <a:gd name="T3" fmla="*/ 2473 h 2475"/>
                <a:gd name="T4" fmla="*/ 977 w 1034"/>
                <a:gd name="T5" fmla="*/ 2469 h 2475"/>
                <a:gd name="T6" fmla="*/ 989 w 1034"/>
                <a:gd name="T7" fmla="*/ 2464 h 2475"/>
                <a:gd name="T8" fmla="*/ 1000 w 1034"/>
                <a:gd name="T9" fmla="*/ 2458 h 2475"/>
                <a:gd name="T10" fmla="*/ 1009 w 1034"/>
                <a:gd name="T11" fmla="*/ 2450 h 2475"/>
                <a:gd name="T12" fmla="*/ 1017 w 1034"/>
                <a:gd name="T13" fmla="*/ 2439 h 2475"/>
                <a:gd name="T14" fmla="*/ 1023 w 1034"/>
                <a:gd name="T15" fmla="*/ 2429 h 2475"/>
                <a:gd name="T16" fmla="*/ 1028 w 1034"/>
                <a:gd name="T17" fmla="*/ 2418 h 2475"/>
                <a:gd name="T18" fmla="*/ 1032 w 1034"/>
                <a:gd name="T19" fmla="*/ 2405 h 2475"/>
                <a:gd name="T20" fmla="*/ 1034 w 1034"/>
                <a:gd name="T21" fmla="*/ 2391 h 2475"/>
                <a:gd name="T22" fmla="*/ 1034 w 1034"/>
                <a:gd name="T23" fmla="*/ 82 h 2475"/>
                <a:gd name="T24" fmla="*/ 1032 w 1034"/>
                <a:gd name="T25" fmla="*/ 69 h 2475"/>
                <a:gd name="T26" fmla="*/ 1028 w 1034"/>
                <a:gd name="T27" fmla="*/ 57 h 2475"/>
                <a:gd name="T28" fmla="*/ 1023 w 1034"/>
                <a:gd name="T29" fmla="*/ 46 h 2475"/>
                <a:gd name="T30" fmla="*/ 1017 w 1034"/>
                <a:gd name="T31" fmla="*/ 35 h 2475"/>
                <a:gd name="T32" fmla="*/ 1009 w 1034"/>
                <a:gd name="T33" fmla="*/ 25 h 2475"/>
                <a:gd name="T34" fmla="*/ 1000 w 1034"/>
                <a:gd name="T35" fmla="*/ 17 h 2475"/>
                <a:gd name="T36" fmla="*/ 989 w 1034"/>
                <a:gd name="T37" fmla="*/ 10 h 2475"/>
                <a:gd name="T38" fmla="*/ 977 w 1034"/>
                <a:gd name="T39" fmla="*/ 6 h 2475"/>
                <a:gd name="T40" fmla="*/ 966 w 1034"/>
                <a:gd name="T41" fmla="*/ 2 h 2475"/>
                <a:gd name="T42" fmla="*/ 952 w 1034"/>
                <a:gd name="T43" fmla="*/ 0 h 2475"/>
                <a:gd name="T44" fmla="*/ 80 w 1034"/>
                <a:gd name="T45" fmla="*/ 0 h 2475"/>
                <a:gd name="T46" fmla="*/ 67 w 1034"/>
                <a:gd name="T47" fmla="*/ 2 h 2475"/>
                <a:gd name="T48" fmla="*/ 55 w 1034"/>
                <a:gd name="T49" fmla="*/ 6 h 2475"/>
                <a:gd name="T50" fmla="*/ 42 w 1034"/>
                <a:gd name="T51" fmla="*/ 10 h 2475"/>
                <a:gd name="T52" fmla="*/ 32 w 1034"/>
                <a:gd name="T53" fmla="*/ 17 h 2475"/>
                <a:gd name="T54" fmla="*/ 23 w 1034"/>
                <a:gd name="T55" fmla="*/ 25 h 2475"/>
                <a:gd name="T56" fmla="*/ 15 w 1034"/>
                <a:gd name="T57" fmla="*/ 35 h 2475"/>
                <a:gd name="T58" fmla="*/ 8 w 1034"/>
                <a:gd name="T59" fmla="*/ 46 h 2475"/>
                <a:gd name="T60" fmla="*/ 2 w 1034"/>
                <a:gd name="T61" fmla="*/ 57 h 2475"/>
                <a:gd name="T62" fmla="*/ 0 w 1034"/>
                <a:gd name="T63" fmla="*/ 69 h 2475"/>
                <a:gd name="T64" fmla="*/ 0 w 1034"/>
                <a:gd name="T65" fmla="*/ 82 h 2475"/>
                <a:gd name="T66" fmla="*/ 0 w 1034"/>
                <a:gd name="T67" fmla="*/ 2391 h 2475"/>
                <a:gd name="T68" fmla="*/ 0 w 1034"/>
                <a:gd name="T69" fmla="*/ 2405 h 2475"/>
                <a:gd name="T70" fmla="*/ 2 w 1034"/>
                <a:gd name="T71" fmla="*/ 2418 h 2475"/>
                <a:gd name="T72" fmla="*/ 8 w 1034"/>
                <a:gd name="T73" fmla="*/ 2429 h 2475"/>
                <a:gd name="T74" fmla="*/ 15 w 1034"/>
                <a:gd name="T75" fmla="*/ 2439 h 2475"/>
                <a:gd name="T76" fmla="*/ 23 w 1034"/>
                <a:gd name="T77" fmla="*/ 2450 h 2475"/>
                <a:gd name="T78" fmla="*/ 32 w 1034"/>
                <a:gd name="T79" fmla="*/ 2458 h 2475"/>
                <a:gd name="T80" fmla="*/ 42 w 1034"/>
                <a:gd name="T81" fmla="*/ 2464 h 2475"/>
                <a:gd name="T82" fmla="*/ 55 w 1034"/>
                <a:gd name="T83" fmla="*/ 2469 h 2475"/>
                <a:gd name="T84" fmla="*/ 67 w 1034"/>
                <a:gd name="T85" fmla="*/ 2473 h 2475"/>
                <a:gd name="T86" fmla="*/ 80 w 1034"/>
                <a:gd name="T87" fmla="*/ 2473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4" h="2475">
                  <a:moveTo>
                    <a:pt x="84" y="2475"/>
                  </a:moveTo>
                  <a:lnTo>
                    <a:pt x="949" y="2475"/>
                  </a:lnTo>
                  <a:lnTo>
                    <a:pt x="952" y="2473"/>
                  </a:lnTo>
                  <a:lnTo>
                    <a:pt x="956" y="2473"/>
                  </a:lnTo>
                  <a:lnTo>
                    <a:pt x="960" y="2473"/>
                  </a:lnTo>
                  <a:lnTo>
                    <a:pt x="966" y="2473"/>
                  </a:lnTo>
                  <a:lnTo>
                    <a:pt x="969" y="2471"/>
                  </a:lnTo>
                  <a:lnTo>
                    <a:pt x="973" y="2469"/>
                  </a:lnTo>
                  <a:lnTo>
                    <a:pt x="977" y="2469"/>
                  </a:lnTo>
                  <a:lnTo>
                    <a:pt x="981" y="2467"/>
                  </a:lnTo>
                  <a:lnTo>
                    <a:pt x="985" y="2465"/>
                  </a:lnTo>
                  <a:lnTo>
                    <a:pt x="989" y="2464"/>
                  </a:lnTo>
                  <a:lnTo>
                    <a:pt x="992" y="2462"/>
                  </a:lnTo>
                  <a:lnTo>
                    <a:pt x="996" y="2460"/>
                  </a:lnTo>
                  <a:lnTo>
                    <a:pt x="1000" y="2458"/>
                  </a:lnTo>
                  <a:lnTo>
                    <a:pt x="1004" y="2454"/>
                  </a:lnTo>
                  <a:lnTo>
                    <a:pt x="1006" y="2452"/>
                  </a:lnTo>
                  <a:lnTo>
                    <a:pt x="1009" y="2450"/>
                  </a:lnTo>
                  <a:lnTo>
                    <a:pt x="1011" y="2446"/>
                  </a:lnTo>
                  <a:lnTo>
                    <a:pt x="1013" y="2443"/>
                  </a:lnTo>
                  <a:lnTo>
                    <a:pt x="1017" y="2439"/>
                  </a:lnTo>
                  <a:lnTo>
                    <a:pt x="1019" y="2435"/>
                  </a:lnTo>
                  <a:lnTo>
                    <a:pt x="1021" y="2433"/>
                  </a:lnTo>
                  <a:lnTo>
                    <a:pt x="1023" y="2429"/>
                  </a:lnTo>
                  <a:lnTo>
                    <a:pt x="1025" y="2426"/>
                  </a:lnTo>
                  <a:lnTo>
                    <a:pt x="1028" y="2422"/>
                  </a:lnTo>
                  <a:lnTo>
                    <a:pt x="1028" y="2418"/>
                  </a:lnTo>
                  <a:lnTo>
                    <a:pt x="1030" y="2412"/>
                  </a:lnTo>
                  <a:lnTo>
                    <a:pt x="1030" y="2408"/>
                  </a:lnTo>
                  <a:lnTo>
                    <a:pt x="1032" y="2405"/>
                  </a:lnTo>
                  <a:lnTo>
                    <a:pt x="1032" y="2401"/>
                  </a:lnTo>
                  <a:lnTo>
                    <a:pt x="1034" y="2395"/>
                  </a:lnTo>
                  <a:lnTo>
                    <a:pt x="1034" y="2391"/>
                  </a:lnTo>
                  <a:lnTo>
                    <a:pt x="1034" y="2388"/>
                  </a:lnTo>
                  <a:lnTo>
                    <a:pt x="1034" y="88"/>
                  </a:lnTo>
                  <a:lnTo>
                    <a:pt x="1034" y="82"/>
                  </a:lnTo>
                  <a:lnTo>
                    <a:pt x="1034" y="78"/>
                  </a:lnTo>
                  <a:lnTo>
                    <a:pt x="1032" y="74"/>
                  </a:lnTo>
                  <a:lnTo>
                    <a:pt x="1032" y="69"/>
                  </a:lnTo>
                  <a:lnTo>
                    <a:pt x="1030" y="65"/>
                  </a:lnTo>
                  <a:lnTo>
                    <a:pt x="1030" y="61"/>
                  </a:lnTo>
                  <a:lnTo>
                    <a:pt x="1028" y="57"/>
                  </a:lnTo>
                  <a:lnTo>
                    <a:pt x="1028" y="54"/>
                  </a:lnTo>
                  <a:lnTo>
                    <a:pt x="1025" y="50"/>
                  </a:lnTo>
                  <a:lnTo>
                    <a:pt x="1023" y="46"/>
                  </a:lnTo>
                  <a:lnTo>
                    <a:pt x="1021" y="42"/>
                  </a:lnTo>
                  <a:lnTo>
                    <a:pt x="1019" y="38"/>
                  </a:lnTo>
                  <a:lnTo>
                    <a:pt x="1017" y="35"/>
                  </a:lnTo>
                  <a:lnTo>
                    <a:pt x="1013" y="31"/>
                  </a:lnTo>
                  <a:lnTo>
                    <a:pt x="1011" y="29"/>
                  </a:lnTo>
                  <a:lnTo>
                    <a:pt x="1009" y="25"/>
                  </a:lnTo>
                  <a:lnTo>
                    <a:pt x="1006" y="23"/>
                  </a:lnTo>
                  <a:lnTo>
                    <a:pt x="1004" y="19"/>
                  </a:lnTo>
                  <a:lnTo>
                    <a:pt x="1000" y="17"/>
                  </a:lnTo>
                  <a:lnTo>
                    <a:pt x="996" y="16"/>
                  </a:lnTo>
                  <a:lnTo>
                    <a:pt x="992" y="12"/>
                  </a:lnTo>
                  <a:lnTo>
                    <a:pt x="989" y="10"/>
                  </a:lnTo>
                  <a:lnTo>
                    <a:pt x="985" y="8"/>
                  </a:lnTo>
                  <a:lnTo>
                    <a:pt x="981" y="6"/>
                  </a:lnTo>
                  <a:lnTo>
                    <a:pt x="977" y="6"/>
                  </a:lnTo>
                  <a:lnTo>
                    <a:pt x="973" y="4"/>
                  </a:lnTo>
                  <a:lnTo>
                    <a:pt x="969" y="2"/>
                  </a:lnTo>
                  <a:lnTo>
                    <a:pt x="966" y="2"/>
                  </a:lnTo>
                  <a:lnTo>
                    <a:pt x="960" y="0"/>
                  </a:lnTo>
                  <a:lnTo>
                    <a:pt x="956" y="0"/>
                  </a:lnTo>
                  <a:lnTo>
                    <a:pt x="952" y="0"/>
                  </a:lnTo>
                  <a:lnTo>
                    <a:pt x="949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7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7"/>
                  </a:lnTo>
                  <a:lnTo>
                    <a:pt x="29" y="19"/>
                  </a:lnTo>
                  <a:lnTo>
                    <a:pt x="27" y="23"/>
                  </a:lnTo>
                  <a:lnTo>
                    <a:pt x="23" y="25"/>
                  </a:lnTo>
                  <a:lnTo>
                    <a:pt x="21" y="29"/>
                  </a:lnTo>
                  <a:lnTo>
                    <a:pt x="17" y="31"/>
                  </a:lnTo>
                  <a:lnTo>
                    <a:pt x="15" y="35"/>
                  </a:lnTo>
                  <a:lnTo>
                    <a:pt x="13" y="38"/>
                  </a:lnTo>
                  <a:lnTo>
                    <a:pt x="10" y="42"/>
                  </a:lnTo>
                  <a:lnTo>
                    <a:pt x="8" y="46"/>
                  </a:lnTo>
                  <a:lnTo>
                    <a:pt x="6" y="50"/>
                  </a:lnTo>
                  <a:lnTo>
                    <a:pt x="4" y="54"/>
                  </a:lnTo>
                  <a:lnTo>
                    <a:pt x="2" y="57"/>
                  </a:lnTo>
                  <a:lnTo>
                    <a:pt x="2" y="61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8"/>
                  </a:lnTo>
                  <a:lnTo>
                    <a:pt x="0" y="2388"/>
                  </a:lnTo>
                  <a:lnTo>
                    <a:pt x="0" y="2391"/>
                  </a:lnTo>
                  <a:lnTo>
                    <a:pt x="0" y="2395"/>
                  </a:lnTo>
                  <a:lnTo>
                    <a:pt x="0" y="2401"/>
                  </a:lnTo>
                  <a:lnTo>
                    <a:pt x="0" y="2405"/>
                  </a:lnTo>
                  <a:lnTo>
                    <a:pt x="0" y="2408"/>
                  </a:lnTo>
                  <a:lnTo>
                    <a:pt x="2" y="2412"/>
                  </a:lnTo>
                  <a:lnTo>
                    <a:pt x="2" y="2418"/>
                  </a:lnTo>
                  <a:lnTo>
                    <a:pt x="4" y="2422"/>
                  </a:lnTo>
                  <a:lnTo>
                    <a:pt x="6" y="2426"/>
                  </a:lnTo>
                  <a:lnTo>
                    <a:pt x="8" y="2429"/>
                  </a:lnTo>
                  <a:lnTo>
                    <a:pt x="10" y="2433"/>
                  </a:lnTo>
                  <a:lnTo>
                    <a:pt x="13" y="2435"/>
                  </a:lnTo>
                  <a:lnTo>
                    <a:pt x="15" y="2439"/>
                  </a:lnTo>
                  <a:lnTo>
                    <a:pt x="17" y="2443"/>
                  </a:lnTo>
                  <a:lnTo>
                    <a:pt x="21" y="2446"/>
                  </a:lnTo>
                  <a:lnTo>
                    <a:pt x="23" y="2450"/>
                  </a:lnTo>
                  <a:lnTo>
                    <a:pt x="27" y="2452"/>
                  </a:lnTo>
                  <a:lnTo>
                    <a:pt x="29" y="2454"/>
                  </a:lnTo>
                  <a:lnTo>
                    <a:pt x="32" y="2458"/>
                  </a:lnTo>
                  <a:lnTo>
                    <a:pt x="36" y="2460"/>
                  </a:lnTo>
                  <a:lnTo>
                    <a:pt x="38" y="2462"/>
                  </a:lnTo>
                  <a:lnTo>
                    <a:pt x="42" y="2464"/>
                  </a:lnTo>
                  <a:lnTo>
                    <a:pt x="46" y="2465"/>
                  </a:lnTo>
                  <a:lnTo>
                    <a:pt x="51" y="2467"/>
                  </a:lnTo>
                  <a:lnTo>
                    <a:pt x="55" y="2469"/>
                  </a:lnTo>
                  <a:lnTo>
                    <a:pt x="59" y="2469"/>
                  </a:lnTo>
                  <a:lnTo>
                    <a:pt x="63" y="2471"/>
                  </a:lnTo>
                  <a:lnTo>
                    <a:pt x="67" y="2473"/>
                  </a:lnTo>
                  <a:lnTo>
                    <a:pt x="70" y="2473"/>
                  </a:lnTo>
                  <a:lnTo>
                    <a:pt x="76" y="2473"/>
                  </a:lnTo>
                  <a:lnTo>
                    <a:pt x="80" y="2473"/>
                  </a:lnTo>
                  <a:lnTo>
                    <a:pt x="84" y="2475"/>
                  </a:lnTo>
                  <a:lnTo>
                    <a:pt x="84" y="2475"/>
                  </a:lnTo>
                  <a:close/>
                </a:path>
              </a:pathLst>
            </a:custGeom>
            <a:solidFill>
              <a:srgbClr val="B3B3B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3" name="Freeform 199"/>
            <p:cNvSpPr>
              <a:spLocks/>
            </p:cNvSpPr>
            <p:nvPr userDrawn="1"/>
          </p:nvSpPr>
          <p:spPr bwMode="auto">
            <a:xfrm>
              <a:off x="2557" y="1652"/>
              <a:ext cx="467" cy="1167"/>
            </a:xfrm>
            <a:custGeom>
              <a:avLst/>
              <a:gdLst>
                <a:gd name="T0" fmla="*/ 0 w 935"/>
                <a:gd name="T1" fmla="*/ 2334 h 2334"/>
                <a:gd name="T2" fmla="*/ 935 w 935"/>
                <a:gd name="T3" fmla="*/ 2334 h 2334"/>
                <a:gd name="T4" fmla="*/ 935 w 935"/>
                <a:gd name="T5" fmla="*/ 0 h 2334"/>
                <a:gd name="T6" fmla="*/ 0 w 935"/>
                <a:gd name="T7" fmla="*/ 0 h 2334"/>
                <a:gd name="T8" fmla="*/ 0 w 935"/>
                <a:gd name="T9" fmla="*/ 2334 h 2334"/>
                <a:gd name="T10" fmla="*/ 0 w 935"/>
                <a:gd name="T11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2334">
                  <a:moveTo>
                    <a:pt x="0" y="2334"/>
                  </a:moveTo>
                  <a:lnTo>
                    <a:pt x="935" y="2334"/>
                  </a:lnTo>
                  <a:lnTo>
                    <a:pt x="935" y="0"/>
                  </a:lnTo>
                  <a:lnTo>
                    <a:pt x="0" y="0"/>
                  </a:lnTo>
                  <a:lnTo>
                    <a:pt x="0" y="2334"/>
                  </a:lnTo>
                  <a:lnTo>
                    <a:pt x="0" y="2334"/>
                  </a:lnTo>
                  <a:close/>
                </a:path>
              </a:pathLst>
            </a:custGeom>
            <a:solidFill>
              <a:srgbClr val="E6E6E6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4" name="Freeform 200"/>
            <p:cNvSpPr>
              <a:spLocks/>
            </p:cNvSpPr>
            <p:nvPr userDrawn="1"/>
          </p:nvSpPr>
          <p:spPr bwMode="auto">
            <a:xfrm>
              <a:off x="2852" y="2169"/>
              <a:ext cx="160" cy="622"/>
            </a:xfrm>
            <a:custGeom>
              <a:avLst/>
              <a:gdLst>
                <a:gd name="T0" fmla="*/ 0 w 319"/>
                <a:gd name="T1" fmla="*/ 1245 h 1245"/>
                <a:gd name="T2" fmla="*/ 319 w 319"/>
                <a:gd name="T3" fmla="*/ 1245 h 1245"/>
                <a:gd name="T4" fmla="*/ 319 w 319"/>
                <a:gd name="T5" fmla="*/ 0 h 1245"/>
                <a:gd name="T6" fmla="*/ 0 w 319"/>
                <a:gd name="T7" fmla="*/ 0 h 1245"/>
                <a:gd name="T8" fmla="*/ 0 w 319"/>
                <a:gd name="T9" fmla="*/ 1245 h 1245"/>
                <a:gd name="T10" fmla="*/ 0 w 319"/>
                <a:gd name="T11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1245">
                  <a:moveTo>
                    <a:pt x="0" y="1245"/>
                  </a:moveTo>
                  <a:lnTo>
                    <a:pt x="319" y="1245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1245"/>
                  </a:lnTo>
                  <a:lnTo>
                    <a:pt x="0" y="1245"/>
                  </a:lnTo>
                  <a:close/>
                </a:path>
              </a:pathLst>
            </a:custGeom>
            <a:solidFill>
              <a:srgbClr val="F7F7E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5" name="Freeform 201"/>
            <p:cNvSpPr>
              <a:spLocks/>
            </p:cNvSpPr>
            <p:nvPr userDrawn="1"/>
          </p:nvSpPr>
          <p:spPr bwMode="auto">
            <a:xfrm>
              <a:off x="2852" y="2169"/>
              <a:ext cx="132" cy="621"/>
            </a:xfrm>
            <a:custGeom>
              <a:avLst/>
              <a:gdLst>
                <a:gd name="T0" fmla="*/ 0 w 262"/>
                <a:gd name="T1" fmla="*/ 1241 h 1241"/>
                <a:gd name="T2" fmla="*/ 262 w 262"/>
                <a:gd name="T3" fmla="*/ 1241 h 1241"/>
                <a:gd name="T4" fmla="*/ 262 w 262"/>
                <a:gd name="T5" fmla="*/ 0 h 1241"/>
                <a:gd name="T6" fmla="*/ 0 w 262"/>
                <a:gd name="T7" fmla="*/ 0 h 1241"/>
                <a:gd name="T8" fmla="*/ 0 w 262"/>
                <a:gd name="T9" fmla="*/ 1241 h 1241"/>
                <a:gd name="T10" fmla="*/ 0 w 262"/>
                <a:gd name="T11" fmla="*/ 1241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241">
                  <a:moveTo>
                    <a:pt x="0" y="1241"/>
                  </a:moveTo>
                  <a:lnTo>
                    <a:pt x="262" y="1241"/>
                  </a:lnTo>
                  <a:lnTo>
                    <a:pt x="262" y="0"/>
                  </a:lnTo>
                  <a:lnTo>
                    <a:pt x="0" y="0"/>
                  </a:lnTo>
                  <a:lnTo>
                    <a:pt x="0" y="1241"/>
                  </a:lnTo>
                  <a:lnTo>
                    <a:pt x="0" y="1241"/>
                  </a:lnTo>
                  <a:close/>
                </a:path>
              </a:pathLst>
            </a:custGeom>
            <a:solidFill>
              <a:srgbClr val="EDE8F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6" name="Freeform 202"/>
            <p:cNvSpPr>
              <a:spLocks/>
            </p:cNvSpPr>
            <p:nvPr userDrawn="1"/>
          </p:nvSpPr>
          <p:spPr bwMode="auto">
            <a:xfrm>
              <a:off x="2853" y="2169"/>
              <a:ext cx="102" cy="618"/>
            </a:xfrm>
            <a:custGeom>
              <a:avLst/>
              <a:gdLst>
                <a:gd name="T0" fmla="*/ 0 w 203"/>
                <a:gd name="T1" fmla="*/ 1235 h 1235"/>
                <a:gd name="T2" fmla="*/ 203 w 203"/>
                <a:gd name="T3" fmla="*/ 1235 h 1235"/>
                <a:gd name="T4" fmla="*/ 203 w 203"/>
                <a:gd name="T5" fmla="*/ 0 h 1235"/>
                <a:gd name="T6" fmla="*/ 0 w 203"/>
                <a:gd name="T7" fmla="*/ 0 h 1235"/>
                <a:gd name="T8" fmla="*/ 0 w 203"/>
                <a:gd name="T9" fmla="*/ 1235 h 1235"/>
                <a:gd name="T10" fmla="*/ 0 w 203"/>
                <a:gd name="T11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235">
                  <a:moveTo>
                    <a:pt x="0" y="1235"/>
                  </a:moveTo>
                  <a:lnTo>
                    <a:pt x="203" y="1235"/>
                  </a:lnTo>
                  <a:lnTo>
                    <a:pt x="203" y="0"/>
                  </a:lnTo>
                  <a:lnTo>
                    <a:pt x="0" y="0"/>
                  </a:lnTo>
                  <a:lnTo>
                    <a:pt x="0" y="1235"/>
                  </a:lnTo>
                  <a:lnTo>
                    <a:pt x="0" y="1235"/>
                  </a:lnTo>
                  <a:close/>
                </a:path>
              </a:pathLst>
            </a:custGeom>
            <a:solidFill>
              <a:srgbClr val="DED6F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7" name="Freeform 203"/>
            <p:cNvSpPr>
              <a:spLocks/>
            </p:cNvSpPr>
            <p:nvPr userDrawn="1"/>
          </p:nvSpPr>
          <p:spPr bwMode="auto">
            <a:xfrm>
              <a:off x="2853" y="2170"/>
              <a:ext cx="73" cy="615"/>
            </a:xfrm>
            <a:custGeom>
              <a:avLst/>
              <a:gdLst>
                <a:gd name="T0" fmla="*/ 0 w 144"/>
                <a:gd name="T1" fmla="*/ 1230 h 1230"/>
                <a:gd name="T2" fmla="*/ 144 w 144"/>
                <a:gd name="T3" fmla="*/ 1230 h 1230"/>
                <a:gd name="T4" fmla="*/ 144 w 144"/>
                <a:gd name="T5" fmla="*/ 0 h 1230"/>
                <a:gd name="T6" fmla="*/ 0 w 144"/>
                <a:gd name="T7" fmla="*/ 0 h 1230"/>
                <a:gd name="T8" fmla="*/ 0 w 144"/>
                <a:gd name="T9" fmla="*/ 1230 h 1230"/>
                <a:gd name="T10" fmla="*/ 0 w 144"/>
                <a:gd name="T11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230">
                  <a:moveTo>
                    <a:pt x="0" y="1230"/>
                  </a:moveTo>
                  <a:lnTo>
                    <a:pt x="144" y="1230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1230"/>
                  </a:lnTo>
                  <a:lnTo>
                    <a:pt x="0" y="1230"/>
                  </a:lnTo>
                  <a:close/>
                </a:path>
              </a:pathLst>
            </a:custGeom>
            <a:solidFill>
              <a:srgbClr val="D1C7F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8" name="Freeform 204"/>
            <p:cNvSpPr>
              <a:spLocks/>
            </p:cNvSpPr>
            <p:nvPr userDrawn="1"/>
          </p:nvSpPr>
          <p:spPr bwMode="auto">
            <a:xfrm>
              <a:off x="2853" y="2170"/>
              <a:ext cx="44" cy="612"/>
            </a:xfrm>
            <a:custGeom>
              <a:avLst/>
              <a:gdLst>
                <a:gd name="T0" fmla="*/ 0 w 87"/>
                <a:gd name="T1" fmla="*/ 1224 h 1224"/>
                <a:gd name="T2" fmla="*/ 87 w 87"/>
                <a:gd name="T3" fmla="*/ 1224 h 1224"/>
                <a:gd name="T4" fmla="*/ 87 w 87"/>
                <a:gd name="T5" fmla="*/ 0 h 1224"/>
                <a:gd name="T6" fmla="*/ 0 w 87"/>
                <a:gd name="T7" fmla="*/ 0 h 1224"/>
                <a:gd name="T8" fmla="*/ 0 w 87"/>
                <a:gd name="T9" fmla="*/ 1224 h 1224"/>
                <a:gd name="T10" fmla="*/ 0 w 87"/>
                <a:gd name="T11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224">
                  <a:moveTo>
                    <a:pt x="0" y="1224"/>
                  </a:moveTo>
                  <a:lnTo>
                    <a:pt x="87" y="1224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224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C4B5F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Freeform 205"/>
            <p:cNvSpPr>
              <a:spLocks/>
            </p:cNvSpPr>
            <p:nvPr userDrawn="1"/>
          </p:nvSpPr>
          <p:spPr bwMode="auto">
            <a:xfrm>
              <a:off x="2853" y="2170"/>
              <a:ext cx="15" cy="610"/>
            </a:xfrm>
            <a:custGeom>
              <a:avLst/>
              <a:gdLst>
                <a:gd name="T0" fmla="*/ 0 w 28"/>
                <a:gd name="T1" fmla="*/ 1220 h 1220"/>
                <a:gd name="T2" fmla="*/ 28 w 28"/>
                <a:gd name="T3" fmla="*/ 1220 h 1220"/>
                <a:gd name="T4" fmla="*/ 28 w 28"/>
                <a:gd name="T5" fmla="*/ 0 h 1220"/>
                <a:gd name="T6" fmla="*/ 0 w 28"/>
                <a:gd name="T7" fmla="*/ 0 h 1220"/>
                <a:gd name="T8" fmla="*/ 0 w 28"/>
                <a:gd name="T9" fmla="*/ 1220 h 1220"/>
                <a:gd name="T10" fmla="*/ 0 w 28"/>
                <a:gd name="T11" fmla="*/ 122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220">
                  <a:moveTo>
                    <a:pt x="0" y="1220"/>
                  </a:moveTo>
                  <a:lnTo>
                    <a:pt x="28" y="122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220"/>
                  </a:lnTo>
                  <a:lnTo>
                    <a:pt x="0" y="1220"/>
                  </a:lnTo>
                  <a:close/>
                </a:path>
              </a:pathLst>
            </a:custGeom>
            <a:solidFill>
              <a:srgbClr val="B8A6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" name="Freeform 206"/>
            <p:cNvSpPr>
              <a:spLocks/>
            </p:cNvSpPr>
            <p:nvPr userDrawn="1"/>
          </p:nvSpPr>
          <p:spPr bwMode="auto">
            <a:xfrm>
              <a:off x="2851" y="2169"/>
              <a:ext cx="164" cy="35"/>
            </a:xfrm>
            <a:custGeom>
              <a:avLst/>
              <a:gdLst>
                <a:gd name="T0" fmla="*/ 156 w 329"/>
                <a:gd name="T1" fmla="*/ 70 h 70"/>
                <a:gd name="T2" fmla="*/ 143 w 329"/>
                <a:gd name="T3" fmla="*/ 70 h 70"/>
                <a:gd name="T4" fmla="*/ 131 w 329"/>
                <a:gd name="T5" fmla="*/ 68 h 70"/>
                <a:gd name="T6" fmla="*/ 118 w 329"/>
                <a:gd name="T7" fmla="*/ 67 h 70"/>
                <a:gd name="T8" fmla="*/ 108 w 329"/>
                <a:gd name="T9" fmla="*/ 67 h 70"/>
                <a:gd name="T10" fmla="*/ 97 w 329"/>
                <a:gd name="T11" fmla="*/ 65 h 70"/>
                <a:gd name="T12" fmla="*/ 86 w 329"/>
                <a:gd name="T13" fmla="*/ 63 h 70"/>
                <a:gd name="T14" fmla="*/ 76 w 329"/>
                <a:gd name="T15" fmla="*/ 59 h 70"/>
                <a:gd name="T16" fmla="*/ 67 w 329"/>
                <a:gd name="T17" fmla="*/ 57 h 70"/>
                <a:gd name="T18" fmla="*/ 57 w 329"/>
                <a:gd name="T19" fmla="*/ 55 h 70"/>
                <a:gd name="T20" fmla="*/ 49 w 329"/>
                <a:gd name="T21" fmla="*/ 51 h 70"/>
                <a:gd name="T22" fmla="*/ 40 w 329"/>
                <a:gd name="T23" fmla="*/ 48 h 70"/>
                <a:gd name="T24" fmla="*/ 32 w 329"/>
                <a:gd name="T25" fmla="*/ 44 h 70"/>
                <a:gd name="T26" fmla="*/ 25 w 329"/>
                <a:gd name="T27" fmla="*/ 40 h 70"/>
                <a:gd name="T28" fmla="*/ 13 w 329"/>
                <a:gd name="T29" fmla="*/ 32 h 70"/>
                <a:gd name="T30" fmla="*/ 6 w 329"/>
                <a:gd name="T31" fmla="*/ 23 h 70"/>
                <a:gd name="T32" fmla="*/ 2 w 329"/>
                <a:gd name="T33" fmla="*/ 13 h 70"/>
                <a:gd name="T34" fmla="*/ 0 w 329"/>
                <a:gd name="T35" fmla="*/ 4 h 70"/>
                <a:gd name="T36" fmla="*/ 10 w 329"/>
                <a:gd name="T37" fmla="*/ 0 h 70"/>
                <a:gd name="T38" fmla="*/ 21 w 329"/>
                <a:gd name="T39" fmla="*/ 0 h 70"/>
                <a:gd name="T40" fmla="*/ 36 w 329"/>
                <a:gd name="T41" fmla="*/ 0 h 70"/>
                <a:gd name="T42" fmla="*/ 49 w 329"/>
                <a:gd name="T43" fmla="*/ 0 h 70"/>
                <a:gd name="T44" fmla="*/ 65 w 329"/>
                <a:gd name="T45" fmla="*/ 0 h 70"/>
                <a:gd name="T46" fmla="*/ 78 w 329"/>
                <a:gd name="T47" fmla="*/ 0 h 70"/>
                <a:gd name="T48" fmla="*/ 93 w 329"/>
                <a:gd name="T49" fmla="*/ 0 h 70"/>
                <a:gd name="T50" fmla="*/ 110 w 329"/>
                <a:gd name="T51" fmla="*/ 0 h 70"/>
                <a:gd name="T52" fmla="*/ 125 w 329"/>
                <a:gd name="T53" fmla="*/ 0 h 70"/>
                <a:gd name="T54" fmla="*/ 143 w 329"/>
                <a:gd name="T55" fmla="*/ 0 h 70"/>
                <a:gd name="T56" fmla="*/ 158 w 329"/>
                <a:gd name="T57" fmla="*/ 0 h 70"/>
                <a:gd name="T58" fmla="*/ 175 w 329"/>
                <a:gd name="T59" fmla="*/ 0 h 70"/>
                <a:gd name="T60" fmla="*/ 190 w 329"/>
                <a:gd name="T61" fmla="*/ 0 h 70"/>
                <a:gd name="T62" fmla="*/ 207 w 329"/>
                <a:gd name="T63" fmla="*/ 0 h 70"/>
                <a:gd name="T64" fmla="*/ 222 w 329"/>
                <a:gd name="T65" fmla="*/ 0 h 70"/>
                <a:gd name="T66" fmla="*/ 240 w 329"/>
                <a:gd name="T67" fmla="*/ 0 h 70"/>
                <a:gd name="T68" fmla="*/ 255 w 329"/>
                <a:gd name="T69" fmla="*/ 0 h 70"/>
                <a:gd name="T70" fmla="*/ 270 w 329"/>
                <a:gd name="T71" fmla="*/ 0 h 70"/>
                <a:gd name="T72" fmla="*/ 287 w 329"/>
                <a:gd name="T73" fmla="*/ 0 h 70"/>
                <a:gd name="T74" fmla="*/ 302 w 329"/>
                <a:gd name="T75" fmla="*/ 0 h 70"/>
                <a:gd name="T76" fmla="*/ 316 w 329"/>
                <a:gd name="T77" fmla="*/ 0 h 70"/>
                <a:gd name="T78" fmla="*/ 327 w 329"/>
                <a:gd name="T79" fmla="*/ 4 h 70"/>
                <a:gd name="T80" fmla="*/ 327 w 329"/>
                <a:gd name="T81" fmla="*/ 13 h 70"/>
                <a:gd name="T82" fmla="*/ 323 w 329"/>
                <a:gd name="T83" fmla="*/ 23 h 70"/>
                <a:gd name="T84" fmla="*/ 316 w 329"/>
                <a:gd name="T85" fmla="*/ 32 h 70"/>
                <a:gd name="T86" fmla="*/ 304 w 329"/>
                <a:gd name="T87" fmla="*/ 40 h 70"/>
                <a:gd name="T88" fmla="*/ 291 w 329"/>
                <a:gd name="T89" fmla="*/ 48 h 70"/>
                <a:gd name="T90" fmla="*/ 281 w 329"/>
                <a:gd name="T91" fmla="*/ 49 h 70"/>
                <a:gd name="T92" fmla="*/ 274 w 329"/>
                <a:gd name="T93" fmla="*/ 53 h 70"/>
                <a:gd name="T94" fmla="*/ 264 w 329"/>
                <a:gd name="T95" fmla="*/ 57 h 70"/>
                <a:gd name="T96" fmla="*/ 255 w 329"/>
                <a:gd name="T97" fmla="*/ 59 h 70"/>
                <a:gd name="T98" fmla="*/ 245 w 329"/>
                <a:gd name="T99" fmla="*/ 61 h 70"/>
                <a:gd name="T100" fmla="*/ 234 w 329"/>
                <a:gd name="T101" fmla="*/ 63 h 70"/>
                <a:gd name="T102" fmla="*/ 222 w 329"/>
                <a:gd name="T103" fmla="*/ 65 h 70"/>
                <a:gd name="T104" fmla="*/ 213 w 329"/>
                <a:gd name="T105" fmla="*/ 67 h 70"/>
                <a:gd name="T106" fmla="*/ 200 w 329"/>
                <a:gd name="T107" fmla="*/ 68 h 70"/>
                <a:gd name="T108" fmla="*/ 188 w 329"/>
                <a:gd name="T109" fmla="*/ 70 h 70"/>
                <a:gd name="T110" fmla="*/ 177 w 329"/>
                <a:gd name="T111" fmla="*/ 70 h 70"/>
                <a:gd name="T112" fmla="*/ 164 w 329"/>
                <a:gd name="T1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9" h="70">
                  <a:moveTo>
                    <a:pt x="164" y="70"/>
                  </a:moveTo>
                  <a:lnTo>
                    <a:pt x="160" y="70"/>
                  </a:lnTo>
                  <a:lnTo>
                    <a:pt x="156" y="70"/>
                  </a:lnTo>
                  <a:lnTo>
                    <a:pt x="150" y="70"/>
                  </a:lnTo>
                  <a:lnTo>
                    <a:pt x="146" y="70"/>
                  </a:lnTo>
                  <a:lnTo>
                    <a:pt x="143" y="70"/>
                  </a:lnTo>
                  <a:lnTo>
                    <a:pt x="139" y="70"/>
                  </a:lnTo>
                  <a:lnTo>
                    <a:pt x="135" y="68"/>
                  </a:lnTo>
                  <a:lnTo>
                    <a:pt x="131" y="68"/>
                  </a:lnTo>
                  <a:lnTo>
                    <a:pt x="127" y="68"/>
                  </a:lnTo>
                  <a:lnTo>
                    <a:pt x="124" y="68"/>
                  </a:lnTo>
                  <a:lnTo>
                    <a:pt x="118" y="67"/>
                  </a:lnTo>
                  <a:lnTo>
                    <a:pt x="116" y="67"/>
                  </a:lnTo>
                  <a:lnTo>
                    <a:pt x="110" y="67"/>
                  </a:lnTo>
                  <a:lnTo>
                    <a:pt x="108" y="67"/>
                  </a:lnTo>
                  <a:lnTo>
                    <a:pt x="105" y="65"/>
                  </a:lnTo>
                  <a:lnTo>
                    <a:pt x="101" y="65"/>
                  </a:lnTo>
                  <a:lnTo>
                    <a:pt x="97" y="65"/>
                  </a:lnTo>
                  <a:lnTo>
                    <a:pt x="93" y="63"/>
                  </a:lnTo>
                  <a:lnTo>
                    <a:pt x="89" y="63"/>
                  </a:lnTo>
                  <a:lnTo>
                    <a:pt x="86" y="63"/>
                  </a:lnTo>
                  <a:lnTo>
                    <a:pt x="82" y="61"/>
                  </a:lnTo>
                  <a:lnTo>
                    <a:pt x="80" y="61"/>
                  </a:lnTo>
                  <a:lnTo>
                    <a:pt x="76" y="59"/>
                  </a:lnTo>
                  <a:lnTo>
                    <a:pt x="72" y="59"/>
                  </a:lnTo>
                  <a:lnTo>
                    <a:pt x="68" y="57"/>
                  </a:lnTo>
                  <a:lnTo>
                    <a:pt x="67" y="57"/>
                  </a:lnTo>
                  <a:lnTo>
                    <a:pt x="63" y="57"/>
                  </a:lnTo>
                  <a:lnTo>
                    <a:pt x="61" y="55"/>
                  </a:lnTo>
                  <a:lnTo>
                    <a:pt x="57" y="55"/>
                  </a:lnTo>
                  <a:lnTo>
                    <a:pt x="53" y="53"/>
                  </a:lnTo>
                  <a:lnTo>
                    <a:pt x="51" y="53"/>
                  </a:lnTo>
                  <a:lnTo>
                    <a:pt x="49" y="51"/>
                  </a:lnTo>
                  <a:lnTo>
                    <a:pt x="46" y="49"/>
                  </a:lnTo>
                  <a:lnTo>
                    <a:pt x="44" y="49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6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29" y="42"/>
                  </a:lnTo>
                  <a:lnTo>
                    <a:pt x="25" y="40"/>
                  </a:lnTo>
                  <a:lnTo>
                    <a:pt x="21" y="36"/>
                  </a:lnTo>
                  <a:lnTo>
                    <a:pt x="15" y="34"/>
                  </a:lnTo>
                  <a:lnTo>
                    <a:pt x="13" y="32"/>
                  </a:lnTo>
                  <a:lnTo>
                    <a:pt x="10" y="29"/>
                  </a:lnTo>
                  <a:lnTo>
                    <a:pt x="8" y="25"/>
                  </a:lnTo>
                  <a:lnTo>
                    <a:pt x="6" y="23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52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79" y="0"/>
                  </a:lnTo>
                  <a:lnTo>
                    <a:pt x="184" y="0"/>
                  </a:lnTo>
                  <a:lnTo>
                    <a:pt x="190" y="0"/>
                  </a:lnTo>
                  <a:lnTo>
                    <a:pt x="196" y="0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49" y="0"/>
                  </a:lnTo>
                  <a:lnTo>
                    <a:pt x="255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1" y="0"/>
                  </a:lnTo>
                  <a:lnTo>
                    <a:pt x="297" y="0"/>
                  </a:lnTo>
                  <a:lnTo>
                    <a:pt x="302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21" y="0"/>
                  </a:lnTo>
                  <a:lnTo>
                    <a:pt x="327" y="0"/>
                  </a:lnTo>
                  <a:lnTo>
                    <a:pt x="327" y="4"/>
                  </a:lnTo>
                  <a:lnTo>
                    <a:pt x="329" y="8"/>
                  </a:lnTo>
                  <a:lnTo>
                    <a:pt x="327" y="10"/>
                  </a:lnTo>
                  <a:lnTo>
                    <a:pt x="327" y="13"/>
                  </a:lnTo>
                  <a:lnTo>
                    <a:pt x="325" y="15"/>
                  </a:lnTo>
                  <a:lnTo>
                    <a:pt x="325" y="19"/>
                  </a:lnTo>
                  <a:lnTo>
                    <a:pt x="323" y="23"/>
                  </a:lnTo>
                  <a:lnTo>
                    <a:pt x="321" y="25"/>
                  </a:lnTo>
                  <a:lnTo>
                    <a:pt x="317" y="29"/>
                  </a:lnTo>
                  <a:lnTo>
                    <a:pt x="316" y="32"/>
                  </a:lnTo>
                  <a:lnTo>
                    <a:pt x="312" y="34"/>
                  </a:lnTo>
                  <a:lnTo>
                    <a:pt x="308" y="36"/>
                  </a:lnTo>
                  <a:lnTo>
                    <a:pt x="304" y="40"/>
                  </a:lnTo>
                  <a:lnTo>
                    <a:pt x="300" y="42"/>
                  </a:lnTo>
                  <a:lnTo>
                    <a:pt x="295" y="44"/>
                  </a:lnTo>
                  <a:lnTo>
                    <a:pt x="291" y="48"/>
                  </a:lnTo>
                  <a:lnTo>
                    <a:pt x="287" y="48"/>
                  </a:lnTo>
                  <a:lnTo>
                    <a:pt x="285" y="49"/>
                  </a:lnTo>
                  <a:lnTo>
                    <a:pt x="281" y="49"/>
                  </a:lnTo>
                  <a:lnTo>
                    <a:pt x="279" y="51"/>
                  </a:lnTo>
                  <a:lnTo>
                    <a:pt x="278" y="53"/>
                  </a:lnTo>
                  <a:lnTo>
                    <a:pt x="274" y="53"/>
                  </a:lnTo>
                  <a:lnTo>
                    <a:pt x="270" y="55"/>
                  </a:lnTo>
                  <a:lnTo>
                    <a:pt x="268" y="55"/>
                  </a:lnTo>
                  <a:lnTo>
                    <a:pt x="264" y="57"/>
                  </a:lnTo>
                  <a:lnTo>
                    <a:pt x="260" y="57"/>
                  </a:lnTo>
                  <a:lnTo>
                    <a:pt x="259" y="57"/>
                  </a:lnTo>
                  <a:lnTo>
                    <a:pt x="255" y="59"/>
                  </a:lnTo>
                  <a:lnTo>
                    <a:pt x="251" y="59"/>
                  </a:lnTo>
                  <a:lnTo>
                    <a:pt x="249" y="61"/>
                  </a:lnTo>
                  <a:lnTo>
                    <a:pt x="245" y="61"/>
                  </a:lnTo>
                  <a:lnTo>
                    <a:pt x="241" y="63"/>
                  </a:lnTo>
                  <a:lnTo>
                    <a:pt x="238" y="63"/>
                  </a:lnTo>
                  <a:lnTo>
                    <a:pt x="234" y="63"/>
                  </a:lnTo>
                  <a:lnTo>
                    <a:pt x="230" y="65"/>
                  </a:lnTo>
                  <a:lnTo>
                    <a:pt x="228" y="65"/>
                  </a:lnTo>
                  <a:lnTo>
                    <a:pt x="222" y="65"/>
                  </a:lnTo>
                  <a:lnTo>
                    <a:pt x="221" y="67"/>
                  </a:lnTo>
                  <a:lnTo>
                    <a:pt x="217" y="67"/>
                  </a:lnTo>
                  <a:lnTo>
                    <a:pt x="213" y="67"/>
                  </a:lnTo>
                  <a:lnTo>
                    <a:pt x="209" y="67"/>
                  </a:lnTo>
                  <a:lnTo>
                    <a:pt x="203" y="68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2" y="68"/>
                  </a:lnTo>
                  <a:lnTo>
                    <a:pt x="188" y="70"/>
                  </a:lnTo>
                  <a:lnTo>
                    <a:pt x="184" y="70"/>
                  </a:lnTo>
                  <a:lnTo>
                    <a:pt x="181" y="70"/>
                  </a:lnTo>
                  <a:lnTo>
                    <a:pt x="177" y="70"/>
                  </a:lnTo>
                  <a:lnTo>
                    <a:pt x="171" y="70"/>
                  </a:lnTo>
                  <a:lnTo>
                    <a:pt x="167" y="70"/>
                  </a:lnTo>
                  <a:lnTo>
                    <a:pt x="164" y="70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DBDB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Freeform 207"/>
            <p:cNvSpPr>
              <a:spLocks/>
            </p:cNvSpPr>
            <p:nvPr userDrawn="1"/>
          </p:nvSpPr>
          <p:spPr bwMode="auto">
            <a:xfrm>
              <a:off x="2583" y="1696"/>
              <a:ext cx="414" cy="91"/>
            </a:xfrm>
            <a:custGeom>
              <a:avLst/>
              <a:gdLst>
                <a:gd name="T0" fmla="*/ 0 w 827"/>
                <a:gd name="T1" fmla="*/ 183 h 183"/>
                <a:gd name="T2" fmla="*/ 827 w 827"/>
                <a:gd name="T3" fmla="*/ 183 h 183"/>
                <a:gd name="T4" fmla="*/ 827 w 827"/>
                <a:gd name="T5" fmla="*/ 0 h 183"/>
                <a:gd name="T6" fmla="*/ 0 w 827"/>
                <a:gd name="T7" fmla="*/ 0 h 183"/>
                <a:gd name="T8" fmla="*/ 0 w 827"/>
                <a:gd name="T9" fmla="*/ 183 h 183"/>
                <a:gd name="T10" fmla="*/ 0 w 827"/>
                <a:gd name="T11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83">
                  <a:moveTo>
                    <a:pt x="0" y="183"/>
                  </a:moveTo>
                  <a:lnTo>
                    <a:pt x="827" y="183"/>
                  </a:lnTo>
                  <a:lnTo>
                    <a:pt x="827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DBDBA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" name="Freeform 208"/>
            <p:cNvSpPr>
              <a:spLocks/>
            </p:cNvSpPr>
            <p:nvPr userDrawn="1"/>
          </p:nvSpPr>
          <p:spPr bwMode="auto">
            <a:xfrm>
              <a:off x="2916" y="1801"/>
              <a:ext cx="78" cy="26"/>
            </a:xfrm>
            <a:custGeom>
              <a:avLst/>
              <a:gdLst>
                <a:gd name="T0" fmla="*/ 0 w 156"/>
                <a:gd name="T1" fmla="*/ 52 h 52"/>
                <a:gd name="T2" fmla="*/ 156 w 156"/>
                <a:gd name="T3" fmla="*/ 52 h 52"/>
                <a:gd name="T4" fmla="*/ 156 w 156"/>
                <a:gd name="T5" fmla="*/ 0 h 52"/>
                <a:gd name="T6" fmla="*/ 0 w 156"/>
                <a:gd name="T7" fmla="*/ 0 h 52"/>
                <a:gd name="T8" fmla="*/ 0 w 156"/>
                <a:gd name="T9" fmla="*/ 52 h 52"/>
                <a:gd name="T10" fmla="*/ 0 w 156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52">
                  <a:moveTo>
                    <a:pt x="0" y="52"/>
                  </a:moveTo>
                  <a:lnTo>
                    <a:pt x="156" y="52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Freeform 209"/>
            <p:cNvSpPr>
              <a:spLocks/>
            </p:cNvSpPr>
            <p:nvPr userDrawn="1"/>
          </p:nvSpPr>
          <p:spPr bwMode="auto">
            <a:xfrm>
              <a:off x="2671" y="1809"/>
              <a:ext cx="95" cy="39"/>
            </a:xfrm>
            <a:custGeom>
              <a:avLst/>
              <a:gdLst>
                <a:gd name="T0" fmla="*/ 0 w 190"/>
                <a:gd name="T1" fmla="*/ 0 h 78"/>
                <a:gd name="T2" fmla="*/ 190 w 190"/>
                <a:gd name="T3" fmla="*/ 0 h 78"/>
                <a:gd name="T4" fmla="*/ 190 w 190"/>
                <a:gd name="T5" fmla="*/ 78 h 78"/>
                <a:gd name="T6" fmla="*/ 0 w 190"/>
                <a:gd name="T7" fmla="*/ 78 h 78"/>
                <a:gd name="T8" fmla="*/ 0 w 190"/>
                <a:gd name="T9" fmla="*/ 0 h 78"/>
                <a:gd name="T10" fmla="*/ 0 w 190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8">
                  <a:moveTo>
                    <a:pt x="0" y="0"/>
                  </a:moveTo>
                  <a:lnTo>
                    <a:pt x="190" y="0"/>
                  </a:lnTo>
                  <a:lnTo>
                    <a:pt x="190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Freeform 210"/>
            <p:cNvSpPr>
              <a:spLocks/>
            </p:cNvSpPr>
            <p:nvPr userDrawn="1"/>
          </p:nvSpPr>
          <p:spPr bwMode="auto">
            <a:xfrm>
              <a:off x="2679" y="1811"/>
              <a:ext cx="79" cy="27"/>
            </a:xfrm>
            <a:custGeom>
              <a:avLst/>
              <a:gdLst>
                <a:gd name="T0" fmla="*/ 158 w 158"/>
                <a:gd name="T1" fmla="*/ 0 h 56"/>
                <a:gd name="T2" fmla="*/ 158 w 158"/>
                <a:gd name="T3" fmla="*/ 56 h 56"/>
                <a:gd name="T4" fmla="*/ 0 w 158"/>
                <a:gd name="T5" fmla="*/ 56 h 56"/>
                <a:gd name="T6" fmla="*/ 0 w 158"/>
                <a:gd name="T7" fmla="*/ 0 h 56"/>
                <a:gd name="T8" fmla="*/ 158 w 158"/>
                <a:gd name="T9" fmla="*/ 0 h 56"/>
                <a:gd name="T10" fmla="*/ 158 w 158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56">
                  <a:moveTo>
                    <a:pt x="158" y="0"/>
                  </a:moveTo>
                  <a:lnTo>
                    <a:pt x="158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6DE0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Freeform 211"/>
            <p:cNvSpPr>
              <a:spLocks/>
            </p:cNvSpPr>
            <p:nvPr userDrawn="1"/>
          </p:nvSpPr>
          <p:spPr bwMode="auto">
            <a:xfrm>
              <a:off x="2679" y="1836"/>
              <a:ext cx="79" cy="17"/>
            </a:xfrm>
            <a:custGeom>
              <a:avLst/>
              <a:gdLst>
                <a:gd name="T0" fmla="*/ 158 w 158"/>
                <a:gd name="T1" fmla="*/ 2 h 34"/>
                <a:gd name="T2" fmla="*/ 154 w 158"/>
                <a:gd name="T3" fmla="*/ 0 h 34"/>
                <a:gd name="T4" fmla="*/ 146 w 158"/>
                <a:gd name="T5" fmla="*/ 0 h 34"/>
                <a:gd name="T6" fmla="*/ 139 w 158"/>
                <a:gd name="T7" fmla="*/ 0 h 34"/>
                <a:gd name="T8" fmla="*/ 133 w 158"/>
                <a:gd name="T9" fmla="*/ 0 h 34"/>
                <a:gd name="T10" fmla="*/ 125 w 158"/>
                <a:gd name="T11" fmla="*/ 0 h 34"/>
                <a:gd name="T12" fmla="*/ 120 w 158"/>
                <a:gd name="T13" fmla="*/ 0 h 34"/>
                <a:gd name="T14" fmla="*/ 114 w 158"/>
                <a:gd name="T15" fmla="*/ 0 h 34"/>
                <a:gd name="T16" fmla="*/ 108 w 158"/>
                <a:gd name="T17" fmla="*/ 0 h 34"/>
                <a:gd name="T18" fmla="*/ 102 w 158"/>
                <a:gd name="T19" fmla="*/ 0 h 34"/>
                <a:gd name="T20" fmla="*/ 97 w 158"/>
                <a:gd name="T21" fmla="*/ 0 h 34"/>
                <a:gd name="T22" fmla="*/ 91 w 158"/>
                <a:gd name="T23" fmla="*/ 0 h 34"/>
                <a:gd name="T24" fmla="*/ 85 w 158"/>
                <a:gd name="T25" fmla="*/ 0 h 34"/>
                <a:gd name="T26" fmla="*/ 82 w 158"/>
                <a:gd name="T27" fmla="*/ 0 h 34"/>
                <a:gd name="T28" fmla="*/ 76 w 158"/>
                <a:gd name="T29" fmla="*/ 0 h 34"/>
                <a:gd name="T30" fmla="*/ 70 w 158"/>
                <a:gd name="T31" fmla="*/ 0 h 34"/>
                <a:gd name="T32" fmla="*/ 64 w 158"/>
                <a:gd name="T33" fmla="*/ 0 h 34"/>
                <a:gd name="T34" fmla="*/ 59 w 158"/>
                <a:gd name="T35" fmla="*/ 0 h 34"/>
                <a:gd name="T36" fmla="*/ 53 w 158"/>
                <a:gd name="T37" fmla="*/ 0 h 34"/>
                <a:gd name="T38" fmla="*/ 47 w 158"/>
                <a:gd name="T39" fmla="*/ 0 h 34"/>
                <a:gd name="T40" fmla="*/ 42 w 158"/>
                <a:gd name="T41" fmla="*/ 0 h 34"/>
                <a:gd name="T42" fmla="*/ 38 w 158"/>
                <a:gd name="T43" fmla="*/ 0 h 34"/>
                <a:gd name="T44" fmla="*/ 32 w 158"/>
                <a:gd name="T45" fmla="*/ 0 h 34"/>
                <a:gd name="T46" fmla="*/ 26 w 158"/>
                <a:gd name="T47" fmla="*/ 0 h 34"/>
                <a:gd name="T48" fmla="*/ 19 w 158"/>
                <a:gd name="T49" fmla="*/ 0 h 34"/>
                <a:gd name="T50" fmla="*/ 11 w 158"/>
                <a:gd name="T51" fmla="*/ 0 h 34"/>
                <a:gd name="T52" fmla="*/ 4 w 158"/>
                <a:gd name="T53" fmla="*/ 0 h 34"/>
                <a:gd name="T54" fmla="*/ 0 w 158"/>
                <a:gd name="T55" fmla="*/ 0 h 34"/>
                <a:gd name="T56" fmla="*/ 0 w 158"/>
                <a:gd name="T57" fmla="*/ 5 h 34"/>
                <a:gd name="T58" fmla="*/ 2 w 158"/>
                <a:gd name="T59" fmla="*/ 11 h 34"/>
                <a:gd name="T60" fmla="*/ 9 w 158"/>
                <a:gd name="T61" fmla="*/ 17 h 34"/>
                <a:gd name="T62" fmla="*/ 15 w 158"/>
                <a:gd name="T63" fmla="*/ 21 h 34"/>
                <a:gd name="T64" fmla="*/ 21 w 158"/>
                <a:gd name="T65" fmla="*/ 23 h 34"/>
                <a:gd name="T66" fmla="*/ 25 w 158"/>
                <a:gd name="T67" fmla="*/ 24 h 34"/>
                <a:gd name="T68" fmla="*/ 30 w 158"/>
                <a:gd name="T69" fmla="*/ 26 h 34"/>
                <a:gd name="T70" fmla="*/ 38 w 158"/>
                <a:gd name="T71" fmla="*/ 28 h 34"/>
                <a:gd name="T72" fmla="*/ 44 w 158"/>
                <a:gd name="T73" fmla="*/ 30 h 34"/>
                <a:gd name="T74" fmla="*/ 51 w 158"/>
                <a:gd name="T75" fmla="*/ 32 h 34"/>
                <a:gd name="T76" fmla="*/ 59 w 158"/>
                <a:gd name="T77" fmla="*/ 32 h 34"/>
                <a:gd name="T78" fmla="*/ 66 w 158"/>
                <a:gd name="T79" fmla="*/ 34 h 34"/>
                <a:gd name="T80" fmla="*/ 76 w 158"/>
                <a:gd name="T81" fmla="*/ 34 h 34"/>
                <a:gd name="T82" fmla="*/ 83 w 158"/>
                <a:gd name="T83" fmla="*/ 34 h 34"/>
                <a:gd name="T84" fmla="*/ 91 w 158"/>
                <a:gd name="T85" fmla="*/ 34 h 34"/>
                <a:gd name="T86" fmla="*/ 99 w 158"/>
                <a:gd name="T87" fmla="*/ 32 h 34"/>
                <a:gd name="T88" fmla="*/ 106 w 158"/>
                <a:gd name="T89" fmla="*/ 32 h 34"/>
                <a:gd name="T90" fmla="*/ 114 w 158"/>
                <a:gd name="T91" fmla="*/ 30 h 34"/>
                <a:gd name="T92" fmla="*/ 120 w 158"/>
                <a:gd name="T93" fmla="*/ 28 h 34"/>
                <a:gd name="T94" fmla="*/ 125 w 158"/>
                <a:gd name="T95" fmla="*/ 26 h 34"/>
                <a:gd name="T96" fmla="*/ 133 w 158"/>
                <a:gd name="T97" fmla="*/ 24 h 34"/>
                <a:gd name="T98" fmla="*/ 137 w 158"/>
                <a:gd name="T99" fmla="*/ 24 h 34"/>
                <a:gd name="T100" fmla="*/ 142 w 158"/>
                <a:gd name="T101" fmla="*/ 21 h 34"/>
                <a:gd name="T102" fmla="*/ 148 w 158"/>
                <a:gd name="T103" fmla="*/ 17 h 34"/>
                <a:gd name="T104" fmla="*/ 154 w 158"/>
                <a:gd name="T105" fmla="*/ 11 h 34"/>
                <a:gd name="T106" fmla="*/ 158 w 158"/>
                <a:gd name="T107" fmla="*/ 5 h 34"/>
                <a:gd name="T108" fmla="*/ 158 w 158"/>
                <a:gd name="T10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" h="34">
                  <a:moveTo>
                    <a:pt x="158" y="2"/>
                  </a:moveTo>
                  <a:lnTo>
                    <a:pt x="158" y="2"/>
                  </a:lnTo>
                  <a:lnTo>
                    <a:pt x="158" y="0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37" y="0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6" y="0"/>
                  </a:lnTo>
                  <a:lnTo>
                    <a:pt x="114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11"/>
                  </a:lnTo>
                  <a:lnTo>
                    <a:pt x="6" y="15"/>
                  </a:lnTo>
                  <a:lnTo>
                    <a:pt x="9" y="17"/>
                  </a:lnTo>
                  <a:lnTo>
                    <a:pt x="13" y="19"/>
                  </a:lnTo>
                  <a:lnTo>
                    <a:pt x="15" y="21"/>
                  </a:lnTo>
                  <a:lnTo>
                    <a:pt x="17" y="23"/>
                  </a:lnTo>
                  <a:lnTo>
                    <a:pt x="21" y="23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4" y="28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7" y="32"/>
                  </a:lnTo>
                  <a:lnTo>
                    <a:pt x="51" y="32"/>
                  </a:lnTo>
                  <a:lnTo>
                    <a:pt x="55" y="32"/>
                  </a:lnTo>
                  <a:lnTo>
                    <a:pt x="59" y="32"/>
                  </a:lnTo>
                  <a:lnTo>
                    <a:pt x="63" y="34"/>
                  </a:lnTo>
                  <a:lnTo>
                    <a:pt x="66" y="34"/>
                  </a:lnTo>
                  <a:lnTo>
                    <a:pt x="70" y="34"/>
                  </a:lnTo>
                  <a:lnTo>
                    <a:pt x="76" y="34"/>
                  </a:lnTo>
                  <a:lnTo>
                    <a:pt x="80" y="34"/>
                  </a:lnTo>
                  <a:lnTo>
                    <a:pt x="83" y="34"/>
                  </a:lnTo>
                  <a:lnTo>
                    <a:pt x="87" y="34"/>
                  </a:lnTo>
                  <a:lnTo>
                    <a:pt x="91" y="34"/>
                  </a:lnTo>
                  <a:lnTo>
                    <a:pt x="95" y="34"/>
                  </a:lnTo>
                  <a:lnTo>
                    <a:pt x="99" y="32"/>
                  </a:lnTo>
                  <a:lnTo>
                    <a:pt x="102" y="32"/>
                  </a:lnTo>
                  <a:lnTo>
                    <a:pt x="106" y="32"/>
                  </a:lnTo>
                  <a:lnTo>
                    <a:pt x="110" y="32"/>
                  </a:lnTo>
                  <a:lnTo>
                    <a:pt x="114" y="30"/>
                  </a:lnTo>
                  <a:lnTo>
                    <a:pt x="116" y="30"/>
                  </a:lnTo>
                  <a:lnTo>
                    <a:pt x="120" y="28"/>
                  </a:lnTo>
                  <a:lnTo>
                    <a:pt x="123" y="28"/>
                  </a:lnTo>
                  <a:lnTo>
                    <a:pt x="125" y="26"/>
                  </a:lnTo>
                  <a:lnTo>
                    <a:pt x="129" y="26"/>
                  </a:lnTo>
                  <a:lnTo>
                    <a:pt x="133" y="24"/>
                  </a:lnTo>
                  <a:lnTo>
                    <a:pt x="135" y="24"/>
                  </a:lnTo>
                  <a:lnTo>
                    <a:pt x="137" y="24"/>
                  </a:lnTo>
                  <a:lnTo>
                    <a:pt x="141" y="23"/>
                  </a:lnTo>
                  <a:lnTo>
                    <a:pt x="142" y="21"/>
                  </a:lnTo>
                  <a:lnTo>
                    <a:pt x="144" y="19"/>
                  </a:lnTo>
                  <a:lnTo>
                    <a:pt x="148" y="17"/>
                  </a:lnTo>
                  <a:lnTo>
                    <a:pt x="152" y="15"/>
                  </a:lnTo>
                  <a:lnTo>
                    <a:pt x="154" y="11"/>
                  </a:lnTo>
                  <a:lnTo>
                    <a:pt x="158" y="7"/>
                  </a:lnTo>
                  <a:lnTo>
                    <a:pt x="158" y="5"/>
                  </a:lnTo>
                  <a:lnTo>
                    <a:pt x="158" y="2"/>
                  </a:lnTo>
                  <a:lnTo>
                    <a:pt x="158" y="2"/>
                  </a:lnTo>
                  <a:close/>
                </a:path>
              </a:pathLst>
            </a:custGeom>
            <a:solidFill>
              <a:srgbClr val="96DE0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Freeform 212"/>
            <p:cNvSpPr>
              <a:spLocks/>
            </p:cNvSpPr>
            <p:nvPr userDrawn="1"/>
          </p:nvSpPr>
          <p:spPr bwMode="auto">
            <a:xfrm>
              <a:off x="2678" y="1809"/>
              <a:ext cx="79" cy="20"/>
            </a:xfrm>
            <a:custGeom>
              <a:avLst/>
              <a:gdLst>
                <a:gd name="T0" fmla="*/ 158 w 158"/>
                <a:gd name="T1" fmla="*/ 2 h 40"/>
                <a:gd name="T2" fmla="*/ 154 w 158"/>
                <a:gd name="T3" fmla="*/ 0 h 40"/>
                <a:gd name="T4" fmla="*/ 144 w 158"/>
                <a:gd name="T5" fmla="*/ 0 h 40"/>
                <a:gd name="T6" fmla="*/ 139 w 158"/>
                <a:gd name="T7" fmla="*/ 0 h 40"/>
                <a:gd name="T8" fmla="*/ 133 w 158"/>
                <a:gd name="T9" fmla="*/ 0 h 40"/>
                <a:gd name="T10" fmla="*/ 127 w 158"/>
                <a:gd name="T11" fmla="*/ 0 h 40"/>
                <a:gd name="T12" fmla="*/ 124 w 158"/>
                <a:gd name="T13" fmla="*/ 0 h 40"/>
                <a:gd name="T14" fmla="*/ 118 w 158"/>
                <a:gd name="T15" fmla="*/ 0 h 40"/>
                <a:gd name="T16" fmla="*/ 112 w 158"/>
                <a:gd name="T17" fmla="*/ 0 h 40"/>
                <a:gd name="T18" fmla="*/ 108 w 158"/>
                <a:gd name="T19" fmla="*/ 0 h 40"/>
                <a:gd name="T20" fmla="*/ 103 w 158"/>
                <a:gd name="T21" fmla="*/ 0 h 40"/>
                <a:gd name="T22" fmla="*/ 97 w 158"/>
                <a:gd name="T23" fmla="*/ 0 h 40"/>
                <a:gd name="T24" fmla="*/ 91 w 158"/>
                <a:gd name="T25" fmla="*/ 0 h 40"/>
                <a:gd name="T26" fmla="*/ 87 w 158"/>
                <a:gd name="T27" fmla="*/ 0 h 40"/>
                <a:gd name="T28" fmla="*/ 82 w 158"/>
                <a:gd name="T29" fmla="*/ 0 h 40"/>
                <a:gd name="T30" fmla="*/ 76 w 158"/>
                <a:gd name="T31" fmla="*/ 0 h 40"/>
                <a:gd name="T32" fmla="*/ 70 w 158"/>
                <a:gd name="T33" fmla="*/ 0 h 40"/>
                <a:gd name="T34" fmla="*/ 65 w 158"/>
                <a:gd name="T35" fmla="*/ 0 h 40"/>
                <a:gd name="T36" fmla="*/ 59 w 158"/>
                <a:gd name="T37" fmla="*/ 0 h 40"/>
                <a:gd name="T38" fmla="*/ 53 w 158"/>
                <a:gd name="T39" fmla="*/ 0 h 40"/>
                <a:gd name="T40" fmla="*/ 47 w 158"/>
                <a:gd name="T41" fmla="*/ 0 h 40"/>
                <a:gd name="T42" fmla="*/ 42 w 158"/>
                <a:gd name="T43" fmla="*/ 0 h 40"/>
                <a:gd name="T44" fmla="*/ 38 w 158"/>
                <a:gd name="T45" fmla="*/ 0 h 40"/>
                <a:gd name="T46" fmla="*/ 32 w 158"/>
                <a:gd name="T47" fmla="*/ 0 h 40"/>
                <a:gd name="T48" fmla="*/ 27 w 158"/>
                <a:gd name="T49" fmla="*/ 0 h 40"/>
                <a:gd name="T50" fmla="*/ 21 w 158"/>
                <a:gd name="T51" fmla="*/ 0 h 40"/>
                <a:gd name="T52" fmla="*/ 11 w 158"/>
                <a:gd name="T53" fmla="*/ 0 h 40"/>
                <a:gd name="T54" fmla="*/ 4 w 158"/>
                <a:gd name="T55" fmla="*/ 0 h 40"/>
                <a:gd name="T56" fmla="*/ 0 w 158"/>
                <a:gd name="T57" fmla="*/ 0 h 40"/>
                <a:gd name="T58" fmla="*/ 0 w 158"/>
                <a:gd name="T59" fmla="*/ 5 h 40"/>
                <a:gd name="T60" fmla="*/ 4 w 158"/>
                <a:gd name="T61" fmla="*/ 13 h 40"/>
                <a:gd name="T62" fmla="*/ 9 w 158"/>
                <a:gd name="T63" fmla="*/ 19 h 40"/>
                <a:gd name="T64" fmla="*/ 15 w 158"/>
                <a:gd name="T65" fmla="*/ 24 h 40"/>
                <a:gd name="T66" fmla="*/ 21 w 158"/>
                <a:gd name="T67" fmla="*/ 26 h 40"/>
                <a:gd name="T68" fmla="*/ 25 w 158"/>
                <a:gd name="T69" fmla="*/ 30 h 40"/>
                <a:gd name="T70" fmla="*/ 32 w 158"/>
                <a:gd name="T71" fmla="*/ 32 h 40"/>
                <a:gd name="T72" fmla="*/ 38 w 158"/>
                <a:gd name="T73" fmla="*/ 34 h 40"/>
                <a:gd name="T74" fmla="*/ 44 w 158"/>
                <a:gd name="T75" fmla="*/ 36 h 40"/>
                <a:gd name="T76" fmla="*/ 51 w 158"/>
                <a:gd name="T77" fmla="*/ 36 h 40"/>
                <a:gd name="T78" fmla="*/ 59 w 158"/>
                <a:gd name="T79" fmla="*/ 38 h 40"/>
                <a:gd name="T80" fmla="*/ 66 w 158"/>
                <a:gd name="T81" fmla="*/ 38 h 40"/>
                <a:gd name="T82" fmla="*/ 74 w 158"/>
                <a:gd name="T83" fmla="*/ 40 h 40"/>
                <a:gd name="T84" fmla="*/ 82 w 158"/>
                <a:gd name="T85" fmla="*/ 40 h 40"/>
                <a:gd name="T86" fmla="*/ 91 w 158"/>
                <a:gd name="T87" fmla="*/ 38 h 40"/>
                <a:gd name="T88" fmla="*/ 99 w 158"/>
                <a:gd name="T89" fmla="*/ 38 h 40"/>
                <a:gd name="T90" fmla="*/ 104 w 158"/>
                <a:gd name="T91" fmla="*/ 36 h 40"/>
                <a:gd name="T92" fmla="*/ 112 w 158"/>
                <a:gd name="T93" fmla="*/ 36 h 40"/>
                <a:gd name="T94" fmla="*/ 118 w 158"/>
                <a:gd name="T95" fmla="*/ 34 h 40"/>
                <a:gd name="T96" fmla="*/ 125 w 158"/>
                <a:gd name="T97" fmla="*/ 32 h 40"/>
                <a:gd name="T98" fmla="*/ 131 w 158"/>
                <a:gd name="T99" fmla="*/ 30 h 40"/>
                <a:gd name="T100" fmla="*/ 137 w 158"/>
                <a:gd name="T101" fmla="*/ 26 h 40"/>
                <a:gd name="T102" fmla="*/ 143 w 158"/>
                <a:gd name="T103" fmla="*/ 24 h 40"/>
                <a:gd name="T104" fmla="*/ 148 w 158"/>
                <a:gd name="T105" fmla="*/ 19 h 40"/>
                <a:gd name="T106" fmla="*/ 154 w 158"/>
                <a:gd name="T107" fmla="*/ 13 h 40"/>
                <a:gd name="T108" fmla="*/ 156 w 158"/>
                <a:gd name="T109" fmla="*/ 5 h 40"/>
                <a:gd name="T110" fmla="*/ 158 w 158"/>
                <a:gd name="T111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" h="40">
                  <a:moveTo>
                    <a:pt x="158" y="3"/>
                  </a:moveTo>
                  <a:lnTo>
                    <a:pt x="158" y="2"/>
                  </a:lnTo>
                  <a:lnTo>
                    <a:pt x="158" y="0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3" y="22"/>
                  </a:lnTo>
                  <a:lnTo>
                    <a:pt x="15" y="24"/>
                  </a:lnTo>
                  <a:lnTo>
                    <a:pt x="17" y="24"/>
                  </a:lnTo>
                  <a:lnTo>
                    <a:pt x="21" y="26"/>
                  </a:lnTo>
                  <a:lnTo>
                    <a:pt x="23" y="28"/>
                  </a:lnTo>
                  <a:lnTo>
                    <a:pt x="25" y="30"/>
                  </a:lnTo>
                  <a:lnTo>
                    <a:pt x="28" y="30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7" y="36"/>
                  </a:lnTo>
                  <a:lnTo>
                    <a:pt x="51" y="36"/>
                  </a:lnTo>
                  <a:lnTo>
                    <a:pt x="55" y="38"/>
                  </a:lnTo>
                  <a:lnTo>
                    <a:pt x="59" y="38"/>
                  </a:lnTo>
                  <a:lnTo>
                    <a:pt x="63" y="38"/>
                  </a:lnTo>
                  <a:lnTo>
                    <a:pt x="66" y="38"/>
                  </a:lnTo>
                  <a:lnTo>
                    <a:pt x="70" y="40"/>
                  </a:lnTo>
                  <a:lnTo>
                    <a:pt x="74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7" y="40"/>
                  </a:lnTo>
                  <a:lnTo>
                    <a:pt x="91" y="38"/>
                  </a:lnTo>
                  <a:lnTo>
                    <a:pt x="95" y="38"/>
                  </a:lnTo>
                  <a:lnTo>
                    <a:pt x="99" y="38"/>
                  </a:lnTo>
                  <a:lnTo>
                    <a:pt x="103" y="38"/>
                  </a:lnTo>
                  <a:lnTo>
                    <a:pt x="104" y="36"/>
                  </a:lnTo>
                  <a:lnTo>
                    <a:pt x="110" y="36"/>
                  </a:lnTo>
                  <a:lnTo>
                    <a:pt x="112" y="36"/>
                  </a:lnTo>
                  <a:lnTo>
                    <a:pt x="116" y="34"/>
                  </a:lnTo>
                  <a:lnTo>
                    <a:pt x="118" y="34"/>
                  </a:lnTo>
                  <a:lnTo>
                    <a:pt x="122" y="32"/>
                  </a:lnTo>
                  <a:lnTo>
                    <a:pt x="125" y="32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5" y="28"/>
                  </a:lnTo>
                  <a:lnTo>
                    <a:pt x="137" y="26"/>
                  </a:lnTo>
                  <a:lnTo>
                    <a:pt x="139" y="24"/>
                  </a:lnTo>
                  <a:lnTo>
                    <a:pt x="143" y="24"/>
                  </a:lnTo>
                  <a:lnTo>
                    <a:pt x="144" y="22"/>
                  </a:lnTo>
                  <a:lnTo>
                    <a:pt x="148" y="19"/>
                  </a:lnTo>
                  <a:lnTo>
                    <a:pt x="152" y="17"/>
                  </a:lnTo>
                  <a:lnTo>
                    <a:pt x="154" y="13"/>
                  </a:lnTo>
                  <a:lnTo>
                    <a:pt x="156" y="9"/>
                  </a:lnTo>
                  <a:lnTo>
                    <a:pt x="156" y="5"/>
                  </a:lnTo>
                  <a:lnTo>
                    <a:pt x="158" y="3"/>
                  </a:lnTo>
                  <a:lnTo>
                    <a:pt x="158" y="3"/>
                  </a:lnTo>
                  <a:close/>
                </a:path>
              </a:pathLst>
            </a:custGeom>
            <a:solidFill>
              <a:srgbClr val="00C24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213"/>
            <p:cNvSpPr>
              <a:spLocks/>
            </p:cNvSpPr>
            <p:nvPr userDrawn="1"/>
          </p:nvSpPr>
          <p:spPr bwMode="auto">
            <a:xfrm>
              <a:off x="2699" y="1808"/>
              <a:ext cx="40" cy="10"/>
            </a:xfrm>
            <a:custGeom>
              <a:avLst/>
              <a:gdLst>
                <a:gd name="T0" fmla="*/ 80 w 80"/>
                <a:gd name="T1" fmla="*/ 4 h 21"/>
                <a:gd name="T2" fmla="*/ 78 w 80"/>
                <a:gd name="T3" fmla="*/ 2 h 21"/>
                <a:gd name="T4" fmla="*/ 78 w 80"/>
                <a:gd name="T5" fmla="*/ 2 h 21"/>
                <a:gd name="T6" fmla="*/ 74 w 80"/>
                <a:gd name="T7" fmla="*/ 2 h 21"/>
                <a:gd name="T8" fmla="*/ 70 w 80"/>
                <a:gd name="T9" fmla="*/ 2 h 21"/>
                <a:gd name="T10" fmla="*/ 64 w 80"/>
                <a:gd name="T11" fmla="*/ 2 h 21"/>
                <a:gd name="T12" fmla="*/ 61 w 80"/>
                <a:gd name="T13" fmla="*/ 2 h 21"/>
                <a:gd name="T14" fmla="*/ 57 w 80"/>
                <a:gd name="T15" fmla="*/ 2 h 21"/>
                <a:gd name="T16" fmla="*/ 55 w 80"/>
                <a:gd name="T17" fmla="*/ 2 h 21"/>
                <a:gd name="T18" fmla="*/ 53 w 80"/>
                <a:gd name="T19" fmla="*/ 2 h 21"/>
                <a:gd name="T20" fmla="*/ 49 w 80"/>
                <a:gd name="T21" fmla="*/ 2 h 21"/>
                <a:gd name="T22" fmla="*/ 47 w 80"/>
                <a:gd name="T23" fmla="*/ 2 h 21"/>
                <a:gd name="T24" fmla="*/ 43 w 80"/>
                <a:gd name="T25" fmla="*/ 2 h 21"/>
                <a:gd name="T26" fmla="*/ 42 w 80"/>
                <a:gd name="T27" fmla="*/ 2 h 21"/>
                <a:gd name="T28" fmla="*/ 38 w 80"/>
                <a:gd name="T29" fmla="*/ 2 h 21"/>
                <a:gd name="T30" fmla="*/ 36 w 80"/>
                <a:gd name="T31" fmla="*/ 0 h 21"/>
                <a:gd name="T32" fmla="*/ 32 w 80"/>
                <a:gd name="T33" fmla="*/ 0 h 21"/>
                <a:gd name="T34" fmla="*/ 30 w 80"/>
                <a:gd name="T35" fmla="*/ 0 h 21"/>
                <a:gd name="T36" fmla="*/ 28 w 80"/>
                <a:gd name="T37" fmla="*/ 0 h 21"/>
                <a:gd name="T38" fmla="*/ 24 w 80"/>
                <a:gd name="T39" fmla="*/ 0 h 21"/>
                <a:gd name="T40" fmla="*/ 23 w 80"/>
                <a:gd name="T41" fmla="*/ 0 h 21"/>
                <a:gd name="T42" fmla="*/ 19 w 80"/>
                <a:gd name="T43" fmla="*/ 0 h 21"/>
                <a:gd name="T44" fmla="*/ 17 w 80"/>
                <a:gd name="T45" fmla="*/ 0 h 21"/>
                <a:gd name="T46" fmla="*/ 13 w 80"/>
                <a:gd name="T47" fmla="*/ 0 h 21"/>
                <a:gd name="T48" fmla="*/ 7 w 80"/>
                <a:gd name="T49" fmla="*/ 0 h 21"/>
                <a:gd name="T50" fmla="*/ 4 w 80"/>
                <a:gd name="T51" fmla="*/ 0 h 21"/>
                <a:gd name="T52" fmla="*/ 0 w 80"/>
                <a:gd name="T53" fmla="*/ 0 h 21"/>
                <a:gd name="T54" fmla="*/ 0 w 80"/>
                <a:gd name="T55" fmla="*/ 2 h 21"/>
                <a:gd name="T56" fmla="*/ 0 w 80"/>
                <a:gd name="T57" fmla="*/ 4 h 21"/>
                <a:gd name="T58" fmla="*/ 0 w 80"/>
                <a:gd name="T59" fmla="*/ 5 h 21"/>
                <a:gd name="T60" fmla="*/ 4 w 80"/>
                <a:gd name="T61" fmla="*/ 9 h 21"/>
                <a:gd name="T62" fmla="*/ 5 w 80"/>
                <a:gd name="T63" fmla="*/ 11 h 21"/>
                <a:gd name="T64" fmla="*/ 7 w 80"/>
                <a:gd name="T65" fmla="*/ 11 h 21"/>
                <a:gd name="T66" fmla="*/ 9 w 80"/>
                <a:gd name="T67" fmla="*/ 13 h 21"/>
                <a:gd name="T68" fmla="*/ 11 w 80"/>
                <a:gd name="T69" fmla="*/ 15 h 21"/>
                <a:gd name="T70" fmla="*/ 15 w 80"/>
                <a:gd name="T71" fmla="*/ 17 h 21"/>
                <a:gd name="T72" fmla="*/ 17 w 80"/>
                <a:gd name="T73" fmla="*/ 17 h 21"/>
                <a:gd name="T74" fmla="*/ 21 w 80"/>
                <a:gd name="T75" fmla="*/ 19 h 21"/>
                <a:gd name="T76" fmla="*/ 24 w 80"/>
                <a:gd name="T77" fmla="*/ 19 h 21"/>
                <a:gd name="T78" fmla="*/ 28 w 80"/>
                <a:gd name="T79" fmla="*/ 19 h 21"/>
                <a:gd name="T80" fmla="*/ 32 w 80"/>
                <a:gd name="T81" fmla="*/ 21 h 21"/>
                <a:gd name="T82" fmla="*/ 36 w 80"/>
                <a:gd name="T83" fmla="*/ 21 h 21"/>
                <a:gd name="T84" fmla="*/ 40 w 80"/>
                <a:gd name="T85" fmla="*/ 21 h 21"/>
                <a:gd name="T86" fmla="*/ 43 w 80"/>
                <a:gd name="T87" fmla="*/ 21 h 21"/>
                <a:gd name="T88" fmla="*/ 47 w 80"/>
                <a:gd name="T89" fmla="*/ 21 h 21"/>
                <a:gd name="T90" fmla="*/ 51 w 80"/>
                <a:gd name="T91" fmla="*/ 19 h 21"/>
                <a:gd name="T92" fmla="*/ 55 w 80"/>
                <a:gd name="T93" fmla="*/ 19 h 21"/>
                <a:gd name="T94" fmla="*/ 59 w 80"/>
                <a:gd name="T95" fmla="*/ 19 h 21"/>
                <a:gd name="T96" fmla="*/ 61 w 80"/>
                <a:gd name="T97" fmla="*/ 17 h 21"/>
                <a:gd name="T98" fmla="*/ 64 w 80"/>
                <a:gd name="T99" fmla="*/ 17 h 21"/>
                <a:gd name="T100" fmla="*/ 68 w 80"/>
                <a:gd name="T101" fmla="*/ 15 h 21"/>
                <a:gd name="T102" fmla="*/ 70 w 80"/>
                <a:gd name="T103" fmla="*/ 13 h 21"/>
                <a:gd name="T104" fmla="*/ 72 w 80"/>
                <a:gd name="T105" fmla="*/ 11 h 21"/>
                <a:gd name="T106" fmla="*/ 74 w 80"/>
                <a:gd name="T107" fmla="*/ 11 h 21"/>
                <a:gd name="T108" fmla="*/ 76 w 80"/>
                <a:gd name="T109" fmla="*/ 9 h 21"/>
                <a:gd name="T110" fmla="*/ 78 w 80"/>
                <a:gd name="T111" fmla="*/ 5 h 21"/>
                <a:gd name="T112" fmla="*/ 80 w 80"/>
                <a:gd name="T113" fmla="*/ 4 h 21"/>
                <a:gd name="T114" fmla="*/ 80 w 80"/>
                <a:gd name="T11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" h="21">
                  <a:moveTo>
                    <a:pt x="80" y="4"/>
                  </a:moveTo>
                  <a:lnTo>
                    <a:pt x="78" y="2"/>
                  </a:lnTo>
                  <a:lnTo>
                    <a:pt x="78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9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5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21" y="19"/>
                  </a:lnTo>
                  <a:lnTo>
                    <a:pt x="24" y="19"/>
                  </a:lnTo>
                  <a:lnTo>
                    <a:pt x="28" y="19"/>
                  </a:lnTo>
                  <a:lnTo>
                    <a:pt x="32" y="21"/>
                  </a:lnTo>
                  <a:lnTo>
                    <a:pt x="36" y="21"/>
                  </a:lnTo>
                  <a:lnTo>
                    <a:pt x="40" y="21"/>
                  </a:lnTo>
                  <a:lnTo>
                    <a:pt x="43" y="21"/>
                  </a:lnTo>
                  <a:lnTo>
                    <a:pt x="47" y="21"/>
                  </a:lnTo>
                  <a:lnTo>
                    <a:pt x="51" y="19"/>
                  </a:lnTo>
                  <a:lnTo>
                    <a:pt x="55" y="19"/>
                  </a:lnTo>
                  <a:lnTo>
                    <a:pt x="59" y="19"/>
                  </a:lnTo>
                  <a:lnTo>
                    <a:pt x="61" y="17"/>
                  </a:lnTo>
                  <a:lnTo>
                    <a:pt x="64" y="17"/>
                  </a:lnTo>
                  <a:lnTo>
                    <a:pt x="68" y="15"/>
                  </a:lnTo>
                  <a:lnTo>
                    <a:pt x="70" y="13"/>
                  </a:lnTo>
                  <a:lnTo>
                    <a:pt x="72" y="11"/>
                  </a:lnTo>
                  <a:lnTo>
                    <a:pt x="74" y="11"/>
                  </a:lnTo>
                  <a:lnTo>
                    <a:pt x="76" y="9"/>
                  </a:lnTo>
                  <a:lnTo>
                    <a:pt x="78" y="5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solidFill>
              <a:srgbClr val="00FF0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214"/>
            <p:cNvSpPr>
              <a:spLocks/>
            </p:cNvSpPr>
            <p:nvPr userDrawn="1"/>
          </p:nvSpPr>
          <p:spPr bwMode="auto">
            <a:xfrm>
              <a:off x="2586" y="1798"/>
              <a:ext cx="54" cy="55"/>
            </a:xfrm>
            <a:custGeom>
              <a:avLst/>
              <a:gdLst>
                <a:gd name="T0" fmla="*/ 57 w 108"/>
                <a:gd name="T1" fmla="*/ 108 h 108"/>
                <a:gd name="T2" fmla="*/ 62 w 108"/>
                <a:gd name="T3" fmla="*/ 106 h 108"/>
                <a:gd name="T4" fmla="*/ 66 w 108"/>
                <a:gd name="T5" fmla="*/ 106 h 108"/>
                <a:gd name="T6" fmla="*/ 72 w 108"/>
                <a:gd name="T7" fmla="*/ 104 h 108"/>
                <a:gd name="T8" fmla="*/ 79 w 108"/>
                <a:gd name="T9" fmla="*/ 100 h 108"/>
                <a:gd name="T10" fmla="*/ 89 w 108"/>
                <a:gd name="T11" fmla="*/ 95 h 108"/>
                <a:gd name="T12" fmla="*/ 95 w 108"/>
                <a:gd name="T13" fmla="*/ 87 h 108"/>
                <a:gd name="T14" fmla="*/ 102 w 108"/>
                <a:gd name="T15" fmla="*/ 78 h 108"/>
                <a:gd name="T16" fmla="*/ 104 w 108"/>
                <a:gd name="T17" fmla="*/ 72 h 108"/>
                <a:gd name="T18" fmla="*/ 106 w 108"/>
                <a:gd name="T19" fmla="*/ 66 h 108"/>
                <a:gd name="T20" fmla="*/ 108 w 108"/>
                <a:gd name="T21" fmla="*/ 61 h 108"/>
                <a:gd name="T22" fmla="*/ 108 w 108"/>
                <a:gd name="T23" fmla="*/ 55 h 108"/>
                <a:gd name="T24" fmla="*/ 108 w 108"/>
                <a:gd name="T25" fmla="*/ 51 h 108"/>
                <a:gd name="T26" fmla="*/ 108 w 108"/>
                <a:gd name="T27" fmla="*/ 45 h 108"/>
                <a:gd name="T28" fmla="*/ 106 w 108"/>
                <a:gd name="T29" fmla="*/ 40 h 108"/>
                <a:gd name="T30" fmla="*/ 104 w 108"/>
                <a:gd name="T31" fmla="*/ 34 h 108"/>
                <a:gd name="T32" fmla="*/ 102 w 108"/>
                <a:gd name="T33" fmla="*/ 26 h 108"/>
                <a:gd name="T34" fmla="*/ 95 w 108"/>
                <a:gd name="T35" fmla="*/ 19 h 108"/>
                <a:gd name="T36" fmla="*/ 89 w 108"/>
                <a:gd name="T37" fmla="*/ 11 h 108"/>
                <a:gd name="T38" fmla="*/ 79 w 108"/>
                <a:gd name="T39" fmla="*/ 5 h 108"/>
                <a:gd name="T40" fmla="*/ 72 w 108"/>
                <a:gd name="T41" fmla="*/ 2 h 108"/>
                <a:gd name="T42" fmla="*/ 66 w 108"/>
                <a:gd name="T43" fmla="*/ 0 h 108"/>
                <a:gd name="T44" fmla="*/ 62 w 108"/>
                <a:gd name="T45" fmla="*/ 0 h 108"/>
                <a:gd name="T46" fmla="*/ 57 w 108"/>
                <a:gd name="T47" fmla="*/ 0 h 108"/>
                <a:gd name="T48" fmla="*/ 51 w 108"/>
                <a:gd name="T49" fmla="*/ 0 h 108"/>
                <a:gd name="T50" fmla="*/ 45 w 108"/>
                <a:gd name="T51" fmla="*/ 0 h 108"/>
                <a:gd name="T52" fmla="*/ 39 w 108"/>
                <a:gd name="T53" fmla="*/ 0 h 108"/>
                <a:gd name="T54" fmla="*/ 36 w 108"/>
                <a:gd name="T55" fmla="*/ 2 h 108"/>
                <a:gd name="T56" fmla="*/ 30 w 108"/>
                <a:gd name="T57" fmla="*/ 4 h 108"/>
                <a:gd name="T58" fmla="*/ 26 w 108"/>
                <a:gd name="T59" fmla="*/ 7 h 108"/>
                <a:gd name="T60" fmla="*/ 19 w 108"/>
                <a:gd name="T61" fmla="*/ 11 h 108"/>
                <a:gd name="T62" fmla="*/ 11 w 108"/>
                <a:gd name="T63" fmla="*/ 19 h 108"/>
                <a:gd name="T64" fmla="*/ 5 w 108"/>
                <a:gd name="T65" fmla="*/ 26 h 108"/>
                <a:gd name="T66" fmla="*/ 1 w 108"/>
                <a:gd name="T67" fmla="*/ 34 h 108"/>
                <a:gd name="T68" fmla="*/ 1 w 108"/>
                <a:gd name="T69" fmla="*/ 40 h 108"/>
                <a:gd name="T70" fmla="*/ 0 w 108"/>
                <a:gd name="T71" fmla="*/ 45 h 108"/>
                <a:gd name="T72" fmla="*/ 0 w 108"/>
                <a:gd name="T73" fmla="*/ 51 h 108"/>
                <a:gd name="T74" fmla="*/ 0 w 108"/>
                <a:gd name="T75" fmla="*/ 55 h 108"/>
                <a:gd name="T76" fmla="*/ 0 w 108"/>
                <a:gd name="T77" fmla="*/ 61 h 108"/>
                <a:gd name="T78" fmla="*/ 1 w 108"/>
                <a:gd name="T79" fmla="*/ 66 h 108"/>
                <a:gd name="T80" fmla="*/ 1 w 108"/>
                <a:gd name="T81" fmla="*/ 72 h 108"/>
                <a:gd name="T82" fmla="*/ 5 w 108"/>
                <a:gd name="T83" fmla="*/ 78 h 108"/>
                <a:gd name="T84" fmla="*/ 11 w 108"/>
                <a:gd name="T85" fmla="*/ 87 h 108"/>
                <a:gd name="T86" fmla="*/ 19 w 108"/>
                <a:gd name="T87" fmla="*/ 95 h 108"/>
                <a:gd name="T88" fmla="*/ 26 w 108"/>
                <a:gd name="T89" fmla="*/ 99 h 108"/>
                <a:gd name="T90" fmla="*/ 30 w 108"/>
                <a:gd name="T91" fmla="*/ 102 h 108"/>
                <a:gd name="T92" fmla="*/ 36 w 108"/>
                <a:gd name="T93" fmla="*/ 104 h 108"/>
                <a:gd name="T94" fmla="*/ 39 w 108"/>
                <a:gd name="T95" fmla="*/ 106 h 108"/>
                <a:gd name="T96" fmla="*/ 45 w 108"/>
                <a:gd name="T97" fmla="*/ 106 h 108"/>
                <a:gd name="T98" fmla="*/ 51 w 108"/>
                <a:gd name="T99" fmla="*/ 108 h 108"/>
                <a:gd name="T100" fmla="*/ 55 w 108"/>
                <a:gd name="T10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" h="108">
                  <a:moveTo>
                    <a:pt x="55" y="108"/>
                  </a:moveTo>
                  <a:lnTo>
                    <a:pt x="57" y="108"/>
                  </a:lnTo>
                  <a:lnTo>
                    <a:pt x="58" y="108"/>
                  </a:lnTo>
                  <a:lnTo>
                    <a:pt x="62" y="106"/>
                  </a:lnTo>
                  <a:lnTo>
                    <a:pt x="64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2" y="104"/>
                  </a:lnTo>
                  <a:lnTo>
                    <a:pt x="76" y="102"/>
                  </a:lnTo>
                  <a:lnTo>
                    <a:pt x="79" y="100"/>
                  </a:lnTo>
                  <a:lnTo>
                    <a:pt x="85" y="99"/>
                  </a:lnTo>
                  <a:lnTo>
                    <a:pt x="89" y="95"/>
                  </a:lnTo>
                  <a:lnTo>
                    <a:pt x="93" y="91"/>
                  </a:lnTo>
                  <a:lnTo>
                    <a:pt x="95" y="87"/>
                  </a:lnTo>
                  <a:lnTo>
                    <a:pt x="98" y="83"/>
                  </a:lnTo>
                  <a:lnTo>
                    <a:pt x="102" y="78"/>
                  </a:lnTo>
                  <a:lnTo>
                    <a:pt x="104" y="74"/>
                  </a:lnTo>
                  <a:lnTo>
                    <a:pt x="104" y="72"/>
                  </a:lnTo>
                  <a:lnTo>
                    <a:pt x="106" y="68"/>
                  </a:lnTo>
                  <a:lnTo>
                    <a:pt x="106" y="66"/>
                  </a:lnTo>
                  <a:lnTo>
                    <a:pt x="108" y="64"/>
                  </a:lnTo>
                  <a:lnTo>
                    <a:pt x="108" y="61"/>
                  </a:lnTo>
                  <a:lnTo>
                    <a:pt x="108" y="59"/>
                  </a:lnTo>
                  <a:lnTo>
                    <a:pt x="108" y="55"/>
                  </a:lnTo>
                  <a:lnTo>
                    <a:pt x="108" y="53"/>
                  </a:lnTo>
                  <a:lnTo>
                    <a:pt x="108" y="51"/>
                  </a:lnTo>
                  <a:lnTo>
                    <a:pt x="108" y="47"/>
                  </a:lnTo>
                  <a:lnTo>
                    <a:pt x="108" y="45"/>
                  </a:lnTo>
                  <a:lnTo>
                    <a:pt x="108" y="42"/>
                  </a:lnTo>
                  <a:lnTo>
                    <a:pt x="106" y="40"/>
                  </a:lnTo>
                  <a:lnTo>
                    <a:pt x="106" y="38"/>
                  </a:lnTo>
                  <a:lnTo>
                    <a:pt x="104" y="34"/>
                  </a:lnTo>
                  <a:lnTo>
                    <a:pt x="104" y="32"/>
                  </a:lnTo>
                  <a:lnTo>
                    <a:pt x="102" y="26"/>
                  </a:lnTo>
                  <a:lnTo>
                    <a:pt x="98" y="23"/>
                  </a:lnTo>
                  <a:lnTo>
                    <a:pt x="95" y="19"/>
                  </a:lnTo>
                  <a:lnTo>
                    <a:pt x="93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79" y="5"/>
                  </a:lnTo>
                  <a:lnTo>
                    <a:pt x="76" y="4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8" y="5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5" y="26"/>
                  </a:lnTo>
                  <a:lnTo>
                    <a:pt x="3" y="32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1" y="64"/>
                  </a:lnTo>
                  <a:lnTo>
                    <a:pt x="1" y="66"/>
                  </a:lnTo>
                  <a:lnTo>
                    <a:pt x="1" y="68"/>
                  </a:lnTo>
                  <a:lnTo>
                    <a:pt x="1" y="72"/>
                  </a:lnTo>
                  <a:lnTo>
                    <a:pt x="3" y="74"/>
                  </a:lnTo>
                  <a:lnTo>
                    <a:pt x="5" y="78"/>
                  </a:lnTo>
                  <a:lnTo>
                    <a:pt x="9" y="83"/>
                  </a:lnTo>
                  <a:lnTo>
                    <a:pt x="11" y="87"/>
                  </a:lnTo>
                  <a:lnTo>
                    <a:pt x="15" y="91"/>
                  </a:lnTo>
                  <a:lnTo>
                    <a:pt x="19" y="95"/>
                  </a:lnTo>
                  <a:lnTo>
                    <a:pt x="22" y="99"/>
                  </a:lnTo>
                  <a:lnTo>
                    <a:pt x="26" y="99"/>
                  </a:lnTo>
                  <a:lnTo>
                    <a:pt x="28" y="100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6" y="104"/>
                  </a:lnTo>
                  <a:lnTo>
                    <a:pt x="38" y="104"/>
                  </a:lnTo>
                  <a:lnTo>
                    <a:pt x="39" y="106"/>
                  </a:lnTo>
                  <a:lnTo>
                    <a:pt x="43" y="106"/>
                  </a:lnTo>
                  <a:lnTo>
                    <a:pt x="45" y="106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5" y="108"/>
                  </a:lnTo>
                  <a:lnTo>
                    <a:pt x="55" y="108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215"/>
            <p:cNvSpPr>
              <a:spLocks/>
            </p:cNvSpPr>
            <p:nvPr userDrawn="1"/>
          </p:nvSpPr>
          <p:spPr bwMode="auto">
            <a:xfrm>
              <a:off x="2601" y="1813"/>
              <a:ext cx="24" cy="25"/>
            </a:xfrm>
            <a:custGeom>
              <a:avLst/>
              <a:gdLst>
                <a:gd name="T0" fmla="*/ 25 w 49"/>
                <a:gd name="T1" fmla="*/ 52 h 52"/>
                <a:gd name="T2" fmla="*/ 29 w 49"/>
                <a:gd name="T3" fmla="*/ 50 h 52"/>
                <a:gd name="T4" fmla="*/ 34 w 49"/>
                <a:gd name="T5" fmla="*/ 50 h 52"/>
                <a:gd name="T6" fmla="*/ 38 w 49"/>
                <a:gd name="T7" fmla="*/ 46 h 52"/>
                <a:gd name="T8" fmla="*/ 42 w 49"/>
                <a:gd name="T9" fmla="*/ 44 h 52"/>
                <a:gd name="T10" fmla="*/ 44 w 49"/>
                <a:gd name="T11" fmla="*/ 40 h 52"/>
                <a:gd name="T12" fmla="*/ 48 w 49"/>
                <a:gd name="T13" fmla="*/ 36 h 52"/>
                <a:gd name="T14" fmla="*/ 48 w 49"/>
                <a:gd name="T15" fmla="*/ 31 h 52"/>
                <a:gd name="T16" fmla="*/ 49 w 49"/>
                <a:gd name="T17" fmla="*/ 27 h 52"/>
                <a:gd name="T18" fmla="*/ 49 w 49"/>
                <a:gd name="T19" fmla="*/ 25 h 52"/>
                <a:gd name="T20" fmla="*/ 48 w 49"/>
                <a:gd name="T21" fmla="*/ 21 h 52"/>
                <a:gd name="T22" fmla="*/ 48 w 49"/>
                <a:gd name="T23" fmla="*/ 19 h 52"/>
                <a:gd name="T24" fmla="*/ 48 w 49"/>
                <a:gd name="T25" fmla="*/ 17 h 52"/>
                <a:gd name="T26" fmla="*/ 44 w 49"/>
                <a:gd name="T27" fmla="*/ 12 h 52"/>
                <a:gd name="T28" fmla="*/ 42 w 49"/>
                <a:gd name="T29" fmla="*/ 8 h 52"/>
                <a:gd name="T30" fmla="*/ 38 w 49"/>
                <a:gd name="T31" fmla="*/ 4 h 52"/>
                <a:gd name="T32" fmla="*/ 34 w 49"/>
                <a:gd name="T33" fmla="*/ 2 h 52"/>
                <a:gd name="T34" fmla="*/ 29 w 49"/>
                <a:gd name="T35" fmla="*/ 0 h 52"/>
                <a:gd name="T36" fmla="*/ 25 w 49"/>
                <a:gd name="T37" fmla="*/ 0 h 52"/>
                <a:gd name="T38" fmla="*/ 21 w 49"/>
                <a:gd name="T39" fmla="*/ 0 h 52"/>
                <a:gd name="T40" fmla="*/ 19 w 49"/>
                <a:gd name="T41" fmla="*/ 0 h 52"/>
                <a:gd name="T42" fmla="*/ 17 w 49"/>
                <a:gd name="T43" fmla="*/ 2 h 52"/>
                <a:gd name="T44" fmla="*/ 15 w 49"/>
                <a:gd name="T45" fmla="*/ 2 h 52"/>
                <a:gd name="T46" fmla="*/ 11 w 49"/>
                <a:gd name="T47" fmla="*/ 4 h 52"/>
                <a:gd name="T48" fmla="*/ 8 w 49"/>
                <a:gd name="T49" fmla="*/ 8 h 52"/>
                <a:gd name="T50" fmla="*/ 4 w 49"/>
                <a:gd name="T51" fmla="*/ 12 h 52"/>
                <a:gd name="T52" fmla="*/ 2 w 49"/>
                <a:gd name="T53" fmla="*/ 17 h 52"/>
                <a:gd name="T54" fmla="*/ 0 w 49"/>
                <a:gd name="T55" fmla="*/ 19 h 52"/>
                <a:gd name="T56" fmla="*/ 0 w 49"/>
                <a:gd name="T57" fmla="*/ 21 h 52"/>
                <a:gd name="T58" fmla="*/ 0 w 49"/>
                <a:gd name="T59" fmla="*/ 25 h 52"/>
                <a:gd name="T60" fmla="*/ 0 w 49"/>
                <a:gd name="T61" fmla="*/ 27 h 52"/>
                <a:gd name="T62" fmla="*/ 0 w 49"/>
                <a:gd name="T63" fmla="*/ 31 h 52"/>
                <a:gd name="T64" fmla="*/ 2 w 49"/>
                <a:gd name="T65" fmla="*/ 36 h 52"/>
                <a:gd name="T66" fmla="*/ 4 w 49"/>
                <a:gd name="T67" fmla="*/ 40 h 52"/>
                <a:gd name="T68" fmla="*/ 8 w 49"/>
                <a:gd name="T69" fmla="*/ 44 h 52"/>
                <a:gd name="T70" fmla="*/ 11 w 49"/>
                <a:gd name="T71" fmla="*/ 46 h 52"/>
                <a:gd name="T72" fmla="*/ 15 w 49"/>
                <a:gd name="T73" fmla="*/ 50 h 52"/>
                <a:gd name="T74" fmla="*/ 17 w 49"/>
                <a:gd name="T75" fmla="*/ 50 h 52"/>
                <a:gd name="T76" fmla="*/ 19 w 49"/>
                <a:gd name="T77" fmla="*/ 50 h 52"/>
                <a:gd name="T78" fmla="*/ 21 w 49"/>
                <a:gd name="T79" fmla="*/ 52 h 52"/>
                <a:gd name="T80" fmla="*/ 25 w 49"/>
                <a:gd name="T81" fmla="*/ 52 h 52"/>
                <a:gd name="T82" fmla="*/ 25 w 49"/>
                <a:gd name="T8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52">
                  <a:moveTo>
                    <a:pt x="25" y="52"/>
                  </a:moveTo>
                  <a:lnTo>
                    <a:pt x="29" y="50"/>
                  </a:lnTo>
                  <a:lnTo>
                    <a:pt x="34" y="50"/>
                  </a:lnTo>
                  <a:lnTo>
                    <a:pt x="38" y="46"/>
                  </a:lnTo>
                  <a:lnTo>
                    <a:pt x="42" y="44"/>
                  </a:lnTo>
                  <a:lnTo>
                    <a:pt x="44" y="40"/>
                  </a:lnTo>
                  <a:lnTo>
                    <a:pt x="48" y="36"/>
                  </a:lnTo>
                  <a:lnTo>
                    <a:pt x="48" y="31"/>
                  </a:lnTo>
                  <a:lnTo>
                    <a:pt x="49" y="27"/>
                  </a:lnTo>
                  <a:lnTo>
                    <a:pt x="49" y="25"/>
                  </a:lnTo>
                  <a:lnTo>
                    <a:pt x="48" y="21"/>
                  </a:lnTo>
                  <a:lnTo>
                    <a:pt x="48" y="19"/>
                  </a:lnTo>
                  <a:lnTo>
                    <a:pt x="48" y="17"/>
                  </a:lnTo>
                  <a:lnTo>
                    <a:pt x="44" y="12"/>
                  </a:lnTo>
                  <a:lnTo>
                    <a:pt x="42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8" y="8"/>
                  </a:lnTo>
                  <a:lnTo>
                    <a:pt x="4" y="12"/>
                  </a:lnTo>
                  <a:lnTo>
                    <a:pt x="2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8" y="44"/>
                  </a:lnTo>
                  <a:lnTo>
                    <a:pt x="11" y="46"/>
                  </a:lnTo>
                  <a:lnTo>
                    <a:pt x="15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1" y="52"/>
                  </a:lnTo>
                  <a:lnTo>
                    <a:pt x="25" y="52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666666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216"/>
            <p:cNvSpPr>
              <a:spLocks/>
            </p:cNvSpPr>
            <p:nvPr userDrawn="1"/>
          </p:nvSpPr>
          <p:spPr bwMode="auto">
            <a:xfrm>
              <a:off x="2595" y="1708"/>
              <a:ext cx="390" cy="67"/>
            </a:xfrm>
            <a:custGeom>
              <a:avLst/>
              <a:gdLst>
                <a:gd name="T0" fmla="*/ 0 w 779"/>
                <a:gd name="T1" fmla="*/ 133 h 133"/>
                <a:gd name="T2" fmla="*/ 779 w 779"/>
                <a:gd name="T3" fmla="*/ 133 h 133"/>
                <a:gd name="T4" fmla="*/ 779 w 779"/>
                <a:gd name="T5" fmla="*/ 0 h 133"/>
                <a:gd name="T6" fmla="*/ 0 w 779"/>
                <a:gd name="T7" fmla="*/ 0 h 133"/>
                <a:gd name="T8" fmla="*/ 0 w 779"/>
                <a:gd name="T9" fmla="*/ 133 h 133"/>
                <a:gd name="T10" fmla="*/ 0 w 779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9" h="133">
                  <a:moveTo>
                    <a:pt x="0" y="133"/>
                  </a:moveTo>
                  <a:lnTo>
                    <a:pt x="779" y="133"/>
                  </a:lnTo>
                  <a:lnTo>
                    <a:pt x="779" y="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BFC9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217"/>
            <p:cNvSpPr>
              <a:spLocks/>
            </p:cNvSpPr>
            <p:nvPr userDrawn="1"/>
          </p:nvSpPr>
          <p:spPr bwMode="auto">
            <a:xfrm>
              <a:off x="2849" y="1807"/>
              <a:ext cx="40" cy="13"/>
            </a:xfrm>
            <a:custGeom>
              <a:avLst/>
              <a:gdLst>
                <a:gd name="T0" fmla="*/ 0 w 80"/>
                <a:gd name="T1" fmla="*/ 26 h 26"/>
                <a:gd name="T2" fmla="*/ 80 w 80"/>
                <a:gd name="T3" fmla="*/ 26 h 26"/>
                <a:gd name="T4" fmla="*/ 80 w 80"/>
                <a:gd name="T5" fmla="*/ 0 h 26"/>
                <a:gd name="T6" fmla="*/ 0 w 80"/>
                <a:gd name="T7" fmla="*/ 0 h 26"/>
                <a:gd name="T8" fmla="*/ 0 w 80"/>
                <a:gd name="T9" fmla="*/ 26 h 26"/>
                <a:gd name="T10" fmla="*/ 0 w 80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6">
                  <a:moveTo>
                    <a:pt x="0" y="26"/>
                  </a:moveTo>
                  <a:lnTo>
                    <a:pt x="80" y="26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3420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218"/>
            <p:cNvSpPr>
              <a:spLocks/>
            </p:cNvSpPr>
            <p:nvPr userDrawn="1"/>
          </p:nvSpPr>
          <p:spPr bwMode="auto">
            <a:xfrm>
              <a:off x="2571" y="2055"/>
              <a:ext cx="288" cy="63"/>
            </a:xfrm>
            <a:custGeom>
              <a:avLst/>
              <a:gdLst>
                <a:gd name="T0" fmla="*/ 0 w 576"/>
                <a:gd name="T1" fmla="*/ 125 h 125"/>
                <a:gd name="T2" fmla="*/ 576 w 576"/>
                <a:gd name="T3" fmla="*/ 125 h 125"/>
                <a:gd name="T4" fmla="*/ 576 w 576"/>
                <a:gd name="T5" fmla="*/ 0 h 125"/>
                <a:gd name="T6" fmla="*/ 0 w 576"/>
                <a:gd name="T7" fmla="*/ 0 h 125"/>
                <a:gd name="T8" fmla="*/ 0 w 576"/>
                <a:gd name="T9" fmla="*/ 125 h 125"/>
                <a:gd name="T10" fmla="*/ 0 w 57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" h="125">
                  <a:moveTo>
                    <a:pt x="0" y="125"/>
                  </a:moveTo>
                  <a:lnTo>
                    <a:pt x="576" y="125"/>
                  </a:lnTo>
                  <a:lnTo>
                    <a:pt x="576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BDCC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219"/>
            <p:cNvSpPr>
              <a:spLocks/>
            </p:cNvSpPr>
            <p:nvPr userDrawn="1"/>
          </p:nvSpPr>
          <p:spPr bwMode="auto">
            <a:xfrm>
              <a:off x="2585" y="2080"/>
              <a:ext cx="259" cy="15"/>
            </a:xfrm>
            <a:custGeom>
              <a:avLst/>
              <a:gdLst>
                <a:gd name="T0" fmla="*/ 0 w 517"/>
                <a:gd name="T1" fmla="*/ 31 h 31"/>
                <a:gd name="T2" fmla="*/ 517 w 517"/>
                <a:gd name="T3" fmla="*/ 31 h 31"/>
                <a:gd name="T4" fmla="*/ 517 w 517"/>
                <a:gd name="T5" fmla="*/ 0 h 31"/>
                <a:gd name="T6" fmla="*/ 0 w 517"/>
                <a:gd name="T7" fmla="*/ 0 h 31"/>
                <a:gd name="T8" fmla="*/ 0 w 517"/>
                <a:gd name="T9" fmla="*/ 31 h 31"/>
                <a:gd name="T10" fmla="*/ 0 w 517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31">
                  <a:moveTo>
                    <a:pt x="0" y="31"/>
                  </a:moveTo>
                  <a:lnTo>
                    <a:pt x="517" y="31"/>
                  </a:lnTo>
                  <a:lnTo>
                    <a:pt x="517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BABDA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220"/>
            <p:cNvSpPr>
              <a:spLocks/>
            </p:cNvSpPr>
            <p:nvPr userDrawn="1"/>
          </p:nvSpPr>
          <p:spPr bwMode="auto">
            <a:xfrm>
              <a:off x="2572" y="2173"/>
              <a:ext cx="269" cy="90"/>
            </a:xfrm>
            <a:custGeom>
              <a:avLst/>
              <a:gdLst>
                <a:gd name="T0" fmla="*/ 0 w 538"/>
                <a:gd name="T1" fmla="*/ 180 h 180"/>
                <a:gd name="T2" fmla="*/ 538 w 538"/>
                <a:gd name="T3" fmla="*/ 180 h 180"/>
                <a:gd name="T4" fmla="*/ 538 w 538"/>
                <a:gd name="T5" fmla="*/ 0 h 180"/>
                <a:gd name="T6" fmla="*/ 0 w 538"/>
                <a:gd name="T7" fmla="*/ 0 h 180"/>
                <a:gd name="T8" fmla="*/ 0 w 538"/>
                <a:gd name="T9" fmla="*/ 180 h 180"/>
                <a:gd name="T10" fmla="*/ 0 w 538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" h="180">
                  <a:moveTo>
                    <a:pt x="0" y="180"/>
                  </a:moveTo>
                  <a:lnTo>
                    <a:pt x="538" y="180"/>
                  </a:lnTo>
                  <a:lnTo>
                    <a:pt x="538" y="0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BDCC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221"/>
            <p:cNvSpPr>
              <a:spLocks/>
            </p:cNvSpPr>
            <p:nvPr userDrawn="1"/>
          </p:nvSpPr>
          <p:spPr bwMode="auto">
            <a:xfrm>
              <a:off x="2588" y="2187"/>
              <a:ext cx="234" cy="61"/>
            </a:xfrm>
            <a:custGeom>
              <a:avLst/>
              <a:gdLst>
                <a:gd name="T0" fmla="*/ 0 w 468"/>
                <a:gd name="T1" fmla="*/ 122 h 122"/>
                <a:gd name="T2" fmla="*/ 468 w 468"/>
                <a:gd name="T3" fmla="*/ 122 h 122"/>
                <a:gd name="T4" fmla="*/ 468 w 468"/>
                <a:gd name="T5" fmla="*/ 0 h 122"/>
                <a:gd name="T6" fmla="*/ 0 w 468"/>
                <a:gd name="T7" fmla="*/ 0 h 122"/>
                <a:gd name="T8" fmla="*/ 0 w 468"/>
                <a:gd name="T9" fmla="*/ 122 h 122"/>
                <a:gd name="T10" fmla="*/ 0 w 468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" h="122">
                  <a:moveTo>
                    <a:pt x="0" y="122"/>
                  </a:moveTo>
                  <a:lnTo>
                    <a:pt x="468" y="122"/>
                  </a:lnTo>
                  <a:lnTo>
                    <a:pt x="468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F2CC9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Freeform 222"/>
            <p:cNvSpPr>
              <a:spLocks/>
            </p:cNvSpPr>
            <p:nvPr userDrawn="1"/>
          </p:nvSpPr>
          <p:spPr bwMode="auto">
            <a:xfrm>
              <a:off x="2642" y="2275"/>
              <a:ext cx="18" cy="40"/>
            </a:xfrm>
            <a:custGeom>
              <a:avLst/>
              <a:gdLst>
                <a:gd name="T0" fmla="*/ 0 w 36"/>
                <a:gd name="T1" fmla="*/ 80 h 80"/>
                <a:gd name="T2" fmla="*/ 36 w 36"/>
                <a:gd name="T3" fmla="*/ 80 h 80"/>
                <a:gd name="T4" fmla="*/ 36 w 36"/>
                <a:gd name="T5" fmla="*/ 0 h 80"/>
                <a:gd name="T6" fmla="*/ 0 w 36"/>
                <a:gd name="T7" fmla="*/ 0 h 80"/>
                <a:gd name="T8" fmla="*/ 0 w 36"/>
                <a:gd name="T9" fmla="*/ 80 h 80"/>
                <a:gd name="T10" fmla="*/ 0 w 36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0">
                  <a:moveTo>
                    <a:pt x="0" y="80"/>
                  </a:moveTo>
                  <a:lnTo>
                    <a:pt x="36" y="8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DED5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223"/>
            <p:cNvSpPr>
              <a:spLocks/>
            </p:cNvSpPr>
            <p:nvPr userDrawn="1"/>
          </p:nvSpPr>
          <p:spPr bwMode="auto">
            <a:xfrm>
              <a:off x="2708" y="2275"/>
              <a:ext cx="18" cy="40"/>
            </a:xfrm>
            <a:custGeom>
              <a:avLst/>
              <a:gdLst>
                <a:gd name="T0" fmla="*/ 0 w 36"/>
                <a:gd name="T1" fmla="*/ 80 h 80"/>
                <a:gd name="T2" fmla="*/ 36 w 36"/>
                <a:gd name="T3" fmla="*/ 80 h 80"/>
                <a:gd name="T4" fmla="*/ 36 w 36"/>
                <a:gd name="T5" fmla="*/ 0 h 80"/>
                <a:gd name="T6" fmla="*/ 0 w 36"/>
                <a:gd name="T7" fmla="*/ 0 h 80"/>
                <a:gd name="T8" fmla="*/ 0 w 36"/>
                <a:gd name="T9" fmla="*/ 80 h 80"/>
                <a:gd name="T10" fmla="*/ 0 w 36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0">
                  <a:moveTo>
                    <a:pt x="0" y="80"/>
                  </a:moveTo>
                  <a:lnTo>
                    <a:pt x="36" y="8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BA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224"/>
            <p:cNvSpPr>
              <a:spLocks/>
            </p:cNvSpPr>
            <p:nvPr userDrawn="1"/>
          </p:nvSpPr>
          <p:spPr bwMode="auto">
            <a:xfrm>
              <a:off x="2596" y="2331"/>
              <a:ext cx="90" cy="91"/>
            </a:xfrm>
            <a:custGeom>
              <a:avLst/>
              <a:gdLst>
                <a:gd name="T0" fmla="*/ 100 w 180"/>
                <a:gd name="T1" fmla="*/ 181 h 183"/>
                <a:gd name="T2" fmla="*/ 112 w 180"/>
                <a:gd name="T3" fmla="*/ 179 h 183"/>
                <a:gd name="T4" fmla="*/ 125 w 180"/>
                <a:gd name="T5" fmla="*/ 175 h 183"/>
                <a:gd name="T6" fmla="*/ 136 w 180"/>
                <a:gd name="T7" fmla="*/ 167 h 183"/>
                <a:gd name="T8" fmla="*/ 146 w 180"/>
                <a:gd name="T9" fmla="*/ 162 h 183"/>
                <a:gd name="T10" fmla="*/ 155 w 180"/>
                <a:gd name="T11" fmla="*/ 152 h 183"/>
                <a:gd name="T12" fmla="*/ 165 w 180"/>
                <a:gd name="T13" fmla="*/ 141 h 183"/>
                <a:gd name="T14" fmla="*/ 171 w 180"/>
                <a:gd name="T15" fmla="*/ 129 h 183"/>
                <a:gd name="T16" fmla="*/ 176 w 180"/>
                <a:gd name="T17" fmla="*/ 118 h 183"/>
                <a:gd name="T18" fmla="*/ 178 w 180"/>
                <a:gd name="T19" fmla="*/ 105 h 183"/>
                <a:gd name="T20" fmla="*/ 180 w 180"/>
                <a:gd name="T21" fmla="*/ 91 h 183"/>
                <a:gd name="T22" fmla="*/ 178 w 180"/>
                <a:gd name="T23" fmla="*/ 76 h 183"/>
                <a:gd name="T24" fmla="*/ 176 w 180"/>
                <a:gd name="T25" fmla="*/ 63 h 183"/>
                <a:gd name="T26" fmla="*/ 171 w 180"/>
                <a:gd name="T27" fmla="*/ 51 h 183"/>
                <a:gd name="T28" fmla="*/ 165 w 180"/>
                <a:gd name="T29" fmla="*/ 40 h 183"/>
                <a:gd name="T30" fmla="*/ 155 w 180"/>
                <a:gd name="T31" fmla="*/ 29 h 183"/>
                <a:gd name="T32" fmla="*/ 146 w 180"/>
                <a:gd name="T33" fmla="*/ 21 h 183"/>
                <a:gd name="T34" fmla="*/ 136 w 180"/>
                <a:gd name="T35" fmla="*/ 12 h 183"/>
                <a:gd name="T36" fmla="*/ 125 w 180"/>
                <a:gd name="T37" fmla="*/ 8 h 183"/>
                <a:gd name="T38" fmla="*/ 112 w 180"/>
                <a:gd name="T39" fmla="*/ 2 h 183"/>
                <a:gd name="T40" fmla="*/ 100 w 180"/>
                <a:gd name="T41" fmla="*/ 0 h 183"/>
                <a:gd name="T42" fmla="*/ 85 w 180"/>
                <a:gd name="T43" fmla="*/ 0 h 183"/>
                <a:gd name="T44" fmla="*/ 72 w 180"/>
                <a:gd name="T45" fmla="*/ 2 h 183"/>
                <a:gd name="T46" fmla="*/ 58 w 180"/>
                <a:gd name="T47" fmla="*/ 6 h 183"/>
                <a:gd name="T48" fmla="*/ 47 w 180"/>
                <a:gd name="T49" fmla="*/ 10 h 183"/>
                <a:gd name="T50" fmla="*/ 36 w 180"/>
                <a:gd name="T51" fmla="*/ 17 h 183"/>
                <a:gd name="T52" fmla="*/ 26 w 180"/>
                <a:gd name="T53" fmla="*/ 27 h 183"/>
                <a:gd name="T54" fmla="*/ 17 w 180"/>
                <a:gd name="T55" fmla="*/ 36 h 183"/>
                <a:gd name="T56" fmla="*/ 11 w 180"/>
                <a:gd name="T57" fmla="*/ 48 h 183"/>
                <a:gd name="T58" fmla="*/ 5 w 180"/>
                <a:gd name="T59" fmla="*/ 59 h 183"/>
                <a:gd name="T60" fmla="*/ 1 w 180"/>
                <a:gd name="T61" fmla="*/ 72 h 183"/>
                <a:gd name="T62" fmla="*/ 0 w 180"/>
                <a:gd name="T63" fmla="*/ 86 h 183"/>
                <a:gd name="T64" fmla="*/ 0 w 180"/>
                <a:gd name="T65" fmla="*/ 101 h 183"/>
                <a:gd name="T66" fmla="*/ 1 w 180"/>
                <a:gd name="T67" fmla="*/ 112 h 183"/>
                <a:gd name="T68" fmla="*/ 7 w 180"/>
                <a:gd name="T69" fmla="*/ 126 h 183"/>
                <a:gd name="T70" fmla="*/ 13 w 180"/>
                <a:gd name="T71" fmla="*/ 137 h 183"/>
                <a:gd name="T72" fmla="*/ 20 w 180"/>
                <a:gd name="T73" fmla="*/ 148 h 183"/>
                <a:gd name="T74" fmla="*/ 28 w 180"/>
                <a:gd name="T75" fmla="*/ 158 h 183"/>
                <a:gd name="T76" fmla="*/ 39 w 180"/>
                <a:gd name="T77" fmla="*/ 165 h 183"/>
                <a:gd name="T78" fmla="*/ 51 w 180"/>
                <a:gd name="T79" fmla="*/ 173 h 183"/>
                <a:gd name="T80" fmla="*/ 62 w 180"/>
                <a:gd name="T81" fmla="*/ 177 h 183"/>
                <a:gd name="T82" fmla="*/ 76 w 180"/>
                <a:gd name="T83" fmla="*/ 181 h 183"/>
                <a:gd name="T84" fmla="*/ 91 w 180"/>
                <a:gd name="T8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" h="183">
                  <a:moveTo>
                    <a:pt x="91" y="183"/>
                  </a:moveTo>
                  <a:lnTo>
                    <a:pt x="95" y="183"/>
                  </a:lnTo>
                  <a:lnTo>
                    <a:pt x="100" y="181"/>
                  </a:lnTo>
                  <a:lnTo>
                    <a:pt x="104" y="181"/>
                  </a:lnTo>
                  <a:lnTo>
                    <a:pt x="108" y="181"/>
                  </a:lnTo>
                  <a:lnTo>
                    <a:pt x="112" y="179"/>
                  </a:lnTo>
                  <a:lnTo>
                    <a:pt x="116" y="177"/>
                  </a:lnTo>
                  <a:lnTo>
                    <a:pt x="121" y="175"/>
                  </a:lnTo>
                  <a:lnTo>
                    <a:pt x="125" y="175"/>
                  </a:lnTo>
                  <a:lnTo>
                    <a:pt x="129" y="173"/>
                  </a:lnTo>
                  <a:lnTo>
                    <a:pt x="133" y="171"/>
                  </a:lnTo>
                  <a:lnTo>
                    <a:pt x="136" y="167"/>
                  </a:lnTo>
                  <a:lnTo>
                    <a:pt x="140" y="165"/>
                  </a:lnTo>
                  <a:lnTo>
                    <a:pt x="144" y="164"/>
                  </a:lnTo>
                  <a:lnTo>
                    <a:pt x="146" y="162"/>
                  </a:lnTo>
                  <a:lnTo>
                    <a:pt x="150" y="158"/>
                  </a:lnTo>
                  <a:lnTo>
                    <a:pt x="154" y="156"/>
                  </a:lnTo>
                  <a:lnTo>
                    <a:pt x="155" y="152"/>
                  </a:lnTo>
                  <a:lnTo>
                    <a:pt x="159" y="148"/>
                  </a:lnTo>
                  <a:lnTo>
                    <a:pt x="161" y="145"/>
                  </a:lnTo>
                  <a:lnTo>
                    <a:pt x="165" y="141"/>
                  </a:lnTo>
                  <a:lnTo>
                    <a:pt x="167" y="137"/>
                  </a:lnTo>
                  <a:lnTo>
                    <a:pt x="169" y="133"/>
                  </a:lnTo>
                  <a:lnTo>
                    <a:pt x="171" y="129"/>
                  </a:lnTo>
                  <a:lnTo>
                    <a:pt x="173" y="126"/>
                  </a:lnTo>
                  <a:lnTo>
                    <a:pt x="174" y="122"/>
                  </a:lnTo>
                  <a:lnTo>
                    <a:pt x="176" y="118"/>
                  </a:lnTo>
                  <a:lnTo>
                    <a:pt x="176" y="112"/>
                  </a:lnTo>
                  <a:lnTo>
                    <a:pt x="178" y="108"/>
                  </a:lnTo>
                  <a:lnTo>
                    <a:pt x="178" y="105"/>
                  </a:lnTo>
                  <a:lnTo>
                    <a:pt x="180" y="101"/>
                  </a:lnTo>
                  <a:lnTo>
                    <a:pt x="180" y="95"/>
                  </a:lnTo>
                  <a:lnTo>
                    <a:pt x="180" y="91"/>
                  </a:lnTo>
                  <a:lnTo>
                    <a:pt x="180" y="86"/>
                  </a:lnTo>
                  <a:lnTo>
                    <a:pt x="180" y="82"/>
                  </a:lnTo>
                  <a:lnTo>
                    <a:pt x="178" y="76"/>
                  </a:lnTo>
                  <a:lnTo>
                    <a:pt x="178" y="72"/>
                  </a:lnTo>
                  <a:lnTo>
                    <a:pt x="176" y="69"/>
                  </a:lnTo>
                  <a:lnTo>
                    <a:pt x="176" y="63"/>
                  </a:lnTo>
                  <a:lnTo>
                    <a:pt x="174" y="59"/>
                  </a:lnTo>
                  <a:lnTo>
                    <a:pt x="173" y="55"/>
                  </a:lnTo>
                  <a:lnTo>
                    <a:pt x="171" y="51"/>
                  </a:lnTo>
                  <a:lnTo>
                    <a:pt x="169" y="48"/>
                  </a:lnTo>
                  <a:lnTo>
                    <a:pt x="167" y="44"/>
                  </a:lnTo>
                  <a:lnTo>
                    <a:pt x="165" y="40"/>
                  </a:lnTo>
                  <a:lnTo>
                    <a:pt x="161" y="36"/>
                  </a:lnTo>
                  <a:lnTo>
                    <a:pt x="159" y="32"/>
                  </a:lnTo>
                  <a:lnTo>
                    <a:pt x="155" y="29"/>
                  </a:lnTo>
                  <a:lnTo>
                    <a:pt x="154" y="27"/>
                  </a:lnTo>
                  <a:lnTo>
                    <a:pt x="150" y="23"/>
                  </a:lnTo>
                  <a:lnTo>
                    <a:pt x="146" y="21"/>
                  </a:lnTo>
                  <a:lnTo>
                    <a:pt x="144" y="17"/>
                  </a:lnTo>
                  <a:lnTo>
                    <a:pt x="140" y="15"/>
                  </a:lnTo>
                  <a:lnTo>
                    <a:pt x="136" y="12"/>
                  </a:lnTo>
                  <a:lnTo>
                    <a:pt x="133" y="10"/>
                  </a:lnTo>
                  <a:lnTo>
                    <a:pt x="129" y="8"/>
                  </a:lnTo>
                  <a:lnTo>
                    <a:pt x="125" y="8"/>
                  </a:lnTo>
                  <a:lnTo>
                    <a:pt x="121" y="6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8" y="2"/>
                  </a:lnTo>
                  <a:lnTo>
                    <a:pt x="62" y="4"/>
                  </a:lnTo>
                  <a:lnTo>
                    <a:pt x="58" y="6"/>
                  </a:lnTo>
                  <a:lnTo>
                    <a:pt x="55" y="8"/>
                  </a:lnTo>
                  <a:lnTo>
                    <a:pt x="51" y="8"/>
                  </a:lnTo>
                  <a:lnTo>
                    <a:pt x="47" y="10"/>
                  </a:lnTo>
                  <a:lnTo>
                    <a:pt x="43" y="12"/>
                  </a:lnTo>
                  <a:lnTo>
                    <a:pt x="39" y="15"/>
                  </a:lnTo>
                  <a:lnTo>
                    <a:pt x="36" y="17"/>
                  </a:lnTo>
                  <a:lnTo>
                    <a:pt x="32" y="21"/>
                  </a:lnTo>
                  <a:lnTo>
                    <a:pt x="28" y="23"/>
                  </a:lnTo>
                  <a:lnTo>
                    <a:pt x="26" y="27"/>
                  </a:lnTo>
                  <a:lnTo>
                    <a:pt x="22" y="29"/>
                  </a:lnTo>
                  <a:lnTo>
                    <a:pt x="20" y="32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7" y="51"/>
                  </a:lnTo>
                  <a:lnTo>
                    <a:pt x="7" y="55"/>
                  </a:lnTo>
                  <a:lnTo>
                    <a:pt x="5" y="59"/>
                  </a:lnTo>
                  <a:lnTo>
                    <a:pt x="3" y="63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5"/>
                  </a:lnTo>
                  <a:lnTo>
                    <a:pt x="1" y="108"/>
                  </a:lnTo>
                  <a:lnTo>
                    <a:pt x="1" y="112"/>
                  </a:lnTo>
                  <a:lnTo>
                    <a:pt x="3" y="118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7" y="129"/>
                  </a:lnTo>
                  <a:lnTo>
                    <a:pt x="11" y="133"/>
                  </a:lnTo>
                  <a:lnTo>
                    <a:pt x="13" y="137"/>
                  </a:lnTo>
                  <a:lnTo>
                    <a:pt x="15" y="141"/>
                  </a:lnTo>
                  <a:lnTo>
                    <a:pt x="17" y="145"/>
                  </a:lnTo>
                  <a:lnTo>
                    <a:pt x="20" y="148"/>
                  </a:lnTo>
                  <a:lnTo>
                    <a:pt x="22" y="152"/>
                  </a:lnTo>
                  <a:lnTo>
                    <a:pt x="26" y="156"/>
                  </a:lnTo>
                  <a:lnTo>
                    <a:pt x="28" y="158"/>
                  </a:lnTo>
                  <a:lnTo>
                    <a:pt x="32" y="162"/>
                  </a:lnTo>
                  <a:lnTo>
                    <a:pt x="36" y="164"/>
                  </a:lnTo>
                  <a:lnTo>
                    <a:pt x="39" y="165"/>
                  </a:lnTo>
                  <a:lnTo>
                    <a:pt x="43" y="167"/>
                  </a:lnTo>
                  <a:lnTo>
                    <a:pt x="47" y="171"/>
                  </a:lnTo>
                  <a:lnTo>
                    <a:pt x="51" y="173"/>
                  </a:lnTo>
                  <a:lnTo>
                    <a:pt x="55" y="175"/>
                  </a:lnTo>
                  <a:lnTo>
                    <a:pt x="58" y="175"/>
                  </a:lnTo>
                  <a:lnTo>
                    <a:pt x="62" y="177"/>
                  </a:lnTo>
                  <a:lnTo>
                    <a:pt x="68" y="179"/>
                  </a:lnTo>
                  <a:lnTo>
                    <a:pt x="72" y="181"/>
                  </a:lnTo>
                  <a:lnTo>
                    <a:pt x="76" y="181"/>
                  </a:lnTo>
                  <a:lnTo>
                    <a:pt x="81" y="181"/>
                  </a:lnTo>
                  <a:lnTo>
                    <a:pt x="85" y="183"/>
                  </a:lnTo>
                  <a:lnTo>
                    <a:pt x="91" y="183"/>
                  </a:lnTo>
                  <a:lnTo>
                    <a:pt x="91" y="183"/>
                  </a:lnTo>
                  <a:close/>
                </a:path>
              </a:pathLst>
            </a:custGeom>
            <a:solidFill>
              <a:srgbClr val="B3C9E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Freeform 225"/>
            <p:cNvSpPr>
              <a:spLocks/>
            </p:cNvSpPr>
            <p:nvPr userDrawn="1"/>
          </p:nvSpPr>
          <p:spPr bwMode="auto">
            <a:xfrm>
              <a:off x="2560" y="2365"/>
              <a:ext cx="25" cy="20"/>
            </a:xfrm>
            <a:custGeom>
              <a:avLst/>
              <a:gdLst>
                <a:gd name="T0" fmla="*/ 0 w 52"/>
                <a:gd name="T1" fmla="*/ 39 h 39"/>
                <a:gd name="T2" fmla="*/ 52 w 52"/>
                <a:gd name="T3" fmla="*/ 39 h 39"/>
                <a:gd name="T4" fmla="*/ 52 w 52"/>
                <a:gd name="T5" fmla="*/ 0 h 39"/>
                <a:gd name="T6" fmla="*/ 0 w 52"/>
                <a:gd name="T7" fmla="*/ 0 h 39"/>
                <a:gd name="T8" fmla="*/ 0 w 52"/>
                <a:gd name="T9" fmla="*/ 39 h 39"/>
                <a:gd name="T10" fmla="*/ 0 w 52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9">
                  <a:moveTo>
                    <a:pt x="0" y="39"/>
                  </a:moveTo>
                  <a:lnTo>
                    <a:pt x="52" y="39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7C766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6"/>
            <p:cNvSpPr>
              <a:spLocks/>
            </p:cNvSpPr>
            <p:nvPr userDrawn="1"/>
          </p:nvSpPr>
          <p:spPr bwMode="auto">
            <a:xfrm>
              <a:off x="2695" y="2367"/>
              <a:ext cx="150" cy="18"/>
            </a:xfrm>
            <a:custGeom>
              <a:avLst/>
              <a:gdLst>
                <a:gd name="T0" fmla="*/ 0 w 301"/>
                <a:gd name="T1" fmla="*/ 36 h 36"/>
                <a:gd name="T2" fmla="*/ 301 w 301"/>
                <a:gd name="T3" fmla="*/ 36 h 36"/>
                <a:gd name="T4" fmla="*/ 301 w 301"/>
                <a:gd name="T5" fmla="*/ 0 h 36"/>
                <a:gd name="T6" fmla="*/ 0 w 301"/>
                <a:gd name="T7" fmla="*/ 0 h 36"/>
                <a:gd name="T8" fmla="*/ 0 w 301"/>
                <a:gd name="T9" fmla="*/ 36 h 36"/>
                <a:gd name="T10" fmla="*/ 0 w 301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">
                  <a:moveTo>
                    <a:pt x="0" y="36"/>
                  </a:moveTo>
                  <a:lnTo>
                    <a:pt x="301" y="36"/>
                  </a:lnTo>
                  <a:lnTo>
                    <a:pt x="301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7C766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Freeform 227"/>
            <p:cNvSpPr>
              <a:spLocks/>
            </p:cNvSpPr>
            <p:nvPr userDrawn="1"/>
          </p:nvSpPr>
          <p:spPr bwMode="auto">
            <a:xfrm>
              <a:off x="2607" y="2344"/>
              <a:ext cx="66" cy="64"/>
            </a:xfrm>
            <a:custGeom>
              <a:avLst/>
              <a:gdLst>
                <a:gd name="T0" fmla="*/ 73 w 132"/>
                <a:gd name="T1" fmla="*/ 129 h 129"/>
                <a:gd name="T2" fmla="*/ 82 w 132"/>
                <a:gd name="T3" fmla="*/ 127 h 129"/>
                <a:gd name="T4" fmla="*/ 92 w 132"/>
                <a:gd name="T5" fmla="*/ 125 h 129"/>
                <a:gd name="T6" fmla="*/ 99 w 132"/>
                <a:gd name="T7" fmla="*/ 119 h 129"/>
                <a:gd name="T8" fmla="*/ 107 w 132"/>
                <a:gd name="T9" fmla="*/ 114 h 129"/>
                <a:gd name="T10" fmla="*/ 114 w 132"/>
                <a:gd name="T11" fmla="*/ 108 h 129"/>
                <a:gd name="T12" fmla="*/ 120 w 132"/>
                <a:gd name="T13" fmla="*/ 100 h 129"/>
                <a:gd name="T14" fmla="*/ 124 w 132"/>
                <a:gd name="T15" fmla="*/ 93 h 129"/>
                <a:gd name="T16" fmla="*/ 128 w 132"/>
                <a:gd name="T17" fmla="*/ 83 h 129"/>
                <a:gd name="T18" fmla="*/ 130 w 132"/>
                <a:gd name="T19" fmla="*/ 74 h 129"/>
                <a:gd name="T20" fmla="*/ 132 w 132"/>
                <a:gd name="T21" fmla="*/ 64 h 129"/>
                <a:gd name="T22" fmla="*/ 130 w 132"/>
                <a:gd name="T23" fmla="*/ 53 h 129"/>
                <a:gd name="T24" fmla="*/ 128 w 132"/>
                <a:gd name="T25" fmla="*/ 45 h 129"/>
                <a:gd name="T26" fmla="*/ 124 w 132"/>
                <a:gd name="T27" fmla="*/ 36 h 129"/>
                <a:gd name="T28" fmla="*/ 120 w 132"/>
                <a:gd name="T29" fmla="*/ 28 h 129"/>
                <a:gd name="T30" fmla="*/ 114 w 132"/>
                <a:gd name="T31" fmla="*/ 21 h 129"/>
                <a:gd name="T32" fmla="*/ 107 w 132"/>
                <a:gd name="T33" fmla="*/ 13 h 129"/>
                <a:gd name="T34" fmla="*/ 99 w 132"/>
                <a:gd name="T35" fmla="*/ 7 h 129"/>
                <a:gd name="T36" fmla="*/ 92 w 132"/>
                <a:gd name="T37" fmla="*/ 4 h 129"/>
                <a:gd name="T38" fmla="*/ 82 w 132"/>
                <a:gd name="T39" fmla="*/ 0 h 129"/>
                <a:gd name="T40" fmla="*/ 73 w 132"/>
                <a:gd name="T41" fmla="*/ 0 h 129"/>
                <a:gd name="T42" fmla="*/ 63 w 132"/>
                <a:gd name="T43" fmla="*/ 0 h 129"/>
                <a:gd name="T44" fmla="*/ 54 w 132"/>
                <a:gd name="T45" fmla="*/ 0 h 129"/>
                <a:gd name="T46" fmla="*/ 44 w 132"/>
                <a:gd name="T47" fmla="*/ 4 h 129"/>
                <a:gd name="T48" fmla="*/ 35 w 132"/>
                <a:gd name="T49" fmla="*/ 7 h 129"/>
                <a:gd name="T50" fmla="*/ 27 w 132"/>
                <a:gd name="T51" fmla="*/ 11 h 129"/>
                <a:gd name="T52" fmla="*/ 19 w 132"/>
                <a:gd name="T53" fmla="*/ 19 h 129"/>
                <a:gd name="T54" fmla="*/ 14 w 132"/>
                <a:gd name="T55" fmla="*/ 24 h 129"/>
                <a:gd name="T56" fmla="*/ 8 w 132"/>
                <a:gd name="T57" fmla="*/ 32 h 129"/>
                <a:gd name="T58" fmla="*/ 4 w 132"/>
                <a:gd name="T59" fmla="*/ 42 h 129"/>
                <a:gd name="T60" fmla="*/ 2 w 132"/>
                <a:gd name="T61" fmla="*/ 51 h 129"/>
                <a:gd name="T62" fmla="*/ 0 w 132"/>
                <a:gd name="T63" fmla="*/ 61 h 129"/>
                <a:gd name="T64" fmla="*/ 0 w 132"/>
                <a:gd name="T65" fmla="*/ 70 h 129"/>
                <a:gd name="T66" fmla="*/ 2 w 132"/>
                <a:gd name="T67" fmla="*/ 80 h 129"/>
                <a:gd name="T68" fmla="*/ 6 w 132"/>
                <a:gd name="T69" fmla="*/ 89 h 129"/>
                <a:gd name="T70" fmla="*/ 10 w 132"/>
                <a:gd name="T71" fmla="*/ 99 h 129"/>
                <a:gd name="T72" fmla="*/ 16 w 132"/>
                <a:gd name="T73" fmla="*/ 106 h 129"/>
                <a:gd name="T74" fmla="*/ 21 w 132"/>
                <a:gd name="T75" fmla="*/ 112 h 129"/>
                <a:gd name="T76" fmla="*/ 29 w 132"/>
                <a:gd name="T77" fmla="*/ 118 h 129"/>
                <a:gd name="T78" fmla="*/ 36 w 132"/>
                <a:gd name="T79" fmla="*/ 123 h 129"/>
                <a:gd name="T80" fmla="*/ 46 w 132"/>
                <a:gd name="T81" fmla="*/ 127 h 129"/>
                <a:gd name="T82" fmla="*/ 56 w 132"/>
                <a:gd name="T83" fmla="*/ 129 h 129"/>
                <a:gd name="T84" fmla="*/ 67 w 132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129">
                  <a:moveTo>
                    <a:pt x="67" y="129"/>
                  </a:moveTo>
                  <a:lnTo>
                    <a:pt x="69" y="129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8" y="129"/>
                  </a:lnTo>
                  <a:lnTo>
                    <a:pt x="82" y="127"/>
                  </a:lnTo>
                  <a:lnTo>
                    <a:pt x="86" y="127"/>
                  </a:lnTo>
                  <a:lnTo>
                    <a:pt x="88" y="125"/>
                  </a:lnTo>
                  <a:lnTo>
                    <a:pt x="92" y="125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9" y="119"/>
                  </a:lnTo>
                  <a:lnTo>
                    <a:pt x="103" y="118"/>
                  </a:lnTo>
                  <a:lnTo>
                    <a:pt x="105" y="116"/>
                  </a:lnTo>
                  <a:lnTo>
                    <a:pt x="107" y="114"/>
                  </a:lnTo>
                  <a:lnTo>
                    <a:pt x="109" y="112"/>
                  </a:lnTo>
                  <a:lnTo>
                    <a:pt x="113" y="110"/>
                  </a:lnTo>
                  <a:lnTo>
                    <a:pt x="114" y="108"/>
                  </a:lnTo>
                  <a:lnTo>
                    <a:pt x="116" y="106"/>
                  </a:lnTo>
                  <a:lnTo>
                    <a:pt x="118" y="102"/>
                  </a:lnTo>
                  <a:lnTo>
                    <a:pt x="120" y="100"/>
                  </a:lnTo>
                  <a:lnTo>
                    <a:pt x="122" y="99"/>
                  </a:lnTo>
                  <a:lnTo>
                    <a:pt x="122" y="95"/>
                  </a:lnTo>
                  <a:lnTo>
                    <a:pt x="124" y="93"/>
                  </a:lnTo>
                  <a:lnTo>
                    <a:pt x="126" y="89"/>
                  </a:lnTo>
                  <a:lnTo>
                    <a:pt x="126" y="85"/>
                  </a:lnTo>
                  <a:lnTo>
                    <a:pt x="128" y="83"/>
                  </a:lnTo>
                  <a:lnTo>
                    <a:pt x="130" y="80"/>
                  </a:lnTo>
                  <a:lnTo>
                    <a:pt x="130" y="78"/>
                  </a:lnTo>
                  <a:lnTo>
                    <a:pt x="130" y="74"/>
                  </a:lnTo>
                  <a:lnTo>
                    <a:pt x="130" y="70"/>
                  </a:lnTo>
                  <a:lnTo>
                    <a:pt x="130" y="68"/>
                  </a:lnTo>
                  <a:lnTo>
                    <a:pt x="132" y="64"/>
                  </a:lnTo>
                  <a:lnTo>
                    <a:pt x="130" y="61"/>
                  </a:lnTo>
                  <a:lnTo>
                    <a:pt x="130" y="57"/>
                  </a:lnTo>
                  <a:lnTo>
                    <a:pt x="130" y="53"/>
                  </a:lnTo>
                  <a:lnTo>
                    <a:pt x="130" y="51"/>
                  </a:lnTo>
                  <a:lnTo>
                    <a:pt x="130" y="47"/>
                  </a:lnTo>
                  <a:lnTo>
                    <a:pt x="128" y="45"/>
                  </a:lnTo>
                  <a:lnTo>
                    <a:pt x="126" y="42"/>
                  </a:lnTo>
                  <a:lnTo>
                    <a:pt x="126" y="40"/>
                  </a:lnTo>
                  <a:lnTo>
                    <a:pt x="124" y="36"/>
                  </a:lnTo>
                  <a:lnTo>
                    <a:pt x="122" y="32"/>
                  </a:lnTo>
                  <a:lnTo>
                    <a:pt x="122" y="30"/>
                  </a:lnTo>
                  <a:lnTo>
                    <a:pt x="120" y="28"/>
                  </a:lnTo>
                  <a:lnTo>
                    <a:pt x="118" y="24"/>
                  </a:lnTo>
                  <a:lnTo>
                    <a:pt x="116" y="23"/>
                  </a:lnTo>
                  <a:lnTo>
                    <a:pt x="114" y="21"/>
                  </a:lnTo>
                  <a:lnTo>
                    <a:pt x="113" y="19"/>
                  </a:lnTo>
                  <a:lnTo>
                    <a:pt x="109" y="15"/>
                  </a:lnTo>
                  <a:lnTo>
                    <a:pt x="107" y="13"/>
                  </a:lnTo>
                  <a:lnTo>
                    <a:pt x="105" y="11"/>
                  </a:lnTo>
                  <a:lnTo>
                    <a:pt x="103" y="9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4" y="5"/>
                  </a:lnTo>
                  <a:lnTo>
                    <a:pt x="92" y="4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5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27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7" y="21"/>
                  </a:lnTo>
                  <a:lnTo>
                    <a:pt x="16" y="23"/>
                  </a:lnTo>
                  <a:lnTo>
                    <a:pt x="14" y="24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2" y="78"/>
                  </a:lnTo>
                  <a:lnTo>
                    <a:pt x="2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6" y="89"/>
                  </a:lnTo>
                  <a:lnTo>
                    <a:pt x="6" y="93"/>
                  </a:lnTo>
                  <a:lnTo>
                    <a:pt x="8" y="95"/>
                  </a:lnTo>
                  <a:lnTo>
                    <a:pt x="10" y="99"/>
                  </a:lnTo>
                  <a:lnTo>
                    <a:pt x="12" y="100"/>
                  </a:lnTo>
                  <a:lnTo>
                    <a:pt x="14" y="102"/>
                  </a:lnTo>
                  <a:lnTo>
                    <a:pt x="16" y="106"/>
                  </a:lnTo>
                  <a:lnTo>
                    <a:pt x="17" y="108"/>
                  </a:lnTo>
                  <a:lnTo>
                    <a:pt x="19" y="110"/>
                  </a:lnTo>
                  <a:lnTo>
                    <a:pt x="21" y="112"/>
                  </a:lnTo>
                  <a:lnTo>
                    <a:pt x="23" y="114"/>
                  </a:lnTo>
                  <a:lnTo>
                    <a:pt x="27" y="116"/>
                  </a:lnTo>
                  <a:lnTo>
                    <a:pt x="29" y="118"/>
                  </a:lnTo>
                  <a:lnTo>
                    <a:pt x="33" y="119"/>
                  </a:lnTo>
                  <a:lnTo>
                    <a:pt x="35" y="121"/>
                  </a:lnTo>
                  <a:lnTo>
                    <a:pt x="36" y="123"/>
                  </a:lnTo>
                  <a:lnTo>
                    <a:pt x="40" y="125"/>
                  </a:lnTo>
                  <a:lnTo>
                    <a:pt x="44" y="125"/>
                  </a:lnTo>
                  <a:lnTo>
                    <a:pt x="46" y="127"/>
                  </a:lnTo>
                  <a:lnTo>
                    <a:pt x="50" y="127"/>
                  </a:lnTo>
                  <a:lnTo>
                    <a:pt x="54" y="129"/>
                  </a:lnTo>
                  <a:lnTo>
                    <a:pt x="56" y="129"/>
                  </a:lnTo>
                  <a:lnTo>
                    <a:pt x="59" y="129"/>
                  </a:lnTo>
                  <a:lnTo>
                    <a:pt x="63" y="129"/>
                  </a:lnTo>
                  <a:lnTo>
                    <a:pt x="67" y="129"/>
                  </a:lnTo>
                  <a:lnTo>
                    <a:pt x="67" y="129"/>
                  </a:lnTo>
                  <a:close/>
                </a:path>
              </a:pathLst>
            </a:custGeom>
            <a:solidFill>
              <a:srgbClr val="45D6E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228"/>
            <p:cNvSpPr>
              <a:spLocks/>
            </p:cNvSpPr>
            <p:nvPr userDrawn="1"/>
          </p:nvSpPr>
          <p:spPr bwMode="auto">
            <a:xfrm>
              <a:off x="2577" y="1868"/>
              <a:ext cx="432" cy="167"/>
            </a:xfrm>
            <a:custGeom>
              <a:avLst/>
              <a:gdLst>
                <a:gd name="T0" fmla="*/ 0 w 864"/>
                <a:gd name="T1" fmla="*/ 335 h 335"/>
                <a:gd name="T2" fmla="*/ 864 w 864"/>
                <a:gd name="T3" fmla="*/ 335 h 335"/>
                <a:gd name="T4" fmla="*/ 864 w 864"/>
                <a:gd name="T5" fmla="*/ 0 h 335"/>
                <a:gd name="T6" fmla="*/ 0 w 864"/>
                <a:gd name="T7" fmla="*/ 0 h 335"/>
                <a:gd name="T8" fmla="*/ 0 w 864"/>
                <a:gd name="T9" fmla="*/ 335 h 335"/>
                <a:gd name="T10" fmla="*/ 0 w 864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335">
                  <a:moveTo>
                    <a:pt x="0" y="335"/>
                  </a:moveTo>
                  <a:lnTo>
                    <a:pt x="864" y="335"/>
                  </a:lnTo>
                  <a:lnTo>
                    <a:pt x="864" y="0"/>
                  </a:lnTo>
                  <a:lnTo>
                    <a:pt x="0" y="0"/>
                  </a:lnTo>
                  <a:lnTo>
                    <a:pt x="0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EBD4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Freeform 229"/>
            <p:cNvSpPr>
              <a:spLocks/>
            </p:cNvSpPr>
            <p:nvPr userDrawn="1"/>
          </p:nvSpPr>
          <p:spPr bwMode="auto">
            <a:xfrm>
              <a:off x="2586" y="1879"/>
              <a:ext cx="410" cy="143"/>
            </a:xfrm>
            <a:custGeom>
              <a:avLst/>
              <a:gdLst>
                <a:gd name="T0" fmla="*/ 0 w 819"/>
                <a:gd name="T1" fmla="*/ 285 h 285"/>
                <a:gd name="T2" fmla="*/ 819 w 819"/>
                <a:gd name="T3" fmla="*/ 285 h 285"/>
                <a:gd name="T4" fmla="*/ 819 w 819"/>
                <a:gd name="T5" fmla="*/ 0 h 285"/>
                <a:gd name="T6" fmla="*/ 0 w 819"/>
                <a:gd name="T7" fmla="*/ 0 h 285"/>
                <a:gd name="T8" fmla="*/ 0 w 819"/>
                <a:gd name="T9" fmla="*/ 285 h 285"/>
                <a:gd name="T10" fmla="*/ 0 w 819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9" h="285">
                  <a:moveTo>
                    <a:pt x="0" y="285"/>
                  </a:moveTo>
                  <a:lnTo>
                    <a:pt x="819" y="285"/>
                  </a:lnTo>
                  <a:lnTo>
                    <a:pt x="819" y="0"/>
                  </a:lnTo>
                  <a:lnTo>
                    <a:pt x="0" y="0"/>
                  </a:lnTo>
                  <a:lnTo>
                    <a:pt x="0" y="285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CCCCC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30"/>
            <p:cNvSpPr>
              <a:spLocks/>
            </p:cNvSpPr>
            <p:nvPr userDrawn="1"/>
          </p:nvSpPr>
          <p:spPr bwMode="auto">
            <a:xfrm>
              <a:off x="2566" y="2580"/>
              <a:ext cx="259" cy="38"/>
            </a:xfrm>
            <a:custGeom>
              <a:avLst/>
              <a:gdLst>
                <a:gd name="T0" fmla="*/ 517 w 517"/>
                <a:gd name="T1" fmla="*/ 74 h 74"/>
                <a:gd name="T2" fmla="*/ 517 w 517"/>
                <a:gd name="T3" fmla="*/ 0 h 74"/>
                <a:gd name="T4" fmla="*/ 0 w 517"/>
                <a:gd name="T5" fmla="*/ 0 h 74"/>
                <a:gd name="T6" fmla="*/ 0 w 517"/>
                <a:gd name="T7" fmla="*/ 74 h 74"/>
                <a:gd name="T8" fmla="*/ 517 w 517"/>
                <a:gd name="T9" fmla="*/ 74 h 74"/>
                <a:gd name="T10" fmla="*/ 517 w 517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74">
                  <a:moveTo>
                    <a:pt x="517" y="74"/>
                  </a:moveTo>
                  <a:lnTo>
                    <a:pt x="517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517" y="74"/>
                  </a:lnTo>
                  <a:lnTo>
                    <a:pt x="517" y="74"/>
                  </a:lnTo>
                  <a:close/>
                </a:path>
              </a:pathLst>
            </a:custGeom>
            <a:solidFill>
              <a:srgbClr val="F7F7E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Freeform 231"/>
            <p:cNvSpPr>
              <a:spLocks/>
            </p:cNvSpPr>
            <p:nvPr userDrawn="1"/>
          </p:nvSpPr>
          <p:spPr bwMode="auto">
            <a:xfrm>
              <a:off x="2566" y="2587"/>
              <a:ext cx="259" cy="31"/>
            </a:xfrm>
            <a:custGeom>
              <a:avLst/>
              <a:gdLst>
                <a:gd name="T0" fmla="*/ 517 w 517"/>
                <a:gd name="T1" fmla="*/ 61 h 61"/>
                <a:gd name="T2" fmla="*/ 517 w 517"/>
                <a:gd name="T3" fmla="*/ 0 h 61"/>
                <a:gd name="T4" fmla="*/ 0 w 517"/>
                <a:gd name="T5" fmla="*/ 0 h 61"/>
                <a:gd name="T6" fmla="*/ 0 w 517"/>
                <a:gd name="T7" fmla="*/ 61 h 61"/>
                <a:gd name="T8" fmla="*/ 517 w 517"/>
                <a:gd name="T9" fmla="*/ 61 h 61"/>
                <a:gd name="T10" fmla="*/ 517 w 517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61">
                  <a:moveTo>
                    <a:pt x="517" y="61"/>
                  </a:moveTo>
                  <a:lnTo>
                    <a:pt x="517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517" y="61"/>
                  </a:lnTo>
                  <a:lnTo>
                    <a:pt x="517" y="61"/>
                  </a:lnTo>
                  <a:close/>
                </a:path>
              </a:pathLst>
            </a:custGeom>
            <a:solidFill>
              <a:srgbClr val="EDE8F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6" name="Freeform 232"/>
            <p:cNvSpPr>
              <a:spLocks/>
            </p:cNvSpPr>
            <p:nvPr userDrawn="1"/>
          </p:nvSpPr>
          <p:spPr bwMode="auto">
            <a:xfrm>
              <a:off x="2566" y="2594"/>
              <a:ext cx="257" cy="24"/>
            </a:xfrm>
            <a:custGeom>
              <a:avLst/>
              <a:gdLst>
                <a:gd name="T0" fmla="*/ 513 w 513"/>
                <a:gd name="T1" fmla="*/ 47 h 47"/>
                <a:gd name="T2" fmla="*/ 513 w 513"/>
                <a:gd name="T3" fmla="*/ 0 h 47"/>
                <a:gd name="T4" fmla="*/ 0 w 513"/>
                <a:gd name="T5" fmla="*/ 0 h 47"/>
                <a:gd name="T6" fmla="*/ 0 w 513"/>
                <a:gd name="T7" fmla="*/ 47 h 47"/>
                <a:gd name="T8" fmla="*/ 513 w 513"/>
                <a:gd name="T9" fmla="*/ 47 h 47"/>
                <a:gd name="T10" fmla="*/ 513 w 513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47">
                  <a:moveTo>
                    <a:pt x="513" y="47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513" y="47"/>
                  </a:lnTo>
                  <a:lnTo>
                    <a:pt x="513" y="47"/>
                  </a:lnTo>
                  <a:close/>
                </a:path>
              </a:pathLst>
            </a:custGeom>
            <a:solidFill>
              <a:srgbClr val="DED6F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Freeform 233"/>
            <p:cNvSpPr>
              <a:spLocks/>
            </p:cNvSpPr>
            <p:nvPr userDrawn="1"/>
          </p:nvSpPr>
          <p:spPr bwMode="auto">
            <a:xfrm>
              <a:off x="2566" y="2601"/>
              <a:ext cx="256" cy="17"/>
            </a:xfrm>
            <a:custGeom>
              <a:avLst/>
              <a:gdLst>
                <a:gd name="T0" fmla="*/ 511 w 511"/>
                <a:gd name="T1" fmla="*/ 32 h 32"/>
                <a:gd name="T2" fmla="*/ 511 w 511"/>
                <a:gd name="T3" fmla="*/ 0 h 32"/>
                <a:gd name="T4" fmla="*/ 0 w 511"/>
                <a:gd name="T5" fmla="*/ 0 h 32"/>
                <a:gd name="T6" fmla="*/ 0 w 511"/>
                <a:gd name="T7" fmla="*/ 32 h 32"/>
                <a:gd name="T8" fmla="*/ 511 w 511"/>
                <a:gd name="T9" fmla="*/ 32 h 32"/>
                <a:gd name="T10" fmla="*/ 511 w 511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1" h="32">
                  <a:moveTo>
                    <a:pt x="511" y="32"/>
                  </a:moveTo>
                  <a:lnTo>
                    <a:pt x="5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511" y="32"/>
                  </a:lnTo>
                  <a:lnTo>
                    <a:pt x="511" y="32"/>
                  </a:lnTo>
                  <a:close/>
                </a:path>
              </a:pathLst>
            </a:custGeom>
            <a:solidFill>
              <a:srgbClr val="D1C7F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Freeform 234"/>
            <p:cNvSpPr>
              <a:spLocks/>
            </p:cNvSpPr>
            <p:nvPr userDrawn="1"/>
          </p:nvSpPr>
          <p:spPr bwMode="auto">
            <a:xfrm>
              <a:off x="2566" y="2608"/>
              <a:ext cx="255" cy="10"/>
            </a:xfrm>
            <a:custGeom>
              <a:avLst/>
              <a:gdLst>
                <a:gd name="T0" fmla="*/ 509 w 509"/>
                <a:gd name="T1" fmla="*/ 19 h 19"/>
                <a:gd name="T2" fmla="*/ 509 w 509"/>
                <a:gd name="T3" fmla="*/ 0 h 19"/>
                <a:gd name="T4" fmla="*/ 0 w 509"/>
                <a:gd name="T5" fmla="*/ 0 h 19"/>
                <a:gd name="T6" fmla="*/ 0 w 509"/>
                <a:gd name="T7" fmla="*/ 19 h 19"/>
                <a:gd name="T8" fmla="*/ 509 w 509"/>
                <a:gd name="T9" fmla="*/ 19 h 19"/>
                <a:gd name="T10" fmla="*/ 509 w 509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19">
                  <a:moveTo>
                    <a:pt x="509" y="19"/>
                  </a:moveTo>
                  <a:lnTo>
                    <a:pt x="509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09" y="19"/>
                  </a:lnTo>
                  <a:lnTo>
                    <a:pt x="509" y="19"/>
                  </a:lnTo>
                  <a:close/>
                </a:path>
              </a:pathLst>
            </a:custGeom>
            <a:solidFill>
              <a:srgbClr val="C4B5F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Freeform 235"/>
            <p:cNvSpPr>
              <a:spLocks/>
            </p:cNvSpPr>
            <p:nvPr userDrawn="1"/>
          </p:nvSpPr>
          <p:spPr bwMode="auto">
            <a:xfrm>
              <a:off x="2566" y="2615"/>
              <a:ext cx="254" cy="3"/>
            </a:xfrm>
            <a:custGeom>
              <a:avLst/>
              <a:gdLst>
                <a:gd name="T0" fmla="*/ 507 w 507"/>
                <a:gd name="T1" fmla="*/ 6 h 6"/>
                <a:gd name="T2" fmla="*/ 507 w 507"/>
                <a:gd name="T3" fmla="*/ 0 h 6"/>
                <a:gd name="T4" fmla="*/ 0 w 507"/>
                <a:gd name="T5" fmla="*/ 0 h 6"/>
                <a:gd name="T6" fmla="*/ 0 w 507"/>
                <a:gd name="T7" fmla="*/ 6 h 6"/>
                <a:gd name="T8" fmla="*/ 507 w 507"/>
                <a:gd name="T9" fmla="*/ 6 h 6"/>
                <a:gd name="T10" fmla="*/ 507 w 507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6">
                  <a:moveTo>
                    <a:pt x="507" y="6"/>
                  </a:moveTo>
                  <a:lnTo>
                    <a:pt x="50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507" y="6"/>
                  </a:lnTo>
                  <a:lnTo>
                    <a:pt x="507" y="6"/>
                  </a:lnTo>
                  <a:close/>
                </a:path>
              </a:pathLst>
            </a:custGeom>
            <a:solidFill>
              <a:srgbClr val="B8A6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Freeform 236"/>
            <p:cNvSpPr>
              <a:spLocks/>
            </p:cNvSpPr>
            <p:nvPr userDrawn="1"/>
          </p:nvSpPr>
          <p:spPr bwMode="auto">
            <a:xfrm>
              <a:off x="2566" y="2632"/>
              <a:ext cx="259" cy="37"/>
            </a:xfrm>
            <a:custGeom>
              <a:avLst/>
              <a:gdLst>
                <a:gd name="T0" fmla="*/ 517 w 517"/>
                <a:gd name="T1" fmla="*/ 74 h 74"/>
                <a:gd name="T2" fmla="*/ 517 w 517"/>
                <a:gd name="T3" fmla="*/ 0 h 74"/>
                <a:gd name="T4" fmla="*/ 0 w 517"/>
                <a:gd name="T5" fmla="*/ 0 h 74"/>
                <a:gd name="T6" fmla="*/ 0 w 517"/>
                <a:gd name="T7" fmla="*/ 74 h 74"/>
                <a:gd name="T8" fmla="*/ 517 w 517"/>
                <a:gd name="T9" fmla="*/ 74 h 74"/>
                <a:gd name="T10" fmla="*/ 517 w 517"/>
                <a:gd name="T1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74">
                  <a:moveTo>
                    <a:pt x="517" y="74"/>
                  </a:moveTo>
                  <a:lnTo>
                    <a:pt x="517" y="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517" y="74"/>
                  </a:lnTo>
                  <a:lnTo>
                    <a:pt x="517" y="74"/>
                  </a:lnTo>
                  <a:close/>
                </a:path>
              </a:pathLst>
            </a:custGeom>
            <a:solidFill>
              <a:srgbClr val="F7F7E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Freeform 237"/>
            <p:cNvSpPr>
              <a:spLocks/>
            </p:cNvSpPr>
            <p:nvPr userDrawn="1"/>
          </p:nvSpPr>
          <p:spPr bwMode="auto">
            <a:xfrm>
              <a:off x="2566" y="2638"/>
              <a:ext cx="259" cy="31"/>
            </a:xfrm>
            <a:custGeom>
              <a:avLst/>
              <a:gdLst>
                <a:gd name="T0" fmla="*/ 517 w 517"/>
                <a:gd name="T1" fmla="*/ 61 h 61"/>
                <a:gd name="T2" fmla="*/ 517 w 517"/>
                <a:gd name="T3" fmla="*/ 0 h 61"/>
                <a:gd name="T4" fmla="*/ 0 w 517"/>
                <a:gd name="T5" fmla="*/ 0 h 61"/>
                <a:gd name="T6" fmla="*/ 0 w 517"/>
                <a:gd name="T7" fmla="*/ 61 h 61"/>
                <a:gd name="T8" fmla="*/ 517 w 517"/>
                <a:gd name="T9" fmla="*/ 61 h 61"/>
                <a:gd name="T10" fmla="*/ 517 w 517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61">
                  <a:moveTo>
                    <a:pt x="517" y="61"/>
                  </a:moveTo>
                  <a:lnTo>
                    <a:pt x="517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517" y="61"/>
                  </a:lnTo>
                  <a:lnTo>
                    <a:pt x="517" y="61"/>
                  </a:lnTo>
                  <a:close/>
                </a:path>
              </a:pathLst>
            </a:custGeom>
            <a:solidFill>
              <a:srgbClr val="EDE8F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Freeform 238"/>
            <p:cNvSpPr>
              <a:spLocks/>
            </p:cNvSpPr>
            <p:nvPr userDrawn="1"/>
          </p:nvSpPr>
          <p:spPr bwMode="auto">
            <a:xfrm>
              <a:off x="2566" y="2645"/>
              <a:ext cx="257" cy="24"/>
            </a:xfrm>
            <a:custGeom>
              <a:avLst/>
              <a:gdLst>
                <a:gd name="T0" fmla="*/ 513 w 513"/>
                <a:gd name="T1" fmla="*/ 48 h 48"/>
                <a:gd name="T2" fmla="*/ 513 w 513"/>
                <a:gd name="T3" fmla="*/ 0 h 48"/>
                <a:gd name="T4" fmla="*/ 0 w 513"/>
                <a:gd name="T5" fmla="*/ 0 h 48"/>
                <a:gd name="T6" fmla="*/ 0 w 513"/>
                <a:gd name="T7" fmla="*/ 48 h 48"/>
                <a:gd name="T8" fmla="*/ 513 w 513"/>
                <a:gd name="T9" fmla="*/ 48 h 48"/>
                <a:gd name="T10" fmla="*/ 513 w 513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48">
                  <a:moveTo>
                    <a:pt x="513" y="48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513" y="48"/>
                  </a:lnTo>
                  <a:lnTo>
                    <a:pt x="513" y="48"/>
                  </a:lnTo>
                  <a:close/>
                </a:path>
              </a:pathLst>
            </a:custGeom>
            <a:solidFill>
              <a:srgbClr val="DED6F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Freeform 239"/>
            <p:cNvSpPr>
              <a:spLocks/>
            </p:cNvSpPr>
            <p:nvPr userDrawn="1"/>
          </p:nvSpPr>
          <p:spPr bwMode="auto">
            <a:xfrm>
              <a:off x="2566" y="2652"/>
              <a:ext cx="256" cy="17"/>
            </a:xfrm>
            <a:custGeom>
              <a:avLst/>
              <a:gdLst>
                <a:gd name="T0" fmla="*/ 511 w 511"/>
                <a:gd name="T1" fmla="*/ 34 h 34"/>
                <a:gd name="T2" fmla="*/ 511 w 511"/>
                <a:gd name="T3" fmla="*/ 0 h 34"/>
                <a:gd name="T4" fmla="*/ 0 w 511"/>
                <a:gd name="T5" fmla="*/ 0 h 34"/>
                <a:gd name="T6" fmla="*/ 0 w 511"/>
                <a:gd name="T7" fmla="*/ 34 h 34"/>
                <a:gd name="T8" fmla="*/ 511 w 511"/>
                <a:gd name="T9" fmla="*/ 34 h 34"/>
                <a:gd name="T10" fmla="*/ 511 w 51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1" h="34">
                  <a:moveTo>
                    <a:pt x="511" y="34"/>
                  </a:moveTo>
                  <a:lnTo>
                    <a:pt x="511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511" y="34"/>
                  </a:lnTo>
                  <a:lnTo>
                    <a:pt x="511" y="34"/>
                  </a:lnTo>
                  <a:close/>
                </a:path>
              </a:pathLst>
            </a:custGeom>
            <a:solidFill>
              <a:srgbClr val="D1C7F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4" name="Freeform 240"/>
            <p:cNvSpPr>
              <a:spLocks/>
            </p:cNvSpPr>
            <p:nvPr userDrawn="1"/>
          </p:nvSpPr>
          <p:spPr bwMode="auto">
            <a:xfrm>
              <a:off x="2566" y="2658"/>
              <a:ext cx="255" cy="11"/>
            </a:xfrm>
            <a:custGeom>
              <a:avLst/>
              <a:gdLst>
                <a:gd name="T0" fmla="*/ 509 w 509"/>
                <a:gd name="T1" fmla="*/ 21 h 21"/>
                <a:gd name="T2" fmla="*/ 509 w 509"/>
                <a:gd name="T3" fmla="*/ 0 h 21"/>
                <a:gd name="T4" fmla="*/ 0 w 509"/>
                <a:gd name="T5" fmla="*/ 0 h 21"/>
                <a:gd name="T6" fmla="*/ 0 w 509"/>
                <a:gd name="T7" fmla="*/ 21 h 21"/>
                <a:gd name="T8" fmla="*/ 509 w 509"/>
                <a:gd name="T9" fmla="*/ 21 h 21"/>
                <a:gd name="T10" fmla="*/ 509 w 50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21">
                  <a:moveTo>
                    <a:pt x="509" y="21"/>
                  </a:moveTo>
                  <a:lnTo>
                    <a:pt x="509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09" y="21"/>
                  </a:lnTo>
                  <a:lnTo>
                    <a:pt x="509" y="21"/>
                  </a:lnTo>
                  <a:close/>
                </a:path>
              </a:pathLst>
            </a:custGeom>
            <a:solidFill>
              <a:srgbClr val="C4B5F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Freeform 241"/>
            <p:cNvSpPr>
              <a:spLocks/>
            </p:cNvSpPr>
            <p:nvPr userDrawn="1"/>
          </p:nvSpPr>
          <p:spPr bwMode="auto">
            <a:xfrm>
              <a:off x="2566" y="2666"/>
              <a:ext cx="254" cy="3"/>
            </a:xfrm>
            <a:custGeom>
              <a:avLst/>
              <a:gdLst>
                <a:gd name="T0" fmla="*/ 507 w 507"/>
                <a:gd name="T1" fmla="*/ 6 h 6"/>
                <a:gd name="T2" fmla="*/ 507 w 507"/>
                <a:gd name="T3" fmla="*/ 0 h 6"/>
                <a:gd name="T4" fmla="*/ 0 w 507"/>
                <a:gd name="T5" fmla="*/ 0 h 6"/>
                <a:gd name="T6" fmla="*/ 0 w 507"/>
                <a:gd name="T7" fmla="*/ 6 h 6"/>
                <a:gd name="T8" fmla="*/ 507 w 507"/>
                <a:gd name="T9" fmla="*/ 6 h 6"/>
                <a:gd name="T10" fmla="*/ 507 w 507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6">
                  <a:moveTo>
                    <a:pt x="507" y="6"/>
                  </a:moveTo>
                  <a:lnTo>
                    <a:pt x="50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507" y="6"/>
                  </a:lnTo>
                  <a:lnTo>
                    <a:pt x="507" y="6"/>
                  </a:lnTo>
                  <a:close/>
                </a:path>
              </a:pathLst>
            </a:custGeom>
            <a:solidFill>
              <a:srgbClr val="B8A6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Freeform 242"/>
            <p:cNvSpPr>
              <a:spLocks/>
            </p:cNvSpPr>
            <p:nvPr userDrawn="1"/>
          </p:nvSpPr>
          <p:spPr bwMode="auto">
            <a:xfrm>
              <a:off x="2566" y="2682"/>
              <a:ext cx="259" cy="38"/>
            </a:xfrm>
            <a:custGeom>
              <a:avLst/>
              <a:gdLst>
                <a:gd name="T0" fmla="*/ 517 w 517"/>
                <a:gd name="T1" fmla="*/ 76 h 76"/>
                <a:gd name="T2" fmla="*/ 517 w 517"/>
                <a:gd name="T3" fmla="*/ 0 h 76"/>
                <a:gd name="T4" fmla="*/ 0 w 517"/>
                <a:gd name="T5" fmla="*/ 0 h 76"/>
                <a:gd name="T6" fmla="*/ 0 w 517"/>
                <a:gd name="T7" fmla="*/ 76 h 76"/>
                <a:gd name="T8" fmla="*/ 517 w 517"/>
                <a:gd name="T9" fmla="*/ 76 h 76"/>
                <a:gd name="T10" fmla="*/ 517 w 517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76">
                  <a:moveTo>
                    <a:pt x="517" y="76"/>
                  </a:moveTo>
                  <a:lnTo>
                    <a:pt x="517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517" y="76"/>
                  </a:lnTo>
                  <a:lnTo>
                    <a:pt x="517" y="76"/>
                  </a:lnTo>
                  <a:close/>
                </a:path>
              </a:pathLst>
            </a:custGeom>
            <a:solidFill>
              <a:srgbClr val="F7F7E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243"/>
            <p:cNvSpPr>
              <a:spLocks/>
            </p:cNvSpPr>
            <p:nvPr userDrawn="1"/>
          </p:nvSpPr>
          <p:spPr bwMode="auto">
            <a:xfrm>
              <a:off x="2566" y="2690"/>
              <a:ext cx="259" cy="30"/>
            </a:xfrm>
            <a:custGeom>
              <a:avLst/>
              <a:gdLst>
                <a:gd name="T0" fmla="*/ 517 w 517"/>
                <a:gd name="T1" fmla="*/ 60 h 60"/>
                <a:gd name="T2" fmla="*/ 517 w 517"/>
                <a:gd name="T3" fmla="*/ 0 h 60"/>
                <a:gd name="T4" fmla="*/ 0 w 517"/>
                <a:gd name="T5" fmla="*/ 0 h 60"/>
                <a:gd name="T6" fmla="*/ 0 w 517"/>
                <a:gd name="T7" fmla="*/ 60 h 60"/>
                <a:gd name="T8" fmla="*/ 517 w 517"/>
                <a:gd name="T9" fmla="*/ 60 h 60"/>
                <a:gd name="T10" fmla="*/ 517 w 517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60">
                  <a:moveTo>
                    <a:pt x="517" y="60"/>
                  </a:moveTo>
                  <a:lnTo>
                    <a:pt x="517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517" y="60"/>
                  </a:lnTo>
                  <a:lnTo>
                    <a:pt x="517" y="60"/>
                  </a:lnTo>
                  <a:close/>
                </a:path>
              </a:pathLst>
            </a:custGeom>
            <a:solidFill>
              <a:srgbClr val="EDE8F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Freeform 244"/>
            <p:cNvSpPr>
              <a:spLocks/>
            </p:cNvSpPr>
            <p:nvPr userDrawn="1"/>
          </p:nvSpPr>
          <p:spPr bwMode="auto">
            <a:xfrm>
              <a:off x="2566" y="2696"/>
              <a:ext cx="257" cy="24"/>
            </a:xfrm>
            <a:custGeom>
              <a:avLst/>
              <a:gdLst>
                <a:gd name="T0" fmla="*/ 513 w 513"/>
                <a:gd name="T1" fmla="*/ 47 h 47"/>
                <a:gd name="T2" fmla="*/ 513 w 513"/>
                <a:gd name="T3" fmla="*/ 0 h 47"/>
                <a:gd name="T4" fmla="*/ 0 w 513"/>
                <a:gd name="T5" fmla="*/ 0 h 47"/>
                <a:gd name="T6" fmla="*/ 0 w 513"/>
                <a:gd name="T7" fmla="*/ 47 h 47"/>
                <a:gd name="T8" fmla="*/ 513 w 513"/>
                <a:gd name="T9" fmla="*/ 47 h 47"/>
                <a:gd name="T10" fmla="*/ 513 w 513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47">
                  <a:moveTo>
                    <a:pt x="513" y="47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513" y="47"/>
                  </a:lnTo>
                  <a:lnTo>
                    <a:pt x="513" y="47"/>
                  </a:lnTo>
                  <a:close/>
                </a:path>
              </a:pathLst>
            </a:custGeom>
            <a:solidFill>
              <a:srgbClr val="DED6F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245"/>
            <p:cNvSpPr>
              <a:spLocks/>
            </p:cNvSpPr>
            <p:nvPr userDrawn="1"/>
          </p:nvSpPr>
          <p:spPr bwMode="auto">
            <a:xfrm>
              <a:off x="2566" y="2703"/>
              <a:ext cx="256" cy="17"/>
            </a:xfrm>
            <a:custGeom>
              <a:avLst/>
              <a:gdLst>
                <a:gd name="T0" fmla="*/ 511 w 511"/>
                <a:gd name="T1" fmla="*/ 34 h 34"/>
                <a:gd name="T2" fmla="*/ 511 w 511"/>
                <a:gd name="T3" fmla="*/ 0 h 34"/>
                <a:gd name="T4" fmla="*/ 0 w 511"/>
                <a:gd name="T5" fmla="*/ 0 h 34"/>
                <a:gd name="T6" fmla="*/ 0 w 511"/>
                <a:gd name="T7" fmla="*/ 34 h 34"/>
                <a:gd name="T8" fmla="*/ 511 w 511"/>
                <a:gd name="T9" fmla="*/ 34 h 34"/>
                <a:gd name="T10" fmla="*/ 511 w 51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1" h="34">
                  <a:moveTo>
                    <a:pt x="511" y="34"/>
                  </a:moveTo>
                  <a:lnTo>
                    <a:pt x="511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511" y="34"/>
                  </a:lnTo>
                  <a:lnTo>
                    <a:pt x="511" y="34"/>
                  </a:lnTo>
                  <a:close/>
                </a:path>
              </a:pathLst>
            </a:custGeom>
            <a:solidFill>
              <a:srgbClr val="D1C7F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Freeform 246"/>
            <p:cNvSpPr>
              <a:spLocks/>
            </p:cNvSpPr>
            <p:nvPr userDrawn="1"/>
          </p:nvSpPr>
          <p:spPr bwMode="auto">
            <a:xfrm>
              <a:off x="2566" y="2710"/>
              <a:ext cx="256" cy="10"/>
            </a:xfrm>
            <a:custGeom>
              <a:avLst/>
              <a:gdLst>
                <a:gd name="T0" fmla="*/ 511 w 511"/>
                <a:gd name="T1" fmla="*/ 21 h 21"/>
                <a:gd name="T2" fmla="*/ 511 w 511"/>
                <a:gd name="T3" fmla="*/ 0 h 21"/>
                <a:gd name="T4" fmla="*/ 0 w 511"/>
                <a:gd name="T5" fmla="*/ 0 h 21"/>
                <a:gd name="T6" fmla="*/ 0 w 511"/>
                <a:gd name="T7" fmla="*/ 21 h 21"/>
                <a:gd name="T8" fmla="*/ 511 w 511"/>
                <a:gd name="T9" fmla="*/ 21 h 21"/>
                <a:gd name="T10" fmla="*/ 511 w 5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1" h="21">
                  <a:moveTo>
                    <a:pt x="511" y="21"/>
                  </a:moveTo>
                  <a:lnTo>
                    <a:pt x="5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11" y="21"/>
                  </a:lnTo>
                  <a:lnTo>
                    <a:pt x="511" y="21"/>
                  </a:lnTo>
                  <a:close/>
                </a:path>
              </a:pathLst>
            </a:custGeom>
            <a:solidFill>
              <a:srgbClr val="C4B5F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Freeform 247"/>
            <p:cNvSpPr>
              <a:spLocks/>
            </p:cNvSpPr>
            <p:nvPr userDrawn="1"/>
          </p:nvSpPr>
          <p:spPr bwMode="auto">
            <a:xfrm>
              <a:off x="2566" y="2716"/>
              <a:ext cx="254" cy="4"/>
            </a:xfrm>
            <a:custGeom>
              <a:avLst/>
              <a:gdLst>
                <a:gd name="T0" fmla="*/ 507 w 507"/>
                <a:gd name="T1" fmla="*/ 7 h 7"/>
                <a:gd name="T2" fmla="*/ 507 w 507"/>
                <a:gd name="T3" fmla="*/ 0 h 7"/>
                <a:gd name="T4" fmla="*/ 0 w 507"/>
                <a:gd name="T5" fmla="*/ 0 h 7"/>
                <a:gd name="T6" fmla="*/ 0 w 507"/>
                <a:gd name="T7" fmla="*/ 7 h 7"/>
                <a:gd name="T8" fmla="*/ 507 w 507"/>
                <a:gd name="T9" fmla="*/ 7 h 7"/>
                <a:gd name="T10" fmla="*/ 507 w 50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7">
                  <a:moveTo>
                    <a:pt x="507" y="7"/>
                  </a:moveTo>
                  <a:lnTo>
                    <a:pt x="50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507" y="7"/>
                  </a:lnTo>
                  <a:lnTo>
                    <a:pt x="507" y="7"/>
                  </a:lnTo>
                  <a:close/>
                </a:path>
              </a:pathLst>
            </a:custGeom>
            <a:solidFill>
              <a:srgbClr val="B8A6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Freeform 248"/>
            <p:cNvSpPr>
              <a:spLocks/>
            </p:cNvSpPr>
            <p:nvPr userDrawn="1"/>
          </p:nvSpPr>
          <p:spPr bwMode="auto">
            <a:xfrm>
              <a:off x="2583" y="1941"/>
              <a:ext cx="414" cy="14"/>
            </a:xfrm>
            <a:custGeom>
              <a:avLst/>
              <a:gdLst>
                <a:gd name="T0" fmla="*/ 0 w 827"/>
                <a:gd name="T1" fmla="*/ 28 h 28"/>
                <a:gd name="T2" fmla="*/ 827 w 827"/>
                <a:gd name="T3" fmla="*/ 28 h 28"/>
                <a:gd name="T4" fmla="*/ 827 w 827"/>
                <a:gd name="T5" fmla="*/ 0 h 28"/>
                <a:gd name="T6" fmla="*/ 0 w 827"/>
                <a:gd name="T7" fmla="*/ 0 h 28"/>
                <a:gd name="T8" fmla="*/ 0 w 827"/>
                <a:gd name="T9" fmla="*/ 28 h 28"/>
                <a:gd name="T10" fmla="*/ 0 w 827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28">
                  <a:moveTo>
                    <a:pt x="0" y="28"/>
                  </a:moveTo>
                  <a:lnTo>
                    <a:pt x="827" y="28"/>
                  </a:lnTo>
                  <a:lnTo>
                    <a:pt x="827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EBD4F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Freeform 249"/>
            <p:cNvSpPr>
              <a:spLocks/>
            </p:cNvSpPr>
            <p:nvPr userDrawn="1"/>
          </p:nvSpPr>
          <p:spPr bwMode="auto">
            <a:xfrm>
              <a:off x="2590" y="2084"/>
              <a:ext cx="249" cy="5"/>
            </a:xfrm>
            <a:custGeom>
              <a:avLst/>
              <a:gdLst>
                <a:gd name="T0" fmla="*/ 0 w 498"/>
                <a:gd name="T1" fmla="*/ 9 h 9"/>
                <a:gd name="T2" fmla="*/ 498 w 498"/>
                <a:gd name="T3" fmla="*/ 9 h 9"/>
                <a:gd name="T4" fmla="*/ 498 w 498"/>
                <a:gd name="T5" fmla="*/ 0 h 9"/>
                <a:gd name="T6" fmla="*/ 0 w 498"/>
                <a:gd name="T7" fmla="*/ 0 h 9"/>
                <a:gd name="T8" fmla="*/ 0 w 498"/>
                <a:gd name="T9" fmla="*/ 9 h 9"/>
                <a:gd name="T10" fmla="*/ 0 w 49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9">
                  <a:moveTo>
                    <a:pt x="0" y="9"/>
                  </a:moveTo>
                  <a:lnTo>
                    <a:pt x="498" y="9"/>
                  </a:lnTo>
                  <a:lnTo>
                    <a:pt x="49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Freeform 250"/>
            <p:cNvSpPr>
              <a:spLocks/>
            </p:cNvSpPr>
            <p:nvPr userDrawn="1"/>
          </p:nvSpPr>
          <p:spPr bwMode="auto">
            <a:xfrm>
              <a:off x="3102" y="2706"/>
              <a:ext cx="86" cy="81"/>
            </a:xfrm>
            <a:custGeom>
              <a:avLst/>
              <a:gdLst>
                <a:gd name="T0" fmla="*/ 0 w 171"/>
                <a:gd name="T1" fmla="*/ 161 h 161"/>
                <a:gd name="T2" fmla="*/ 171 w 171"/>
                <a:gd name="T3" fmla="*/ 38 h 161"/>
                <a:gd name="T4" fmla="*/ 171 w 171"/>
                <a:gd name="T5" fmla="*/ 0 h 161"/>
                <a:gd name="T6" fmla="*/ 0 w 171"/>
                <a:gd name="T7" fmla="*/ 122 h 161"/>
                <a:gd name="T8" fmla="*/ 0 w 171"/>
                <a:gd name="T9" fmla="*/ 161 h 161"/>
                <a:gd name="T10" fmla="*/ 0 w 17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61">
                  <a:moveTo>
                    <a:pt x="0" y="161"/>
                  </a:moveTo>
                  <a:lnTo>
                    <a:pt x="171" y="38"/>
                  </a:lnTo>
                  <a:lnTo>
                    <a:pt x="171" y="0"/>
                  </a:lnTo>
                  <a:lnTo>
                    <a:pt x="0" y="122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5" name="Freeform 251"/>
            <p:cNvSpPr>
              <a:spLocks/>
            </p:cNvSpPr>
            <p:nvPr userDrawn="1"/>
          </p:nvSpPr>
          <p:spPr bwMode="auto">
            <a:xfrm>
              <a:off x="3102" y="2655"/>
              <a:ext cx="86" cy="80"/>
            </a:xfrm>
            <a:custGeom>
              <a:avLst/>
              <a:gdLst>
                <a:gd name="T0" fmla="*/ 0 w 171"/>
                <a:gd name="T1" fmla="*/ 162 h 162"/>
                <a:gd name="T2" fmla="*/ 171 w 171"/>
                <a:gd name="T3" fmla="*/ 40 h 162"/>
                <a:gd name="T4" fmla="*/ 171 w 171"/>
                <a:gd name="T5" fmla="*/ 0 h 162"/>
                <a:gd name="T6" fmla="*/ 0 w 171"/>
                <a:gd name="T7" fmla="*/ 124 h 162"/>
                <a:gd name="T8" fmla="*/ 0 w 171"/>
                <a:gd name="T9" fmla="*/ 162 h 162"/>
                <a:gd name="T10" fmla="*/ 0 w 171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62">
                  <a:moveTo>
                    <a:pt x="0" y="162"/>
                  </a:moveTo>
                  <a:lnTo>
                    <a:pt x="171" y="40"/>
                  </a:lnTo>
                  <a:lnTo>
                    <a:pt x="171" y="0"/>
                  </a:lnTo>
                  <a:lnTo>
                    <a:pt x="0" y="124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6" name="Freeform 252"/>
            <p:cNvSpPr>
              <a:spLocks/>
            </p:cNvSpPr>
            <p:nvPr userDrawn="1"/>
          </p:nvSpPr>
          <p:spPr bwMode="auto">
            <a:xfrm>
              <a:off x="3102" y="2604"/>
              <a:ext cx="87" cy="81"/>
            </a:xfrm>
            <a:custGeom>
              <a:avLst/>
              <a:gdLst>
                <a:gd name="T0" fmla="*/ 0 w 173"/>
                <a:gd name="T1" fmla="*/ 161 h 161"/>
                <a:gd name="T2" fmla="*/ 173 w 173"/>
                <a:gd name="T3" fmla="*/ 38 h 161"/>
                <a:gd name="T4" fmla="*/ 173 w 173"/>
                <a:gd name="T5" fmla="*/ 0 h 161"/>
                <a:gd name="T6" fmla="*/ 0 w 173"/>
                <a:gd name="T7" fmla="*/ 123 h 161"/>
                <a:gd name="T8" fmla="*/ 0 w 173"/>
                <a:gd name="T9" fmla="*/ 161 h 161"/>
                <a:gd name="T10" fmla="*/ 0 w 173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1">
                  <a:moveTo>
                    <a:pt x="0" y="161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3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7" name="Freeform 253"/>
            <p:cNvSpPr>
              <a:spLocks/>
            </p:cNvSpPr>
            <p:nvPr userDrawn="1"/>
          </p:nvSpPr>
          <p:spPr bwMode="auto">
            <a:xfrm>
              <a:off x="3102" y="2553"/>
              <a:ext cx="87" cy="82"/>
            </a:xfrm>
            <a:custGeom>
              <a:avLst/>
              <a:gdLst>
                <a:gd name="T0" fmla="*/ 0 w 173"/>
                <a:gd name="T1" fmla="*/ 163 h 163"/>
                <a:gd name="T2" fmla="*/ 173 w 173"/>
                <a:gd name="T3" fmla="*/ 38 h 163"/>
                <a:gd name="T4" fmla="*/ 173 w 173"/>
                <a:gd name="T5" fmla="*/ 0 h 163"/>
                <a:gd name="T6" fmla="*/ 0 w 173"/>
                <a:gd name="T7" fmla="*/ 125 h 163"/>
                <a:gd name="T8" fmla="*/ 0 w 173"/>
                <a:gd name="T9" fmla="*/ 163 h 163"/>
                <a:gd name="T10" fmla="*/ 0 w 1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3">
                  <a:moveTo>
                    <a:pt x="0" y="163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5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Freeform 254"/>
            <p:cNvSpPr>
              <a:spLocks/>
            </p:cNvSpPr>
            <p:nvPr userDrawn="1"/>
          </p:nvSpPr>
          <p:spPr bwMode="auto">
            <a:xfrm>
              <a:off x="3102" y="2503"/>
              <a:ext cx="87" cy="81"/>
            </a:xfrm>
            <a:custGeom>
              <a:avLst/>
              <a:gdLst>
                <a:gd name="T0" fmla="*/ 0 w 173"/>
                <a:gd name="T1" fmla="*/ 164 h 164"/>
                <a:gd name="T2" fmla="*/ 173 w 173"/>
                <a:gd name="T3" fmla="*/ 40 h 164"/>
                <a:gd name="T4" fmla="*/ 173 w 173"/>
                <a:gd name="T5" fmla="*/ 0 h 164"/>
                <a:gd name="T6" fmla="*/ 0 w 173"/>
                <a:gd name="T7" fmla="*/ 124 h 164"/>
                <a:gd name="T8" fmla="*/ 0 w 173"/>
                <a:gd name="T9" fmla="*/ 164 h 164"/>
                <a:gd name="T10" fmla="*/ 0 w 17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4">
                  <a:moveTo>
                    <a:pt x="0" y="164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9" name="Freeform 255"/>
            <p:cNvSpPr>
              <a:spLocks/>
            </p:cNvSpPr>
            <p:nvPr userDrawn="1"/>
          </p:nvSpPr>
          <p:spPr bwMode="auto">
            <a:xfrm>
              <a:off x="3102" y="2452"/>
              <a:ext cx="87" cy="81"/>
            </a:xfrm>
            <a:custGeom>
              <a:avLst/>
              <a:gdLst>
                <a:gd name="T0" fmla="*/ 0 w 173"/>
                <a:gd name="T1" fmla="*/ 162 h 162"/>
                <a:gd name="T2" fmla="*/ 173 w 173"/>
                <a:gd name="T3" fmla="*/ 38 h 162"/>
                <a:gd name="T4" fmla="*/ 173 w 173"/>
                <a:gd name="T5" fmla="*/ 0 h 162"/>
                <a:gd name="T6" fmla="*/ 0 w 173"/>
                <a:gd name="T7" fmla="*/ 124 h 162"/>
                <a:gd name="T8" fmla="*/ 0 w 173"/>
                <a:gd name="T9" fmla="*/ 162 h 162"/>
                <a:gd name="T10" fmla="*/ 0 w 173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2">
                  <a:moveTo>
                    <a:pt x="0" y="162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4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Freeform 256"/>
            <p:cNvSpPr>
              <a:spLocks/>
            </p:cNvSpPr>
            <p:nvPr userDrawn="1"/>
          </p:nvSpPr>
          <p:spPr bwMode="auto">
            <a:xfrm>
              <a:off x="3102" y="2401"/>
              <a:ext cx="87" cy="82"/>
            </a:xfrm>
            <a:custGeom>
              <a:avLst/>
              <a:gdLst>
                <a:gd name="T0" fmla="*/ 0 w 173"/>
                <a:gd name="T1" fmla="*/ 163 h 163"/>
                <a:gd name="T2" fmla="*/ 173 w 173"/>
                <a:gd name="T3" fmla="*/ 40 h 163"/>
                <a:gd name="T4" fmla="*/ 173 w 173"/>
                <a:gd name="T5" fmla="*/ 0 h 163"/>
                <a:gd name="T6" fmla="*/ 0 w 173"/>
                <a:gd name="T7" fmla="*/ 123 h 163"/>
                <a:gd name="T8" fmla="*/ 0 w 173"/>
                <a:gd name="T9" fmla="*/ 163 h 163"/>
                <a:gd name="T10" fmla="*/ 0 w 1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3">
                  <a:moveTo>
                    <a:pt x="0" y="163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1" name="Freeform 257"/>
            <p:cNvSpPr>
              <a:spLocks/>
            </p:cNvSpPr>
            <p:nvPr userDrawn="1"/>
          </p:nvSpPr>
          <p:spPr bwMode="auto">
            <a:xfrm>
              <a:off x="3102" y="2351"/>
              <a:ext cx="87" cy="81"/>
            </a:xfrm>
            <a:custGeom>
              <a:avLst/>
              <a:gdLst>
                <a:gd name="T0" fmla="*/ 0 w 173"/>
                <a:gd name="T1" fmla="*/ 163 h 163"/>
                <a:gd name="T2" fmla="*/ 173 w 173"/>
                <a:gd name="T3" fmla="*/ 40 h 163"/>
                <a:gd name="T4" fmla="*/ 173 w 173"/>
                <a:gd name="T5" fmla="*/ 0 h 163"/>
                <a:gd name="T6" fmla="*/ 0 w 173"/>
                <a:gd name="T7" fmla="*/ 124 h 163"/>
                <a:gd name="T8" fmla="*/ 0 w 173"/>
                <a:gd name="T9" fmla="*/ 163 h 163"/>
                <a:gd name="T10" fmla="*/ 0 w 1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3">
                  <a:moveTo>
                    <a:pt x="0" y="163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4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2" name="Freeform 258"/>
            <p:cNvSpPr>
              <a:spLocks/>
            </p:cNvSpPr>
            <p:nvPr userDrawn="1"/>
          </p:nvSpPr>
          <p:spPr bwMode="auto">
            <a:xfrm>
              <a:off x="3102" y="2300"/>
              <a:ext cx="87" cy="81"/>
            </a:xfrm>
            <a:custGeom>
              <a:avLst/>
              <a:gdLst>
                <a:gd name="T0" fmla="*/ 0 w 173"/>
                <a:gd name="T1" fmla="*/ 162 h 162"/>
                <a:gd name="T2" fmla="*/ 173 w 173"/>
                <a:gd name="T3" fmla="*/ 38 h 162"/>
                <a:gd name="T4" fmla="*/ 173 w 173"/>
                <a:gd name="T5" fmla="*/ 0 h 162"/>
                <a:gd name="T6" fmla="*/ 0 w 173"/>
                <a:gd name="T7" fmla="*/ 124 h 162"/>
                <a:gd name="T8" fmla="*/ 0 w 173"/>
                <a:gd name="T9" fmla="*/ 162 h 162"/>
                <a:gd name="T10" fmla="*/ 0 w 173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2">
                  <a:moveTo>
                    <a:pt x="0" y="162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4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Freeform 259"/>
            <p:cNvSpPr>
              <a:spLocks/>
            </p:cNvSpPr>
            <p:nvPr userDrawn="1"/>
          </p:nvSpPr>
          <p:spPr bwMode="auto">
            <a:xfrm>
              <a:off x="3102" y="2249"/>
              <a:ext cx="87" cy="82"/>
            </a:xfrm>
            <a:custGeom>
              <a:avLst/>
              <a:gdLst>
                <a:gd name="T0" fmla="*/ 0 w 173"/>
                <a:gd name="T1" fmla="*/ 163 h 163"/>
                <a:gd name="T2" fmla="*/ 173 w 173"/>
                <a:gd name="T3" fmla="*/ 40 h 163"/>
                <a:gd name="T4" fmla="*/ 173 w 173"/>
                <a:gd name="T5" fmla="*/ 0 h 163"/>
                <a:gd name="T6" fmla="*/ 0 w 173"/>
                <a:gd name="T7" fmla="*/ 123 h 163"/>
                <a:gd name="T8" fmla="*/ 0 w 173"/>
                <a:gd name="T9" fmla="*/ 163 h 163"/>
                <a:gd name="T10" fmla="*/ 0 w 1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3">
                  <a:moveTo>
                    <a:pt x="0" y="163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4" name="Freeform 260"/>
            <p:cNvSpPr>
              <a:spLocks/>
            </p:cNvSpPr>
            <p:nvPr userDrawn="1"/>
          </p:nvSpPr>
          <p:spPr bwMode="auto">
            <a:xfrm>
              <a:off x="3102" y="2198"/>
              <a:ext cx="87" cy="82"/>
            </a:xfrm>
            <a:custGeom>
              <a:avLst/>
              <a:gdLst>
                <a:gd name="T0" fmla="*/ 0 w 173"/>
                <a:gd name="T1" fmla="*/ 163 h 163"/>
                <a:gd name="T2" fmla="*/ 173 w 173"/>
                <a:gd name="T3" fmla="*/ 38 h 163"/>
                <a:gd name="T4" fmla="*/ 173 w 173"/>
                <a:gd name="T5" fmla="*/ 0 h 163"/>
                <a:gd name="T6" fmla="*/ 0 w 173"/>
                <a:gd name="T7" fmla="*/ 123 h 163"/>
                <a:gd name="T8" fmla="*/ 0 w 173"/>
                <a:gd name="T9" fmla="*/ 163 h 163"/>
                <a:gd name="T10" fmla="*/ 0 w 1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3">
                  <a:moveTo>
                    <a:pt x="0" y="163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Freeform 261"/>
            <p:cNvSpPr>
              <a:spLocks/>
            </p:cNvSpPr>
            <p:nvPr userDrawn="1"/>
          </p:nvSpPr>
          <p:spPr bwMode="auto">
            <a:xfrm>
              <a:off x="3102" y="2148"/>
              <a:ext cx="87" cy="82"/>
            </a:xfrm>
            <a:custGeom>
              <a:avLst/>
              <a:gdLst>
                <a:gd name="T0" fmla="*/ 0 w 173"/>
                <a:gd name="T1" fmla="*/ 164 h 164"/>
                <a:gd name="T2" fmla="*/ 173 w 173"/>
                <a:gd name="T3" fmla="*/ 40 h 164"/>
                <a:gd name="T4" fmla="*/ 173 w 173"/>
                <a:gd name="T5" fmla="*/ 0 h 164"/>
                <a:gd name="T6" fmla="*/ 0 w 173"/>
                <a:gd name="T7" fmla="*/ 124 h 164"/>
                <a:gd name="T8" fmla="*/ 0 w 173"/>
                <a:gd name="T9" fmla="*/ 164 h 164"/>
                <a:gd name="T10" fmla="*/ 0 w 17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4">
                  <a:moveTo>
                    <a:pt x="0" y="164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6" name="Freeform 262"/>
            <p:cNvSpPr>
              <a:spLocks/>
            </p:cNvSpPr>
            <p:nvPr userDrawn="1"/>
          </p:nvSpPr>
          <p:spPr bwMode="auto">
            <a:xfrm>
              <a:off x="3102" y="2097"/>
              <a:ext cx="88" cy="82"/>
            </a:xfrm>
            <a:custGeom>
              <a:avLst/>
              <a:gdLst>
                <a:gd name="T0" fmla="*/ 0 w 175"/>
                <a:gd name="T1" fmla="*/ 163 h 163"/>
                <a:gd name="T2" fmla="*/ 175 w 175"/>
                <a:gd name="T3" fmla="*/ 39 h 163"/>
                <a:gd name="T4" fmla="*/ 175 w 175"/>
                <a:gd name="T5" fmla="*/ 0 h 163"/>
                <a:gd name="T6" fmla="*/ 0 w 175"/>
                <a:gd name="T7" fmla="*/ 123 h 163"/>
                <a:gd name="T8" fmla="*/ 0 w 175"/>
                <a:gd name="T9" fmla="*/ 163 h 163"/>
                <a:gd name="T10" fmla="*/ 0 w 175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63">
                  <a:moveTo>
                    <a:pt x="0" y="163"/>
                  </a:moveTo>
                  <a:lnTo>
                    <a:pt x="175" y="39"/>
                  </a:lnTo>
                  <a:lnTo>
                    <a:pt x="175" y="0"/>
                  </a:ln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7" name="Freeform 263"/>
            <p:cNvSpPr>
              <a:spLocks/>
            </p:cNvSpPr>
            <p:nvPr userDrawn="1"/>
          </p:nvSpPr>
          <p:spPr bwMode="auto">
            <a:xfrm>
              <a:off x="3102" y="2046"/>
              <a:ext cx="88" cy="81"/>
            </a:xfrm>
            <a:custGeom>
              <a:avLst/>
              <a:gdLst>
                <a:gd name="T0" fmla="*/ 0 w 175"/>
                <a:gd name="T1" fmla="*/ 161 h 161"/>
                <a:gd name="T2" fmla="*/ 175 w 175"/>
                <a:gd name="T3" fmla="*/ 38 h 161"/>
                <a:gd name="T4" fmla="*/ 175 w 175"/>
                <a:gd name="T5" fmla="*/ 0 h 161"/>
                <a:gd name="T6" fmla="*/ 0 w 175"/>
                <a:gd name="T7" fmla="*/ 123 h 161"/>
                <a:gd name="T8" fmla="*/ 0 w 175"/>
                <a:gd name="T9" fmla="*/ 161 h 161"/>
                <a:gd name="T10" fmla="*/ 0 w 17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61">
                  <a:moveTo>
                    <a:pt x="0" y="161"/>
                  </a:moveTo>
                  <a:lnTo>
                    <a:pt x="175" y="38"/>
                  </a:lnTo>
                  <a:lnTo>
                    <a:pt x="175" y="0"/>
                  </a:lnTo>
                  <a:lnTo>
                    <a:pt x="0" y="123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Freeform 264"/>
            <p:cNvSpPr>
              <a:spLocks/>
            </p:cNvSpPr>
            <p:nvPr userDrawn="1"/>
          </p:nvSpPr>
          <p:spPr bwMode="auto">
            <a:xfrm>
              <a:off x="3102" y="1996"/>
              <a:ext cx="88" cy="82"/>
            </a:xfrm>
            <a:custGeom>
              <a:avLst/>
              <a:gdLst>
                <a:gd name="T0" fmla="*/ 0 w 175"/>
                <a:gd name="T1" fmla="*/ 164 h 164"/>
                <a:gd name="T2" fmla="*/ 175 w 175"/>
                <a:gd name="T3" fmla="*/ 38 h 164"/>
                <a:gd name="T4" fmla="*/ 175 w 175"/>
                <a:gd name="T5" fmla="*/ 0 h 164"/>
                <a:gd name="T6" fmla="*/ 0 w 175"/>
                <a:gd name="T7" fmla="*/ 124 h 164"/>
                <a:gd name="T8" fmla="*/ 0 w 175"/>
                <a:gd name="T9" fmla="*/ 164 h 164"/>
                <a:gd name="T10" fmla="*/ 0 w 175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64">
                  <a:moveTo>
                    <a:pt x="0" y="164"/>
                  </a:moveTo>
                  <a:lnTo>
                    <a:pt x="175" y="38"/>
                  </a:lnTo>
                  <a:lnTo>
                    <a:pt x="175" y="0"/>
                  </a:lnTo>
                  <a:lnTo>
                    <a:pt x="0" y="12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Freeform 265"/>
            <p:cNvSpPr>
              <a:spLocks/>
            </p:cNvSpPr>
            <p:nvPr userDrawn="1"/>
          </p:nvSpPr>
          <p:spPr bwMode="auto">
            <a:xfrm>
              <a:off x="3103" y="1946"/>
              <a:ext cx="87" cy="80"/>
            </a:xfrm>
            <a:custGeom>
              <a:avLst/>
              <a:gdLst>
                <a:gd name="T0" fmla="*/ 0 w 173"/>
                <a:gd name="T1" fmla="*/ 162 h 162"/>
                <a:gd name="T2" fmla="*/ 173 w 173"/>
                <a:gd name="T3" fmla="*/ 38 h 162"/>
                <a:gd name="T4" fmla="*/ 173 w 173"/>
                <a:gd name="T5" fmla="*/ 0 h 162"/>
                <a:gd name="T6" fmla="*/ 0 w 173"/>
                <a:gd name="T7" fmla="*/ 122 h 162"/>
                <a:gd name="T8" fmla="*/ 0 w 173"/>
                <a:gd name="T9" fmla="*/ 162 h 162"/>
                <a:gd name="T10" fmla="*/ 0 w 173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2">
                  <a:moveTo>
                    <a:pt x="0" y="162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2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Freeform 266"/>
            <p:cNvSpPr>
              <a:spLocks/>
            </p:cNvSpPr>
            <p:nvPr userDrawn="1"/>
          </p:nvSpPr>
          <p:spPr bwMode="auto">
            <a:xfrm>
              <a:off x="3103" y="1894"/>
              <a:ext cx="87" cy="82"/>
            </a:xfrm>
            <a:custGeom>
              <a:avLst/>
              <a:gdLst>
                <a:gd name="T0" fmla="*/ 0 w 173"/>
                <a:gd name="T1" fmla="*/ 163 h 163"/>
                <a:gd name="T2" fmla="*/ 173 w 173"/>
                <a:gd name="T3" fmla="*/ 40 h 163"/>
                <a:gd name="T4" fmla="*/ 173 w 173"/>
                <a:gd name="T5" fmla="*/ 0 h 163"/>
                <a:gd name="T6" fmla="*/ 0 w 173"/>
                <a:gd name="T7" fmla="*/ 123 h 163"/>
                <a:gd name="T8" fmla="*/ 0 w 173"/>
                <a:gd name="T9" fmla="*/ 163 h 163"/>
                <a:gd name="T10" fmla="*/ 0 w 1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3">
                  <a:moveTo>
                    <a:pt x="0" y="163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Freeform 267"/>
            <p:cNvSpPr>
              <a:spLocks/>
            </p:cNvSpPr>
            <p:nvPr userDrawn="1"/>
          </p:nvSpPr>
          <p:spPr bwMode="auto">
            <a:xfrm>
              <a:off x="3103" y="1844"/>
              <a:ext cx="87" cy="81"/>
            </a:xfrm>
            <a:custGeom>
              <a:avLst/>
              <a:gdLst>
                <a:gd name="T0" fmla="*/ 0 w 173"/>
                <a:gd name="T1" fmla="*/ 162 h 162"/>
                <a:gd name="T2" fmla="*/ 173 w 173"/>
                <a:gd name="T3" fmla="*/ 38 h 162"/>
                <a:gd name="T4" fmla="*/ 173 w 173"/>
                <a:gd name="T5" fmla="*/ 0 h 162"/>
                <a:gd name="T6" fmla="*/ 0 w 173"/>
                <a:gd name="T7" fmla="*/ 124 h 162"/>
                <a:gd name="T8" fmla="*/ 0 w 173"/>
                <a:gd name="T9" fmla="*/ 162 h 162"/>
                <a:gd name="T10" fmla="*/ 0 w 173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2">
                  <a:moveTo>
                    <a:pt x="0" y="162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4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Freeform 268"/>
            <p:cNvSpPr>
              <a:spLocks/>
            </p:cNvSpPr>
            <p:nvPr userDrawn="1"/>
          </p:nvSpPr>
          <p:spPr bwMode="auto">
            <a:xfrm>
              <a:off x="3103" y="1794"/>
              <a:ext cx="87" cy="80"/>
            </a:xfrm>
            <a:custGeom>
              <a:avLst/>
              <a:gdLst>
                <a:gd name="T0" fmla="*/ 0 w 173"/>
                <a:gd name="T1" fmla="*/ 162 h 162"/>
                <a:gd name="T2" fmla="*/ 173 w 173"/>
                <a:gd name="T3" fmla="*/ 38 h 162"/>
                <a:gd name="T4" fmla="*/ 173 w 173"/>
                <a:gd name="T5" fmla="*/ 0 h 162"/>
                <a:gd name="T6" fmla="*/ 0 w 173"/>
                <a:gd name="T7" fmla="*/ 124 h 162"/>
                <a:gd name="T8" fmla="*/ 0 w 173"/>
                <a:gd name="T9" fmla="*/ 162 h 162"/>
                <a:gd name="T10" fmla="*/ 0 w 173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2">
                  <a:moveTo>
                    <a:pt x="0" y="162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4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3" name="Freeform 269"/>
            <p:cNvSpPr>
              <a:spLocks/>
            </p:cNvSpPr>
            <p:nvPr userDrawn="1"/>
          </p:nvSpPr>
          <p:spPr bwMode="auto">
            <a:xfrm>
              <a:off x="3103" y="1742"/>
              <a:ext cx="87" cy="82"/>
            </a:xfrm>
            <a:custGeom>
              <a:avLst/>
              <a:gdLst>
                <a:gd name="T0" fmla="*/ 0 w 173"/>
                <a:gd name="T1" fmla="*/ 163 h 163"/>
                <a:gd name="T2" fmla="*/ 173 w 173"/>
                <a:gd name="T3" fmla="*/ 40 h 163"/>
                <a:gd name="T4" fmla="*/ 173 w 173"/>
                <a:gd name="T5" fmla="*/ 0 h 163"/>
                <a:gd name="T6" fmla="*/ 0 w 173"/>
                <a:gd name="T7" fmla="*/ 123 h 163"/>
                <a:gd name="T8" fmla="*/ 0 w 173"/>
                <a:gd name="T9" fmla="*/ 163 h 163"/>
                <a:gd name="T10" fmla="*/ 0 w 173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3">
                  <a:moveTo>
                    <a:pt x="0" y="163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4" name="Freeform 270"/>
            <p:cNvSpPr>
              <a:spLocks/>
            </p:cNvSpPr>
            <p:nvPr userDrawn="1"/>
          </p:nvSpPr>
          <p:spPr bwMode="auto">
            <a:xfrm>
              <a:off x="3103" y="1692"/>
              <a:ext cx="87" cy="81"/>
            </a:xfrm>
            <a:custGeom>
              <a:avLst/>
              <a:gdLst>
                <a:gd name="T0" fmla="*/ 0 w 173"/>
                <a:gd name="T1" fmla="*/ 161 h 161"/>
                <a:gd name="T2" fmla="*/ 173 w 173"/>
                <a:gd name="T3" fmla="*/ 38 h 161"/>
                <a:gd name="T4" fmla="*/ 173 w 173"/>
                <a:gd name="T5" fmla="*/ 0 h 161"/>
                <a:gd name="T6" fmla="*/ 0 w 173"/>
                <a:gd name="T7" fmla="*/ 123 h 161"/>
                <a:gd name="T8" fmla="*/ 0 w 173"/>
                <a:gd name="T9" fmla="*/ 161 h 161"/>
                <a:gd name="T10" fmla="*/ 0 w 173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1">
                  <a:moveTo>
                    <a:pt x="0" y="161"/>
                  </a:moveTo>
                  <a:lnTo>
                    <a:pt x="173" y="38"/>
                  </a:lnTo>
                  <a:lnTo>
                    <a:pt x="173" y="0"/>
                  </a:lnTo>
                  <a:lnTo>
                    <a:pt x="0" y="123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5" name="Freeform 271"/>
            <p:cNvSpPr>
              <a:spLocks/>
            </p:cNvSpPr>
            <p:nvPr userDrawn="1"/>
          </p:nvSpPr>
          <p:spPr bwMode="auto">
            <a:xfrm>
              <a:off x="3103" y="1641"/>
              <a:ext cx="87" cy="81"/>
            </a:xfrm>
            <a:custGeom>
              <a:avLst/>
              <a:gdLst>
                <a:gd name="T0" fmla="*/ 0 w 173"/>
                <a:gd name="T1" fmla="*/ 164 h 164"/>
                <a:gd name="T2" fmla="*/ 173 w 173"/>
                <a:gd name="T3" fmla="*/ 40 h 164"/>
                <a:gd name="T4" fmla="*/ 173 w 173"/>
                <a:gd name="T5" fmla="*/ 0 h 164"/>
                <a:gd name="T6" fmla="*/ 0 w 173"/>
                <a:gd name="T7" fmla="*/ 126 h 164"/>
                <a:gd name="T8" fmla="*/ 0 w 173"/>
                <a:gd name="T9" fmla="*/ 164 h 164"/>
                <a:gd name="T10" fmla="*/ 0 w 17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64">
                  <a:moveTo>
                    <a:pt x="0" y="164"/>
                  </a:moveTo>
                  <a:lnTo>
                    <a:pt x="173" y="40"/>
                  </a:lnTo>
                  <a:lnTo>
                    <a:pt x="173" y="0"/>
                  </a:lnTo>
                  <a:lnTo>
                    <a:pt x="0" y="126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272"/>
            <p:cNvSpPr>
              <a:spLocks/>
            </p:cNvSpPr>
            <p:nvPr userDrawn="1"/>
          </p:nvSpPr>
          <p:spPr bwMode="auto">
            <a:xfrm>
              <a:off x="3103" y="1590"/>
              <a:ext cx="88" cy="82"/>
            </a:xfrm>
            <a:custGeom>
              <a:avLst/>
              <a:gdLst>
                <a:gd name="T0" fmla="*/ 0 w 175"/>
                <a:gd name="T1" fmla="*/ 163 h 163"/>
                <a:gd name="T2" fmla="*/ 175 w 175"/>
                <a:gd name="T3" fmla="*/ 39 h 163"/>
                <a:gd name="T4" fmla="*/ 175 w 175"/>
                <a:gd name="T5" fmla="*/ 0 h 163"/>
                <a:gd name="T6" fmla="*/ 0 w 175"/>
                <a:gd name="T7" fmla="*/ 123 h 163"/>
                <a:gd name="T8" fmla="*/ 0 w 175"/>
                <a:gd name="T9" fmla="*/ 163 h 163"/>
                <a:gd name="T10" fmla="*/ 0 w 175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63">
                  <a:moveTo>
                    <a:pt x="0" y="163"/>
                  </a:moveTo>
                  <a:lnTo>
                    <a:pt x="175" y="39"/>
                  </a:lnTo>
                  <a:lnTo>
                    <a:pt x="175" y="0"/>
                  </a:ln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Freeform 273"/>
            <p:cNvSpPr>
              <a:spLocks/>
            </p:cNvSpPr>
            <p:nvPr userDrawn="1"/>
          </p:nvSpPr>
          <p:spPr bwMode="auto">
            <a:xfrm>
              <a:off x="3103" y="1540"/>
              <a:ext cx="88" cy="81"/>
            </a:xfrm>
            <a:custGeom>
              <a:avLst/>
              <a:gdLst>
                <a:gd name="T0" fmla="*/ 0 w 175"/>
                <a:gd name="T1" fmla="*/ 161 h 161"/>
                <a:gd name="T2" fmla="*/ 175 w 175"/>
                <a:gd name="T3" fmla="*/ 40 h 161"/>
                <a:gd name="T4" fmla="*/ 175 w 175"/>
                <a:gd name="T5" fmla="*/ 0 h 161"/>
                <a:gd name="T6" fmla="*/ 0 w 175"/>
                <a:gd name="T7" fmla="*/ 123 h 161"/>
                <a:gd name="T8" fmla="*/ 0 w 175"/>
                <a:gd name="T9" fmla="*/ 161 h 161"/>
                <a:gd name="T10" fmla="*/ 0 w 17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61">
                  <a:moveTo>
                    <a:pt x="0" y="161"/>
                  </a:moveTo>
                  <a:lnTo>
                    <a:pt x="175" y="40"/>
                  </a:lnTo>
                  <a:lnTo>
                    <a:pt x="175" y="0"/>
                  </a:lnTo>
                  <a:lnTo>
                    <a:pt x="0" y="123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B5A8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57275" y="304800"/>
            <a:ext cx="7981950" cy="1206500"/>
          </a:xfrm>
          <a:prstGeom prst="rect">
            <a:avLst/>
          </a:prstGeom>
          <a:noFill/>
          <a:ln>
            <a:noFill/>
          </a:ln>
          <a:effectLst>
            <a:outerShdw dist="28398" dir="20006097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</a:t>
            </a: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1463" y="640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800" b="1" i="1">
                <a:solidFill>
                  <a:srgbClr val="F7EB03"/>
                </a:solidFill>
                <a:latin typeface="+mj-lt"/>
              </a:defRPr>
            </a:lvl1pPr>
          </a:lstStyle>
          <a:p>
            <a:fld id="{D435258F-4C49-4BFF-8296-4DB693C84F89}" type="slidenum">
              <a:rPr lang="pt-BR" altLang="en-US"/>
              <a:pPr/>
              <a:t>‹nº›</a:t>
            </a:fld>
            <a:endParaRPr lang="pt-BR" altLang="en-US"/>
          </a:p>
        </p:txBody>
      </p:sp>
      <p:sp>
        <p:nvSpPr>
          <p:cNvPr id="26647" name="Rectangle 23"/>
          <p:cNvSpPr>
            <a:spLocks noChangeArrowheads="1"/>
          </p:cNvSpPr>
          <p:nvPr userDrawn="1"/>
        </p:nvSpPr>
        <p:spPr bwMode="auto">
          <a:xfrm>
            <a:off x="171450" y="1077913"/>
            <a:ext cx="8793163" cy="14287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FFFF00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15" name="Text Box 591"/>
          <p:cNvSpPr txBox="1">
            <a:spLocks noChangeArrowheads="1"/>
          </p:cNvSpPr>
          <p:nvPr userDrawn="1"/>
        </p:nvSpPr>
        <p:spPr bwMode="auto">
          <a:xfrm rot="-5400000">
            <a:off x="-1436687" y="5119688"/>
            <a:ext cx="3092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sz="1000" i="1">
                <a:solidFill>
                  <a:srgbClr val="FFFFFF"/>
                </a:solidFill>
                <a:latin typeface="Arial" panose="020B0604020202020204" pitchFamily="34" charset="0"/>
              </a:rPr>
              <a:t>{joseana, rangel}@dsc.ufcg.edu.br</a:t>
            </a:r>
          </a:p>
        </p:txBody>
      </p:sp>
      <p:grpSp>
        <p:nvGrpSpPr>
          <p:cNvPr id="27430" name="Group 806"/>
          <p:cNvGrpSpPr>
            <a:grpSpLocks noChangeAspect="1"/>
          </p:cNvGrpSpPr>
          <p:nvPr userDrawn="1"/>
        </p:nvGrpSpPr>
        <p:grpSpPr bwMode="auto">
          <a:xfrm>
            <a:off x="155575" y="117475"/>
            <a:ext cx="895350" cy="827088"/>
            <a:chOff x="132" y="101"/>
            <a:chExt cx="641" cy="592"/>
          </a:xfrm>
        </p:grpSpPr>
        <p:sp>
          <p:nvSpPr>
            <p:cNvPr id="27431" name="Text Box 807"/>
            <p:cNvSpPr txBox="1">
              <a:spLocks noChangeAspect="1" noChangeArrowheads="1"/>
            </p:cNvSpPr>
            <p:nvPr userDrawn="1"/>
          </p:nvSpPr>
          <p:spPr bwMode="auto">
            <a:xfrm>
              <a:off x="132" y="574"/>
              <a:ext cx="641" cy="119"/>
            </a:xfrm>
            <a:prstGeom prst="rect">
              <a:avLst/>
            </a:prstGeom>
            <a:noFill/>
            <a:ln>
              <a:noFill/>
            </a:ln>
            <a:effectLst>
              <a:outerShdw dist="17961" dir="189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pt-BR" altLang="en-US" sz="900" b="1" i="1">
                  <a:solidFill>
                    <a:srgbClr val="FDE429"/>
                  </a:solidFill>
                  <a:latin typeface="Humanst521 BT" panose="020B0602020204020204" pitchFamily="34" charset="0"/>
                </a:rPr>
                <a:t>DSC/CCT/UFCG</a:t>
              </a:r>
            </a:p>
          </p:txBody>
        </p:sp>
        <p:sp>
          <p:nvSpPr>
            <p:cNvPr id="27432" name="Freeform 808"/>
            <p:cNvSpPr>
              <a:spLocks noChangeAspect="1"/>
            </p:cNvSpPr>
            <p:nvPr userDrawn="1"/>
          </p:nvSpPr>
          <p:spPr bwMode="auto">
            <a:xfrm>
              <a:off x="391" y="286"/>
              <a:ext cx="350" cy="261"/>
            </a:xfrm>
            <a:custGeom>
              <a:avLst/>
              <a:gdLst>
                <a:gd name="T0" fmla="*/ 279 w 1470"/>
                <a:gd name="T1" fmla="*/ 5 h 999"/>
                <a:gd name="T2" fmla="*/ 393 w 1470"/>
                <a:gd name="T3" fmla="*/ 32 h 999"/>
                <a:gd name="T4" fmla="*/ 474 w 1470"/>
                <a:gd name="T5" fmla="*/ 53 h 999"/>
                <a:gd name="T6" fmla="*/ 603 w 1470"/>
                <a:gd name="T7" fmla="*/ 89 h 999"/>
                <a:gd name="T8" fmla="*/ 678 w 1470"/>
                <a:gd name="T9" fmla="*/ 119 h 999"/>
                <a:gd name="T10" fmla="*/ 738 w 1470"/>
                <a:gd name="T11" fmla="*/ 155 h 999"/>
                <a:gd name="T12" fmla="*/ 765 w 1470"/>
                <a:gd name="T13" fmla="*/ 182 h 999"/>
                <a:gd name="T14" fmla="*/ 785 w 1470"/>
                <a:gd name="T15" fmla="*/ 209 h 999"/>
                <a:gd name="T16" fmla="*/ 795 w 1470"/>
                <a:gd name="T17" fmla="*/ 239 h 999"/>
                <a:gd name="T18" fmla="*/ 800 w 1470"/>
                <a:gd name="T19" fmla="*/ 279 h 999"/>
                <a:gd name="T20" fmla="*/ 798 w 1470"/>
                <a:gd name="T21" fmla="*/ 308 h 999"/>
                <a:gd name="T22" fmla="*/ 780 w 1470"/>
                <a:gd name="T23" fmla="*/ 349 h 999"/>
                <a:gd name="T24" fmla="*/ 753 w 1470"/>
                <a:gd name="T25" fmla="*/ 386 h 999"/>
                <a:gd name="T26" fmla="*/ 702 w 1470"/>
                <a:gd name="T27" fmla="*/ 425 h 999"/>
                <a:gd name="T28" fmla="*/ 642 w 1470"/>
                <a:gd name="T29" fmla="*/ 452 h 999"/>
                <a:gd name="T30" fmla="*/ 585 w 1470"/>
                <a:gd name="T31" fmla="*/ 473 h 999"/>
                <a:gd name="T32" fmla="*/ 480 w 1470"/>
                <a:gd name="T33" fmla="*/ 494 h 999"/>
                <a:gd name="T34" fmla="*/ 295 w 1470"/>
                <a:gd name="T35" fmla="*/ 504 h 999"/>
                <a:gd name="T36" fmla="*/ 145 w 1470"/>
                <a:gd name="T37" fmla="*/ 504 h 999"/>
                <a:gd name="T38" fmla="*/ 0 w 1470"/>
                <a:gd name="T39" fmla="*/ 999 h 999"/>
                <a:gd name="T40" fmla="*/ 230 w 1470"/>
                <a:gd name="T41" fmla="*/ 999 h 999"/>
                <a:gd name="T42" fmla="*/ 490 w 1470"/>
                <a:gd name="T43" fmla="*/ 984 h 999"/>
                <a:gd name="T44" fmla="*/ 627 w 1470"/>
                <a:gd name="T45" fmla="*/ 968 h 999"/>
                <a:gd name="T46" fmla="*/ 760 w 1470"/>
                <a:gd name="T47" fmla="*/ 944 h 999"/>
                <a:gd name="T48" fmla="*/ 888 w 1470"/>
                <a:gd name="T49" fmla="*/ 914 h 999"/>
                <a:gd name="T50" fmla="*/ 1015 w 1470"/>
                <a:gd name="T51" fmla="*/ 879 h 999"/>
                <a:gd name="T52" fmla="*/ 1150 w 1470"/>
                <a:gd name="T53" fmla="*/ 824 h 999"/>
                <a:gd name="T54" fmla="*/ 1280 w 1470"/>
                <a:gd name="T55" fmla="*/ 749 h 999"/>
                <a:gd name="T56" fmla="*/ 1350 w 1470"/>
                <a:gd name="T57" fmla="*/ 689 h 999"/>
                <a:gd name="T58" fmla="*/ 1420 w 1470"/>
                <a:gd name="T59" fmla="*/ 599 h 999"/>
                <a:gd name="T60" fmla="*/ 1465 w 1470"/>
                <a:gd name="T61" fmla="*/ 464 h 999"/>
                <a:gd name="T62" fmla="*/ 1460 w 1470"/>
                <a:gd name="T63" fmla="*/ 394 h 999"/>
                <a:gd name="T64" fmla="*/ 1443 w 1470"/>
                <a:gd name="T65" fmla="*/ 332 h 999"/>
                <a:gd name="T66" fmla="*/ 1410 w 1470"/>
                <a:gd name="T67" fmla="*/ 266 h 999"/>
                <a:gd name="T68" fmla="*/ 1335 w 1470"/>
                <a:gd name="T69" fmla="*/ 189 h 999"/>
                <a:gd name="T70" fmla="*/ 1242 w 1470"/>
                <a:gd name="T71" fmla="*/ 134 h 999"/>
                <a:gd name="T72" fmla="*/ 1116 w 1470"/>
                <a:gd name="T73" fmla="*/ 89 h 999"/>
                <a:gd name="T74" fmla="*/ 1011 w 1470"/>
                <a:gd name="T75" fmla="*/ 62 h 999"/>
                <a:gd name="T76" fmla="*/ 801 w 1470"/>
                <a:gd name="T77" fmla="*/ 26 h 999"/>
                <a:gd name="T78" fmla="*/ 564 w 1470"/>
                <a:gd name="T79" fmla="*/ 5 h 999"/>
                <a:gd name="T80" fmla="*/ 411 w 1470"/>
                <a:gd name="T81" fmla="*/ 2 h 999"/>
                <a:gd name="T82" fmla="*/ 336 w 1470"/>
                <a:gd name="T83" fmla="*/ 2 h 999"/>
                <a:gd name="T84" fmla="*/ 279 w 1470"/>
                <a:gd name="T85" fmla="*/ 5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0" h="999">
                  <a:moveTo>
                    <a:pt x="279" y="5"/>
                  </a:moveTo>
                  <a:cubicBezTo>
                    <a:pt x="333" y="20"/>
                    <a:pt x="361" y="24"/>
                    <a:pt x="393" y="32"/>
                  </a:cubicBezTo>
                  <a:cubicBezTo>
                    <a:pt x="425" y="40"/>
                    <a:pt x="439" y="44"/>
                    <a:pt x="474" y="53"/>
                  </a:cubicBezTo>
                  <a:cubicBezTo>
                    <a:pt x="474" y="53"/>
                    <a:pt x="603" y="89"/>
                    <a:pt x="603" y="89"/>
                  </a:cubicBezTo>
                  <a:cubicBezTo>
                    <a:pt x="637" y="100"/>
                    <a:pt x="656" y="108"/>
                    <a:pt x="678" y="119"/>
                  </a:cubicBezTo>
                  <a:cubicBezTo>
                    <a:pt x="700" y="130"/>
                    <a:pt x="724" y="145"/>
                    <a:pt x="738" y="155"/>
                  </a:cubicBezTo>
                  <a:cubicBezTo>
                    <a:pt x="752" y="165"/>
                    <a:pt x="757" y="173"/>
                    <a:pt x="765" y="182"/>
                  </a:cubicBezTo>
                  <a:cubicBezTo>
                    <a:pt x="773" y="191"/>
                    <a:pt x="780" y="200"/>
                    <a:pt x="785" y="209"/>
                  </a:cubicBezTo>
                  <a:cubicBezTo>
                    <a:pt x="794" y="223"/>
                    <a:pt x="793" y="227"/>
                    <a:pt x="795" y="239"/>
                  </a:cubicBezTo>
                  <a:cubicBezTo>
                    <a:pt x="797" y="251"/>
                    <a:pt x="800" y="268"/>
                    <a:pt x="800" y="279"/>
                  </a:cubicBezTo>
                  <a:cubicBezTo>
                    <a:pt x="801" y="296"/>
                    <a:pt x="801" y="296"/>
                    <a:pt x="798" y="308"/>
                  </a:cubicBezTo>
                  <a:cubicBezTo>
                    <a:pt x="795" y="320"/>
                    <a:pt x="787" y="336"/>
                    <a:pt x="780" y="349"/>
                  </a:cubicBezTo>
                  <a:cubicBezTo>
                    <a:pt x="772" y="361"/>
                    <a:pt x="765" y="375"/>
                    <a:pt x="753" y="386"/>
                  </a:cubicBezTo>
                  <a:cubicBezTo>
                    <a:pt x="740" y="399"/>
                    <a:pt x="721" y="414"/>
                    <a:pt x="702" y="425"/>
                  </a:cubicBezTo>
                  <a:cubicBezTo>
                    <a:pt x="683" y="436"/>
                    <a:pt x="662" y="444"/>
                    <a:pt x="642" y="452"/>
                  </a:cubicBezTo>
                  <a:cubicBezTo>
                    <a:pt x="622" y="460"/>
                    <a:pt x="612" y="466"/>
                    <a:pt x="585" y="473"/>
                  </a:cubicBezTo>
                  <a:cubicBezTo>
                    <a:pt x="585" y="473"/>
                    <a:pt x="535" y="486"/>
                    <a:pt x="480" y="494"/>
                  </a:cubicBezTo>
                  <a:cubicBezTo>
                    <a:pt x="425" y="502"/>
                    <a:pt x="370" y="504"/>
                    <a:pt x="295" y="504"/>
                  </a:cubicBezTo>
                  <a:cubicBezTo>
                    <a:pt x="220" y="504"/>
                    <a:pt x="235" y="499"/>
                    <a:pt x="145" y="504"/>
                  </a:cubicBezTo>
                  <a:cubicBezTo>
                    <a:pt x="72" y="751"/>
                    <a:pt x="0" y="999"/>
                    <a:pt x="0" y="999"/>
                  </a:cubicBezTo>
                  <a:cubicBezTo>
                    <a:pt x="0" y="999"/>
                    <a:pt x="230" y="999"/>
                    <a:pt x="230" y="999"/>
                  </a:cubicBezTo>
                  <a:cubicBezTo>
                    <a:pt x="230" y="999"/>
                    <a:pt x="490" y="984"/>
                    <a:pt x="490" y="984"/>
                  </a:cubicBezTo>
                  <a:cubicBezTo>
                    <a:pt x="556" y="979"/>
                    <a:pt x="582" y="975"/>
                    <a:pt x="627" y="968"/>
                  </a:cubicBezTo>
                  <a:cubicBezTo>
                    <a:pt x="672" y="961"/>
                    <a:pt x="717" y="953"/>
                    <a:pt x="760" y="944"/>
                  </a:cubicBezTo>
                  <a:cubicBezTo>
                    <a:pt x="803" y="935"/>
                    <a:pt x="846" y="925"/>
                    <a:pt x="888" y="914"/>
                  </a:cubicBezTo>
                  <a:cubicBezTo>
                    <a:pt x="930" y="903"/>
                    <a:pt x="971" y="894"/>
                    <a:pt x="1015" y="879"/>
                  </a:cubicBezTo>
                  <a:cubicBezTo>
                    <a:pt x="1078" y="858"/>
                    <a:pt x="1106" y="846"/>
                    <a:pt x="1150" y="824"/>
                  </a:cubicBezTo>
                  <a:cubicBezTo>
                    <a:pt x="1194" y="802"/>
                    <a:pt x="1247" y="771"/>
                    <a:pt x="1280" y="749"/>
                  </a:cubicBezTo>
                  <a:cubicBezTo>
                    <a:pt x="1312" y="724"/>
                    <a:pt x="1329" y="712"/>
                    <a:pt x="1350" y="689"/>
                  </a:cubicBezTo>
                  <a:cubicBezTo>
                    <a:pt x="1373" y="664"/>
                    <a:pt x="1385" y="649"/>
                    <a:pt x="1420" y="599"/>
                  </a:cubicBezTo>
                  <a:cubicBezTo>
                    <a:pt x="1455" y="549"/>
                    <a:pt x="1465" y="464"/>
                    <a:pt x="1465" y="464"/>
                  </a:cubicBezTo>
                  <a:cubicBezTo>
                    <a:pt x="1470" y="429"/>
                    <a:pt x="1464" y="416"/>
                    <a:pt x="1460" y="394"/>
                  </a:cubicBezTo>
                  <a:cubicBezTo>
                    <a:pt x="1456" y="372"/>
                    <a:pt x="1451" y="353"/>
                    <a:pt x="1443" y="332"/>
                  </a:cubicBezTo>
                  <a:cubicBezTo>
                    <a:pt x="1433" y="312"/>
                    <a:pt x="1428" y="290"/>
                    <a:pt x="1410" y="266"/>
                  </a:cubicBezTo>
                  <a:cubicBezTo>
                    <a:pt x="1392" y="242"/>
                    <a:pt x="1363" y="211"/>
                    <a:pt x="1335" y="189"/>
                  </a:cubicBezTo>
                  <a:cubicBezTo>
                    <a:pt x="1335" y="189"/>
                    <a:pt x="1299" y="160"/>
                    <a:pt x="1242" y="134"/>
                  </a:cubicBezTo>
                  <a:cubicBezTo>
                    <a:pt x="1185" y="108"/>
                    <a:pt x="1154" y="101"/>
                    <a:pt x="1116" y="89"/>
                  </a:cubicBezTo>
                  <a:cubicBezTo>
                    <a:pt x="1078" y="77"/>
                    <a:pt x="1063" y="72"/>
                    <a:pt x="1011" y="62"/>
                  </a:cubicBezTo>
                  <a:cubicBezTo>
                    <a:pt x="1011" y="62"/>
                    <a:pt x="879" y="38"/>
                    <a:pt x="801" y="26"/>
                  </a:cubicBezTo>
                  <a:cubicBezTo>
                    <a:pt x="727" y="15"/>
                    <a:pt x="629" y="9"/>
                    <a:pt x="564" y="5"/>
                  </a:cubicBezTo>
                  <a:cubicBezTo>
                    <a:pt x="499" y="1"/>
                    <a:pt x="449" y="2"/>
                    <a:pt x="411" y="2"/>
                  </a:cubicBezTo>
                  <a:cubicBezTo>
                    <a:pt x="374" y="1"/>
                    <a:pt x="358" y="0"/>
                    <a:pt x="336" y="2"/>
                  </a:cubicBezTo>
                  <a:cubicBezTo>
                    <a:pt x="314" y="2"/>
                    <a:pt x="288" y="2"/>
                    <a:pt x="279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3" name="Freeform 809"/>
            <p:cNvSpPr>
              <a:spLocks noChangeAspect="1"/>
            </p:cNvSpPr>
            <p:nvPr userDrawn="1"/>
          </p:nvSpPr>
          <p:spPr bwMode="auto">
            <a:xfrm flipH="1" flipV="1">
              <a:off x="175" y="101"/>
              <a:ext cx="349" cy="262"/>
            </a:xfrm>
            <a:custGeom>
              <a:avLst/>
              <a:gdLst>
                <a:gd name="T0" fmla="*/ 279 w 1470"/>
                <a:gd name="T1" fmla="*/ 5 h 999"/>
                <a:gd name="T2" fmla="*/ 393 w 1470"/>
                <a:gd name="T3" fmla="*/ 32 h 999"/>
                <a:gd name="T4" fmla="*/ 474 w 1470"/>
                <a:gd name="T5" fmla="*/ 53 h 999"/>
                <a:gd name="T6" fmla="*/ 603 w 1470"/>
                <a:gd name="T7" fmla="*/ 89 h 999"/>
                <a:gd name="T8" fmla="*/ 678 w 1470"/>
                <a:gd name="T9" fmla="*/ 119 h 999"/>
                <a:gd name="T10" fmla="*/ 738 w 1470"/>
                <a:gd name="T11" fmla="*/ 155 h 999"/>
                <a:gd name="T12" fmla="*/ 765 w 1470"/>
                <a:gd name="T13" fmla="*/ 182 h 999"/>
                <a:gd name="T14" fmla="*/ 785 w 1470"/>
                <a:gd name="T15" fmla="*/ 209 h 999"/>
                <a:gd name="T16" fmla="*/ 795 w 1470"/>
                <a:gd name="T17" fmla="*/ 239 h 999"/>
                <a:gd name="T18" fmla="*/ 800 w 1470"/>
                <a:gd name="T19" fmla="*/ 279 h 999"/>
                <a:gd name="T20" fmla="*/ 798 w 1470"/>
                <a:gd name="T21" fmla="*/ 308 h 999"/>
                <a:gd name="T22" fmla="*/ 780 w 1470"/>
                <a:gd name="T23" fmla="*/ 349 h 999"/>
                <a:gd name="T24" fmla="*/ 753 w 1470"/>
                <a:gd name="T25" fmla="*/ 386 h 999"/>
                <a:gd name="T26" fmla="*/ 702 w 1470"/>
                <a:gd name="T27" fmla="*/ 425 h 999"/>
                <a:gd name="T28" fmla="*/ 642 w 1470"/>
                <a:gd name="T29" fmla="*/ 452 h 999"/>
                <a:gd name="T30" fmla="*/ 585 w 1470"/>
                <a:gd name="T31" fmla="*/ 473 h 999"/>
                <a:gd name="T32" fmla="*/ 480 w 1470"/>
                <a:gd name="T33" fmla="*/ 494 h 999"/>
                <a:gd name="T34" fmla="*/ 295 w 1470"/>
                <a:gd name="T35" fmla="*/ 504 h 999"/>
                <a:gd name="T36" fmla="*/ 145 w 1470"/>
                <a:gd name="T37" fmla="*/ 504 h 999"/>
                <a:gd name="T38" fmla="*/ 0 w 1470"/>
                <a:gd name="T39" fmla="*/ 999 h 999"/>
                <a:gd name="T40" fmla="*/ 230 w 1470"/>
                <a:gd name="T41" fmla="*/ 999 h 999"/>
                <a:gd name="T42" fmla="*/ 490 w 1470"/>
                <a:gd name="T43" fmla="*/ 984 h 999"/>
                <a:gd name="T44" fmla="*/ 627 w 1470"/>
                <a:gd name="T45" fmla="*/ 968 h 999"/>
                <a:gd name="T46" fmla="*/ 760 w 1470"/>
                <a:gd name="T47" fmla="*/ 944 h 999"/>
                <a:gd name="T48" fmla="*/ 888 w 1470"/>
                <a:gd name="T49" fmla="*/ 914 h 999"/>
                <a:gd name="T50" fmla="*/ 1015 w 1470"/>
                <a:gd name="T51" fmla="*/ 879 h 999"/>
                <a:gd name="T52" fmla="*/ 1150 w 1470"/>
                <a:gd name="T53" fmla="*/ 824 h 999"/>
                <a:gd name="T54" fmla="*/ 1280 w 1470"/>
                <a:gd name="T55" fmla="*/ 749 h 999"/>
                <a:gd name="T56" fmla="*/ 1350 w 1470"/>
                <a:gd name="T57" fmla="*/ 689 h 999"/>
                <a:gd name="T58" fmla="*/ 1420 w 1470"/>
                <a:gd name="T59" fmla="*/ 599 h 999"/>
                <a:gd name="T60" fmla="*/ 1465 w 1470"/>
                <a:gd name="T61" fmla="*/ 464 h 999"/>
                <a:gd name="T62" fmla="*/ 1460 w 1470"/>
                <a:gd name="T63" fmla="*/ 394 h 999"/>
                <a:gd name="T64" fmla="*/ 1443 w 1470"/>
                <a:gd name="T65" fmla="*/ 332 h 999"/>
                <a:gd name="T66" fmla="*/ 1410 w 1470"/>
                <a:gd name="T67" fmla="*/ 266 h 999"/>
                <a:gd name="T68" fmla="*/ 1335 w 1470"/>
                <a:gd name="T69" fmla="*/ 189 h 999"/>
                <a:gd name="T70" fmla="*/ 1242 w 1470"/>
                <a:gd name="T71" fmla="*/ 134 h 999"/>
                <a:gd name="T72" fmla="*/ 1116 w 1470"/>
                <a:gd name="T73" fmla="*/ 89 h 999"/>
                <a:gd name="T74" fmla="*/ 1011 w 1470"/>
                <a:gd name="T75" fmla="*/ 62 h 999"/>
                <a:gd name="T76" fmla="*/ 801 w 1470"/>
                <a:gd name="T77" fmla="*/ 26 h 999"/>
                <a:gd name="T78" fmla="*/ 564 w 1470"/>
                <a:gd name="T79" fmla="*/ 5 h 999"/>
                <a:gd name="T80" fmla="*/ 411 w 1470"/>
                <a:gd name="T81" fmla="*/ 2 h 999"/>
                <a:gd name="T82" fmla="*/ 336 w 1470"/>
                <a:gd name="T83" fmla="*/ 2 h 999"/>
                <a:gd name="T84" fmla="*/ 279 w 1470"/>
                <a:gd name="T85" fmla="*/ 5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0" h="999">
                  <a:moveTo>
                    <a:pt x="279" y="5"/>
                  </a:moveTo>
                  <a:cubicBezTo>
                    <a:pt x="333" y="20"/>
                    <a:pt x="361" y="24"/>
                    <a:pt x="393" y="32"/>
                  </a:cubicBezTo>
                  <a:cubicBezTo>
                    <a:pt x="425" y="40"/>
                    <a:pt x="439" y="44"/>
                    <a:pt x="474" y="53"/>
                  </a:cubicBezTo>
                  <a:cubicBezTo>
                    <a:pt x="474" y="53"/>
                    <a:pt x="603" y="89"/>
                    <a:pt x="603" y="89"/>
                  </a:cubicBezTo>
                  <a:cubicBezTo>
                    <a:pt x="637" y="100"/>
                    <a:pt x="656" y="108"/>
                    <a:pt x="678" y="119"/>
                  </a:cubicBezTo>
                  <a:cubicBezTo>
                    <a:pt x="700" y="130"/>
                    <a:pt x="724" y="145"/>
                    <a:pt x="738" y="155"/>
                  </a:cubicBezTo>
                  <a:cubicBezTo>
                    <a:pt x="752" y="165"/>
                    <a:pt x="757" y="173"/>
                    <a:pt x="765" y="182"/>
                  </a:cubicBezTo>
                  <a:cubicBezTo>
                    <a:pt x="773" y="191"/>
                    <a:pt x="780" y="200"/>
                    <a:pt x="785" y="209"/>
                  </a:cubicBezTo>
                  <a:cubicBezTo>
                    <a:pt x="794" y="223"/>
                    <a:pt x="793" y="227"/>
                    <a:pt x="795" y="239"/>
                  </a:cubicBezTo>
                  <a:cubicBezTo>
                    <a:pt x="797" y="251"/>
                    <a:pt x="800" y="268"/>
                    <a:pt x="800" y="279"/>
                  </a:cubicBezTo>
                  <a:cubicBezTo>
                    <a:pt x="801" y="296"/>
                    <a:pt x="801" y="296"/>
                    <a:pt x="798" y="308"/>
                  </a:cubicBezTo>
                  <a:cubicBezTo>
                    <a:pt x="795" y="320"/>
                    <a:pt x="787" y="336"/>
                    <a:pt x="780" y="349"/>
                  </a:cubicBezTo>
                  <a:cubicBezTo>
                    <a:pt x="772" y="361"/>
                    <a:pt x="765" y="375"/>
                    <a:pt x="753" y="386"/>
                  </a:cubicBezTo>
                  <a:cubicBezTo>
                    <a:pt x="740" y="399"/>
                    <a:pt x="721" y="414"/>
                    <a:pt x="702" y="425"/>
                  </a:cubicBezTo>
                  <a:cubicBezTo>
                    <a:pt x="683" y="436"/>
                    <a:pt x="662" y="444"/>
                    <a:pt x="642" y="452"/>
                  </a:cubicBezTo>
                  <a:cubicBezTo>
                    <a:pt x="622" y="460"/>
                    <a:pt x="612" y="466"/>
                    <a:pt x="585" y="473"/>
                  </a:cubicBezTo>
                  <a:cubicBezTo>
                    <a:pt x="585" y="473"/>
                    <a:pt x="535" y="486"/>
                    <a:pt x="480" y="494"/>
                  </a:cubicBezTo>
                  <a:cubicBezTo>
                    <a:pt x="425" y="502"/>
                    <a:pt x="370" y="504"/>
                    <a:pt x="295" y="504"/>
                  </a:cubicBezTo>
                  <a:cubicBezTo>
                    <a:pt x="220" y="504"/>
                    <a:pt x="235" y="499"/>
                    <a:pt x="145" y="504"/>
                  </a:cubicBezTo>
                  <a:cubicBezTo>
                    <a:pt x="72" y="751"/>
                    <a:pt x="0" y="999"/>
                    <a:pt x="0" y="999"/>
                  </a:cubicBezTo>
                  <a:cubicBezTo>
                    <a:pt x="0" y="999"/>
                    <a:pt x="230" y="999"/>
                    <a:pt x="230" y="999"/>
                  </a:cubicBezTo>
                  <a:cubicBezTo>
                    <a:pt x="230" y="999"/>
                    <a:pt x="490" y="984"/>
                    <a:pt x="490" y="984"/>
                  </a:cubicBezTo>
                  <a:cubicBezTo>
                    <a:pt x="556" y="979"/>
                    <a:pt x="582" y="975"/>
                    <a:pt x="627" y="968"/>
                  </a:cubicBezTo>
                  <a:cubicBezTo>
                    <a:pt x="672" y="961"/>
                    <a:pt x="717" y="953"/>
                    <a:pt x="760" y="944"/>
                  </a:cubicBezTo>
                  <a:cubicBezTo>
                    <a:pt x="803" y="935"/>
                    <a:pt x="846" y="925"/>
                    <a:pt x="888" y="914"/>
                  </a:cubicBezTo>
                  <a:cubicBezTo>
                    <a:pt x="930" y="903"/>
                    <a:pt x="971" y="894"/>
                    <a:pt x="1015" y="879"/>
                  </a:cubicBezTo>
                  <a:cubicBezTo>
                    <a:pt x="1078" y="858"/>
                    <a:pt x="1106" y="846"/>
                    <a:pt x="1150" y="824"/>
                  </a:cubicBezTo>
                  <a:cubicBezTo>
                    <a:pt x="1194" y="802"/>
                    <a:pt x="1247" y="771"/>
                    <a:pt x="1280" y="749"/>
                  </a:cubicBezTo>
                  <a:cubicBezTo>
                    <a:pt x="1312" y="724"/>
                    <a:pt x="1329" y="712"/>
                    <a:pt x="1350" y="689"/>
                  </a:cubicBezTo>
                  <a:cubicBezTo>
                    <a:pt x="1373" y="664"/>
                    <a:pt x="1385" y="649"/>
                    <a:pt x="1420" y="599"/>
                  </a:cubicBezTo>
                  <a:cubicBezTo>
                    <a:pt x="1455" y="549"/>
                    <a:pt x="1465" y="464"/>
                    <a:pt x="1465" y="464"/>
                  </a:cubicBezTo>
                  <a:cubicBezTo>
                    <a:pt x="1470" y="429"/>
                    <a:pt x="1464" y="416"/>
                    <a:pt x="1460" y="394"/>
                  </a:cubicBezTo>
                  <a:cubicBezTo>
                    <a:pt x="1456" y="372"/>
                    <a:pt x="1451" y="353"/>
                    <a:pt x="1443" y="332"/>
                  </a:cubicBezTo>
                  <a:cubicBezTo>
                    <a:pt x="1433" y="312"/>
                    <a:pt x="1428" y="290"/>
                    <a:pt x="1410" y="266"/>
                  </a:cubicBezTo>
                  <a:cubicBezTo>
                    <a:pt x="1392" y="242"/>
                    <a:pt x="1363" y="211"/>
                    <a:pt x="1335" y="189"/>
                  </a:cubicBezTo>
                  <a:cubicBezTo>
                    <a:pt x="1335" y="189"/>
                    <a:pt x="1299" y="160"/>
                    <a:pt x="1242" y="134"/>
                  </a:cubicBezTo>
                  <a:cubicBezTo>
                    <a:pt x="1185" y="108"/>
                    <a:pt x="1154" y="101"/>
                    <a:pt x="1116" y="89"/>
                  </a:cubicBezTo>
                  <a:cubicBezTo>
                    <a:pt x="1078" y="77"/>
                    <a:pt x="1063" y="72"/>
                    <a:pt x="1011" y="62"/>
                  </a:cubicBezTo>
                  <a:cubicBezTo>
                    <a:pt x="1011" y="62"/>
                    <a:pt x="879" y="38"/>
                    <a:pt x="801" y="26"/>
                  </a:cubicBezTo>
                  <a:cubicBezTo>
                    <a:pt x="727" y="15"/>
                    <a:pt x="629" y="9"/>
                    <a:pt x="564" y="5"/>
                  </a:cubicBezTo>
                  <a:cubicBezTo>
                    <a:pt x="499" y="1"/>
                    <a:pt x="449" y="2"/>
                    <a:pt x="411" y="2"/>
                  </a:cubicBezTo>
                  <a:cubicBezTo>
                    <a:pt x="374" y="1"/>
                    <a:pt x="358" y="0"/>
                    <a:pt x="336" y="2"/>
                  </a:cubicBezTo>
                  <a:cubicBezTo>
                    <a:pt x="314" y="2"/>
                    <a:pt x="288" y="2"/>
                    <a:pt x="279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4" name="Freeform 810"/>
            <p:cNvSpPr>
              <a:spLocks noChangeAspect="1"/>
            </p:cNvSpPr>
            <p:nvPr userDrawn="1"/>
          </p:nvSpPr>
          <p:spPr bwMode="auto">
            <a:xfrm>
              <a:off x="393" y="293"/>
              <a:ext cx="350" cy="261"/>
            </a:xfrm>
            <a:custGeom>
              <a:avLst/>
              <a:gdLst>
                <a:gd name="T0" fmla="*/ 279 w 1470"/>
                <a:gd name="T1" fmla="*/ 5 h 999"/>
                <a:gd name="T2" fmla="*/ 393 w 1470"/>
                <a:gd name="T3" fmla="*/ 32 h 999"/>
                <a:gd name="T4" fmla="*/ 474 w 1470"/>
                <a:gd name="T5" fmla="*/ 53 h 999"/>
                <a:gd name="T6" fmla="*/ 603 w 1470"/>
                <a:gd name="T7" fmla="*/ 89 h 999"/>
                <a:gd name="T8" fmla="*/ 678 w 1470"/>
                <a:gd name="T9" fmla="*/ 119 h 999"/>
                <a:gd name="T10" fmla="*/ 738 w 1470"/>
                <a:gd name="T11" fmla="*/ 155 h 999"/>
                <a:gd name="T12" fmla="*/ 765 w 1470"/>
                <a:gd name="T13" fmla="*/ 182 h 999"/>
                <a:gd name="T14" fmla="*/ 785 w 1470"/>
                <a:gd name="T15" fmla="*/ 209 h 999"/>
                <a:gd name="T16" fmla="*/ 795 w 1470"/>
                <a:gd name="T17" fmla="*/ 239 h 999"/>
                <a:gd name="T18" fmla="*/ 800 w 1470"/>
                <a:gd name="T19" fmla="*/ 279 h 999"/>
                <a:gd name="T20" fmla="*/ 798 w 1470"/>
                <a:gd name="T21" fmla="*/ 308 h 999"/>
                <a:gd name="T22" fmla="*/ 780 w 1470"/>
                <a:gd name="T23" fmla="*/ 349 h 999"/>
                <a:gd name="T24" fmla="*/ 753 w 1470"/>
                <a:gd name="T25" fmla="*/ 386 h 999"/>
                <a:gd name="T26" fmla="*/ 702 w 1470"/>
                <a:gd name="T27" fmla="*/ 425 h 999"/>
                <a:gd name="T28" fmla="*/ 642 w 1470"/>
                <a:gd name="T29" fmla="*/ 452 h 999"/>
                <a:gd name="T30" fmla="*/ 585 w 1470"/>
                <a:gd name="T31" fmla="*/ 473 h 999"/>
                <a:gd name="T32" fmla="*/ 480 w 1470"/>
                <a:gd name="T33" fmla="*/ 494 h 999"/>
                <a:gd name="T34" fmla="*/ 295 w 1470"/>
                <a:gd name="T35" fmla="*/ 504 h 999"/>
                <a:gd name="T36" fmla="*/ 145 w 1470"/>
                <a:gd name="T37" fmla="*/ 504 h 999"/>
                <a:gd name="T38" fmla="*/ 0 w 1470"/>
                <a:gd name="T39" fmla="*/ 999 h 999"/>
                <a:gd name="T40" fmla="*/ 230 w 1470"/>
                <a:gd name="T41" fmla="*/ 999 h 999"/>
                <a:gd name="T42" fmla="*/ 490 w 1470"/>
                <a:gd name="T43" fmla="*/ 984 h 999"/>
                <a:gd name="T44" fmla="*/ 627 w 1470"/>
                <a:gd name="T45" fmla="*/ 968 h 999"/>
                <a:gd name="T46" fmla="*/ 760 w 1470"/>
                <a:gd name="T47" fmla="*/ 944 h 999"/>
                <a:gd name="T48" fmla="*/ 888 w 1470"/>
                <a:gd name="T49" fmla="*/ 914 h 999"/>
                <a:gd name="T50" fmla="*/ 1015 w 1470"/>
                <a:gd name="T51" fmla="*/ 879 h 999"/>
                <a:gd name="T52" fmla="*/ 1150 w 1470"/>
                <a:gd name="T53" fmla="*/ 824 h 999"/>
                <a:gd name="T54" fmla="*/ 1280 w 1470"/>
                <a:gd name="T55" fmla="*/ 749 h 999"/>
                <a:gd name="T56" fmla="*/ 1350 w 1470"/>
                <a:gd name="T57" fmla="*/ 689 h 999"/>
                <a:gd name="T58" fmla="*/ 1420 w 1470"/>
                <a:gd name="T59" fmla="*/ 599 h 999"/>
                <a:gd name="T60" fmla="*/ 1465 w 1470"/>
                <a:gd name="T61" fmla="*/ 464 h 999"/>
                <a:gd name="T62" fmla="*/ 1460 w 1470"/>
                <a:gd name="T63" fmla="*/ 394 h 999"/>
                <a:gd name="T64" fmla="*/ 1443 w 1470"/>
                <a:gd name="T65" fmla="*/ 332 h 999"/>
                <a:gd name="T66" fmla="*/ 1410 w 1470"/>
                <a:gd name="T67" fmla="*/ 266 h 999"/>
                <a:gd name="T68" fmla="*/ 1335 w 1470"/>
                <a:gd name="T69" fmla="*/ 189 h 999"/>
                <a:gd name="T70" fmla="*/ 1242 w 1470"/>
                <a:gd name="T71" fmla="*/ 134 h 999"/>
                <a:gd name="T72" fmla="*/ 1116 w 1470"/>
                <a:gd name="T73" fmla="*/ 89 h 999"/>
                <a:gd name="T74" fmla="*/ 1011 w 1470"/>
                <a:gd name="T75" fmla="*/ 62 h 999"/>
                <a:gd name="T76" fmla="*/ 801 w 1470"/>
                <a:gd name="T77" fmla="*/ 26 h 999"/>
                <a:gd name="T78" fmla="*/ 564 w 1470"/>
                <a:gd name="T79" fmla="*/ 5 h 999"/>
                <a:gd name="T80" fmla="*/ 411 w 1470"/>
                <a:gd name="T81" fmla="*/ 2 h 999"/>
                <a:gd name="T82" fmla="*/ 336 w 1470"/>
                <a:gd name="T83" fmla="*/ 2 h 999"/>
                <a:gd name="T84" fmla="*/ 279 w 1470"/>
                <a:gd name="T85" fmla="*/ 5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0" h="999">
                  <a:moveTo>
                    <a:pt x="279" y="5"/>
                  </a:moveTo>
                  <a:cubicBezTo>
                    <a:pt x="333" y="20"/>
                    <a:pt x="361" y="24"/>
                    <a:pt x="393" y="32"/>
                  </a:cubicBezTo>
                  <a:cubicBezTo>
                    <a:pt x="425" y="40"/>
                    <a:pt x="439" y="44"/>
                    <a:pt x="474" y="53"/>
                  </a:cubicBezTo>
                  <a:cubicBezTo>
                    <a:pt x="474" y="53"/>
                    <a:pt x="603" y="89"/>
                    <a:pt x="603" y="89"/>
                  </a:cubicBezTo>
                  <a:cubicBezTo>
                    <a:pt x="637" y="100"/>
                    <a:pt x="656" y="108"/>
                    <a:pt x="678" y="119"/>
                  </a:cubicBezTo>
                  <a:cubicBezTo>
                    <a:pt x="700" y="130"/>
                    <a:pt x="724" y="145"/>
                    <a:pt x="738" y="155"/>
                  </a:cubicBezTo>
                  <a:cubicBezTo>
                    <a:pt x="752" y="165"/>
                    <a:pt x="757" y="173"/>
                    <a:pt x="765" y="182"/>
                  </a:cubicBezTo>
                  <a:cubicBezTo>
                    <a:pt x="773" y="191"/>
                    <a:pt x="780" y="200"/>
                    <a:pt x="785" y="209"/>
                  </a:cubicBezTo>
                  <a:cubicBezTo>
                    <a:pt x="794" y="223"/>
                    <a:pt x="793" y="227"/>
                    <a:pt x="795" y="239"/>
                  </a:cubicBezTo>
                  <a:cubicBezTo>
                    <a:pt x="797" y="251"/>
                    <a:pt x="800" y="268"/>
                    <a:pt x="800" y="279"/>
                  </a:cubicBezTo>
                  <a:cubicBezTo>
                    <a:pt x="801" y="296"/>
                    <a:pt x="801" y="296"/>
                    <a:pt x="798" y="308"/>
                  </a:cubicBezTo>
                  <a:cubicBezTo>
                    <a:pt x="795" y="320"/>
                    <a:pt x="787" y="336"/>
                    <a:pt x="780" y="349"/>
                  </a:cubicBezTo>
                  <a:cubicBezTo>
                    <a:pt x="772" y="361"/>
                    <a:pt x="765" y="375"/>
                    <a:pt x="753" y="386"/>
                  </a:cubicBezTo>
                  <a:cubicBezTo>
                    <a:pt x="740" y="399"/>
                    <a:pt x="721" y="414"/>
                    <a:pt x="702" y="425"/>
                  </a:cubicBezTo>
                  <a:cubicBezTo>
                    <a:pt x="683" y="436"/>
                    <a:pt x="662" y="444"/>
                    <a:pt x="642" y="452"/>
                  </a:cubicBezTo>
                  <a:cubicBezTo>
                    <a:pt x="622" y="460"/>
                    <a:pt x="612" y="466"/>
                    <a:pt x="585" y="473"/>
                  </a:cubicBezTo>
                  <a:cubicBezTo>
                    <a:pt x="585" y="473"/>
                    <a:pt x="535" y="486"/>
                    <a:pt x="480" y="494"/>
                  </a:cubicBezTo>
                  <a:cubicBezTo>
                    <a:pt x="425" y="502"/>
                    <a:pt x="370" y="504"/>
                    <a:pt x="295" y="504"/>
                  </a:cubicBezTo>
                  <a:cubicBezTo>
                    <a:pt x="220" y="504"/>
                    <a:pt x="235" y="499"/>
                    <a:pt x="145" y="504"/>
                  </a:cubicBezTo>
                  <a:cubicBezTo>
                    <a:pt x="72" y="751"/>
                    <a:pt x="0" y="999"/>
                    <a:pt x="0" y="999"/>
                  </a:cubicBezTo>
                  <a:cubicBezTo>
                    <a:pt x="0" y="999"/>
                    <a:pt x="230" y="999"/>
                    <a:pt x="230" y="999"/>
                  </a:cubicBezTo>
                  <a:cubicBezTo>
                    <a:pt x="230" y="999"/>
                    <a:pt x="490" y="984"/>
                    <a:pt x="490" y="984"/>
                  </a:cubicBezTo>
                  <a:cubicBezTo>
                    <a:pt x="556" y="979"/>
                    <a:pt x="582" y="975"/>
                    <a:pt x="627" y="968"/>
                  </a:cubicBezTo>
                  <a:cubicBezTo>
                    <a:pt x="672" y="961"/>
                    <a:pt x="717" y="953"/>
                    <a:pt x="760" y="944"/>
                  </a:cubicBezTo>
                  <a:cubicBezTo>
                    <a:pt x="803" y="935"/>
                    <a:pt x="846" y="925"/>
                    <a:pt x="888" y="914"/>
                  </a:cubicBezTo>
                  <a:cubicBezTo>
                    <a:pt x="930" y="903"/>
                    <a:pt x="971" y="894"/>
                    <a:pt x="1015" y="879"/>
                  </a:cubicBezTo>
                  <a:cubicBezTo>
                    <a:pt x="1078" y="858"/>
                    <a:pt x="1106" y="846"/>
                    <a:pt x="1150" y="824"/>
                  </a:cubicBezTo>
                  <a:cubicBezTo>
                    <a:pt x="1194" y="802"/>
                    <a:pt x="1247" y="771"/>
                    <a:pt x="1280" y="749"/>
                  </a:cubicBezTo>
                  <a:cubicBezTo>
                    <a:pt x="1312" y="724"/>
                    <a:pt x="1329" y="712"/>
                    <a:pt x="1350" y="689"/>
                  </a:cubicBezTo>
                  <a:cubicBezTo>
                    <a:pt x="1373" y="664"/>
                    <a:pt x="1385" y="649"/>
                    <a:pt x="1420" y="599"/>
                  </a:cubicBezTo>
                  <a:cubicBezTo>
                    <a:pt x="1455" y="549"/>
                    <a:pt x="1465" y="464"/>
                    <a:pt x="1465" y="464"/>
                  </a:cubicBezTo>
                  <a:cubicBezTo>
                    <a:pt x="1470" y="429"/>
                    <a:pt x="1464" y="416"/>
                    <a:pt x="1460" y="394"/>
                  </a:cubicBezTo>
                  <a:cubicBezTo>
                    <a:pt x="1456" y="372"/>
                    <a:pt x="1451" y="353"/>
                    <a:pt x="1443" y="332"/>
                  </a:cubicBezTo>
                  <a:cubicBezTo>
                    <a:pt x="1433" y="312"/>
                    <a:pt x="1428" y="290"/>
                    <a:pt x="1410" y="266"/>
                  </a:cubicBezTo>
                  <a:cubicBezTo>
                    <a:pt x="1392" y="242"/>
                    <a:pt x="1363" y="211"/>
                    <a:pt x="1335" y="189"/>
                  </a:cubicBezTo>
                  <a:cubicBezTo>
                    <a:pt x="1335" y="189"/>
                    <a:pt x="1299" y="160"/>
                    <a:pt x="1242" y="134"/>
                  </a:cubicBezTo>
                  <a:cubicBezTo>
                    <a:pt x="1185" y="108"/>
                    <a:pt x="1154" y="101"/>
                    <a:pt x="1116" y="89"/>
                  </a:cubicBezTo>
                  <a:cubicBezTo>
                    <a:pt x="1078" y="77"/>
                    <a:pt x="1063" y="72"/>
                    <a:pt x="1011" y="62"/>
                  </a:cubicBezTo>
                  <a:cubicBezTo>
                    <a:pt x="1011" y="62"/>
                    <a:pt x="879" y="38"/>
                    <a:pt x="801" y="26"/>
                  </a:cubicBezTo>
                  <a:cubicBezTo>
                    <a:pt x="727" y="15"/>
                    <a:pt x="629" y="9"/>
                    <a:pt x="564" y="5"/>
                  </a:cubicBezTo>
                  <a:cubicBezTo>
                    <a:pt x="499" y="1"/>
                    <a:pt x="449" y="2"/>
                    <a:pt x="411" y="2"/>
                  </a:cubicBezTo>
                  <a:cubicBezTo>
                    <a:pt x="374" y="1"/>
                    <a:pt x="358" y="0"/>
                    <a:pt x="336" y="2"/>
                  </a:cubicBezTo>
                  <a:cubicBezTo>
                    <a:pt x="314" y="2"/>
                    <a:pt x="288" y="2"/>
                    <a:pt x="279" y="5"/>
                  </a:cubicBezTo>
                  <a:close/>
                </a:path>
              </a:pathLst>
            </a:custGeom>
            <a:solidFill>
              <a:srgbClr val="FDE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35" name="Freeform 811"/>
            <p:cNvSpPr>
              <a:spLocks noChangeAspect="1"/>
            </p:cNvSpPr>
            <p:nvPr userDrawn="1"/>
          </p:nvSpPr>
          <p:spPr bwMode="auto">
            <a:xfrm flipH="1" flipV="1">
              <a:off x="164" y="106"/>
              <a:ext cx="351" cy="262"/>
            </a:xfrm>
            <a:custGeom>
              <a:avLst/>
              <a:gdLst>
                <a:gd name="T0" fmla="*/ 279 w 1470"/>
                <a:gd name="T1" fmla="*/ 5 h 999"/>
                <a:gd name="T2" fmla="*/ 393 w 1470"/>
                <a:gd name="T3" fmla="*/ 32 h 999"/>
                <a:gd name="T4" fmla="*/ 474 w 1470"/>
                <a:gd name="T5" fmla="*/ 53 h 999"/>
                <a:gd name="T6" fmla="*/ 603 w 1470"/>
                <a:gd name="T7" fmla="*/ 89 h 999"/>
                <a:gd name="T8" fmla="*/ 678 w 1470"/>
                <a:gd name="T9" fmla="*/ 119 h 999"/>
                <a:gd name="T10" fmla="*/ 738 w 1470"/>
                <a:gd name="T11" fmla="*/ 155 h 999"/>
                <a:gd name="T12" fmla="*/ 765 w 1470"/>
                <a:gd name="T13" fmla="*/ 182 h 999"/>
                <a:gd name="T14" fmla="*/ 785 w 1470"/>
                <a:gd name="T15" fmla="*/ 209 h 999"/>
                <a:gd name="T16" fmla="*/ 795 w 1470"/>
                <a:gd name="T17" fmla="*/ 239 h 999"/>
                <a:gd name="T18" fmla="*/ 800 w 1470"/>
                <a:gd name="T19" fmla="*/ 279 h 999"/>
                <a:gd name="T20" fmla="*/ 798 w 1470"/>
                <a:gd name="T21" fmla="*/ 308 h 999"/>
                <a:gd name="T22" fmla="*/ 780 w 1470"/>
                <a:gd name="T23" fmla="*/ 349 h 999"/>
                <a:gd name="T24" fmla="*/ 753 w 1470"/>
                <a:gd name="T25" fmla="*/ 386 h 999"/>
                <a:gd name="T26" fmla="*/ 702 w 1470"/>
                <a:gd name="T27" fmla="*/ 425 h 999"/>
                <a:gd name="T28" fmla="*/ 642 w 1470"/>
                <a:gd name="T29" fmla="*/ 452 h 999"/>
                <a:gd name="T30" fmla="*/ 585 w 1470"/>
                <a:gd name="T31" fmla="*/ 473 h 999"/>
                <a:gd name="T32" fmla="*/ 480 w 1470"/>
                <a:gd name="T33" fmla="*/ 494 h 999"/>
                <a:gd name="T34" fmla="*/ 295 w 1470"/>
                <a:gd name="T35" fmla="*/ 504 h 999"/>
                <a:gd name="T36" fmla="*/ 145 w 1470"/>
                <a:gd name="T37" fmla="*/ 504 h 999"/>
                <a:gd name="T38" fmla="*/ 0 w 1470"/>
                <a:gd name="T39" fmla="*/ 999 h 999"/>
                <a:gd name="T40" fmla="*/ 230 w 1470"/>
                <a:gd name="T41" fmla="*/ 999 h 999"/>
                <a:gd name="T42" fmla="*/ 490 w 1470"/>
                <a:gd name="T43" fmla="*/ 984 h 999"/>
                <a:gd name="T44" fmla="*/ 627 w 1470"/>
                <a:gd name="T45" fmla="*/ 968 h 999"/>
                <a:gd name="T46" fmla="*/ 760 w 1470"/>
                <a:gd name="T47" fmla="*/ 944 h 999"/>
                <a:gd name="T48" fmla="*/ 888 w 1470"/>
                <a:gd name="T49" fmla="*/ 914 h 999"/>
                <a:gd name="T50" fmla="*/ 1015 w 1470"/>
                <a:gd name="T51" fmla="*/ 879 h 999"/>
                <a:gd name="T52" fmla="*/ 1150 w 1470"/>
                <a:gd name="T53" fmla="*/ 824 h 999"/>
                <a:gd name="T54" fmla="*/ 1280 w 1470"/>
                <a:gd name="T55" fmla="*/ 749 h 999"/>
                <a:gd name="T56" fmla="*/ 1350 w 1470"/>
                <a:gd name="T57" fmla="*/ 689 h 999"/>
                <a:gd name="T58" fmla="*/ 1420 w 1470"/>
                <a:gd name="T59" fmla="*/ 599 h 999"/>
                <a:gd name="T60" fmla="*/ 1465 w 1470"/>
                <a:gd name="T61" fmla="*/ 464 h 999"/>
                <a:gd name="T62" fmla="*/ 1460 w 1470"/>
                <a:gd name="T63" fmla="*/ 394 h 999"/>
                <a:gd name="T64" fmla="*/ 1443 w 1470"/>
                <a:gd name="T65" fmla="*/ 332 h 999"/>
                <a:gd name="T66" fmla="*/ 1410 w 1470"/>
                <a:gd name="T67" fmla="*/ 266 h 999"/>
                <a:gd name="T68" fmla="*/ 1335 w 1470"/>
                <a:gd name="T69" fmla="*/ 189 h 999"/>
                <a:gd name="T70" fmla="*/ 1242 w 1470"/>
                <a:gd name="T71" fmla="*/ 134 h 999"/>
                <a:gd name="T72" fmla="*/ 1116 w 1470"/>
                <a:gd name="T73" fmla="*/ 89 h 999"/>
                <a:gd name="T74" fmla="*/ 1011 w 1470"/>
                <a:gd name="T75" fmla="*/ 62 h 999"/>
                <a:gd name="T76" fmla="*/ 801 w 1470"/>
                <a:gd name="T77" fmla="*/ 26 h 999"/>
                <a:gd name="T78" fmla="*/ 564 w 1470"/>
                <a:gd name="T79" fmla="*/ 5 h 999"/>
                <a:gd name="T80" fmla="*/ 411 w 1470"/>
                <a:gd name="T81" fmla="*/ 2 h 999"/>
                <a:gd name="T82" fmla="*/ 336 w 1470"/>
                <a:gd name="T83" fmla="*/ 2 h 999"/>
                <a:gd name="T84" fmla="*/ 279 w 1470"/>
                <a:gd name="T85" fmla="*/ 5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0" h="999">
                  <a:moveTo>
                    <a:pt x="279" y="5"/>
                  </a:moveTo>
                  <a:cubicBezTo>
                    <a:pt x="333" y="20"/>
                    <a:pt x="361" y="24"/>
                    <a:pt x="393" y="32"/>
                  </a:cubicBezTo>
                  <a:cubicBezTo>
                    <a:pt x="425" y="40"/>
                    <a:pt x="439" y="44"/>
                    <a:pt x="474" y="53"/>
                  </a:cubicBezTo>
                  <a:cubicBezTo>
                    <a:pt x="474" y="53"/>
                    <a:pt x="603" y="89"/>
                    <a:pt x="603" y="89"/>
                  </a:cubicBezTo>
                  <a:cubicBezTo>
                    <a:pt x="637" y="100"/>
                    <a:pt x="656" y="108"/>
                    <a:pt x="678" y="119"/>
                  </a:cubicBezTo>
                  <a:cubicBezTo>
                    <a:pt x="700" y="130"/>
                    <a:pt x="724" y="145"/>
                    <a:pt x="738" y="155"/>
                  </a:cubicBezTo>
                  <a:cubicBezTo>
                    <a:pt x="752" y="165"/>
                    <a:pt x="757" y="173"/>
                    <a:pt x="765" y="182"/>
                  </a:cubicBezTo>
                  <a:cubicBezTo>
                    <a:pt x="773" y="191"/>
                    <a:pt x="780" y="200"/>
                    <a:pt x="785" y="209"/>
                  </a:cubicBezTo>
                  <a:cubicBezTo>
                    <a:pt x="794" y="223"/>
                    <a:pt x="793" y="227"/>
                    <a:pt x="795" y="239"/>
                  </a:cubicBezTo>
                  <a:cubicBezTo>
                    <a:pt x="797" y="251"/>
                    <a:pt x="800" y="268"/>
                    <a:pt x="800" y="279"/>
                  </a:cubicBezTo>
                  <a:cubicBezTo>
                    <a:pt x="801" y="296"/>
                    <a:pt x="801" y="296"/>
                    <a:pt x="798" y="308"/>
                  </a:cubicBezTo>
                  <a:cubicBezTo>
                    <a:pt x="795" y="320"/>
                    <a:pt x="787" y="336"/>
                    <a:pt x="780" y="349"/>
                  </a:cubicBezTo>
                  <a:cubicBezTo>
                    <a:pt x="772" y="361"/>
                    <a:pt x="765" y="375"/>
                    <a:pt x="753" y="386"/>
                  </a:cubicBezTo>
                  <a:cubicBezTo>
                    <a:pt x="740" y="399"/>
                    <a:pt x="721" y="414"/>
                    <a:pt x="702" y="425"/>
                  </a:cubicBezTo>
                  <a:cubicBezTo>
                    <a:pt x="683" y="436"/>
                    <a:pt x="662" y="444"/>
                    <a:pt x="642" y="452"/>
                  </a:cubicBezTo>
                  <a:cubicBezTo>
                    <a:pt x="622" y="460"/>
                    <a:pt x="612" y="466"/>
                    <a:pt x="585" y="473"/>
                  </a:cubicBezTo>
                  <a:cubicBezTo>
                    <a:pt x="585" y="473"/>
                    <a:pt x="535" y="486"/>
                    <a:pt x="480" y="494"/>
                  </a:cubicBezTo>
                  <a:cubicBezTo>
                    <a:pt x="425" y="502"/>
                    <a:pt x="370" y="504"/>
                    <a:pt x="295" y="504"/>
                  </a:cubicBezTo>
                  <a:cubicBezTo>
                    <a:pt x="220" y="504"/>
                    <a:pt x="235" y="499"/>
                    <a:pt x="145" y="504"/>
                  </a:cubicBezTo>
                  <a:cubicBezTo>
                    <a:pt x="72" y="751"/>
                    <a:pt x="0" y="999"/>
                    <a:pt x="0" y="999"/>
                  </a:cubicBezTo>
                  <a:cubicBezTo>
                    <a:pt x="0" y="999"/>
                    <a:pt x="230" y="999"/>
                    <a:pt x="230" y="999"/>
                  </a:cubicBezTo>
                  <a:cubicBezTo>
                    <a:pt x="230" y="999"/>
                    <a:pt x="490" y="984"/>
                    <a:pt x="490" y="984"/>
                  </a:cubicBezTo>
                  <a:cubicBezTo>
                    <a:pt x="556" y="979"/>
                    <a:pt x="582" y="975"/>
                    <a:pt x="627" y="968"/>
                  </a:cubicBezTo>
                  <a:cubicBezTo>
                    <a:pt x="672" y="961"/>
                    <a:pt x="717" y="953"/>
                    <a:pt x="760" y="944"/>
                  </a:cubicBezTo>
                  <a:cubicBezTo>
                    <a:pt x="803" y="935"/>
                    <a:pt x="846" y="925"/>
                    <a:pt x="888" y="914"/>
                  </a:cubicBezTo>
                  <a:cubicBezTo>
                    <a:pt x="930" y="903"/>
                    <a:pt x="971" y="894"/>
                    <a:pt x="1015" y="879"/>
                  </a:cubicBezTo>
                  <a:cubicBezTo>
                    <a:pt x="1078" y="858"/>
                    <a:pt x="1106" y="846"/>
                    <a:pt x="1150" y="824"/>
                  </a:cubicBezTo>
                  <a:cubicBezTo>
                    <a:pt x="1194" y="802"/>
                    <a:pt x="1247" y="771"/>
                    <a:pt x="1280" y="749"/>
                  </a:cubicBezTo>
                  <a:cubicBezTo>
                    <a:pt x="1312" y="724"/>
                    <a:pt x="1329" y="712"/>
                    <a:pt x="1350" y="689"/>
                  </a:cubicBezTo>
                  <a:cubicBezTo>
                    <a:pt x="1373" y="664"/>
                    <a:pt x="1385" y="649"/>
                    <a:pt x="1420" y="599"/>
                  </a:cubicBezTo>
                  <a:cubicBezTo>
                    <a:pt x="1455" y="549"/>
                    <a:pt x="1465" y="464"/>
                    <a:pt x="1465" y="464"/>
                  </a:cubicBezTo>
                  <a:cubicBezTo>
                    <a:pt x="1470" y="429"/>
                    <a:pt x="1464" y="416"/>
                    <a:pt x="1460" y="394"/>
                  </a:cubicBezTo>
                  <a:cubicBezTo>
                    <a:pt x="1456" y="372"/>
                    <a:pt x="1451" y="353"/>
                    <a:pt x="1443" y="332"/>
                  </a:cubicBezTo>
                  <a:cubicBezTo>
                    <a:pt x="1433" y="312"/>
                    <a:pt x="1428" y="290"/>
                    <a:pt x="1410" y="266"/>
                  </a:cubicBezTo>
                  <a:cubicBezTo>
                    <a:pt x="1392" y="242"/>
                    <a:pt x="1363" y="211"/>
                    <a:pt x="1335" y="189"/>
                  </a:cubicBezTo>
                  <a:cubicBezTo>
                    <a:pt x="1335" y="189"/>
                    <a:pt x="1299" y="160"/>
                    <a:pt x="1242" y="134"/>
                  </a:cubicBezTo>
                  <a:cubicBezTo>
                    <a:pt x="1185" y="108"/>
                    <a:pt x="1154" y="101"/>
                    <a:pt x="1116" y="89"/>
                  </a:cubicBezTo>
                  <a:cubicBezTo>
                    <a:pt x="1078" y="77"/>
                    <a:pt x="1063" y="72"/>
                    <a:pt x="1011" y="62"/>
                  </a:cubicBezTo>
                  <a:cubicBezTo>
                    <a:pt x="1011" y="62"/>
                    <a:pt x="879" y="38"/>
                    <a:pt x="801" y="26"/>
                  </a:cubicBezTo>
                  <a:cubicBezTo>
                    <a:pt x="727" y="15"/>
                    <a:pt x="629" y="9"/>
                    <a:pt x="564" y="5"/>
                  </a:cubicBezTo>
                  <a:cubicBezTo>
                    <a:pt x="499" y="1"/>
                    <a:pt x="449" y="2"/>
                    <a:pt x="411" y="2"/>
                  </a:cubicBezTo>
                  <a:cubicBezTo>
                    <a:pt x="374" y="1"/>
                    <a:pt x="358" y="0"/>
                    <a:pt x="336" y="2"/>
                  </a:cubicBezTo>
                  <a:cubicBezTo>
                    <a:pt x="314" y="2"/>
                    <a:pt x="288" y="2"/>
                    <a:pt x="279" y="5"/>
                  </a:cubicBezTo>
                  <a:close/>
                </a:path>
              </a:pathLst>
            </a:custGeom>
            <a:solidFill>
              <a:srgbClr val="FDE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78" name="Group 1202"/>
          <p:cNvGrpSpPr>
            <a:grpSpLocks/>
          </p:cNvGrpSpPr>
          <p:nvPr userDrawn="1"/>
        </p:nvGrpSpPr>
        <p:grpSpPr bwMode="auto">
          <a:xfrm flipH="1">
            <a:off x="2743200" y="4035425"/>
            <a:ext cx="1081088" cy="869950"/>
            <a:chOff x="3666" y="2614"/>
            <a:chExt cx="1989" cy="1616"/>
          </a:xfrm>
        </p:grpSpPr>
        <p:sp>
          <p:nvSpPr>
            <p:cNvPr id="358579" name="AutoShape 1203"/>
            <p:cNvSpPr>
              <a:spLocks noChangeAspect="1" noChangeArrowheads="1" noTextEdit="1"/>
            </p:cNvSpPr>
            <p:nvPr/>
          </p:nvSpPr>
          <p:spPr bwMode="auto">
            <a:xfrm>
              <a:off x="3666" y="2614"/>
              <a:ext cx="1989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0" name="Freeform 1204"/>
            <p:cNvSpPr>
              <a:spLocks/>
            </p:cNvSpPr>
            <p:nvPr/>
          </p:nvSpPr>
          <p:spPr bwMode="auto">
            <a:xfrm>
              <a:off x="4509" y="2623"/>
              <a:ext cx="1136" cy="630"/>
            </a:xfrm>
            <a:custGeom>
              <a:avLst/>
              <a:gdLst>
                <a:gd name="T0" fmla="*/ 233 w 283"/>
                <a:gd name="T1" fmla="*/ 132 h 144"/>
                <a:gd name="T2" fmla="*/ 254 w 283"/>
                <a:gd name="T3" fmla="*/ 123 h 144"/>
                <a:gd name="T4" fmla="*/ 271 w 283"/>
                <a:gd name="T5" fmla="*/ 113 h 144"/>
                <a:gd name="T6" fmla="*/ 276 w 283"/>
                <a:gd name="T7" fmla="*/ 106 h 144"/>
                <a:gd name="T8" fmla="*/ 274 w 283"/>
                <a:gd name="T9" fmla="*/ 98 h 144"/>
                <a:gd name="T10" fmla="*/ 265 w 283"/>
                <a:gd name="T11" fmla="*/ 92 h 144"/>
                <a:gd name="T12" fmla="*/ 250 w 283"/>
                <a:gd name="T13" fmla="*/ 86 h 144"/>
                <a:gd name="T14" fmla="*/ 228 w 283"/>
                <a:gd name="T15" fmla="*/ 81 h 144"/>
                <a:gd name="T16" fmla="*/ 201 w 283"/>
                <a:gd name="T17" fmla="*/ 77 h 144"/>
                <a:gd name="T18" fmla="*/ 173 w 283"/>
                <a:gd name="T19" fmla="*/ 77 h 144"/>
                <a:gd name="T20" fmla="*/ 145 w 283"/>
                <a:gd name="T21" fmla="*/ 79 h 144"/>
                <a:gd name="T22" fmla="*/ 118 w 283"/>
                <a:gd name="T23" fmla="*/ 82 h 144"/>
                <a:gd name="T24" fmla="*/ 91 w 283"/>
                <a:gd name="T25" fmla="*/ 86 h 144"/>
                <a:gd name="T26" fmla="*/ 61 w 283"/>
                <a:gd name="T27" fmla="*/ 90 h 144"/>
                <a:gd name="T28" fmla="*/ 34 w 283"/>
                <a:gd name="T29" fmla="*/ 93 h 144"/>
                <a:gd name="T30" fmla="*/ 15 w 283"/>
                <a:gd name="T31" fmla="*/ 92 h 144"/>
                <a:gd name="T32" fmla="*/ 4 w 283"/>
                <a:gd name="T33" fmla="*/ 87 h 144"/>
                <a:gd name="T34" fmla="*/ 0 w 283"/>
                <a:gd name="T35" fmla="*/ 78 h 144"/>
                <a:gd name="T36" fmla="*/ 3 w 283"/>
                <a:gd name="T37" fmla="*/ 64 h 144"/>
                <a:gd name="T38" fmla="*/ 13 w 283"/>
                <a:gd name="T39" fmla="*/ 52 h 144"/>
                <a:gd name="T40" fmla="*/ 26 w 283"/>
                <a:gd name="T41" fmla="*/ 42 h 144"/>
                <a:gd name="T42" fmla="*/ 41 w 283"/>
                <a:gd name="T43" fmla="*/ 33 h 144"/>
                <a:gd name="T44" fmla="*/ 58 w 283"/>
                <a:gd name="T45" fmla="*/ 25 h 144"/>
                <a:gd name="T46" fmla="*/ 73 w 283"/>
                <a:gd name="T47" fmla="*/ 19 h 144"/>
                <a:gd name="T48" fmla="*/ 85 w 283"/>
                <a:gd name="T49" fmla="*/ 14 h 144"/>
                <a:gd name="T50" fmla="*/ 92 w 283"/>
                <a:gd name="T51" fmla="*/ 10 h 144"/>
                <a:gd name="T52" fmla="*/ 89 w 283"/>
                <a:gd name="T53" fmla="*/ 8 h 144"/>
                <a:gd name="T54" fmla="*/ 79 w 283"/>
                <a:gd name="T55" fmla="*/ 6 h 144"/>
                <a:gd name="T56" fmla="*/ 72 w 283"/>
                <a:gd name="T57" fmla="*/ 1 h 144"/>
                <a:gd name="T58" fmla="*/ 87 w 283"/>
                <a:gd name="T59" fmla="*/ 2 h 144"/>
                <a:gd name="T60" fmla="*/ 97 w 283"/>
                <a:gd name="T61" fmla="*/ 5 h 144"/>
                <a:gd name="T62" fmla="*/ 99 w 283"/>
                <a:gd name="T63" fmla="*/ 10 h 144"/>
                <a:gd name="T64" fmla="*/ 93 w 283"/>
                <a:gd name="T65" fmla="*/ 16 h 144"/>
                <a:gd name="T66" fmla="*/ 80 w 283"/>
                <a:gd name="T67" fmla="*/ 22 h 144"/>
                <a:gd name="T68" fmla="*/ 65 w 283"/>
                <a:gd name="T69" fmla="*/ 29 h 144"/>
                <a:gd name="T70" fmla="*/ 50 w 283"/>
                <a:gd name="T71" fmla="*/ 36 h 144"/>
                <a:gd name="T72" fmla="*/ 35 w 283"/>
                <a:gd name="T73" fmla="*/ 43 h 144"/>
                <a:gd name="T74" fmla="*/ 21 w 283"/>
                <a:gd name="T75" fmla="*/ 52 h 144"/>
                <a:gd name="T76" fmla="*/ 11 w 283"/>
                <a:gd name="T77" fmla="*/ 62 h 144"/>
                <a:gd name="T78" fmla="*/ 7 w 283"/>
                <a:gd name="T79" fmla="*/ 73 h 144"/>
                <a:gd name="T80" fmla="*/ 8 w 283"/>
                <a:gd name="T81" fmla="*/ 80 h 144"/>
                <a:gd name="T82" fmla="*/ 14 w 283"/>
                <a:gd name="T83" fmla="*/ 84 h 144"/>
                <a:gd name="T84" fmla="*/ 28 w 283"/>
                <a:gd name="T85" fmla="*/ 86 h 144"/>
                <a:gd name="T86" fmla="*/ 52 w 283"/>
                <a:gd name="T87" fmla="*/ 84 h 144"/>
                <a:gd name="T88" fmla="*/ 81 w 283"/>
                <a:gd name="T89" fmla="*/ 81 h 144"/>
                <a:gd name="T90" fmla="*/ 108 w 283"/>
                <a:gd name="T91" fmla="*/ 77 h 144"/>
                <a:gd name="T92" fmla="*/ 136 w 283"/>
                <a:gd name="T93" fmla="*/ 73 h 144"/>
                <a:gd name="T94" fmla="*/ 164 w 283"/>
                <a:gd name="T95" fmla="*/ 71 h 144"/>
                <a:gd name="T96" fmla="*/ 192 w 283"/>
                <a:gd name="T97" fmla="*/ 70 h 144"/>
                <a:gd name="T98" fmla="*/ 219 w 283"/>
                <a:gd name="T99" fmla="*/ 73 h 144"/>
                <a:gd name="T100" fmla="*/ 245 w 283"/>
                <a:gd name="T101" fmla="*/ 78 h 144"/>
                <a:gd name="T102" fmla="*/ 263 w 283"/>
                <a:gd name="T103" fmla="*/ 84 h 144"/>
                <a:gd name="T104" fmla="*/ 275 w 283"/>
                <a:gd name="T105" fmla="*/ 91 h 144"/>
                <a:gd name="T106" fmla="*/ 281 w 283"/>
                <a:gd name="T107" fmla="*/ 97 h 144"/>
                <a:gd name="T108" fmla="*/ 283 w 283"/>
                <a:gd name="T109" fmla="*/ 103 h 144"/>
                <a:gd name="T110" fmla="*/ 283 w 283"/>
                <a:gd name="T111" fmla="*/ 109 h 144"/>
                <a:gd name="T112" fmla="*/ 275 w 283"/>
                <a:gd name="T113" fmla="*/ 119 h 144"/>
                <a:gd name="T114" fmla="*/ 258 w 283"/>
                <a:gd name="T115" fmla="*/ 130 h 144"/>
                <a:gd name="T116" fmla="*/ 236 w 283"/>
                <a:gd name="T117" fmla="*/ 139 h 144"/>
                <a:gd name="T118" fmla="*/ 221 w 283"/>
                <a:gd name="T11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3" h="144">
                  <a:moveTo>
                    <a:pt x="220" y="136"/>
                  </a:moveTo>
                  <a:lnTo>
                    <a:pt x="222" y="136"/>
                  </a:lnTo>
                  <a:lnTo>
                    <a:pt x="225" y="135"/>
                  </a:lnTo>
                  <a:lnTo>
                    <a:pt x="227" y="134"/>
                  </a:lnTo>
                  <a:lnTo>
                    <a:pt x="230" y="133"/>
                  </a:lnTo>
                  <a:lnTo>
                    <a:pt x="233" y="132"/>
                  </a:lnTo>
                  <a:lnTo>
                    <a:pt x="237" y="131"/>
                  </a:lnTo>
                  <a:lnTo>
                    <a:pt x="240" y="129"/>
                  </a:lnTo>
                  <a:lnTo>
                    <a:pt x="244" y="128"/>
                  </a:lnTo>
                  <a:lnTo>
                    <a:pt x="247" y="127"/>
                  </a:lnTo>
                  <a:lnTo>
                    <a:pt x="251" y="125"/>
                  </a:lnTo>
                  <a:lnTo>
                    <a:pt x="254" y="123"/>
                  </a:lnTo>
                  <a:lnTo>
                    <a:pt x="258" y="122"/>
                  </a:lnTo>
                  <a:lnTo>
                    <a:pt x="261" y="120"/>
                  </a:lnTo>
                  <a:lnTo>
                    <a:pt x="264" y="118"/>
                  </a:lnTo>
                  <a:lnTo>
                    <a:pt x="267" y="116"/>
                  </a:lnTo>
                  <a:lnTo>
                    <a:pt x="269" y="115"/>
                  </a:lnTo>
                  <a:lnTo>
                    <a:pt x="271" y="113"/>
                  </a:lnTo>
                  <a:lnTo>
                    <a:pt x="272" y="112"/>
                  </a:lnTo>
                  <a:lnTo>
                    <a:pt x="273" y="111"/>
                  </a:lnTo>
                  <a:lnTo>
                    <a:pt x="274" y="110"/>
                  </a:lnTo>
                  <a:lnTo>
                    <a:pt x="275" y="109"/>
                  </a:lnTo>
                  <a:lnTo>
                    <a:pt x="276" y="107"/>
                  </a:lnTo>
                  <a:lnTo>
                    <a:pt x="276" y="106"/>
                  </a:lnTo>
                  <a:lnTo>
                    <a:pt x="277" y="105"/>
                  </a:lnTo>
                  <a:lnTo>
                    <a:pt x="277" y="103"/>
                  </a:lnTo>
                  <a:lnTo>
                    <a:pt x="276" y="102"/>
                  </a:lnTo>
                  <a:lnTo>
                    <a:pt x="276" y="100"/>
                  </a:lnTo>
                  <a:lnTo>
                    <a:pt x="275" y="99"/>
                  </a:lnTo>
                  <a:lnTo>
                    <a:pt x="274" y="98"/>
                  </a:lnTo>
                  <a:lnTo>
                    <a:pt x="273" y="98"/>
                  </a:lnTo>
                  <a:lnTo>
                    <a:pt x="272" y="97"/>
                  </a:lnTo>
                  <a:lnTo>
                    <a:pt x="271" y="96"/>
                  </a:lnTo>
                  <a:lnTo>
                    <a:pt x="269" y="95"/>
                  </a:lnTo>
                  <a:lnTo>
                    <a:pt x="267" y="93"/>
                  </a:lnTo>
                  <a:lnTo>
                    <a:pt x="265" y="92"/>
                  </a:lnTo>
                  <a:lnTo>
                    <a:pt x="263" y="91"/>
                  </a:lnTo>
                  <a:lnTo>
                    <a:pt x="261" y="90"/>
                  </a:lnTo>
                  <a:lnTo>
                    <a:pt x="259" y="90"/>
                  </a:lnTo>
                  <a:lnTo>
                    <a:pt x="256" y="89"/>
                  </a:lnTo>
                  <a:lnTo>
                    <a:pt x="253" y="88"/>
                  </a:lnTo>
                  <a:lnTo>
                    <a:pt x="250" y="86"/>
                  </a:lnTo>
                  <a:lnTo>
                    <a:pt x="247" y="86"/>
                  </a:lnTo>
                  <a:lnTo>
                    <a:pt x="244" y="85"/>
                  </a:lnTo>
                  <a:lnTo>
                    <a:pt x="240" y="84"/>
                  </a:lnTo>
                  <a:lnTo>
                    <a:pt x="236" y="83"/>
                  </a:lnTo>
                  <a:lnTo>
                    <a:pt x="232" y="82"/>
                  </a:lnTo>
                  <a:lnTo>
                    <a:pt x="228" y="81"/>
                  </a:lnTo>
                  <a:lnTo>
                    <a:pt x="224" y="80"/>
                  </a:lnTo>
                  <a:lnTo>
                    <a:pt x="219" y="79"/>
                  </a:lnTo>
                  <a:lnTo>
                    <a:pt x="215" y="79"/>
                  </a:lnTo>
                  <a:lnTo>
                    <a:pt x="210" y="78"/>
                  </a:lnTo>
                  <a:lnTo>
                    <a:pt x="205" y="78"/>
                  </a:lnTo>
                  <a:lnTo>
                    <a:pt x="201" y="77"/>
                  </a:lnTo>
                  <a:lnTo>
                    <a:pt x="196" y="77"/>
                  </a:lnTo>
                  <a:lnTo>
                    <a:pt x="192" y="77"/>
                  </a:lnTo>
                  <a:lnTo>
                    <a:pt x="187" y="77"/>
                  </a:lnTo>
                  <a:lnTo>
                    <a:pt x="183" y="77"/>
                  </a:lnTo>
                  <a:lnTo>
                    <a:pt x="178" y="77"/>
                  </a:lnTo>
                  <a:lnTo>
                    <a:pt x="173" y="77"/>
                  </a:lnTo>
                  <a:lnTo>
                    <a:pt x="169" y="77"/>
                  </a:lnTo>
                  <a:lnTo>
                    <a:pt x="164" y="77"/>
                  </a:lnTo>
                  <a:lnTo>
                    <a:pt x="159" y="78"/>
                  </a:lnTo>
                  <a:lnTo>
                    <a:pt x="155" y="78"/>
                  </a:lnTo>
                  <a:lnTo>
                    <a:pt x="150" y="78"/>
                  </a:lnTo>
                  <a:lnTo>
                    <a:pt x="145" y="79"/>
                  </a:lnTo>
                  <a:lnTo>
                    <a:pt x="141" y="79"/>
                  </a:lnTo>
                  <a:lnTo>
                    <a:pt x="136" y="80"/>
                  </a:lnTo>
                  <a:lnTo>
                    <a:pt x="131" y="81"/>
                  </a:lnTo>
                  <a:lnTo>
                    <a:pt x="127" y="81"/>
                  </a:lnTo>
                  <a:lnTo>
                    <a:pt x="122" y="82"/>
                  </a:lnTo>
                  <a:lnTo>
                    <a:pt x="118" y="82"/>
                  </a:lnTo>
                  <a:lnTo>
                    <a:pt x="113" y="83"/>
                  </a:lnTo>
                  <a:lnTo>
                    <a:pt x="109" y="83"/>
                  </a:lnTo>
                  <a:lnTo>
                    <a:pt x="104" y="84"/>
                  </a:lnTo>
                  <a:lnTo>
                    <a:pt x="100" y="85"/>
                  </a:lnTo>
                  <a:lnTo>
                    <a:pt x="96" y="85"/>
                  </a:lnTo>
                  <a:lnTo>
                    <a:pt x="91" y="86"/>
                  </a:lnTo>
                  <a:lnTo>
                    <a:pt x="87" y="87"/>
                  </a:lnTo>
                  <a:lnTo>
                    <a:pt x="82" y="88"/>
                  </a:lnTo>
                  <a:lnTo>
                    <a:pt x="76" y="88"/>
                  </a:lnTo>
                  <a:lnTo>
                    <a:pt x="71" y="89"/>
                  </a:lnTo>
                  <a:lnTo>
                    <a:pt x="66" y="90"/>
                  </a:lnTo>
                  <a:lnTo>
                    <a:pt x="61" y="90"/>
                  </a:lnTo>
                  <a:lnTo>
                    <a:pt x="56" y="91"/>
                  </a:lnTo>
                  <a:lnTo>
                    <a:pt x="52" y="92"/>
                  </a:lnTo>
                  <a:lnTo>
                    <a:pt x="47" y="92"/>
                  </a:lnTo>
                  <a:lnTo>
                    <a:pt x="43" y="92"/>
                  </a:lnTo>
                  <a:lnTo>
                    <a:pt x="39" y="93"/>
                  </a:lnTo>
                  <a:lnTo>
                    <a:pt x="34" y="93"/>
                  </a:lnTo>
                  <a:lnTo>
                    <a:pt x="31" y="93"/>
                  </a:lnTo>
                  <a:lnTo>
                    <a:pt x="27" y="93"/>
                  </a:lnTo>
                  <a:lnTo>
                    <a:pt x="23" y="93"/>
                  </a:lnTo>
                  <a:lnTo>
                    <a:pt x="20" y="93"/>
                  </a:lnTo>
                  <a:lnTo>
                    <a:pt x="18" y="93"/>
                  </a:lnTo>
                  <a:lnTo>
                    <a:pt x="15" y="92"/>
                  </a:lnTo>
                  <a:lnTo>
                    <a:pt x="13" y="92"/>
                  </a:lnTo>
                  <a:lnTo>
                    <a:pt x="11" y="91"/>
                  </a:lnTo>
                  <a:lnTo>
                    <a:pt x="9" y="90"/>
                  </a:lnTo>
                  <a:lnTo>
                    <a:pt x="7" y="89"/>
                  </a:lnTo>
                  <a:lnTo>
                    <a:pt x="5" y="88"/>
                  </a:lnTo>
                  <a:lnTo>
                    <a:pt x="4" y="87"/>
                  </a:lnTo>
                  <a:lnTo>
                    <a:pt x="3" y="86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1"/>
                  </a:lnTo>
                  <a:lnTo>
                    <a:pt x="2" y="69"/>
                  </a:lnTo>
                  <a:lnTo>
                    <a:pt x="2" y="66"/>
                  </a:lnTo>
                  <a:lnTo>
                    <a:pt x="3" y="64"/>
                  </a:lnTo>
                  <a:lnTo>
                    <a:pt x="5" y="62"/>
                  </a:lnTo>
                  <a:lnTo>
                    <a:pt x="6" y="60"/>
                  </a:lnTo>
                  <a:lnTo>
                    <a:pt x="7" y="58"/>
                  </a:lnTo>
                  <a:lnTo>
                    <a:pt x="9" y="56"/>
                  </a:lnTo>
                  <a:lnTo>
                    <a:pt x="11" y="54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7" y="48"/>
                  </a:lnTo>
                  <a:lnTo>
                    <a:pt x="19" y="47"/>
                  </a:lnTo>
                  <a:lnTo>
                    <a:pt x="21" y="45"/>
                  </a:lnTo>
                  <a:lnTo>
                    <a:pt x="24" y="43"/>
                  </a:lnTo>
                  <a:lnTo>
                    <a:pt x="26" y="42"/>
                  </a:lnTo>
                  <a:lnTo>
                    <a:pt x="29" y="40"/>
                  </a:lnTo>
                  <a:lnTo>
                    <a:pt x="31" y="39"/>
                  </a:lnTo>
                  <a:lnTo>
                    <a:pt x="34" y="37"/>
                  </a:lnTo>
                  <a:lnTo>
                    <a:pt x="36" y="36"/>
                  </a:lnTo>
                  <a:lnTo>
                    <a:pt x="39" y="34"/>
                  </a:lnTo>
                  <a:lnTo>
                    <a:pt x="41" y="33"/>
                  </a:lnTo>
                  <a:lnTo>
                    <a:pt x="44" y="32"/>
                  </a:lnTo>
                  <a:lnTo>
                    <a:pt x="47" y="30"/>
                  </a:lnTo>
                  <a:lnTo>
                    <a:pt x="50" y="29"/>
                  </a:lnTo>
                  <a:lnTo>
                    <a:pt x="52" y="28"/>
                  </a:lnTo>
                  <a:lnTo>
                    <a:pt x="55" y="27"/>
                  </a:lnTo>
                  <a:lnTo>
                    <a:pt x="58" y="25"/>
                  </a:lnTo>
                  <a:lnTo>
                    <a:pt x="60" y="24"/>
                  </a:lnTo>
                  <a:lnTo>
                    <a:pt x="63" y="23"/>
                  </a:lnTo>
                  <a:lnTo>
                    <a:pt x="66" y="22"/>
                  </a:lnTo>
                  <a:lnTo>
                    <a:pt x="68" y="21"/>
                  </a:lnTo>
                  <a:lnTo>
                    <a:pt x="71" y="20"/>
                  </a:lnTo>
                  <a:lnTo>
                    <a:pt x="73" y="19"/>
                  </a:lnTo>
                  <a:lnTo>
                    <a:pt x="75" y="18"/>
                  </a:lnTo>
                  <a:lnTo>
                    <a:pt x="77" y="17"/>
                  </a:lnTo>
                  <a:lnTo>
                    <a:pt x="80" y="16"/>
                  </a:lnTo>
                  <a:lnTo>
                    <a:pt x="81" y="15"/>
                  </a:lnTo>
                  <a:lnTo>
                    <a:pt x="83" y="15"/>
                  </a:lnTo>
                  <a:lnTo>
                    <a:pt x="85" y="14"/>
                  </a:lnTo>
                  <a:lnTo>
                    <a:pt x="87" y="13"/>
                  </a:lnTo>
                  <a:lnTo>
                    <a:pt x="88" y="13"/>
                  </a:lnTo>
                  <a:lnTo>
                    <a:pt x="89" y="12"/>
                  </a:lnTo>
                  <a:lnTo>
                    <a:pt x="90" y="11"/>
                  </a:lnTo>
                  <a:lnTo>
                    <a:pt x="91" y="11"/>
                  </a:lnTo>
                  <a:lnTo>
                    <a:pt x="92" y="10"/>
                  </a:lnTo>
                  <a:lnTo>
                    <a:pt x="93" y="9"/>
                  </a:lnTo>
                  <a:lnTo>
                    <a:pt x="92" y="9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7"/>
                  </a:lnTo>
                  <a:lnTo>
                    <a:pt x="86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9" y="6"/>
                  </a:lnTo>
                  <a:lnTo>
                    <a:pt x="77" y="6"/>
                  </a:lnTo>
                  <a:lnTo>
                    <a:pt x="74" y="6"/>
                  </a:lnTo>
                  <a:lnTo>
                    <a:pt x="71" y="5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2" y="1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2" y="1"/>
                  </a:lnTo>
                  <a:lnTo>
                    <a:pt x="85" y="1"/>
                  </a:lnTo>
                  <a:lnTo>
                    <a:pt x="87" y="2"/>
                  </a:lnTo>
                  <a:lnTo>
                    <a:pt x="90" y="2"/>
                  </a:lnTo>
                  <a:lnTo>
                    <a:pt x="92" y="3"/>
                  </a:lnTo>
                  <a:lnTo>
                    <a:pt x="94" y="3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7" y="5"/>
                  </a:lnTo>
                  <a:lnTo>
                    <a:pt x="98" y="6"/>
                  </a:lnTo>
                  <a:lnTo>
                    <a:pt x="99" y="7"/>
                  </a:lnTo>
                  <a:lnTo>
                    <a:pt x="99" y="8"/>
                  </a:lnTo>
                  <a:lnTo>
                    <a:pt x="99" y="9"/>
                  </a:lnTo>
                  <a:lnTo>
                    <a:pt x="100" y="10"/>
                  </a:lnTo>
                  <a:lnTo>
                    <a:pt x="99" y="10"/>
                  </a:lnTo>
                  <a:lnTo>
                    <a:pt x="99" y="11"/>
                  </a:lnTo>
                  <a:lnTo>
                    <a:pt x="98" y="12"/>
                  </a:lnTo>
                  <a:lnTo>
                    <a:pt x="97" y="13"/>
                  </a:lnTo>
                  <a:lnTo>
                    <a:pt x="96" y="14"/>
                  </a:lnTo>
                  <a:lnTo>
                    <a:pt x="94" y="15"/>
                  </a:lnTo>
                  <a:lnTo>
                    <a:pt x="93" y="16"/>
                  </a:lnTo>
                  <a:lnTo>
                    <a:pt x="91" y="17"/>
                  </a:lnTo>
                  <a:lnTo>
                    <a:pt x="89" y="18"/>
                  </a:lnTo>
                  <a:lnTo>
                    <a:pt x="87" y="19"/>
                  </a:lnTo>
                  <a:lnTo>
                    <a:pt x="85" y="20"/>
                  </a:lnTo>
                  <a:lnTo>
                    <a:pt x="83" y="21"/>
                  </a:lnTo>
                  <a:lnTo>
                    <a:pt x="80" y="22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0" y="27"/>
                  </a:lnTo>
                  <a:lnTo>
                    <a:pt x="68" y="28"/>
                  </a:lnTo>
                  <a:lnTo>
                    <a:pt x="65" y="29"/>
                  </a:lnTo>
                  <a:lnTo>
                    <a:pt x="63" y="30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5" y="33"/>
                  </a:lnTo>
                  <a:lnTo>
                    <a:pt x="53" y="35"/>
                  </a:lnTo>
                  <a:lnTo>
                    <a:pt x="50" y="36"/>
                  </a:lnTo>
                  <a:lnTo>
                    <a:pt x="47" y="37"/>
                  </a:lnTo>
                  <a:lnTo>
                    <a:pt x="45" y="38"/>
                  </a:lnTo>
                  <a:lnTo>
                    <a:pt x="42" y="40"/>
                  </a:lnTo>
                  <a:lnTo>
                    <a:pt x="40" y="41"/>
                  </a:lnTo>
                  <a:lnTo>
                    <a:pt x="37" y="42"/>
                  </a:lnTo>
                  <a:lnTo>
                    <a:pt x="35" y="43"/>
                  </a:lnTo>
                  <a:lnTo>
                    <a:pt x="33" y="45"/>
                  </a:lnTo>
                  <a:lnTo>
                    <a:pt x="30" y="46"/>
                  </a:lnTo>
                  <a:lnTo>
                    <a:pt x="28" y="48"/>
                  </a:lnTo>
                  <a:lnTo>
                    <a:pt x="26" y="49"/>
                  </a:lnTo>
                  <a:lnTo>
                    <a:pt x="23" y="51"/>
                  </a:lnTo>
                  <a:lnTo>
                    <a:pt x="21" y="52"/>
                  </a:lnTo>
                  <a:lnTo>
                    <a:pt x="19" y="54"/>
                  </a:lnTo>
                  <a:lnTo>
                    <a:pt x="18" y="56"/>
                  </a:lnTo>
                  <a:lnTo>
                    <a:pt x="16" y="57"/>
                  </a:lnTo>
                  <a:lnTo>
                    <a:pt x="14" y="59"/>
                  </a:lnTo>
                  <a:lnTo>
                    <a:pt x="13" y="61"/>
                  </a:lnTo>
                  <a:lnTo>
                    <a:pt x="11" y="62"/>
                  </a:lnTo>
                  <a:lnTo>
                    <a:pt x="10" y="64"/>
                  </a:lnTo>
                  <a:lnTo>
                    <a:pt x="9" y="66"/>
                  </a:lnTo>
                  <a:lnTo>
                    <a:pt x="8" y="68"/>
                  </a:lnTo>
                  <a:lnTo>
                    <a:pt x="7" y="70"/>
                  </a:lnTo>
                  <a:lnTo>
                    <a:pt x="7" y="72"/>
                  </a:lnTo>
                  <a:lnTo>
                    <a:pt x="7" y="73"/>
                  </a:lnTo>
                  <a:lnTo>
                    <a:pt x="7" y="75"/>
                  </a:lnTo>
                  <a:lnTo>
                    <a:pt x="6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8" y="80"/>
                  </a:lnTo>
                  <a:lnTo>
                    <a:pt x="9" y="81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3" y="84"/>
                  </a:lnTo>
                  <a:lnTo>
                    <a:pt x="14" y="84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9" y="86"/>
                  </a:lnTo>
                  <a:lnTo>
                    <a:pt x="22" y="86"/>
                  </a:lnTo>
                  <a:lnTo>
                    <a:pt x="25" y="86"/>
                  </a:lnTo>
                  <a:lnTo>
                    <a:pt x="28" y="86"/>
                  </a:lnTo>
                  <a:lnTo>
                    <a:pt x="32" y="86"/>
                  </a:lnTo>
                  <a:lnTo>
                    <a:pt x="35" y="86"/>
                  </a:lnTo>
                  <a:lnTo>
                    <a:pt x="39" y="86"/>
                  </a:lnTo>
                  <a:lnTo>
                    <a:pt x="43" y="85"/>
                  </a:lnTo>
                  <a:lnTo>
                    <a:pt x="48" y="85"/>
                  </a:lnTo>
                  <a:lnTo>
                    <a:pt x="52" y="84"/>
                  </a:lnTo>
                  <a:lnTo>
                    <a:pt x="56" y="84"/>
                  </a:lnTo>
                  <a:lnTo>
                    <a:pt x="61" y="83"/>
                  </a:lnTo>
                  <a:lnTo>
                    <a:pt x="66" y="83"/>
                  </a:lnTo>
                  <a:lnTo>
                    <a:pt x="71" y="82"/>
                  </a:lnTo>
                  <a:lnTo>
                    <a:pt x="76" y="81"/>
                  </a:lnTo>
                  <a:lnTo>
                    <a:pt x="81" y="81"/>
                  </a:lnTo>
                  <a:lnTo>
                    <a:pt x="87" y="80"/>
                  </a:lnTo>
                  <a:lnTo>
                    <a:pt x="91" y="79"/>
                  </a:lnTo>
                  <a:lnTo>
                    <a:pt x="95" y="78"/>
                  </a:lnTo>
                  <a:lnTo>
                    <a:pt x="99" y="78"/>
                  </a:lnTo>
                  <a:lnTo>
                    <a:pt x="104" y="77"/>
                  </a:lnTo>
                  <a:lnTo>
                    <a:pt x="108" y="77"/>
                  </a:lnTo>
                  <a:lnTo>
                    <a:pt x="113" y="76"/>
                  </a:lnTo>
                  <a:lnTo>
                    <a:pt x="117" y="75"/>
                  </a:lnTo>
                  <a:lnTo>
                    <a:pt x="122" y="75"/>
                  </a:lnTo>
                  <a:lnTo>
                    <a:pt x="126" y="74"/>
                  </a:lnTo>
                  <a:lnTo>
                    <a:pt x="131" y="74"/>
                  </a:lnTo>
                  <a:lnTo>
                    <a:pt x="136" y="73"/>
                  </a:lnTo>
                  <a:lnTo>
                    <a:pt x="141" y="73"/>
                  </a:lnTo>
                  <a:lnTo>
                    <a:pt x="145" y="72"/>
                  </a:lnTo>
                  <a:lnTo>
                    <a:pt x="150" y="72"/>
                  </a:lnTo>
                  <a:lnTo>
                    <a:pt x="155" y="71"/>
                  </a:lnTo>
                  <a:lnTo>
                    <a:pt x="159" y="71"/>
                  </a:lnTo>
                  <a:lnTo>
                    <a:pt x="164" y="71"/>
                  </a:lnTo>
                  <a:lnTo>
                    <a:pt x="169" y="70"/>
                  </a:lnTo>
                  <a:lnTo>
                    <a:pt x="173" y="70"/>
                  </a:lnTo>
                  <a:lnTo>
                    <a:pt x="178" y="70"/>
                  </a:lnTo>
                  <a:lnTo>
                    <a:pt x="183" y="70"/>
                  </a:lnTo>
                  <a:lnTo>
                    <a:pt x="187" y="70"/>
                  </a:lnTo>
                  <a:lnTo>
                    <a:pt x="192" y="70"/>
                  </a:lnTo>
                  <a:lnTo>
                    <a:pt x="197" y="71"/>
                  </a:lnTo>
                  <a:lnTo>
                    <a:pt x="201" y="71"/>
                  </a:lnTo>
                  <a:lnTo>
                    <a:pt x="206" y="71"/>
                  </a:lnTo>
                  <a:lnTo>
                    <a:pt x="210" y="72"/>
                  </a:lnTo>
                  <a:lnTo>
                    <a:pt x="215" y="72"/>
                  </a:lnTo>
                  <a:lnTo>
                    <a:pt x="219" y="73"/>
                  </a:lnTo>
                  <a:lnTo>
                    <a:pt x="224" y="73"/>
                  </a:lnTo>
                  <a:lnTo>
                    <a:pt x="228" y="74"/>
                  </a:lnTo>
                  <a:lnTo>
                    <a:pt x="233" y="75"/>
                  </a:lnTo>
                  <a:lnTo>
                    <a:pt x="237" y="76"/>
                  </a:lnTo>
                  <a:lnTo>
                    <a:pt x="241" y="77"/>
                  </a:lnTo>
                  <a:lnTo>
                    <a:pt x="245" y="78"/>
                  </a:lnTo>
                  <a:lnTo>
                    <a:pt x="248" y="79"/>
                  </a:lnTo>
                  <a:lnTo>
                    <a:pt x="252" y="80"/>
                  </a:lnTo>
                  <a:lnTo>
                    <a:pt x="255" y="81"/>
                  </a:lnTo>
                  <a:lnTo>
                    <a:pt x="258" y="82"/>
                  </a:lnTo>
                  <a:lnTo>
                    <a:pt x="261" y="83"/>
                  </a:lnTo>
                  <a:lnTo>
                    <a:pt x="263" y="84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0" y="88"/>
                  </a:lnTo>
                  <a:lnTo>
                    <a:pt x="272" y="89"/>
                  </a:lnTo>
                  <a:lnTo>
                    <a:pt x="274" y="90"/>
                  </a:lnTo>
                  <a:lnTo>
                    <a:pt x="275" y="91"/>
                  </a:lnTo>
                  <a:lnTo>
                    <a:pt x="277" y="92"/>
                  </a:lnTo>
                  <a:lnTo>
                    <a:pt x="278" y="93"/>
                  </a:lnTo>
                  <a:lnTo>
                    <a:pt x="279" y="94"/>
                  </a:lnTo>
                  <a:lnTo>
                    <a:pt x="280" y="95"/>
                  </a:lnTo>
                  <a:lnTo>
                    <a:pt x="280" y="96"/>
                  </a:lnTo>
                  <a:lnTo>
                    <a:pt x="281" y="97"/>
                  </a:lnTo>
                  <a:lnTo>
                    <a:pt x="282" y="98"/>
                  </a:lnTo>
                  <a:lnTo>
                    <a:pt x="282" y="99"/>
                  </a:lnTo>
                  <a:lnTo>
                    <a:pt x="283" y="100"/>
                  </a:lnTo>
                  <a:lnTo>
                    <a:pt x="283" y="101"/>
                  </a:lnTo>
                  <a:lnTo>
                    <a:pt x="283" y="102"/>
                  </a:lnTo>
                  <a:lnTo>
                    <a:pt x="283" y="103"/>
                  </a:lnTo>
                  <a:lnTo>
                    <a:pt x="283" y="104"/>
                  </a:lnTo>
                  <a:lnTo>
                    <a:pt x="283" y="105"/>
                  </a:lnTo>
                  <a:lnTo>
                    <a:pt x="283" y="106"/>
                  </a:lnTo>
                  <a:lnTo>
                    <a:pt x="283" y="107"/>
                  </a:lnTo>
                  <a:lnTo>
                    <a:pt x="283" y="108"/>
                  </a:lnTo>
                  <a:lnTo>
                    <a:pt x="283" y="109"/>
                  </a:lnTo>
                  <a:lnTo>
                    <a:pt x="282" y="111"/>
                  </a:lnTo>
                  <a:lnTo>
                    <a:pt x="281" y="113"/>
                  </a:lnTo>
                  <a:lnTo>
                    <a:pt x="280" y="115"/>
                  </a:lnTo>
                  <a:lnTo>
                    <a:pt x="278" y="116"/>
                  </a:lnTo>
                  <a:lnTo>
                    <a:pt x="277" y="118"/>
                  </a:lnTo>
                  <a:lnTo>
                    <a:pt x="275" y="119"/>
                  </a:lnTo>
                  <a:lnTo>
                    <a:pt x="274" y="121"/>
                  </a:lnTo>
                  <a:lnTo>
                    <a:pt x="271" y="123"/>
                  </a:lnTo>
                  <a:lnTo>
                    <a:pt x="268" y="125"/>
                  </a:lnTo>
                  <a:lnTo>
                    <a:pt x="264" y="127"/>
                  </a:lnTo>
                  <a:lnTo>
                    <a:pt x="261" y="129"/>
                  </a:lnTo>
                  <a:lnTo>
                    <a:pt x="258" y="130"/>
                  </a:lnTo>
                  <a:lnTo>
                    <a:pt x="254" y="132"/>
                  </a:lnTo>
                  <a:lnTo>
                    <a:pt x="250" y="133"/>
                  </a:lnTo>
                  <a:lnTo>
                    <a:pt x="247" y="135"/>
                  </a:lnTo>
                  <a:lnTo>
                    <a:pt x="243" y="136"/>
                  </a:lnTo>
                  <a:lnTo>
                    <a:pt x="239" y="138"/>
                  </a:lnTo>
                  <a:lnTo>
                    <a:pt x="236" y="139"/>
                  </a:lnTo>
                  <a:lnTo>
                    <a:pt x="233" y="140"/>
                  </a:lnTo>
                  <a:lnTo>
                    <a:pt x="229" y="141"/>
                  </a:lnTo>
                  <a:lnTo>
                    <a:pt x="227" y="142"/>
                  </a:lnTo>
                  <a:lnTo>
                    <a:pt x="224" y="143"/>
                  </a:lnTo>
                  <a:lnTo>
                    <a:pt x="222" y="144"/>
                  </a:lnTo>
                  <a:lnTo>
                    <a:pt x="221" y="143"/>
                  </a:lnTo>
                  <a:lnTo>
                    <a:pt x="221" y="142"/>
                  </a:lnTo>
                  <a:lnTo>
                    <a:pt x="221" y="141"/>
                  </a:lnTo>
                  <a:lnTo>
                    <a:pt x="221" y="140"/>
                  </a:lnTo>
                  <a:lnTo>
                    <a:pt x="220" y="138"/>
                  </a:lnTo>
                  <a:lnTo>
                    <a:pt x="220" y="136"/>
                  </a:lnTo>
                  <a:close/>
                </a:path>
              </a:pathLst>
            </a:custGeom>
            <a:solidFill>
              <a:srgbClr val="41488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1" name="Freeform 1205"/>
            <p:cNvSpPr>
              <a:spLocks/>
            </p:cNvSpPr>
            <p:nvPr/>
          </p:nvSpPr>
          <p:spPr bwMode="auto">
            <a:xfrm>
              <a:off x="4509" y="2623"/>
              <a:ext cx="1136" cy="625"/>
            </a:xfrm>
            <a:custGeom>
              <a:avLst/>
              <a:gdLst>
                <a:gd name="T0" fmla="*/ 234 w 283"/>
                <a:gd name="T1" fmla="*/ 133 h 143"/>
                <a:gd name="T2" fmla="*/ 255 w 283"/>
                <a:gd name="T3" fmla="*/ 124 h 143"/>
                <a:gd name="T4" fmla="*/ 272 w 283"/>
                <a:gd name="T5" fmla="*/ 114 h 143"/>
                <a:gd name="T6" fmla="*/ 278 w 283"/>
                <a:gd name="T7" fmla="*/ 107 h 143"/>
                <a:gd name="T8" fmla="*/ 278 w 283"/>
                <a:gd name="T9" fmla="*/ 100 h 143"/>
                <a:gd name="T10" fmla="*/ 270 w 283"/>
                <a:gd name="T11" fmla="*/ 94 h 143"/>
                <a:gd name="T12" fmla="*/ 257 w 283"/>
                <a:gd name="T13" fmla="*/ 88 h 143"/>
                <a:gd name="T14" fmla="*/ 237 w 283"/>
                <a:gd name="T15" fmla="*/ 82 h 143"/>
                <a:gd name="T16" fmla="*/ 211 w 283"/>
                <a:gd name="T17" fmla="*/ 77 h 143"/>
                <a:gd name="T18" fmla="*/ 183 w 283"/>
                <a:gd name="T19" fmla="*/ 76 h 143"/>
                <a:gd name="T20" fmla="*/ 155 w 283"/>
                <a:gd name="T21" fmla="*/ 77 h 143"/>
                <a:gd name="T22" fmla="*/ 127 w 283"/>
                <a:gd name="T23" fmla="*/ 80 h 143"/>
                <a:gd name="T24" fmla="*/ 100 w 283"/>
                <a:gd name="T25" fmla="*/ 84 h 143"/>
                <a:gd name="T26" fmla="*/ 70 w 283"/>
                <a:gd name="T27" fmla="*/ 88 h 143"/>
                <a:gd name="T28" fmla="*/ 42 w 283"/>
                <a:gd name="T29" fmla="*/ 91 h 143"/>
                <a:gd name="T30" fmla="*/ 20 w 283"/>
                <a:gd name="T31" fmla="*/ 92 h 143"/>
                <a:gd name="T32" fmla="*/ 7 w 283"/>
                <a:gd name="T33" fmla="*/ 88 h 143"/>
                <a:gd name="T34" fmla="*/ 0 w 283"/>
                <a:gd name="T35" fmla="*/ 81 h 143"/>
                <a:gd name="T36" fmla="*/ 1 w 283"/>
                <a:gd name="T37" fmla="*/ 69 h 143"/>
                <a:gd name="T38" fmla="*/ 9 w 283"/>
                <a:gd name="T39" fmla="*/ 56 h 143"/>
                <a:gd name="T40" fmla="*/ 21 w 283"/>
                <a:gd name="T41" fmla="*/ 46 h 143"/>
                <a:gd name="T42" fmla="*/ 36 w 283"/>
                <a:gd name="T43" fmla="*/ 36 h 143"/>
                <a:gd name="T44" fmla="*/ 52 w 283"/>
                <a:gd name="T45" fmla="*/ 29 h 143"/>
                <a:gd name="T46" fmla="*/ 68 w 283"/>
                <a:gd name="T47" fmla="*/ 22 h 143"/>
                <a:gd name="T48" fmla="*/ 81 w 283"/>
                <a:gd name="T49" fmla="*/ 16 h 143"/>
                <a:gd name="T50" fmla="*/ 90 w 283"/>
                <a:gd name="T51" fmla="*/ 12 h 143"/>
                <a:gd name="T52" fmla="*/ 91 w 283"/>
                <a:gd name="T53" fmla="*/ 8 h 143"/>
                <a:gd name="T54" fmla="*/ 83 w 283"/>
                <a:gd name="T55" fmla="*/ 6 h 143"/>
                <a:gd name="T56" fmla="*/ 71 w 283"/>
                <a:gd name="T57" fmla="*/ 3 h 143"/>
                <a:gd name="T58" fmla="*/ 81 w 283"/>
                <a:gd name="T59" fmla="*/ 1 h 143"/>
                <a:gd name="T60" fmla="*/ 94 w 283"/>
                <a:gd name="T61" fmla="*/ 4 h 143"/>
                <a:gd name="T62" fmla="*/ 98 w 283"/>
                <a:gd name="T63" fmla="*/ 10 h 143"/>
                <a:gd name="T64" fmla="*/ 92 w 283"/>
                <a:gd name="T65" fmla="*/ 16 h 143"/>
                <a:gd name="T66" fmla="*/ 80 w 283"/>
                <a:gd name="T67" fmla="*/ 22 h 143"/>
                <a:gd name="T68" fmla="*/ 64 w 283"/>
                <a:gd name="T69" fmla="*/ 28 h 143"/>
                <a:gd name="T70" fmla="*/ 49 w 283"/>
                <a:gd name="T71" fmla="*/ 35 h 143"/>
                <a:gd name="T72" fmla="*/ 34 w 283"/>
                <a:gd name="T73" fmla="*/ 43 h 143"/>
                <a:gd name="T74" fmla="*/ 20 w 283"/>
                <a:gd name="T75" fmla="*/ 52 h 143"/>
                <a:gd name="T76" fmla="*/ 10 w 283"/>
                <a:gd name="T77" fmla="*/ 62 h 143"/>
                <a:gd name="T78" fmla="*/ 5 w 283"/>
                <a:gd name="T79" fmla="*/ 73 h 143"/>
                <a:gd name="T80" fmla="*/ 6 w 283"/>
                <a:gd name="T81" fmla="*/ 81 h 143"/>
                <a:gd name="T82" fmla="*/ 13 w 283"/>
                <a:gd name="T83" fmla="*/ 85 h 143"/>
                <a:gd name="T84" fmla="*/ 27 w 283"/>
                <a:gd name="T85" fmla="*/ 87 h 143"/>
                <a:gd name="T86" fmla="*/ 51 w 283"/>
                <a:gd name="T87" fmla="*/ 85 h 143"/>
                <a:gd name="T88" fmla="*/ 81 w 283"/>
                <a:gd name="T89" fmla="*/ 82 h 143"/>
                <a:gd name="T90" fmla="*/ 108 w 283"/>
                <a:gd name="T91" fmla="*/ 78 h 143"/>
                <a:gd name="T92" fmla="*/ 136 w 283"/>
                <a:gd name="T93" fmla="*/ 74 h 143"/>
                <a:gd name="T94" fmla="*/ 164 w 283"/>
                <a:gd name="T95" fmla="*/ 72 h 143"/>
                <a:gd name="T96" fmla="*/ 192 w 283"/>
                <a:gd name="T97" fmla="*/ 71 h 143"/>
                <a:gd name="T98" fmla="*/ 220 w 283"/>
                <a:gd name="T99" fmla="*/ 74 h 143"/>
                <a:gd name="T100" fmla="*/ 245 w 283"/>
                <a:gd name="T101" fmla="*/ 79 h 143"/>
                <a:gd name="T102" fmla="*/ 264 w 283"/>
                <a:gd name="T103" fmla="*/ 85 h 143"/>
                <a:gd name="T104" fmla="*/ 276 w 283"/>
                <a:gd name="T105" fmla="*/ 92 h 143"/>
                <a:gd name="T106" fmla="*/ 282 w 283"/>
                <a:gd name="T107" fmla="*/ 98 h 143"/>
                <a:gd name="T108" fmla="*/ 283 w 283"/>
                <a:gd name="T109" fmla="*/ 105 h 143"/>
                <a:gd name="T110" fmla="*/ 281 w 283"/>
                <a:gd name="T111" fmla="*/ 112 h 143"/>
                <a:gd name="T112" fmla="*/ 271 w 283"/>
                <a:gd name="T113" fmla="*/ 122 h 143"/>
                <a:gd name="T114" fmla="*/ 251 w 283"/>
                <a:gd name="T115" fmla="*/ 132 h 143"/>
                <a:gd name="T116" fmla="*/ 230 w 283"/>
                <a:gd name="T117" fmla="*/ 140 h 143"/>
                <a:gd name="T118" fmla="*/ 221 w 283"/>
                <a:gd name="T119" fmla="*/ 13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3" h="143">
                  <a:moveTo>
                    <a:pt x="221" y="137"/>
                  </a:moveTo>
                  <a:lnTo>
                    <a:pt x="223" y="137"/>
                  </a:lnTo>
                  <a:lnTo>
                    <a:pt x="225" y="136"/>
                  </a:lnTo>
                  <a:lnTo>
                    <a:pt x="228" y="135"/>
                  </a:lnTo>
                  <a:lnTo>
                    <a:pt x="231" y="134"/>
                  </a:lnTo>
                  <a:lnTo>
                    <a:pt x="234" y="133"/>
                  </a:lnTo>
                  <a:lnTo>
                    <a:pt x="238" y="132"/>
                  </a:lnTo>
                  <a:lnTo>
                    <a:pt x="241" y="130"/>
                  </a:lnTo>
                  <a:lnTo>
                    <a:pt x="245" y="129"/>
                  </a:lnTo>
                  <a:lnTo>
                    <a:pt x="248" y="127"/>
                  </a:lnTo>
                  <a:lnTo>
                    <a:pt x="252" y="126"/>
                  </a:lnTo>
                  <a:lnTo>
                    <a:pt x="255" y="124"/>
                  </a:lnTo>
                  <a:lnTo>
                    <a:pt x="259" y="123"/>
                  </a:lnTo>
                  <a:lnTo>
                    <a:pt x="262" y="121"/>
                  </a:lnTo>
                  <a:lnTo>
                    <a:pt x="265" y="119"/>
                  </a:lnTo>
                  <a:lnTo>
                    <a:pt x="268" y="117"/>
                  </a:lnTo>
                  <a:lnTo>
                    <a:pt x="271" y="115"/>
                  </a:lnTo>
                  <a:lnTo>
                    <a:pt x="272" y="114"/>
                  </a:lnTo>
                  <a:lnTo>
                    <a:pt x="274" y="113"/>
                  </a:lnTo>
                  <a:lnTo>
                    <a:pt x="275" y="112"/>
                  </a:lnTo>
                  <a:lnTo>
                    <a:pt x="276" y="110"/>
                  </a:lnTo>
                  <a:lnTo>
                    <a:pt x="277" y="109"/>
                  </a:lnTo>
                  <a:lnTo>
                    <a:pt x="278" y="108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4"/>
                  </a:lnTo>
                  <a:lnTo>
                    <a:pt x="279" y="103"/>
                  </a:lnTo>
                  <a:lnTo>
                    <a:pt x="279" y="102"/>
                  </a:lnTo>
                  <a:lnTo>
                    <a:pt x="278" y="101"/>
                  </a:lnTo>
                  <a:lnTo>
                    <a:pt x="278" y="100"/>
                  </a:lnTo>
                  <a:lnTo>
                    <a:pt x="277" y="99"/>
                  </a:lnTo>
                  <a:lnTo>
                    <a:pt x="276" y="98"/>
                  </a:lnTo>
                  <a:lnTo>
                    <a:pt x="275" y="97"/>
                  </a:lnTo>
                  <a:lnTo>
                    <a:pt x="273" y="96"/>
                  </a:lnTo>
                  <a:lnTo>
                    <a:pt x="272" y="95"/>
                  </a:lnTo>
                  <a:lnTo>
                    <a:pt x="270" y="94"/>
                  </a:lnTo>
                  <a:lnTo>
                    <a:pt x="269" y="93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2" y="90"/>
                  </a:lnTo>
                  <a:lnTo>
                    <a:pt x="260" y="89"/>
                  </a:lnTo>
                  <a:lnTo>
                    <a:pt x="257" y="88"/>
                  </a:lnTo>
                  <a:lnTo>
                    <a:pt x="254" y="87"/>
                  </a:lnTo>
                  <a:lnTo>
                    <a:pt x="251" y="86"/>
                  </a:lnTo>
                  <a:lnTo>
                    <a:pt x="248" y="85"/>
                  </a:lnTo>
                  <a:lnTo>
                    <a:pt x="245" y="84"/>
                  </a:lnTo>
                  <a:lnTo>
                    <a:pt x="241" y="83"/>
                  </a:lnTo>
                  <a:lnTo>
                    <a:pt x="237" y="82"/>
                  </a:lnTo>
                  <a:lnTo>
                    <a:pt x="233" y="81"/>
                  </a:lnTo>
                  <a:lnTo>
                    <a:pt x="229" y="80"/>
                  </a:lnTo>
                  <a:lnTo>
                    <a:pt x="224" y="79"/>
                  </a:lnTo>
                  <a:lnTo>
                    <a:pt x="220" y="78"/>
                  </a:lnTo>
                  <a:lnTo>
                    <a:pt x="215" y="78"/>
                  </a:lnTo>
                  <a:lnTo>
                    <a:pt x="211" y="77"/>
                  </a:lnTo>
                  <a:lnTo>
                    <a:pt x="206" y="77"/>
                  </a:lnTo>
                  <a:lnTo>
                    <a:pt x="201" y="77"/>
                  </a:lnTo>
                  <a:lnTo>
                    <a:pt x="197" y="76"/>
                  </a:lnTo>
                  <a:lnTo>
                    <a:pt x="192" y="76"/>
                  </a:lnTo>
                  <a:lnTo>
                    <a:pt x="187" y="76"/>
                  </a:lnTo>
                  <a:lnTo>
                    <a:pt x="183" y="76"/>
                  </a:lnTo>
                  <a:lnTo>
                    <a:pt x="178" y="76"/>
                  </a:lnTo>
                  <a:lnTo>
                    <a:pt x="173" y="76"/>
                  </a:lnTo>
                  <a:lnTo>
                    <a:pt x="169" y="76"/>
                  </a:lnTo>
                  <a:lnTo>
                    <a:pt x="164" y="76"/>
                  </a:lnTo>
                  <a:lnTo>
                    <a:pt x="160" y="77"/>
                  </a:lnTo>
                  <a:lnTo>
                    <a:pt x="155" y="77"/>
                  </a:lnTo>
                  <a:lnTo>
                    <a:pt x="150" y="77"/>
                  </a:lnTo>
                  <a:lnTo>
                    <a:pt x="145" y="78"/>
                  </a:lnTo>
                  <a:lnTo>
                    <a:pt x="141" y="78"/>
                  </a:lnTo>
                  <a:lnTo>
                    <a:pt x="136" y="79"/>
                  </a:lnTo>
                  <a:lnTo>
                    <a:pt x="131" y="79"/>
                  </a:lnTo>
                  <a:lnTo>
                    <a:pt x="127" y="80"/>
                  </a:lnTo>
                  <a:lnTo>
                    <a:pt x="122" y="81"/>
                  </a:lnTo>
                  <a:lnTo>
                    <a:pt x="118" y="81"/>
                  </a:lnTo>
                  <a:lnTo>
                    <a:pt x="113" y="82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0" y="84"/>
                  </a:lnTo>
                  <a:lnTo>
                    <a:pt x="95" y="84"/>
                  </a:lnTo>
                  <a:lnTo>
                    <a:pt x="91" y="85"/>
                  </a:lnTo>
                  <a:lnTo>
                    <a:pt x="87" y="86"/>
                  </a:lnTo>
                  <a:lnTo>
                    <a:pt x="81" y="86"/>
                  </a:lnTo>
                  <a:lnTo>
                    <a:pt x="76" y="87"/>
                  </a:lnTo>
                  <a:lnTo>
                    <a:pt x="70" y="88"/>
                  </a:lnTo>
                  <a:lnTo>
                    <a:pt x="66" y="89"/>
                  </a:lnTo>
                  <a:lnTo>
                    <a:pt x="60" y="89"/>
                  </a:lnTo>
                  <a:lnTo>
                    <a:pt x="56" y="90"/>
                  </a:lnTo>
                  <a:lnTo>
                    <a:pt x="51" y="91"/>
                  </a:lnTo>
                  <a:lnTo>
                    <a:pt x="47" y="91"/>
                  </a:lnTo>
                  <a:lnTo>
                    <a:pt x="42" y="91"/>
                  </a:lnTo>
                  <a:lnTo>
                    <a:pt x="38" y="92"/>
                  </a:lnTo>
                  <a:lnTo>
                    <a:pt x="34" y="92"/>
                  </a:lnTo>
                  <a:lnTo>
                    <a:pt x="30" y="92"/>
                  </a:lnTo>
                  <a:lnTo>
                    <a:pt x="26" y="92"/>
                  </a:lnTo>
                  <a:lnTo>
                    <a:pt x="23" y="92"/>
                  </a:lnTo>
                  <a:lnTo>
                    <a:pt x="20" y="92"/>
                  </a:lnTo>
                  <a:lnTo>
                    <a:pt x="17" y="92"/>
                  </a:lnTo>
                  <a:lnTo>
                    <a:pt x="14" y="91"/>
                  </a:lnTo>
                  <a:lnTo>
                    <a:pt x="12" y="91"/>
                  </a:lnTo>
                  <a:lnTo>
                    <a:pt x="10" y="90"/>
                  </a:lnTo>
                  <a:lnTo>
                    <a:pt x="8" y="89"/>
                  </a:lnTo>
                  <a:lnTo>
                    <a:pt x="7" y="88"/>
                  </a:lnTo>
                  <a:lnTo>
                    <a:pt x="5" y="88"/>
                  </a:lnTo>
                  <a:lnTo>
                    <a:pt x="4" y="86"/>
                  </a:lnTo>
                  <a:lnTo>
                    <a:pt x="3" y="85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2" y="66"/>
                  </a:lnTo>
                  <a:lnTo>
                    <a:pt x="3" y="64"/>
                  </a:lnTo>
                  <a:lnTo>
                    <a:pt x="5" y="62"/>
                  </a:lnTo>
                  <a:lnTo>
                    <a:pt x="6" y="60"/>
                  </a:lnTo>
                  <a:lnTo>
                    <a:pt x="7" y="58"/>
                  </a:lnTo>
                  <a:lnTo>
                    <a:pt x="9" y="56"/>
                  </a:lnTo>
                  <a:lnTo>
                    <a:pt x="11" y="55"/>
                  </a:lnTo>
                  <a:lnTo>
                    <a:pt x="12" y="52"/>
                  </a:lnTo>
                  <a:lnTo>
                    <a:pt x="14" y="51"/>
                  </a:lnTo>
                  <a:lnTo>
                    <a:pt x="16" y="49"/>
                  </a:lnTo>
                  <a:lnTo>
                    <a:pt x="19" y="47"/>
                  </a:lnTo>
                  <a:lnTo>
                    <a:pt x="21" y="46"/>
                  </a:lnTo>
                  <a:lnTo>
                    <a:pt x="23" y="44"/>
                  </a:lnTo>
                  <a:lnTo>
                    <a:pt x="26" y="43"/>
                  </a:lnTo>
                  <a:lnTo>
                    <a:pt x="28" y="41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6" y="36"/>
                  </a:lnTo>
                  <a:lnTo>
                    <a:pt x="39" y="35"/>
                  </a:lnTo>
                  <a:lnTo>
                    <a:pt x="41" y="34"/>
                  </a:lnTo>
                  <a:lnTo>
                    <a:pt x="44" y="32"/>
                  </a:lnTo>
                  <a:lnTo>
                    <a:pt x="47" y="31"/>
                  </a:lnTo>
                  <a:lnTo>
                    <a:pt x="49" y="30"/>
                  </a:lnTo>
                  <a:lnTo>
                    <a:pt x="52" y="29"/>
                  </a:lnTo>
                  <a:lnTo>
                    <a:pt x="55" y="27"/>
                  </a:lnTo>
                  <a:lnTo>
                    <a:pt x="57" y="26"/>
                  </a:lnTo>
                  <a:lnTo>
                    <a:pt x="60" y="25"/>
                  </a:lnTo>
                  <a:lnTo>
                    <a:pt x="63" y="24"/>
                  </a:lnTo>
                  <a:lnTo>
                    <a:pt x="65" y="23"/>
                  </a:lnTo>
                  <a:lnTo>
                    <a:pt x="68" y="22"/>
                  </a:lnTo>
                  <a:lnTo>
                    <a:pt x="70" y="21"/>
                  </a:lnTo>
                  <a:lnTo>
                    <a:pt x="73" y="20"/>
                  </a:lnTo>
                  <a:lnTo>
                    <a:pt x="75" y="19"/>
                  </a:lnTo>
                  <a:lnTo>
                    <a:pt x="77" y="18"/>
                  </a:lnTo>
                  <a:lnTo>
                    <a:pt x="80" y="17"/>
                  </a:lnTo>
                  <a:lnTo>
                    <a:pt x="81" y="16"/>
                  </a:lnTo>
                  <a:lnTo>
                    <a:pt x="83" y="15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8" y="13"/>
                  </a:lnTo>
                  <a:lnTo>
                    <a:pt x="89" y="12"/>
                  </a:lnTo>
                  <a:lnTo>
                    <a:pt x="90" y="12"/>
                  </a:lnTo>
                  <a:lnTo>
                    <a:pt x="91" y="11"/>
                  </a:lnTo>
                  <a:lnTo>
                    <a:pt x="93" y="10"/>
                  </a:lnTo>
                  <a:lnTo>
                    <a:pt x="94" y="9"/>
                  </a:lnTo>
                  <a:lnTo>
                    <a:pt x="93" y="9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7"/>
                  </a:lnTo>
                  <a:lnTo>
                    <a:pt x="90" y="7"/>
                  </a:lnTo>
                  <a:lnTo>
                    <a:pt x="89" y="7"/>
                  </a:lnTo>
                  <a:lnTo>
                    <a:pt x="87" y="6"/>
                  </a:lnTo>
                  <a:lnTo>
                    <a:pt x="85" y="6"/>
                  </a:lnTo>
                  <a:lnTo>
                    <a:pt x="83" y="6"/>
                  </a:lnTo>
                  <a:lnTo>
                    <a:pt x="81" y="6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4"/>
                  </a:lnTo>
                  <a:lnTo>
                    <a:pt x="71" y="3"/>
                  </a:lnTo>
                  <a:lnTo>
                    <a:pt x="71" y="2"/>
                  </a:lnTo>
                  <a:lnTo>
                    <a:pt x="71" y="1"/>
                  </a:lnTo>
                  <a:lnTo>
                    <a:pt x="71" y="0"/>
                  </a:lnTo>
                  <a:lnTo>
                    <a:pt x="75" y="1"/>
                  </a:lnTo>
                  <a:lnTo>
                    <a:pt x="78" y="1"/>
                  </a:lnTo>
                  <a:lnTo>
                    <a:pt x="81" y="1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5" y="5"/>
                  </a:lnTo>
                  <a:lnTo>
                    <a:pt x="96" y="6"/>
                  </a:lnTo>
                  <a:lnTo>
                    <a:pt x="97" y="6"/>
                  </a:lnTo>
                  <a:lnTo>
                    <a:pt x="98" y="8"/>
                  </a:lnTo>
                  <a:lnTo>
                    <a:pt x="98" y="9"/>
                  </a:lnTo>
                  <a:lnTo>
                    <a:pt x="98" y="10"/>
                  </a:lnTo>
                  <a:lnTo>
                    <a:pt x="97" y="11"/>
                  </a:lnTo>
                  <a:lnTo>
                    <a:pt x="97" y="12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3" y="15"/>
                  </a:lnTo>
                  <a:lnTo>
                    <a:pt x="92" y="16"/>
                  </a:lnTo>
                  <a:lnTo>
                    <a:pt x="90" y="17"/>
                  </a:lnTo>
                  <a:lnTo>
                    <a:pt x="88" y="18"/>
                  </a:lnTo>
                  <a:lnTo>
                    <a:pt x="86" y="19"/>
                  </a:lnTo>
                  <a:lnTo>
                    <a:pt x="84" y="20"/>
                  </a:lnTo>
                  <a:lnTo>
                    <a:pt x="82" y="21"/>
                  </a:lnTo>
                  <a:lnTo>
                    <a:pt x="80" y="22"/>
                  </a:lnTo>
                  <a:lnTo>
                    <a:pt x="77" y="23"/>
                  </a:lnTo>
                  <a:lnTo>
                    <a:pt x="74" y="24"/>
                  </a:lnTo>
                  <a:lnTo>
                    <a:pt x="72" y="25"/>
                  </a:lnTo>
                  <a:lnTo>
                    <a:pt x="69" y="26"/>
                  </a:lnTo>
                  <a:lnTo>
                    <a:pt x="67" y="27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7" y="31"/>
                  </a:lnTo>
                  <a:lnTo>
                    <a:pt x="54" y="32"/>
                  </a:lnTo>
                  <a:lnTo>
                    <a:pt x="52" y="34"/>
                  </a:lnTo>
                  <a:lnTo>
                    <a:pt x="49" y="35"/>
                  </a:lnTo>
                  <a:lnTo>
                    <a:pt x="46" y="36"/>
                  </a:lnTo>
                  <a:lnTo>
                    <a:pt x="44" y="37"/>
                  </a:lnTo>
                  <a:lnTo>
                    <a:pt x="41" y="39"/>
                  </a:lnTo>
                  <a:lnTo>
                    <a:pt x="39" y="40"/>
                  </a:lnTo>
                  <a:lnTo>
                    <a:pt x="36" y="41"/>
                  </a:lnTo>
                  <a:lnTo>
                    <a:pt x="34" y="43"/>
                  </a:lnTo>
                  <a:lnTo>
                    <a:pt x="31" y="44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4" y="49"/>
                  </a:lnTo>
                  <a:lnTo>
                    <a:pt x="22" y="50"/>
                  </a:lnTo>
                  <a:lnTo>
                    <a:pt x="20" y="52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4" y="57"/>
                  </a:lnTo>
                  <a:lnTo>
                    <a:pt x="13" y="58"/>
                  </a:lnTo>
                  <a:lnTo>
                    <a:pt x="11" y="60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7" y="66"/>
                  </a:lnTo>
                  <a:lnTo>
                    <a:pt x="6" y="68"/>
                  </a:lnTo>
                  <a:lnTo>
                    <a:pt x="6" y="70"/>
                  </a:lnTo>
                  <a:lnTo>
                    <a:pt x="5" y="72"/>
                  </a:lnTo>
                  <a:lnTo>
                    <a:pt x="5" y="73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5" y="78"/>
                  </a:lnTo>
                  <a:lnTo>
                    <a:pt x="5" y="79"/>
                  </a:lnTo>
                  <a:lnTo>
                    <a:pt x="5" y="80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3"/>
                  </a:lnTo>
                  <a:lnTo>
                    <a:pt x="9" y="84"/>
                  </a:lnTo>
                  <a:lnTo>
                    <a:pt x="10" y="84"/>
                  </a:lnTo>
                  <a:lnTo>
                    <a:pt x="11" y="85"/>
                  </a:lnTo>
                  <a:lnTo>
                    <a:pt x="13" y="85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8" y="87"/>
                  </a:lnTo>
                  <a:lnTo>
                    <a:pt x="21" y="87"/>
                  </a:lnTo>
                  <a:lnTo>
                    <a:pt x="24" y="87"/>
                  </a:lnTo>
                  <a:lnTo>
                    <a:pt x="27" y="87"/>
                  </a:lnTo>
                  <a:lnTo>
                    <a:pt x="31" y="87"/>
                  </a:lnTo>
                  <a:lnTo>
                    <a:pt x="34" y="87"/>
                  </a:lnTo>
                  <a:lnTo>
                    <a:pt x="38" y="87"/>
                  </a:lnTo>
                  <a:lnTo>
                    <a:pt x="42" y="86"/>
                  </a:lnTo>
                  <a:lnTo>
                    <a:pt x="47" y="86"/>
                  </a:lnTo>
                  <a:lnTo>
                    <a:pt x="51" y="85"/>
                  </a:lnTo>
                  <a:lnTo>
                    <a:pt x="56" y="85"/>
                  </a:lnTo>
                  <a:lnTo>
                    <a:pt x="60" y="84"/>
                  </a:lnTo>
                  <a:lnTo>
                    <a:pt x="66" y="84"/>
                  </a:lnTo>
                  <a:lnTo>
                    <a:pt x="70" y="83"/>
                  </a:lnTo>
                  <a:lnTo>
                    <a:pt x="76" y="82"/>
                  </a:lnTo>
                  <a:lnTo>
                    <a:pt x="81" y="82"/>
                  </a:lnTo>
                  <a:lnTo>
                    <a:pt x="86" y="81"/>
                  </a:lnTo>
                  <a:lnTo>
                    <a:pt x="90" y="80"/>
                  </a:lnTo>
                  <a:lnTo>
                    <a:pt x="95" y="79"/>
                  </a:lnTo>
                  <a:lnTo>
                    <a:pt x="99" y="79"/>
                  </a:lnTo>
                  <a:lnTo>
                    <a:pt x="104" y="78"/>
                  </a:lnTo>
                  <a:lnTo>
                    <a:pt x="108" y="78"/>
                  </a:lnTo>
                  <a:lnTo>
                    <a:pt x="113" y="77"/>
                  </a:lnTo>
                  <a:lnTo>
                    <a:pt x="117" y="76"/>
                  </a:lnTo>
                  <a:lnTo>
                    <a:pt x="122" y="76"/>
                  </a:lnTo>
                  <a:lnTo>
                    <a:pt x="126" y="75"/>
                  </a:lnTo>
                  <a:lnTo>
                    <a:pt x="131" y="75"/>
                  </a:lnTo>
                  <a:lnTo>
                    <a:pt x="136" y="74"/>
                  </a:lnTo>
                  <a:lnTo>
                    <a:pt x="141" y="73"/>
                  </a:lnTo>
                  <a:lnTo>
                    <a:pt x="145" y="73"/>
                  </a:lnTo>
                  <a:lnTo>
                    <a:pt x="150" y="73"/>
                  </a:lnTo>
                  <a:lnTo>
                    <a:pt x="155" y="72"/>
                  </a:lnTo>
                  <a:lnTo>
                    <a:pt x="159" y="72"/>
                  </a:lnTo>
                  <a:lnTo>
                    <a:pt x="164" y="72"/>
                  </a:lnTo>
                  <a:lnTo>
                    <a:pt x="169" y="71"/>
                  </a:lnTo>
                  <a:lnTo>
                    <a:pt x="173" y="71"/>
                  </a:lnTo>
                  <a:lnTo>
                    <a:pt x="178" y="71"/>
                  </a:lnTo>
                  <a:lnTo>
                    <a:pt x="183" y="71"/>
                  </a:lnTo>
                  <a:lnTo>
                    <a:pt x="187" y="71"/>
                  </a:lnTo>
                  <a:lnTo>
                    <a:pt x="192" y="71"/>
                  </a:lnTo>
                  <a:lnTo>
                    <a:pt x="197" y="72"/>
                  </a:lnTo>
                  <a:lnTo>
                    <a:pt x="202" y="72"/>
                  </a:lnTo>
                  <a:lnTo>
                    <a:pt x="206" y="72"/>
                  </a:lnTo>
                  <a:lnTo>
                    <a:pt x="211" y="73"/>
                  </a:lnTo>
                  <a:lnTo>
                    <a:pt x="215" y="73"/>
                  </a:lnTo>
                  <a:lnTo>
                    <a:pt x="220" y="74"/>
                  </a:lnTo>
                  <a:lnTo>
                    <a:pt x="225" y="75"/>
                  </a:lnTo>
                  <a:lnTo>
                    <a:pt x="229" y="75"/>
                  </a:lnTo>
                  <a:lnTo>
                    <a:pt x="234" y="76"/>
                  </a:lnTo>
                  <a:lnTo>
                    <a:pt x="238" y="77"/>
                  </a:lnTo>
                  <a:lnTo>
                    <a:pt x="242" y="78"/>
                  </a:lnTo>
                  <a:lnTo>
                    <a:pt x="245" y="79"/>
                  </a:lnTo>
                  <a:lnTo>
                    <a:pt x="249" y="80"/>
                  </a:lnTo>
                  <a:lnTo>
                    <a:pt x="252" y="81"/>
                  </a:lnTo>
                  <a:lnTo>
                    <a:pt x="256" y="82"/>
                  </a:lnTo>
                  <a:lnTo>
                    <a:pt x="259" y="83"/>
                  </a:lnTo>
                  <a:lnTo>
                    <a:pt x="261" y="84"/>
                  </a:lnTo>
                  <a:lnTo>
                    <a:pt x="264" y="85"/>
                  </a:lnTo>
                  <a:lnTo>
                    <a:pt x="266" y="86"/>
                  </a:lnTo>
                  <a:lnTo>
                    <a:pt x="268" y="87"/>
                  </a:lnTo>
                  <a:lnTo>
                    <a:pt x="271" y="88"/>
                  </a:lnTo>
                  <a:lnTo>
                    <a:pt x="272" y="89"/>
                  </a:lnTo>
                  <a:lnTo>
                    <a:pt x="274" y="91"/>
                  </a:lnTo>
                  <a:lnTo>
                    <a:pt x="276" y="92"/>
                  </a:lnTo>
                  <a:lnTo>
                    <a:pt x="277" y="93"/>
                  </a:lnTo>
                  <a:lnTo>
                    <a:pt x="278" y="94"/>
                  </a:lnTo>
                  <a:lnTo>
                    <a:pt x="279" y="95"/>
                  </a:lnTo>
                  <a:lnTo>
                    <a:pt x="280" y="95"/>
                  </a:lnTo>
                  <a:lnTo>
                    <a:pt x="281" y="96"/>
                  </a:lnTo>
                  <a:lnTo>
                    <a:pt x="282" y="98"/>
                  </a:lnTo>
                  <a:lnTo>
                    <a:pt x="283" y="100"/>
                  </a:lnTo>
                  <a:lnTo>
                    <a:pt x="283" y="101"/>
                  </a:lnTo>
                  <a:lnTo>
                    <a:pt x="283" y="102"/>
                  </a:lnTo>
                  <a:lnTo>
                    <a:pt x="283" y="103"/>
                  </a:lnTo>
                  <a:lnTo>
                    <a:pt x="283" y="104"/>
                  </a:lnTo>
                  <a:lnTo>
                    <a:pt x="283" y="105"/>
                  </a:lnTo>
                  <a:lnTo>
                    <a:pt x="283" y="105"/>
                  </a:lnTo>
                  <a:lnTo>
                    <a:pt x="283" y="106"/>
                  </a:lnTo>
                  <a:lnTo>
                    <a:pt x="283" y="107"/>
                  </a:lnTo>
                  <a:lnTo>
                    <a:pt x="283" y="109"/>
                  </a:lnTo>
                  <a:lnTo>
                    <a:pt x="282" y="111"/>
                  </a:lnTo>
                  <a:lnTo>
                    <a:pt x="281" y="112"/>
                  </a:lnTo>
                  <a:lnTo>
                    <a:pt x="280" y="114"/>
                  </a:lnTo>
                  <a:lnTo>
                    <a:pt x="279" y="115"/>
                  </a:lnTo>
                  <a:lnTo>
                    <a:pt x="277" y="117"/>
                  </a:lnTo>
                  <a:lnTo>
                    <a:pt x="275" y="118"/>
                  </a:lnTo>
                  <a:lnTo>
                    <a:pt x="274" y="120"/>
                  </a:lnTo>
                  <a:lnTo>
                    <a:pt x="271" y="122"/>
                  </a:lnTo>
                  <a:lnTo>
                    <a:pt x="268" y="124"/>
                  </a:lnTo>
                  <a:lnTo>
                    <a:pt x="265" y="126"/>
                  </a:lnTo>
                  <a:lnTo>
                    <a:pt x="261" y="127"/>
                  </a:lnTo>
                  <a:lnTo>
                    <a:pt x="258" y="129"/>
                  </a:lnTo>
                  <a:lnTo>
                    <a:pt x="254" y="131"/>
                  </a:lnTo>
                  <a:lnTo>
                    <a:pt x="251" y="132"/>
                  </a:lnTo>
                  <a:lnTo>
                    <a:pt x="247" y="134"/>
                  </a:lnTo>
                  <a:lnTo>
                    <a:pt x="243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3" y="139"/>
                  </a:lnTo>
                  <a:lnTo>
                    <a:pt x="230" y="140"/>
                  </a:lnTo>
                  <a:lnTo>
                    <a:pt x="227" y="141"/>
                  </a:lnTo>
                  <a:lnTo>
                    <a:pt x="224" y="142"/>
                  </a:lnTo>
                  <a:lnTo>
                    <a:pt x="222" y="143"/>
                  </a:lnTo>
                  <a:lnTo>
                    <a:pt x="222" y="141"/>
                  </a:lnTo>
                  <a:lnTo>
                    <a:pt x="221" y="140"/>
                  </a:lnTo>
                  <a:lnTo>
                    <a:pt x="221" y="139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5A74A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2" name="Freeform 1206"/>
            <p:cNvSpPr>
              <a:spLocks/>
            </p:cNvSpPr>
            <p:nvPr/>
          </p:nvSpPr>
          <p:spPr bwMode="auto">
            <a:xfrm>
              <a:off x="4509" y="2627"/>
              <a:ext cx="1136" cy="617"/>
            </a:xfrm>
            <a:custGeom>
              <a:avLst/>
              <a:gdLst>
                <a:gd name="T0" fmla="*/ 235 w 283"/>
                <a:gd name="T1" fmla="*/ 133 h 141"/>
                <a:gd name="T2" fmla="*/ 256 w 283"/>
                <a:gd name="T3" fmla="*/ 124 h 141"/>
                <a:gd name="T4" fmla="*/ 273 w 283"/>
                <a:gd name="T5" fmla="*/ 114 h 141"/>
                <a:gd name="T6" fmla="*/ 279 w 283"/>
                <a:gd name="T7" fmla="*/ 106 h 141"/>
                <a:gd name="T8" fmla="*/ 279 w 283"/>
                <a:gd name="T9" fmla="*/ 99 h 141"/>
                <a:gd name="T10" fmla="*/ 271 w 283"/>
                <a:gd name="T11" fmla="*/ 92 h 141"/>
                <a:gd name="T12" fmla="*/ 258 w 283"/>
                <a:gd name="T13" fmla="*/ 86 h 141"/>
                <a:gd name="T14" fmla="*/ 237 w 283"/>
                <a:gd name="T15" fmla="*/ 80 h 141"/>
                <a:gd name="T16" fmla="*/ 211 w 283"/>
                <a:gd name="T17" fmla="*/ 75 h 141"/>
                <a:gd name="T18" fmla="*/ 183 w 283"/>
                <a:gd name="T19" fmla="*/ 74 h 141"/>
                <a:gd name="T20" fmla="*/ 155 w 283"/>
                <a:gd name="T21" fmla="*/ 75 h 141"/>
                <a:gd name="T22" fmla="*/ 126 w 283"/>
                <a:gd name="T23" fmla="*/ 78 h 141"/>
                <a:gd name="T24" fmla="*/ 99 w 283"/>
                <a:gd name="T25" fmla="*/ 82 h 141"/>
                <a:gd name="T26" fmla="*/ 70 w 283"/>
                <a:gd name="T27" fmla="*/ 86 h 141"/>
                <a:gd name="T28" fmla="*/ 42 w 283"/>
                <a:gd name="T29" fmla="*/ 89 h 141"/>
                <a:gd name="T30" fmla="*/ 20 w 283"/>
                <a:gd name="T31" fmla="*/ 90 h 141"/>
                <a:gd name="T32" fmla="*/ 7 w 283"/>
                <a:gd name="T33" fmla="*/ 87 h 141"/>
                <a:gd name="T34" fmla="*/ 1 w 283"/>
                <a:gd name="T35" fmla="*/ 80 h 141"/>
                <a:gd name="T36" fmla="*/ 2 w 283"/>
                <a:gd name="T37" fmla="*/ 68 h 141"/>
                <a:gd name="T38" fmla="*/ 9 w 283"/>
                <a:gd name="T39" fmla="*/ 56 h 141"/>
                <a:gd name="T40" fmla="*/ 21 w 283"/>
                <a:gd name="T41" fmla="*/ 45 h 141"/>
                <a:gd name="T42" fmla="*/ 36 w 283"/>
                <a:gd name="T43" fmla="*/ 36 h 141"/>
                <a:gd name="T44" fmla="*/ 52 w 283"/>
                <a:gd name="T45" fmla="*/ 28 h 141"/>
                <a:gd name="T46" fmla="*/ 68 w 283"/>
                <a:gd name="T47" fmla="*/ 22 h 141"/>
                <a:gd name="T48" fmla="*/ 82 w 283"/>
                <a:gd name="T49" fmla="*/ 16 h 141"/>
                <a:gd name="T50" fmla="*/ 91 w 283"/>
                <a:gd name="T51" fmla="*/ 11 h 141"/>
                <a:gd name="T52" fmla="*/ 92 w 283"/>
                <a:gd name="T53" fmla="*/ 6 h 141"/>
                <a:gd name="T54" fmla="*/ 84 w 283"/>
                <a:gd name="T55" fmla="*/ 4 h 141"/>
                <a:gd name="T56" fmla="*/ 71 w 283"/>
                <a:gd name="T57" fmla="*/ 1 h 141"/>
                <a:gd name="T58" fmla="*/ 86 w 283"/>
                <a:gd name="T59" fmla="*/ 2 h 141"/>
                <a:gd name="T60" fmla="*/ 95 w 283"/>
                <a:gd name="T61" fmla="*/ 5 h 141"/>
                <a:gd name="T62" fmla="*/ 96 w 283"/>
                <a:gd name="T63" fmla="*/ 11 h 141"/>
                <a:gd name="T64" fmla="*/ 87 w 283"/>
                <a:gd name="T65" fmla="*/ 16 h 141"/>
                <a:gd name="T66" fmla="*/ 74 w 283"/>
                <a:gd name="T67" fmla="*/ 22 h 141"/>
                <a:gd name="T68" fmla="*/ 59 w 283"/>
                <a:gd name="T69" fmla="*/ 28 h 141"/>
                <a:gd name="T70" fmla="*/ 43 w 283"/>
                <a:gd name="T71" fmla="*/ 36 h 141"/>
                <a:gd name="T72" fmla="*/ 28 w 283"/>
                <a:gd name="T73" fmla="*/ 44 h 141"/>
                <a:gd name="T74" fmla="*/ 15 w 283"/>
                <a:gd name="T75" fmla="*/ 54 h 141"/>
                <a:gd name="T76" fmla="*/ 6 w 283"/>
                <a:gd name="T77" fmla="*/ 65 h 141"/>
                <a:gd name="T78" fmla="*/ 3 w 283"/>
                <a:gd name="T79" fmla="*/ 75 h 141"/>
                <a:gd name="T80" fmla="*/ 7 w 283"/>
                <a:gd name="T81" fmla="*/ 82 h 141"/>
                <a:gd name="T82" fmla="*/ 15 w 283"/>
                <a:gd name="T83" fmla="*/ 86 h 141"/>
                <a:gd name="T84" fmla="*/ 34 w 283"/>
                <a:gd name="T85" fmla="*/ 87 h 141"/>
                <a:gd name="T86" fmla="*/ 60 w 283"/>
                <a:gd name="T87" fmla="*/ 84 h 141"/>
                <a:gd name="T88" fmla="*/ 90 w 283"/>
                <a:gd name="T89" fmla="*/ 80 h 141"/>
                <a:gd name="T90" fmla="*/ 117 w 283"/>
                <a:gd name="T91" fmla="*/ 76 h 141"/>
                <a:gd name="T92" fmla="*/ 145 w 283"/>
                <a:gd name="T93" fmla="*/ 73 h 141"/>
                <a:gd name="T94" fmla="*/ 173 w 283"/>
                <a:gd name="T95" fmla="*/ 71 h 141"/>
                <a:gd name="T96" fmla="*/ 201 w 283"/>
                <a:gd name="T97" fmla="*/ 72 h 141"/>
                <a:gd name="T98" fmla="*/ 229 w 283"/>
                <a:gd name="T99" fmla="*/ 75 h 141"/>
                <a:gd name="T100" fmla="*/ 252 w 283"/>
                <a:gd name="T101" fmla="*/ 81 h 141"/>
                <a:gd name="T102" fmla="*/ 268 w 283"/>
                <a:gd name="T103" fmla="*/ 87 h 141"/>
                <a:gd name="T104" fmla="*/ 278 w 283"/>
                <a:gd name="T105" fmla="*/ 94 h 141"/>
                <a:gd name="T106" fmla="*/ 283 w 283"/>
                <a:gd name="T107" fmla="*/ 104 h 141"/>
                <a:gd name="T108" fmla="*/ 278 w 283"/>
                <a:gd name="T109" fmla="*/ 114 h 141"/>
                <a:gd name="T110" fmla="*/ 264 w 283"/>
                <a:gd name="T111" fmla="*/ 124 h 141"/>
                <a:gd name="T112" fmla="*/ 243 w 283"/>
                <a:gd name="T113" fmla="*/ 133 h 141"/>
                <a:gd name="T114" fmla="*/ 224 w 283"/>
                <a:gd name="T115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" h="141">
                  <a:moveTo>
                    <a:pt x="221" y="137"/>
                  </a:moveTo>
                  <a:lnTo>
                    <a:pt x="223" y="137"/>
                  </a:lnTo>
                  <a:lnTo>
                    <a:pt x="226" y="136"/>
                  </a:lnTo>
                  <a:lnTo>
                    <a:pt x="228" y="135"/>
                  </a:lnTo>
                  <a:lnTo>
                    <a:pt x="232" y="134"/>
                  </a:lnTo>
                  <a:lnTo>
                    <a:pt x="235" y="133"/>
                  </a:lnTo>
                  <a:lnTo>
                    <a:pt x="238" y="132"/>
                  </a:lnTo>
                  <a:lnTo>
                    <a:pt x="242" y="130"/>
                  </a:lnTo>
                  <a:lnTo>
                    <a:pt x="245" y="129"/>
                  </a:lnTo>
                  <a:lnTo>
                    <a:pt x="249" y="128"/>
                  </a:lnTo>
                  <a:lnTo>
                    <a:pt x="252" y="126"/>
                  </a:lnTo>
                  <a:lnTo>
                    <a:pt x="256" y="124"/>
                  </a:lnTo>
                  <a:lnTo>
                    <a:pt x="259" y="123"/>
                  </a:lnTo>
                  <a:lnTo>
                    <a:pt x="262" y="121"/>
                  </a:lnTo>
                  <a:lnTo>
                    <a:pt x="266" y="119"/>
                  </a:lnTo>
                  <a:lnTo>
                    <a:pt x="269" y="117"/>
                  </a:lnTo>
                  <a:lnTo>
                    <a:pt x="272" y="115"/>
                  </a:lnTo>
                  <a:lnTo>
                    <a:pt x="273" y="114"/>
                  </a:lnTo>
                  <a:lnTo>
                    <a:pt x="274" y="113"/>
                  </a:lnTo>
                  <a:lnTo>
                    <a:pt x="276" y="111"/>
                  </a:lnTo>
                  <a:lnTo>
                    <a:pt x="277" y="110"/>
                  </a:lnTo>
                  <a:lnTo>
                    <a:pt x="278" y="109"/>
                  </a:lnTo>
                  <a:lnTo>
                    <a:pt x="279" y="108"/>
                  </a:lnTo>
                  <a:lnTo>
                    <a:pt x="279" y="106"/>
                  </a:lnTo>
                  <a:lnTo>
                    <a:pt x="280" y="105"/>
                  </a:lnTo>
                  <a:lnTo>
                    <a:pt x="280" y="104"/>
                  </a:lnTo>
                  <a:lnTo>
                    <a:pt x="280" y="102"/>
                  </a:lnTo>
                  <a:lnTo>
                    <a:pt x="280" y="101"/>
                  </a:lnTo>
                  <a:lnTo>
                    <a:pt x="279" y="100"/>
                  </a:lnTo>
                  <a:lnTo>
                    <a:pt x="279" y="99"/>
                  </a:lnTo>
                  <a:lnTo>
                    <a:pt x="278" y="97"/>
                  </a:lnTo>
                  <a:lnTo>
                    <a:pt x="276" y="96"/>
                  </a:lnTo>
                  <a:lnTo>
                    <a:pt x="275" y="95"/>
                  </a:lnTo>
                  <a:lnTo>
                    <a:pt x="274" y="94"/>
                  </a:lnTo>
                  <a:lnTo>
                    <a:pt x="272" y="93"/>
                  </a:lnTo>
                  <a:lnTo>
                    <a:pt x="271" y="92"/>
                  </a:lnTo>
                  <a:lnTo>
                    <a:pt x="269" y="91"/>
                  </a:lnTo>
                  <a:lnTo>
                    <a:pt x="267" y="90"/>
                  </a:lnTo>
                  <a:lnTo>
                    <a:pt x="265" y="89"/>
                  </a:lnTo>
                  <a:lnTo>
                    <a:pt x="263" y="88"/>
                  </a:lnTo>
                  <a:lnTo>
                    <a:pt x="260" y="87"/>
                  </a:lnTo>
                  <a:lnTo>
                    <a:pt x="258" y="86"/>
                  </a:lnTo>
                  <a:lnTo>
                    <a:pt x="255" y="85"/>
                  </a:lnTo>
                  <a:lnTo>
                    <a:pt x="252" y="84"/>
                  </a:lnTo>
                  <a:lnTo>
                    <a:pt x="248" y="83"/>
                  </a:lnTo>
                  <a:lnTo>
                    <a:pt x="245" y="82"/>
                  </a:lnTo>
                  <a:lnTo>
                    <a:pt x="241" y="81"/>
                  </a:lnTo>
                  <a:lnTo>
                    <a:pt x="237" y="80"/>
                  </a:lnTo>
                  <a:lnTo>
                    <a:pt x="233" y="79"/>
                  </a:lnTo>
                  <a:lnTo>
                    <a:pt x="229" y="78"/>
                  </a:lnTo>
                  <a:lnTo>
                    <a:pt x="224" y="77"/>
                  </a:lnTo>
                  <a:lnTo>
                    <a:pt x="220" y="77"/>
                  </a:lnTo>
                  <a:lnTo>
                    <a:pt x="215" y="76"/>
                  </a:lnTo>
                  <a:lnTo>
                    <a:pt x="211" y="75"/>
                  </a:lnTo>
                  <a:lnTo>
                    <a:pt x="206" y="75"/>
                  </a:lnTo>
                  <a:lnTo>
                    <a:pt x="201" y="75"/>
                  </a:lnTo>
                  <a:lnTo>
                    <a:pt x="197" y="75"/>
                  </a:lnTo>
                  <a:lnTo>
                    <a:pt x="192" y="74"/>
                  </a:lnTo>
                  <a:lnTo>
                    <a:pt x="187" y="74"/>
                  </a:lnTo>
                  <a:lnTo>
                    <a:pt x="183" y="74"/>
                  </a:lnTo>
                  <a:lnTo>
                    <a:pt x="178" y="74"/>
                  </a:lnTo>
                  <a:lnTo>
                    <a:pt x="173" y="74"/>
                  </a:lnTo>
                  <a:lnTo>
                    <a:pt x="169" y="74"/>
                  </a:lnTo>
                  <a:lnTo>
                    <a:pt x="164" y="75"/>
                  </a:lnTo>
                  <a:lnTo>
                    <a:pt x="159" y="75"/>
                  </a:lnTo>
                  <a:lnTo>
                    <a:pt x="155" y="75"/>
                  </a:lnTo>
                  <a:lnTo>
                    <a:pt x="150" y="76"/>
                  </a:lnTo>
                  <a:lnTo>
                    <a:pt x="145" y="76"/>
                  </a:lnTo>
                  <a:lnTo>
                    <a:pt x="141" y="76"/>
                  </a:lnTo>
                  <a:lnTo>
                    <a:pt x="136" y="77"/>
                  </a:lnTo>
                  <a:lnTo>
                    <a:pt x="131" y="77"/>
                  </a:lnTo>
                  <a:lnTo>
                    <a:pt x="126" y="78"/>
                  </a:lnTo>
                  <a:lnTo>
                    <a:pt x="122" y="79"/>
                  </a:lnTo>
                  <a:lnTo>
                    <a:pt x="117" y="79"/>
                  </a:lnTo>
                  <a:lnTo>
                    <a:pt x="113" y="80"/>
                  </a:lnTo>
                  <a:lnTo>
                    <a:pt x="108" y="81"/>
                  </a:lnTo>
                  <a:lnTo>
                    <a:pt x="104" y="81"/>
                  </a:lnTo>
                  <a:lnTo>
                    <a:pt x="99" y="82"/>
                  </a:lnTo>
                  <a:lnTo>
                    <a:pt x="95" y="82"/>
                  </a:lnTo>
                  <a:lnTo>
                    <a:pt x="90" y="83"/>
                  </a:lnTo>
                  <a:lnTo>
                    <a:pt x="86" y="84"/>
                  </a:lnTo>
                  <a:lnTo>
                    <a:pt x="81" y="84"/>
                  </a:lnTo>
                  <a:lnTo>
                    <a:pt x="75" y="85"/>
                  </a:lnTo>
                  <a:lnTo>
                    <a:pt x="70" y="86"/>
                  </a:lnTo>
                  <a:lnTo>
                    <a:pt x="65" y="87"/>
                  </a:lnTo>
                  <a:lnTo>
                    <a:pt x="60" y="87"/>
                  </a:lnTo>
                  <a:lnTo>
                    <a:pt x="55" y="88"/>
                  </a:lnTo>
                  <a:lnTo>
                    <a:pt x="51" y="89"/>
                  </a:lnTo>
                  <a:lnTo>
                    <a:pt x="46" y="89"/>
                  </a:lnTo>
                  <a:lnTo>
                    <a:pt x="42" y="89"/>
                  </a:lnTo>
                  <a:lnTo>
                    <a:pt x="38" y="90"/>
                  </a:lnTo>
                  <a:lnTo>
                    <a:pt x="34" y="90"/>
                  </a:lnTo>
                  <a:lnTo>
                    <a:pt x="30" y="90"/>
                  </a:lnTo>
                  <a:lnTo>
                    <a:pt x="26" y="90"/>
                  </a:lnTo>
                  <a:lnTo>
                    <a:pt x="23" y="90"/>
                  </a:lnTo>
                  <a:lnTo>
                    <a:pt x="20" y="90"/>
                  </a:lnTo>
                  <a:lnTo>
                    <a:pt x="17" y="90"/>
                  </a:lnTo>
                  <a:lnTo>
                    <a:pt x="14" y="89"/>
                  </a:lnTo>
                  <a:lnTo>
                    <a:pt x="12" y="89"/>
                  </a:lnTo>
                  <a:lnTo>
                    <a:pt x="10" y="88"/>
                  </a:lnTo>
                  <a:lnTo>
                    <a:pt x="9" y="88"/>
                  </a:lnTo>
                  <a:lnTo>
                    <a:pt x="7" y="87"/>
                  </a:lnTo>
                  <a:lnTo>
                    <a:pt x="5" y="86"/>
                  </a:lnTo>
                  <a:lnTo>
                    <a:pt x="4" y="85"/>
                  </a:lnTo>
                  <a:lnTo>
                    <a:pt x="3" y="84"/>
                  </a:lnTo>
                  <a:lnTo>
                    <a:pt x="2" y="82"/>
                  </a:lnTo>
                  <a:lnTo>
                    <a:pt x="1" y="81"/>
                  </a:lnTo>
                  <a:lnTo>
                    <a:pt x="1" y="80"/>
                  </a:lnTo>
                  <a:lnTo>
                    <a:pt x="1" y="78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2"/>
                  </a:lnTo>
                  <a:lnTo>
                    <a:pt x="1" y="70"/>
                  </a:lnTo>
                  <a:lnTo>
                    <a:pt x="2" y="68"/>
                  </a:lnTo>
                  <a:lnTo>
                    <a:pt x="3" y="66"/>
                  </a:lnTo>
                  <a:lnTo>
                    <a:pt x="4" y="64"/>
                  </a:lnTo>
                  <a:lnTo>
                    <a:pt x="5" y="62"/>
                  </a:lnTo>
                  <a:lnTo>
                    <a:pt x="6" y="60"/>
                  </a:lnTo>
                  <a:lnTo>
                    <a:pt x="8" y="58"/>
                  </a:lnTo>
                  <a:lnTo>
                    <a:pt x="9" y="56"/>
                  </a:lnTo>
                  <a:lnTo>
                    <a:pt x="11" y="54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7" y="48"/>
                  </a:lnTo>
                  <a:lnTo>
                    <a:pt x="19" y="47"/>
                  </a:lnTo>
                  <a:lnTo>
                    <a:pt x="21" y="45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29" y="41"/>
                  </a:lnTo>
                  <a:lnTo>
                    <a:pt x="31" y="39"/>
                  </a:lnTo>
                  <a:lnTo>
                    <a:pt x="34" y="37"/>
                  </a:lnTo>
                  <a:lnTo>
                    <a:pt x="36" y="36"/>
                  </a:lnTo>
                  <a:lnTo>
                    <a:pt x="39" y="35"/>
                  </a:lnTo>
                  <a:lnTo>
                    <a:pt x="41" y="33"/>
                  </a:lnTo>
                  <a:lnTo>
                    <a:pt x="44" y="32"/>
                  </a:lnTo>
                  <a:lnTo>
                    <a:pt x="47" y="31"/>
                  </a:lnTo>
                  <a:lnTo>
                    <a:pt x="50" y="30"/>
                  </a:lnTo>
                  <a:lnTo>
                    <a:pt x="52" y="28"/>
                  </a:lnTo>
                  <a:lnTo>
                    <a:pt x="55" y="27"/>
                  </a:lnTo>
                  <a:lnTo>
                    <a:pt x="57" y="26"/>
                  </a:lnTo>
                  <a:lnTo>
                    <a:pt x="60" y="25"/>
                  </a:lnTo>
                  <a:lnTo>
                    <a:pt x="63" y="24"/>
                  </a:lnTo>
                  <a:lnTo>
                    <a:pt x="65" y="23"/>
                  </a:lnTo>
                  <a:lnTo>
                    <a:pt x="68" y="22"/>
                  </a:lnTo>
                  <a:lnTo>
                    <a:pt x="70" y="21"/>
                  </a:lnTo>
                  <a:lnTo>
                    <a:pt x="73" y="20"/>
                  </a:lnTo>
                  <a:lnTo>
                    <a:pt x="75" y="19"/>
                  </a:lnTo>
                  <a:lnTo>
                    <a:pt x="77" y="17"/>
                  </a:lnTo>
                  <a:lnTo>
                    <a:pt x="80" y="17"/>
                  </a:lnTo>
                  <a:lnTo>
                    <a:pt x="82" y="16"/>
                  </a:lnTo>
                  <a:lnTo>
                    <a:pt x="84" y="15"/>
                  </a:lnTo>
                  <a:lnTo>
                    <a:pt x="85" y="14"/>
                  </a:lnTo>
                  <a:lnTo>
                    <a:pt x="87" y="13"/>
                  </a:lnTo>
                  <a:lnTo>
                    <a:pt x="89" y="13"/>
                  </a:lnTo>
                  <a:lnTo>
                    <a:pt x="90" y="12"/>
                  </a:lnTo>
                  <a:lnTo>
                    <a:pt x="91" y="11"/>
                  </a:lnTo>
                  <a:lnTo>
                    <a:pt x="93" y="10"/>
                  </a:lnTo>
                  <a:lnTo>
                    <a:pt x="94" y="9"/>
                  </a:lnTo>
                  <a:lnTo>
                    <a:pt x="95" y="8"/>
                  </a:lnTo>
                  <a:lnTo>
                    <a:pt x="94" y="7"/>
                  </a:lnTo>
                  <a:lnTo>
                    <a:pt x="93" y="7"/>
                  </a:lnTo>
                  <a:lnTo>
                    <a:pt x="92" y="6"/>
                  </a:lnTo>
                  <a:lnTo>
                    <a:pt x="91" y="6"/>
                  </a:lnTo>
                  <a:lnTo>
                    <a:pt x="90" y="6"/>
                  </a:lnTo>
                  <a:lnTo>
                    <a:pt x="89" y="5"/>
                  </a:lnTo>
                  <a:lnTo>
                    <a:pt x="88" y="5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2" y="4"/>
                  </a:lnTo>
                  <a:lnTo>
                    <a:pt x="79" y="3"/>
                  </a:lnTo>
                  <a:lnTo>
                    <a:pt x="77" y="3"/>
                  </a:lnTo>
                  <a:lnTo>
                    <a:pt x="74" y="3"/>
                  </a:lnTo>
                  <a:lnTo>
                    <a:pt x="70" y="3"/>
                  </a:lnTo>
                  <a:lnTo>
                    <a:pt x="71" y="1"/>
                  </a:lnTo>
                  <a:lnTo>
                    <a:pt x="71" y="0"/>
                  </a:lnTo>
                  <a:lnTo>
                    <a:pt x="74" y="0"/>
                  </a:lnTo>
                  <a:lnTo>
                    <a:pt x="78" y="1"/>
                  </a:lnTo>
                  <a:lnTo>
                    <a:pt x="81" y="1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2"/>
                  </a:lnTo>
                  <a:lnTo>
                    <a:pt x="90" y="3"/>
                  </a:lnTo>
                  <a:lnTo>
                    <a:pt x="92" y="3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5" y="5"/>
                  </a:lnTo>
                  <a:lnTo>
                    <a:pt x="96" y="6"/>
                  </a:lnTo>
                  <a:lnTo>
                    <a:pt x="97" y="7"/>
                  </a:lnTo>
                  <a:lnTo>
                    <a:pt x="97" y="8"/>
                  </a:lnTo>
                  <a:lnTo>
                    <a:pt x="97" y="9"/>
                  </a:lnTo>
                  <a:lnTo>
                    <a:pt x="97" y="10"/>
                  </a:lnTo>
                  <a:lnTo>
                    <a:pt x="96" y="11"/>
                  </a:lnTo>
                  <a:lnTo>
                    <a:pt x="95" y="12"/>
                  </a:lnTo>
                  <a:lnTo>
                    <a:pt x="94" y="12"/>
                  </a:lnTo>
                  <a:lnTo>
                    <a:pt x="92" y="13"/>
                  </a:lnTo>
                  <a:lnTo>
                    <a:pt x="91" y="14"/>
                  </a:lnTo>
                  <a:lnTo>
                    <a:pt x="89" y="15"/>
                  </a:lnTo>
                  <a:lnTo>
                    <a:pt x="87" y="16"/>
                  </a:lnTo>
                  <a:lnTo>
                    <a:pt x="85" y="17"/>
                  </a:lnTo>
                  <a:lnTo>
                    <a:pt x="83" y="18"/>
                  </a:lnTo>
                  <a:lnTo>
                    <a:pt x="81" y="19"/>
                  </a:lnTo>
                  <a:lnTo>
                    <a:pt x="79" y="20"/>
                  </a:lnTo>
                  <a:lnTo>
                    <a:pt x="76" y="21"/>
                  </a:lnTo>
                  <a:lnTo>
                    <a:pt x="74" y="22"/>
                  </a:lnTo>
                  <a:lnTo>
                    <a:pt x="71" y="23"/>
                  </a:lnTo>
                  <a:lnTo>
                    <a:pt x="69" y="24"/>
                  </a:lnTo>
                  <a:lnTo>
                    <a:pt x="66" y="25"/>
                  </a:lnTo>
                  <a:lnTo>
                    <a:pt x="64" y="26"/>
                  </a:lnTo>
                  <a:lnTo>
                    <a:pt x="61" y="27"/>
                  </a:lnTo>
                  <a:lnTo>
                    <a:pt x="59" y="28"/>
                  </a:lnTo>
                  <a:lnTo>
                    <a:pt x="56" y="29"/>
                  </a:lnTo>
                  <a:lnTo>
                    <a:pt x="53" y="31"/>
                  </a:lnTo>
                  <a:lnTo>
                    <a:pt x="51" y="32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0" y="37"/>
                  </a:lnTo>
                  <a:lnTo>
                    <a:pt x="38" y="38"/>
                  </a:lnTo>
                  <a:lnTo>
                    <a:pt x="35" y="40"/>
                  </a:lnTo>
                  <a:lnTo>
                    <a:pt x="33" y="41"/>
                  </a:lnTo>
                  <a:lnTo>
                    <a:pt x="30" y="43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3" y="47"/>
                  </a:lnTo>
                  <a:lnTo>
                    <a:pt x="21" y="49"/>
                  </a:lnTo>
                  <a:lnTo>
                    <a:pt x="19" y="50"/>
                  </a:lnTo>
                  <a:lnTo>
                    <a:pt x="17" y="52"/>
                  </a:lnTo>
                  <a:lnTo>
                    <a:pt x="15" y="54"/>
                  </a:lnTo>
                  <a:lnTo>
                    <a:pt x="13" y="55"/>
                  </a:lnTo>
                  <a:lnTo>
                    <a:pt x="11" y="57"/>
                  </a:lnTo>
                  <a:lnTo>
                    <a:pt x="10" y="59"/>
                  </a:lnTo>
                  <a:lnTo>
                    <a:pt x="8" y="61"/>
                  </a:lnTo>
                  <a:lnTo>
                    <a:pt x="7" y="63"/>
                  </a:lnTo>
                  <a:lnTo>
                    <a:pt x="6" y="65"/>
                  </a:lnTo>
                  <a:lnTo>
                    <a:pt x="5" y="67"/>
                  </a:lnTo>
                  <a:lnTo>
                    <a:pt x="5" y="69"/>
                  </a:lnTo>
                  <a:lnTo>
                    <a:pt x="4" y="71"/>
                  </a:lnTo>
                  <a:lnTo>
                    <a:pt x="4" y="72"/>
                  </a:lnTo>
                  <a:lnTo>
                    <a:pt x="3" y="74"/>
                  </a:lnTo>
                  <a:lnTo>
                    <a:pt x="3" y="75"/>
                  </a:lnTo>
                  <a:lnTo>
                    <a:pt x="4" y="77"/>
                  </a:lnTo>
                  <a:lnTo>
                    <a:pt x="4" y="78"/>
                  </a:lnTo>
                  <a:lnTo>
                    <a:pt x="4" y="80"/>
                  </a:lnTo>
                  <a:lnTo>
                    <a:pt x="5" y="8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8" y="83"/>
                  </a:lnTo>
                  <a:lnTo>
                    <a:pt x="9" y="84"/>
                  </a:lnTo>
                  <a:lnTo>
                    <a:pt x="11" y="85"/>
                  </a:lnTo>
                  <a:lnTo>
                    <a:pt x="12" y="85"/>
                  </a:lnTo>
                  <a:lnTo>
                    <a:pt x="14" y="86"/>
                  </a:lnTo>
                  <a:lnTo>
                    <a:pt x="15" y="86"/>
                  </a:lnTo>
                  <a:lnTo>
                    <a:pt x="18" y="87"/>
                  </a:lnTo>
                  <a:lnTo>
                    <a:pt x="20" y="87"/>
                  </a:lnTo>
                  <a:lnTo>
                    <a:pt x="23" y="87"/>
                  </a:lnTo>
                  <a:lnTo>
                    <a:pt x="27" y="87"/>
                  </a:lnTo>
                  <a:lnTo>
                    <a:pt x="30" y="87"/>
                  </a:lnTo>
                  <a:lnTo>
                    <a:pt x="34" y="87"/>
                  </a:lnTo>
                  <a:lnTo>
                    <a:pt x="38" y="87"/>
                  </a:lnTo>
                  <a:lnTo>
                    <a:pt x="42" y="86"/>
                  </a:lnTo>
                  <a:lnTo>
                    <a:pt x="47" y="86"/>
                  </a:lnTo>
                  <a:lnTo>
                    <a:pt x="51" y="85"/>
                  </a:lnTo>
                  <a:lnTo>
                    <a:pt x="55" y="85"/>
                  </a:lnTo>
                  <a:lnTo>
                    <a:pt x="60" y="84"/>
                  </a:lnTo>
                  <a:lnTo>
                    <a:pt x="65" y="84"/>
                  </a:lnTo>
                  <a:lnTo>
                    <a:pt x="70" y="83"/>
                  </a:lnTo>
                  <a:lnTo>
                    <a:pt x="75" y="82"/>
                  </a:lnTo>
                  <a:lnTo>
                    <a:pt x="81" y="82"/>
                  </a:lnTo>
                  <a:lnTo>
                    <a:pt x="86" y="81"/>
                  </a:lnTo>
                  <a:lnTo>
                    <a:pt x="90" y="80"/>
                  </a:lnTo>
                  <a:lnTo>
                    <a:pt x="95" y="80"/>
                  </a:lnTo>
                  <a:lnTo>
                    <a:pt x="99" y="79"/>
                  </a:lnTo>
                  <a:lnTo>
                    <a:pt x="103" y="78"/>
                  </a:lnTo>
                  <a:lnTo>
                    <a:pt x="108" y="77"/>
                  </a:lnTo>
                  <a:lnTo>
                    <a:pt x="112" y="77"/>
                  </a:lnTo>
                  <a:lnTo>
                    <a:pt x="117" y="76"/>
                  </a:lnTo>
                  <a:lnTo>
                    <a:pt x="122" y="76"/>
                  </a:lnTo>
                  <a:lnTo>
                    <a:pt x="126" y="75"/>
                  </a:lnTo>
                  <a:lnTo>
                    <a:pt x="131" y="75"/>
                  </a:lnTo>
                  <a:lnTo>
                    <a:pt x="136" y="74"/>
                  </a:lnTo>
                  <a:lnTo>
                    <a:pt x="140" y="74"/>
                  </a:lnTo>
                  <a:lnTo>
                    <a:pt x="145" y="73"/>
                  </a:lnTo>
                  <a:lnTo>
                    <a:pt x="150" y="73"/>
                  </a:lnTo>
                  <a:lnTo>
                    <a:pt x="155" y="72"/>
                  </a:lnTo>
                  <a:lnTo>
                    <a:pt x="159" y="72"/>
                  </a:lnTo>
                  <a:lnTo>
                    <a:pt x="164" y="72"/>
                  </a:lnTo>
                  <a:lnTo>
                    <a:pt x="169" y="71"/>
                  </a:lnTo>
                  <a:lnTo>
                    <a:pt x="173" y="71"/>
                  </a:lnTo>
                  <a:lnTo>
                    <a:pt x="178" y="71"/>
                  </a:lnTo>
                  <a:lnTo>
                    <a:pt x="183" y="71"/>
                  </a:lnTo>
                  <a:lnTo>
                    <a:pt x="187" y="71"/>
                  </a:lnTo>
                  <a:lnTo>
                    <a:pt x="192" y="71"/>
                  </a:lnTo>
                  <a:lnTo>
                    <a:pt x="197" y="71"/>
                  </a:lnTo>
                  <a:lnTo>
                    <a:pt x="201" y="72"/>
                  </a:lnTo>
                  <a:lnTo>
                    <a:pt x="206" y="72"/>
                  </a:lnTo>
                  <a:lnTo>
                    <a:pt x="211" y="72"/>
                  </a:lnTo>
                  <a:lnTo>
                    <a:pt x="215" y="73"/>
                  </a:lnTo>
                  <a:lnTo>
                    <a:pt x="220" y="74"/>
                  </a:lnTo>
                  <a:lnTo>
                    <a:pt x="224" y="74"/>
                  </a:lnTo>
                  <a:lnTo>
                    <a:pt x="229" y="75"/>
                  </a:lnTo>
                  <a:lnTo>
                    <a:pt x="233" y="76"/>
                  </a:lnTo>
                  <a:lnTo>
                    <a:pt x="237" y="77"/>
                  </a:lnTo>
                  <a:lnTo>
                    <a:pt x="241" y="78"/>
                  </a:lnTo>
                  <a:lnTo>
                    <a:pt x="245" y="79"/>
                  </a:lnTo>
                  <a:lnTo>
                    <a:pt x="249" y="80"/>
                  </a:lnTo>
                  <a:lnTo>
                    <a:pt x="252" y="81"/>
                  </a:lnTo>
                  <a:lnTo>
                    <a:pt x="255" y="82"/>
                  </a:lnTo>
                  <a:lnTo>
                    <a:pt x="258" y="83"/>
                  </a:lnTo>
                  <a:lnTo>
                    <a:pt x="261" y="84"/>
                  </a:lnTo>
                  <a:lnTo>
                    <a:pt x="263" y="85"/>
                  </a:lnTo>
                  <a:lnTo>
                    <a:pt x="266" y="86"/>
                  </a:lnTo>
                  <a:lnTo>
                    <a:pt x="268" y="87"/>
                  </a:lnTo>
                  <a:lnTo>
                    <a:pt x="270" y="88"/>
                  </a:lnTo>
                  <a:lnTo>
                    <a:pt x="272" y="89"/>
                  </a:lnTo>
                  <a:lnTo>
                    <a:pt x="274" y="90"/>
                  </a:lnTo>
                  <a:lnTo>
                    <a:pt x="275" y="91"/>
                  </a:lnTo>
                  <a:lnTo>
                    <a:pt x="277" y="93"/>
                  </a:lnTo>
                  <a:lnTo>
                    <a:pt x="278" y="94"/>
                  </a:lnTo>
                  <a:lnTo>
                    <a:pt x="280" y="96"/>
                  </a:lnTo>
                  <a:lnTo>
                    <a:pt x="281" y="97"/>
                  </a:lnTo>
                  <a:lnTo>
                    <a:pt x="282" y="99"/>
                  </a:lnTo>
                  <a:lnTo>
                    <a:pt x="282" y="101"/>
                  </a:lnTo>
                  <a:lnTo>
                    <a:pt x="283" y="103"/>
                  </a:lnTo>
                  <a:lnTo>
                    <a:pt x="283" y="104"/>
                  </a:lnTo>
                  <a:lnTo>
                    <a:pt x="282" y="106"/>
                  </a:lnTo>
                  <a:lnTo>
                    <a:pt x="282" y="108"/>
                  </a:lnTo>
                  <a:lnTo>
                    <a:pt x="281" y="109"/>
                  </a:lnTo>
                  <a:lnTo>
                    <a:pt x="280" y="111"/>
                  </a:lnTo>
                  <a:lnTo>
                    <a:pt x="279" y="112"/>
                  </a:lnTo>
                  <a:lnTo>
                    <a:pt x="278" y="114"/>
                  </a:lnTo>
                  <a:lnTo>
                    <a:pt x="276" y="115"/>
                  </a:lnTo>
                  <a:lnTo>
                    <a:pt x="275" y="116"/>
                  </a:lnTo>
                  <a:lnTo>
                    <a:pt x="273" y="118"/>
                  </a:lnTo>
                  <a:lnTo>
                    <a:pt x="270" y="120"/>
                  </a:lnTo>
                  <a:lnTo>
                    <a:pt x="267" y="122"/>
                  </a:lnTo>
                  <a:lnTo>
                    <a:pt x="264" y="124"/>
                  </a:lnTo>
                  <a:lnTo>
                    <a:pt x="261" y="125"/>
                  </a:lnTo>
                  <a:lnTo>
                    <a:pt x="257" y="127"/>
                  </a:lnTo>
                  <a:lnTo>
                    <a:pt x="254" y="129"/>
                  </a:lnTo>
                  <a:lnTo>
                    <a:pt x="250" y="130"/>
                  </a:lnTo>
                  <a:lnTo>
                    <a:pt x="247" y="132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6" y="136"/>
                  </a:lnTo>
                  <a:lnTo>
                    <a:pt x="233" y="137"/>
                  </a:lnTo>
                  <a:lnTo>
                    <a:pt x="229" y="138"/>
                  </a:lnTo>
                  <a:lnTo>
                    <a:pt x="227" y="139"/>
                  </a:lnTo>
                  <a:lnTo>
                    <a:pt x="224" y="140"/>
                  </a:lnTo>
                  <a:lnTo>
                    <a:pt x="222" y="141"/>
                  </a:lnTo>
                  <a:lnTo>
                    <a:pt x="221" y="139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7099C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3" name="Freeform 1207"/>
            <p:cNvSpPr>
              <a:spLocks/>
            </p:cNvSpPr>
            <p:nvPr/>
          </p:nvSpPr>
          <p:spPr bwMode="auto">
            <a:xfrm>
              <a:off x="4513" y="2632"/>
              <a:ext cx="1128" cy="608"/>
            </a:xfrm>
            <a:custGeom>
              <a:avLst/>
              <a:gdLst>
                <a:gd name="T0" fmla="*/ 234 w 281"/>
                <a:gd name="T1" fmla="*/ 133 h 139"/>
                <a:gd name="T2" fmla="*/ 255 w 281"/>
                <a:gd name="T3" fmla="*/ 124 h 139"/>
                <a:gd name="T4" fmla="*/ 272 w 281"/>
                <a:gd name="T5" fmla="*/ 114 h 139"/>
                <a:gd name="T6" fmla="*/ 279 w 281"/>
                <a:gd name="T7" fmla="*/ 105 h 139"/>
                <a:gd name="T8" fmla="*/ 278 w 281"/>
                <a:gd name="T9" fmla="*/ 97 h 139"/>
                <a:gd name="T10" fmla="*/ 270 w 281"/>
                <a:gd name="T11" fmla="*/ 90 h 139"/>
                <a:gd name="T12" fmla="*/ 257 w 281"/>
                <a:gd name="T13" fmla="*/ 84 h 139"/>
                <a:gd name="T14" fmla="*/ 236 w 281"/>
                <a:gd name="T15" fmla="*/ 78 h 139"/>
                <a:gd name="T16" fmla="*/ 210 w 281"/>
                <a:gd name="T17" fmla="*/ 74 h 139"/>
                <a:gd name="T18" fmla="*/ 182 w 281"/>
                <a:gd name="T19" fmla="*/ 72 h 139"/>
                <a:gd name="T20" fmla="*/ 154 w 281"/>
                <a:gd name="T21" fmla="*/ 73 h 139"/>
                <a:gd name="T22" fmla="*/ 125 w 281"/>
                <a:gd name="T23" fmla="*/ 76 h 139"/>
                <a:gd name="T24" fmla="*/ 98 w 281"/>
                <a:gd name="T25" fmla="*/ 80 h 139"/>
                <a:gd name="T26" fmla="*/ 69 w 281"/>
                <a:gd name="T27" fmla="*/ 84 h 139"/>
                <a:gd name="T28" fmla="*/ 41 w 281"/>
                <a:gd name="T29" fmla="*/ 87 h 139"/>
                <a:gd name="T30" fmla="*/ 19 w 281"/>
                <a:gd name="T31" fmla="*/ 88 h 139"/>
                <a:gd name="T32" fmla="*/ 6 w 281"/>
                <a:gd name="T33" fmla="*/ 85 h 139"/>
                <a:gd name="T34" fmla="*/ 1 w 281"/>
                <a:gd name="T35" fmla="*/ 78 h 139"/>
                <a:gd name="T36" fmla="*/ 2 w 281"/>
                <a:gd name="T37" fmla="*/ 67 h 139"/>
                <a:gd name="T38" fmla="*/ 9 w 281"/>
                <a:gd name="T39" fmla="*/ 55 h 139"/>
                <a:gd name="T40" fmla="*/ 21 w 281"/>
                <a:gd name="T41" fmla="*/ 45 h 139"/>
                <a:gd name="T42" fmla="*/ 36 w 281"/>
                <a:gd name="T43" fmla="*/ 36 h 139"/>
                <a:gd name="T44" fmla="*/ 52 w 281"/>
                <a:gd name="T45" fmla="*/ 28 h 139"/>
                <a:gd name="T46" fmla="*/ 67 w 281"/>
                <a:gd name="T47" fmla="*/ 21 h 139"/>
                <a:gd name="T48" fmla="*/ 81 w 281"/>
                <a:gd name="T49" fmla="*/ 15 h 139"/>
                <a:gd name="T50" fmla="*/ 91 w 281"/>
                <a:gd name="T51" fmla="*/ 10 h 139"/>
                <a:gd name="T52" fmla="*/ 92 w 281"/>
                <a:gd name="T53" fmla="*/ 5 h 139"/>
                <a:gd name="T54" fmla="*/ 83 w 281"/>
                <a:gd name="T55" fmla="*/ 2 h 139"/>
                <a:gd name="T56" fmla="*/ 70 w 281"/>
                <a:gd name="T57" fmla="*/ 0 h 139"/>
                <a:gd name="T58" fmla="*/ 84 w 281"/>
                <a:gd name="T59" fmla="*/ 2 h 139"/>
                <a:gd name="T60" fmla="*/ 93 w 281"/>
                <a:gd name="T61" fmla="*/ 4 h 139"/>
                <a:gd name="T62" fmla="*/ 94 w 281"/>
                <a:gd name="T63" fmla="*/ 9 h 139"/>
                <a:gd name="T64" fmla="*/ 86 w 281"/>
                <a:gd name="T65" fmla="*/ 14 h 139"/>
                <a:gd name="T66" fmla="*/ 72 w 281"/>
                <a:gd name="T67" fmla="*/ 20 h 139"/>
                <a:gd name="T68" fmla="*/ 57 w 281"/>
                <a:gd name="T69" fmla="*/ 27 h 139"/>
                <a:gd name="T70" fmla="*/ 41 w 281"/>
                <a:gd name="T71" fmla="*/ 34 h 139"/>
                <a:gd name="T72" fmla="*/ 26 w 281"/>
                <a:gd name="T73" fmla="*/ 42 h 139"/>
                <a:gd name="T74" fmla="*/ 13 w 281"/>
                <a:gd name="T75" fmla="*/ 52 h 139"/>
                <a:gd name="T76" fmla="*/ 4 w 281"/>
                <a:gd name="T77" fmla="*/ 63 h 139"/>
                <a:gd name="T78" fmla="*/ 1 w 281"/>
                <a:gd name="T79" fmla="*/ 75 h 139"/>
                <a:gd name="T80" fmla="*/ 5 w 281"/>
                <a:gd name="T81" fmla="*/ 82 h 139"/>
                <a:gd name="T82" fmla="*/ 14 w 281"/>
                <a:gd name="T83" fmla="*/ 86 h 139"/>
                <a:gd name="T84" fmla="*/ 33 w 281"/>
                <a:gd name="T85" fmla="*/ 87 h 139"/>
                <a:gd name="T86" fmla="*/ 59 w 281"/>
                <a:gd name="T87" fmla="*/ 84 h 139"/>
                <a:gd name="T88" fmla="*/ 89 w 281"/>
                <a:gd name="T89" fmla="*/ 80 h 139"/>
                <a:gd name="T90" fmla="*/ 116 w 281"/>
                <a:gd name="T91" fmla="*/ 76 h 139"/>
                <a:gd name="T92" fmla="*/ 144 w 281"/>
                <a:gd name="T93" fmla="*/ 73 h 139"/>
                <a:gd name="T94" fmla="*/ 172 w 281"/>
                <a:gd name="T95" fmla="*/ 71 h 139"/>
                <a:gd name="T96" fmla="*/ 200 w 281"/>
                <a:gd name="T97" fmla="*/ 71 h 139"/>
                <a:gd name="T98" fmla="*/ 228 w 281"/>
                <a:gd name="T99" fmla="*/ 75 h 139"/>
                <a:gd name="T100" fmla="*/ 251 w 281"/>
                <a:gd name="T101" fmla="*/ 81 h 139"/>
                <a:gd name="T102" fmla="*/ 267 w 281"/>
                <a:gd name="T103" fmla="*/ 87 h 139"/>
                <a:gd name="T104" fmla="*/ 277 w 281"/>
                <a:gd name="T105" fmla="*/ 94 h 139"/>
                <a:gd name="T106" fmla="*/ 281 w 281"/>
                <a:gd name="T107" fmla="*/ 103 h 139"/>
                <a:gd name="T108" fmla="*/ 276 w 281"/>
                <a:gd name="T109" fmla="*/ 112 h 139"/>
                <a:gd name="T110" fmla="*/ 262 w 281"/>
                <a:gd name="T111" fmla="*/ 122 h 139"/>
                <a:gd name="T112" fmla="*/ 241 w 281"/>
                <a:gd name="T113" fmla="*/ 131 h 139"/>
                <a:gd name="T114" fmla="*/ 223 w 281"/>
                <a:gd name="T115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1" h="139">
                  <a:moveTo>
                    <a:pt x="220" y="137"/>
                  </a:moveTo>
                  <a:lnTo>
                    <a:pt x="222" y="137"/>
                  </a:lnTo>
                  <a:lnTo>
                    <a:pt x="225" y="136"/>
                  </a:lnTo>
                  <a:lnTo>
                    <a:pt x="228" y="135"/>
                  </a:lnTo>
                  <a:lnTo>
                    <a:pt x="231" y="134"/>
                  </a:lnTo>
                  <a:lnTo>
                    <a:pt x="234" y="133"/>
                  </a:lnTo>
                  <a:lnTo>
                    <a:pt x="238" y="132"/>
                  </a:lnTo>
                  <a:lnTo>
                    <a:pt x="241" y="130"/>
                  </a:lnTo>
                  <a:lnTo>
                    <a:pt x="245" y="129"/>
                  </a:lnTo>
                  <a:lnTo>
                    <a:pt x="248" y="127"/>
                  </a:lnTo>
                  <a:lnTo>
                    <a:pt x="252" y="126"/>
                  </a:lnTo>
                  <a:lnTo>
                    <a:pt x="255" y="124"/>
                  </a:lnTo>
                  <a:lnTo>
                    <a:pt x="259" y="123"/>
                  </a:lnTo>
                  <a:lnTo>
                    <a:pt x="262" y="121"/>
                  </a:lnTo>
                  <a:lnTo>
                    <a:pt x="265" y="119"/>
                  </a:lnTo>
                  <a:lnTo>
                    <a:pt x="268" y="117"/>
                  </a:lnTo>
                  <a:lnTo>
                    <a:pt x="271" y="115"/>
                  </a:lnTo>
                  <a:lnTo>
                    <a:pt x="272" y="114"/>
                  </a:lnTo>
                  <a:lnTo>
                    <a:pt x="274" y="113"/>
                  </a:lnTo>
                  <a:lnTo>
                    <a:pt x="275" y="111"/>
                  </a:lnTo>
                  <a:lnTo>
                    <a:pt x="276" y="110"/>
                  </a:lnTo>
                  <a:lnTo>
                    <a:pt x="277" y="108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80" y="104"/>
                  </a:lnTo>
                  <a:lnTo>
                    <a:pt x="280" y="103"/>
                  </a:lnTo>
                  <a:lnTo>
                    <a:pt x="280" y="101"/>
                  </a:lnTo>
                  <a:lnTo>
                    <a:pt x="279" y="100"/>
                  </a:lnTo>
                  <a:lnTo>
                    <a:pt x="279" y="99"/>
                  </a:lnTo>
                  <a:lnTo>
                    <a:pt x="278" y="97"/>
                  </a:lnTo>
                  <a:lnTo>
                    <a:pt x="277" y="96"/>
                  </a:lnTo>
                  <a:lnTo>
                    <a:pt x="276" y="95"/>
                  </a:lnTo>
                  <a:lnTo>
                    <a:pt x="275" y="93"/>
                  </a:lnTo>
                  <a:lnTo>
                    <a:pt x="273" y="92"/>
                  </a:lnTo>
                  <a:lnTo>
                    <a:pt x="272" y="91"/>
                  </a:lnTo>
                  <a:lnTo>
                    <a:pt x="270" y="90"/>
                  </a:lnTo>
                  <a:lnTo>
                    <a:pt x="268" y="89"/>
                  </a:lnTo>
                  <a:lnTo>
                    <a:pt x="266" y="88"/>
                  </a:lnTo>
                  <a:lnTo>
                    <a:pt x="264" y="87"/>
                  </a:lnTo>
                  <a:lnTo>
                    <a:pt x="262" y="86"/>
                  </a:lnTo>
                  <a:lnTo>
                    <a:pt x="259" y="85"/>
                  </a:lnTo>
                  <a:lnTo>
                    <a:pt x="257" y="84"/>
                  </a:lnTo>
                  <a:lnTo>
                    <a:pt x="254" y="83"/>
                  </a:lnTo>
                  <a:lnTo>
                    <a:pt x="251" y="82"/>
                  </a:lnTo>
                  <a:lnTo>
                    <a:pt x="247" y="81"/>
                  </a:lnTo>
                  <a:lnTo>
                    <a:pt x="244" y="80"/>
                  </a:lnTo>
                  <a:lnTo>
                    <a:pt x="240" y="79"/>
                  </a:lnTo>
                  <a:lnTo>
                    <a:pt x="236" y="78"/>
                  </a:lnTo>
                  <a:lnTo>
                    <a:pt x="232" y="77"/>
                  </a:lnTo>
                  <a:lnTo>
                    <a:pt x="228" y="76"/>
                  </a:lnTo>
                  <a:lnTo>
                    <a:pt x="223" y="75"/>
                  </a:lnTo>
                  <a:lnTo>
                    <a:pt x="219" y="75"/>
                  </a:lnTo>
                  <a:lnTo>
                    <a:pt x="214" y="74"/>
                  </a:lnTo>
                  <a:lnTo>
                    <a:pt x="210" y="74"/>
                  </a:lnTo>
                  <a:lnTo>
                    <a:pt x="205" y="73"/>
                  </a:lnTo>
                  <a:lnTo>
                    <a:pt x="200" y="73"/>
                  </a:lnTo>
                  <a:lnTo>
                    <a:pt x="196" y="73"/>
                  </a:lnTo>
                  <a:lnTo>
                    <a:pt x="191" y="72"/>
                  </a:lnTo>
                  <a:lnTo>
                    <a:pt x="186" y="72"/>
                  </a:lnTo>
                  <a:lnTo>
                    <a:pt x="182" y="72"/>
                  </a:lnTo>
                  <a:lnTo>
                    <a:pt x="177" y="72"/>
                  </a:lnTo>
                  <a:lnTo>
                    <a:pt x="172" y="72"/>
                  </a:lnTo>
                  <a:lnTo>
                    <a:pt x="168" y="73"/>
                  </a:lnTo>
                  <a:lnTo>
                    <a:pt x="163" y="73"/>
                  </a:lnTo>
                  <a:lnTo>
                    <a:pt x="158" y="73"/>
                  </a:lnTo>
                  <a:lnTo>
                    <a:pt x="154" y="73"/>
                  </a:lnTo>
                  <a:lnTo>
                    <a:pt x="149" y="74"/>
                  </a:lnTo>
                  <a:lnTo>
                    <a:pt x="144" y="74"/>
                  </a:lnTo>
                  <a:lnTo>
                    <a:pt x="139" y="75"/>
                  </a:lnTo>
                  <a:lnTo>
                    <a:pt x="135" y="75"/>
                  </a:lnTo>
                  <a:lnTo>
                    <a:pt x="130" y="76"/>
                  </a:lnTo>
                  <a:lnTo>
                    <a:pt x="125" y="76"/>
                  </a:lnTo>
                  <a:lnTo>
                    <a:pt x="121" y="77"/>
                  </a:lnTo>
                  <a:lnTo>
                    <a:pt x="116" y="77"/>
                  </a:lnTo>
                  <a:lnTo>
                    <a:pt x="112" y="78"/>
                  </a:lnTo>
                  <a:lnTo>
                    <a:pt x="107" y="79"/>
                  </a:lnTo>
                  <a:lnTo>
                    <a:pt x="103" y="79"/>
                  </a:lnTo>
                  <a:lnTo>
                    <a:pt x="98" y="80"/>
                  </a:lnTo>
                  <a:lnTo>
                    <a:pt x="94" y="81"/>
                  </a:lnTo>
                  <a:lnTo>
                    <a:pt x="89" y="81"/>
                  </a:lnTo>
                  <a:lnTo>
                    <a:pt x="85" y="82"/>
                  </a:lnTo>
                  <a:lnTo>
                    <a:pt x="80" y="83"/>
                  </a:lnTo>
                  <a:lnTo>
                    <a:pt x="75" y="83"/>
                  </a:lnTo>
                  <a:lnTo>
                    <a:pt x="69" y="84"/>
                  </a:lnTo>
                  <a:lnTo>
                    <a:pt x="64" y="85"/>
                  </a:lnTo>
                  <a:lnTo>
                    <a:pt x="59" y="85"/>
                  </a:lnTo>
                  <a:lnTo>
                    <a:pt x="54" y="86"/>
                  </a:lnTo>
                  <a:lnTo>
                    <a:pt x="50" y="87"/>
                  </a:lnTo>
                  <a:lnTo>
                    <a:pt x="45" y="87"/>
                  </a:lnTo>
                  <a:lnTo>
                    <a:pt x="41" y="87"/>
                  </a:lnTo>
                  <a:lnTo>
                    <a:pt x="37" y="88"/>
                  </a:lnTo>
                  <a:lnTo>
                    <a:pt x="33" y="88"/>
                  </a:lnTo>
                  <a:lnTo>
                    <a:pt x="29" y="88"/>
                  </a:lnTo>
                  <a:lnTo>
                    <a:pt x="25" y="88"/>
                  </a:lnTo>
                  <a:lnTo>
                    <a:pt x="22" y="88"/>
                  </a:lnTo>
                  <a:lnTo>
                    <a:pt x="19" y="88"/>
                  </a:lnTo>
                  <a:lnTo>
                    <a:pt x="16" y="88"/>
                  </a:lnTo>
                  <a:lnTo>
                    <a:pt x="14" y="87"/>
                  </a:lnTo>
                  <a:lnTo>
                    <a:pt x="12" y="87"/>
                  </a:lnTo>
                  <a:lnTo>
                    <a:pt x="10" y="86"/>
                  </a:lnTo>
                  <a:lnTo>
                    <a:pt x="8" y="86"/>
                  </a:lnTo>
                  <a:lnTo>
                    <a:pt x="6" y="85"/>
                  </a:lnTo>
                  <a:lnTo>
                    <a:pt x="5" y="84"/>
                  </a:lnTo>
                  <a:lnTo>
                    <a:pt x="4" y="83"/>
                  </a:lnTo>
                  <a:lnTo>
                    <a:pt x="3" y="82"/>
                  </a:lnTo>
                  <a:lnTo>
                    <a:pt x="2" y="81"/>
                  </a:lnTo>
                  <a:lnTo>
                    <a:pt x="1" y="80"/>
                  </a:lnTo>
                  <a:lnTo>
                    <a:pt x="1" y="78"/>
                  </a:lnTo>
                  <a:lnTo>
                    <a:pt x="1" y="77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2" y="67"/>
                  </a:lnTo>
                  <a:lnTo>
                    <a:pt x="3" y="65"/>
                  </a:lnTo>
                  <a:lnTo>
                    <a:pt x="4" y="63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7" y="57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2"/>
                  </a:lnTo>
                  <a:lnTo>
                    <a:pt x="14" y="50"/>
                  </a:lnTo>
                  <a:lnTo>
                    <a:pt x="17" y="48"/>
                  </a:lnTo>
                  <a:lnTo>
                    <a:pt x="19" y="46"/>
                  </a:lnTo>
                  <a:lnTo>
                    <a:pt x="21" y="45"/>
                  </a:lnTo>
                  <a:lnTo>
                    <a:pt x="23" y="43"/>
                  </a:lnTo>
                  <a:lnTo>
                    <a:pt x="26" y="42"/>
                  </a:lnTo>
                  <a:lnTo>
                    <a:pt x="28" y="40"/>
                  </a:lnTo>
                  <a:lnTo>
                    <a:pt x="31" y="39"/>
                  </a:lnTo>
                  <a:lnTo>
                    <a:pt x="33" y="37"/>
                  </a:lnTo>
                  <a:lnTo>
                    <a:pt x="36" y="36"/>
                  </a:lnTo>
                  <a:lnTo>
                    <a:pt x="38" y="34"/>
                  </a:lnTo>
                  <a:lnTo>
                    <a:pt x="41" y="33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9" y="29"/>
                  </a:lnTo>
                  <a:lnTo>
                    <a:pt x="52" y="28"/>
                  </a:lnTo>
                  <a:lnTo>
                    <a:pt x="54" y="27"/>
                  </a:lnTo>
                  <a:lnTo>
                    <a:pt x="57" y="26"/>
                  </a:lnTo>
                  <a:lnTo>
                    <a:pt x="60" y="25"/>
                  </a:lnTo>
                  <a:lnTo>
                    <a:pt x="62" y="23"/>
                  </a:lnTo>
                  <a:lnTo>
                    <a:pt x="65" y="22"/>
                  </a:lnTo>
                  <a:lnTo>
                    <a:pt x="67" y="21"/>
                  </a:lnTo>
                  <a:lnTo>
                    <a:pt x="70" y="21"/>
                  </a:lnTo>
                  <a:lnTo>
                    <a:pt x="72" y="19"/>
                  </a:lnTo>
                  <a:lnTo>
                    <a:pt x="75" y="18"/>
                  </a:lnTo>
                  <a:lnTo>
                    <a:pt x="77" y="17"/>
                  </a:lnTo>
                  <a:lnTo>
                    <a:pt x="79" y="16"/>
                  </a:lnTo>
                  <a:lnTo>
                    <a:pt x="81" y="15"/>
                  </a:lnTo>
                  <a:lnTo>
                    <a:pt x="83" y="14"/>
                  </a:lnTo>
                  <a:lnTo>
                    <a:pt x="85" y="14"/>
                  </a:lnTo>
                  <a:lnTo>
                    <a:pt x="87" y="13"/>
                  </a:lnTo>
                  <a:lnTo>
                    <a:pt x="88" y="12"/>
                  </a:lnTo>
                  <a:lnTo>
                    <a:pt x="90" y="11"/>
                  </a:lnTo>
                  <a:lnTo>
                    <a:pt x="91" y="10"/>
                  </a:lnTo>
                  <a:lnTo>
                    <a:pt x="92" y="10"/>
                  </a:lnTo>
                  <a:lnTo>
                    <a:pt x="94" y="8"/>
                  </a:lnTo>
                  <a:lnTo>
                    <a:pt x="95" y="7"/>
                  </a:lnTo>
                  <a:lnTo>
                    <a:pt x="94" y="6"/>
                  </a:lnTo>
                  <a:lnTo>
                    <a:pt x="93" y="5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3"/>
                  </a:lnTo>
                  <a:lnTo>
                    <a:pt x="85" y="3"/>
                  </a:lnTo>
                  <a:lnTo>
                    <a:pt x="83" y="2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6" y="1"/>
                  </a:lnTo>
                  <a:lnTo>
                    <a:pt x="73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6" y="0"/>
                  </a:lnTo>
                  <a:lnTo>
                    <a:pt x="79" y="1"/>
                  </a:lnTo>
                  <a:lnTo>
                    <a:pt x="82" y="1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8" y="2"/>
                  </a:lnTo>
                  <a:lnTo>
                    <a:pt x="90" y="3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5" y="6"/>
                  </a:lnTo>
                  <a:lnTo>
                    <a:pt x="95" y="7"/>
                  </a:lnTo>
                  <a:lnTo>
                    <a:pt x="95" y="8"/>
                  </a:lnTo>
                  <a:lnTo>
                    <a:pt x="95" y="9"/>
                  </a:lnTo>
                  <a:lnTo>
                    <a:pt x="94" y="9"/>
                  </a:lnTo>
                  <a:lnTo>
                    <a:pt x="93" y="10"/>
                  </a:lnTo>
                  <a:lnTo>
                    <a:pt x="92" y="11"/>
                  </a:lnTo>
                  <a:lnTo>
                    <a:pt x="91" y="12"/>
                  </a:lnTo>
                  <a:lnTo>
                    <a:pt x="89" y="13"/>
                  </a:lnTo>
                  <a:lnTo>
                    <a:pt x="88" y="14"/>
                  </a:lnTo>
                  <a:lnTo>
                    <a:pt x="86" y="14"/>
                  </a:lnTo>
                  <a:lnTo>
                    <a:pt x="84" y="15"/>
                  </a:lnTo>
                  <a:lnTo>
                    <a:pt x="82" y="16"/>
                  </a:lnTo>
                  <a:lnTo>
                    <a:pt x="80" y="17"/>
                  </a:lnTo>
                  <a:lnTo>
                    <a:pt x="77" y="18"/>
                  </a:lnTo>
                  <a:lnTo>
                    <a:pt x="75" y="19"/>
                  </a:lnTo>
                  <a:lnTo>
                    <a:pt x="72" y="20"/>
                  </a:lnTo>
                  <a:lnTo>
                    <a:pt x="70" y="21"/>
                  </a:lnTo>
                  <a:lnTo>
                    <a:pt x="67" y="22"/>
                  </a:lnTo>
                  <a:lnTo>
                    <a:pt x="65" y="23"/>
                  </a:lnTo>
                  <a:lnTo>
                    <a:pt x="62" y="24"/>
                  </a:lnTo>
                  <a:lnTo>
                    <a:pt x="60" y="26"/>
                  </a:lnTo>
                  <a:lnTo>
                    <a:pt x="57" y="27"/>
                  </a:lnTo>
                  <a:lnTo>
                    <a:pt x="55" y="28"/>
                  </a:lnTo>
                  <a:lnTo>
                    <a:pt x="52" y="29"/>
                  </a:lnTo>
                  <a:lnTo>
                    <a:pt x="49" y="30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41" y="34"/>
                  </a:lnTo>
                  <a:lnTo>
                    <a:pt x="39" y="35"/>
                  </a:lnTo>
                  <a:lnTo>
                    <a:pt x="36" y="36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29" y="41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5"/>
                  </a:lnTo>
                  <a:lnTo>
                    <a:pt x="19" y="47"/>
                  </a:lnTo>
                  <a:lnTo>
                    <a:pt x="17" y="49"/>
                  </a:lnTo>
                  <a:lnTo>
                    <a:pt x="15" y="50"/>
                  </a:lnTo>
                  <a:lnTo>
                    <a:pt x="13" y="52"/>
                  </a:lnTo>
                  <a:lnTo>
                    <a:pt x="12" y="54"/>
                  </a:lnTo>
                  <a:lnTo>
                    <a:pt x="10" y="56"/>
                  </a:lnTo>
                  <a:lnTo>
                    <a:pt x="8" y="57"/>
                  </a:lnTo>
                  <a:lnTo>
                    <a:pt x="7" y="59"/>
                  </a:lnTo>
                  <a:lnTo>
                    <a:pt x="6" y="61"/>
                  </a:lnTo>
                  <a:lnTo>
                    <a:pt x="4" y="63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2" y="70"/>
                  </a:lnTo>
                  <a:lnTo>
                    <a:pt x="2" y="71"/>
                  </a:lnTo>
                  <a:lnTo>
                    <a:pt x="1" y="73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2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4" y="81"/>
                  </a:lnTo>
                  <a:lnTo>
                    <a:pt x="5" y="82"/>
                  </a:lnTo>
                  <a:lnTo>
                    <a:pt x="6" y="83"/>
                  </a:lnTo>
                  <a:lnTo>
                    <a:pt x="7" y="84"/>
                  </a:lnTo>
                  <a:lnTo>
                    <a:pt x="9" y="85"/>
                  </a:lnTo>
                  <a:lnTo>
                    <a:pt x="10" y="85"/>
                  </a:lnTo>
                  <a:lnTo>
                    <a:pt x="12" y="86"/>
                  </a:lnTo>
                  <a:lnTo>
                    <a:pt x="14" y="86"/>
                  </a:lnTo>
                  <a:lnTo>
                    <a:pt x="16" y="87"/>
                  </a:lnTo>
                  <a:lnTo>
                    <a:pt x="19" y="87"/>
                  </a:lnTo>
                  <a:lnTo>
                    <a:pt x="22" y="87"/>
                  </a:lnTo>
                  <a:lnTo>
                    <a:pt x="25" y="87"/>
                  </a:lnTo>
                  <a:lnTo>
                    <a:pt x="29" y="87"/>
                  </a:lnTo>
                  <a:lnTo>
                    <a:pt x="33" y="87"/>
                  </a:lnTo>
                  <a:lnTo>
                    <a:pt x="37" y="87"/>
                  </a:lnTo>
                  <a:lnTo>
                    <a:pt x="41" y="86"/>
                  </a:lnTo>
                  <a:lnTo>
                    <a:pt x="46" y="86"/>
                  </a:lnTo>
                  <a:lnTo>
                    <a:pt x="50" y="85"/>
                  </a:lnTo>
                  <a:lnTo>
                    <a:pt x="55" y="85"/>
                  </a:lnTo>
                  <a:lnTo>
                    <a:pt x="59" y="84"/>
                  </a:lnTo>
                  <a:lnTo>
                    <a:pt x="64" y="84"/>
                  </a:lnTo>
                  <a:lnTo>
                    <a:pt x="69" y="83"/>
                  </a:lnTo>
                  <a:lnTo>
                    <a:pt x="75" y="82"/>
                  </a:lnTo>
                  <a:lnTo>
                    <a:pt x="80" y="81"/>
                  </a:lnTo>
                  <a:lnTo>
                    <a:pt x="85" y="81"/>
                  </a:lnTo>
                  <a:lnTo>
                    <a:pt x="89" y="80"/>
                  </a:lnTo>
                  <a:lnTo>
                    <a:pt x="94" y="79"/>
                  </a:lnTo>
                  <a:lnTo>
                    <a:pt x="98" y="79"/>
                  </a:lnTo>
                  <a:lnTo>
                    <a:pt x="103" y="78"/>
                  </a:lnTo>
                  <a:lnTo>
                    <a:pt x="107" y="77"/>
                  </a:lnTo>
                  <a:lnTo>
                    <a:pt x="111" y="77"/>
                  </a:lnTo>
                  <a:lnTo>
                    <a:pt x="116" y="76"/>
                  </a:lnTo>
                  <a:lnTo>
                    <a:pt x="121" y="76"/>
                  </a:lnTo>
                  <a:lnTo>
                    <a:pt x="125" y="75"/>
                  </a:lnTo>
                  <a:lnTo>
                    <a:pt x="130" y="74"/>
                  </a:lnTo>
                  <a:lnTo>
                    <a:pt x="135" y="74"/>
                  </a:lnTo>
                  <a:lnTo>
                    <a:pt x="139" y="73"/>
                  </a:lnTo>
                  <a:lnTo>
                    <a:pt x="144" y="73"/>
                  </a:lnTo>
                  <a:lnTo>
                    <a:pt x="149" y="73"/>
                  </a:lnTo>
                  <a:lnTo>
                    <a:pt x="154" y="72"/>
                  </a:lnTo>
                  <a:lnTo>
                    <a:pt x="158" y="72"/>
                  </a:lnTo>
                  <a:lnTo>
                    <a:pt x="163" y="71"/>
                  </a:lnTo>
                  <a:lnTo>
                    <a:pt x="168" y="71"/>
                  </a:lnTo>
                  <a:lnTo>
                    <a:pt x="172" y="71"/>
                  </a:lnTo>
                  <a:lnTo>
                    <a:pt x="177" y="71"/>
                  </a:lnTo>
                  <a:lnTo>
                    <a:pt x="182" y="71"/>
                  </a:lnTo>
                  <a:lnTo>
                    <a:pt x="186" y="71"/>
                  </a:lnTo>
                  <a:lnTo>
                    <a:pt x="191" y="71"/>
                  </a:lnTo>
                  <a:lnTo>
                    <a:pt x="196" y="71"/>
                  </a:lnTo>
                  <a:lnTo>
                    <a:pt x="200" y="71"/>
                  </a:lnTo>
                  <a:lnTo>
                    <a:pt x="205" y="72"/>
                  </a:lnTo>
                  <a:lnTo>
                    <a:pt x="210" y="72"/>
                  </a:lnTo>
                  <a:lnTo>
                    <a:pt x="214" y="73"/>
                  </a:lnTo>
                  <a:lnTo>
                    <a:pt x="219" y="74"/>
                  </a:lnTo>
                  <a:lnTo>
                    <a:pt x="223" y="74"/>
                  </a:lnTo>
                  <a:lnTo>
                    <a:pt x="228" y="75"/>
                  </a:lnTo>
                  <a:lnTo>
                    <a:pt x="232" y="76"/>
                  </a:lnTo>
                  <a:lnTo>
                    <a:pt x="236" y="77"/>
                  </a:lnTo>
                  <a:lnTo>
                    <a:pt x="240" y="78"/>
                  </a:lnTo>
                  <a:lnTo>
                    <a:pt x="244" y="79"/>
                  </a:lnTo>
                  <a:lnTo>
                    <a:pt x="248" y="80"/>
                  </a:lnTo>
                  <a:lnTo>
                    <a:pt x="251" y="81"/>
                  </a:lnTo>
                  <a:lnTo>
                    <a:pt x="254" y="82"/>
                  </a:lnTo>
                  <a:lnTo>
                    <a:pt x="257" y="83"/>
                  </a:lnTo>
                  <a:lnTo>
                    <a:pt x="260" y="84"/>
                  </a:lnTo>
                  <a:lnTo>
                    <a:pt x="262" y="85"/>
                  </a:lnTo>
                  <a:lnTo>
                    <a:pt x="265" y="86"/>
                  </a:lnTo>
                  <a:lnTo>
                    <a:pt x="267" y="87"/>
                  </a:lnTo>
                  <a:lnTo>
                    <a:pt x="269" y="88"/>
                  </a:lnTo>
                  <a:lnTo>
                    <a:pt x="271" y="89"/>
                  </a:lnTo>
                  <a:lnTo>
                    <a:pt x="272" y="90"/>
                  </a:lnTo>
                  <a:lnTo>
                    <a:pt x="274" y="91"/>
                  </a:lnTo>
                  <a:lnTo>
                    <a:pt x="275" y="92"/>
                  </a:lnTo>
                  <a:lnTo>
                    <a:pt x="277" y="94"/>
                  </a:lnTo>
                  <a:lnTo>
                    <a:pt x="278" y="95"/>
                  </a:lnTo>
                  <a:lnTo>
                    <a:pt x="279" y="97"/>
                  </a:lnTo>
                  <a:lnTo>
                    <a:pt x="280" y="98"/>
                  </a:lnTo>
                  <a:lnTo>
                    <a:pt x="280" y="100"/>
                  </a:lnTo>
                  <a:lnTo>
                    <a:pt x="281" y="102"/>
                  </a:lnTo>
                  <a:lnTo>
                    <a:pt x="281" y="103"/>
                  </a:lnTo>
                  <a:lnTo>
                    <a:pt x="281" y="105"/>
                  </a:lnTo>
                  <a:lnTo>
                    <a:pt x="280" y="106"/>
                  </a:lnTo>
                  <a:lnTo>
                    <a:pt x="279" y="108"/>
                  </a:lnTo>
                  <a:lnTo>
                    <a:pt x="278" y="109"/>
                  </a:lnTo>
                  <a:lnTo>
                    <a:pt x="278" y="110"/>
                  </a:lnTo>
                  <a:lnTo>
                    <a:pt x="276" y="112"/>
                  </a:lnTo>
                  <a:lnTo>
                    <a:pt x="275" y="113"/>
                  </a:lnTo>
                  <a:lnTo>
                    <a:pt x="273" y="115"/>
                  </a:lnTo>
                  <a:lnTo>
                    <a:pt x="272" y="116"/>
                  </a:lnTo>
                  <a:lnTo>
                    <a:pt x="269" y="118"/>
                  </a:lnTo>
                  <a:lnTo>
                    <a:pt x="266" y="120"/>
                  </a:lnTo>
                  <a:lnTo>
                    <a:pt x="262" y="122"/>
                  </a:lnTo>
                  <a:lnTo>
                    <a:pt x="259" y="124"/>
                  </a:lnTo>
                  <a:lnTo>
                    <a:pt x="256" y="125"/>
                  </a:lnTo>
                  <a:lnTo>
                    <a:pt x="252" y="127"/>
                  </a:lnTo>
                  <a:lnTo>
                    <a:pt x="249" y="129"/>
                  </a:lnTo>
                  <a:lnTo>
                    <a:pt x="245" y="130"/>
                  </a:lnTo>
                  <a:lnTo>
                    <a:pt x="241" y="131"/>
                  </a:lnTo>
                  <a:lnTo>
                    <a:pt x="238" y="133"/>
                  </a:lnTo>
                  <a:lnTo>
                    <a:pt x="234" y="134"/>
                  </a:lnTo>
                  <a:lnTo>
                    <a:pt x="231" y="135"/>
                  </a:lnTo>
                  <a:lnTo>
                    <a:pt x="228" y="136"/>
                  </a:lnTo>
                  <a:lnTo>
                    <a:pt x="225" y="137"/>
                  </a:lnTo>
                  <a:lnTo>
                    <a:pt x="223" y="138"/>
                  </a:lnTo>
                  <a:lnTo>
                    <a:pt x="220" y="139"/>
                  </a:lnTo>
                  <a:lnTo>
                    <a:pt x="220" y="138"/>
                  </a:lnTo>
                  <a:lnTo>
                    <a:pt x="220" y="137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4" name="Freeform 1208"/>
            <p:cNvSpPr>
              <a:spLocks/>
            </p:cNvSpPr>
            <p:nvPr/>
          </p:nvSpPr>
          <p:spPr bwMode="auto">
            <a:xfrm>
              <a:off x="4898" y="3288"/>
              <a:ext cx="586" cy="297"/>
            </a:xfrm>
            <a:custGeom>
              <a:avLst/>
              <a:gdLst>
                <a:gd name="T0" fmla="*/ 99 w 146"/>
                <a:gd name="T1" fmla="*/ 68 h 68"/>
                <a:gd name="T2" fmla="*/ 103 w 146"/>
                <a:gd name="T3" fmla="*/ 66 h 68"/>
                <a:gd name="T4" fmla="*/ 107 w 146"/>
                <a:gd name="T5" fmla="*/ 63 h 68"/>
                <a:gd name="T6" fmla="*/ 111 w 146"/>
                <a:gd name="T7" fmla="*/ 61 h 68"/>
                <a:gd name="T8" fmla="*/ 115 w 146"/>
                <a:gd name="T9" fmla="*/ 58 h 68"/>
                <a:gd name="T10" fmla="*/ 118 w 146"/>
                <a:gd name="T11" fmla="*/ 56 h 68"/>
                <a:gd name="T12" fmla="*/ 122 w 146"/>
                <a:gd name="T13" fmla="*/ 53 h 68"/>
                <a:gd name="T14" fmla="*/ 125 w 146"/>
                <a:gd name="T15" fmla="*/ 51 h 68"/>
                <a:gd name="T16" fmla="*/ 128 w 146"/>
                <a:gd name="T17" fmla="*/ 48 h 68"/>
                <a:gd name="T18" fmla="*/ 131 w 146"/>
                <a:gd name="T19" fmla="*/ 46 h 68"/>
                <a:gd name="T20" fmla="*/ 133 w 146"/>
                <a:gd name="T21" fmla="*/ 43 h 68"/>
                <a:gd name="T22" fmla="*/ 136 w 146"/>
                <a:gd name="T23" fmla="*/ 41 h 68"/>
                <a:gd name="T24" fmla="*/ 138 w 146"/>
                <a:gd name="T25" fmla="*/ 39 h 68"/>
                <a:gd name="T26" fmla="*/ 140 w 146"/>
                <a:gd name="T27" fmla="*/ 36 h 68"/>
                <a:gd name="T28" fmla="*/ 141 w 146"/>
                <a:gd name="T29" fmla="*/ 34 h 68"/>
                <a:gd name="T30" fmla="*/ 143 w 146"/>
                <a:gd name="T31" fmla="*/ 32 h 68"/>
                <a:gd name="T32" fmla="*/ 144 w 146"/>
                <a:gd name="T33" fmla="*/ 29 h 68"/>
                <a:gd name="T34" fmla="*/ 145 w 146"/>
                <a:gd name="T35" fmla="*/ 24 h 68"/>
                <a:gd name="T36" fmla="*/ 146 w 146"/>
                <a:gd name="T37" fmla="*/ 20 h 68"/>
                <a:gd name="T38" fmla="*/ 145 w 146"/>
                <a:gd name="T39" fmla="*/ 16 h 68"/>
                <a:gd name="T40" fmla="*/ 143 w 146"/>
                <a:gd name="T41" fmla="*/ 12 h 68"/>
                <a:gd name="T42" fmla="*/ 139 w 146"/>
                <a:gd name="T43" fmla="*/ 9 h 68"/>
                <a:gd name="T44" fmla="*/ 135 w 146"/>
                <a:gd name="T45" fmla="*/ 6 h 68"/>
                <a:gd name="T46" fmla="*/ 129 w 146"/>
                <a:gd name="T47" fmla="*/ 4 h 68"/>
                <a:gd name="T48" fmla="*/ 123 w 146"/>
                <a:gd name="T49" fmla="*/ 2 h 68"/>
                <a:gd name="T50" fmla="*/ 115 w 146"/>
                <a:gd name="T51" fmla="*/ 1 h 68"/>
                <a:gd name="T52" fmla="*/ 106 w 146"/>
                <a:gd name="T53" fmla="*/ 0 h 68"/>
                <a:gd name="T54" fmla="*/ 96 w 146"/>
                <a:gd name="T55" fmla="*/ 0 h 68"/>
                <a:gd name="T56" fmla="*/ 86 w 146"/>
                <a:gd name="T57" fmla="*/ 1 h 68"/>
                <a:gd name="T58" fmla="*/ 75 w 146"/>
                <a:gd name="T59" fmla="*/ 2 h 68"/>
                <a:gd name="T60" fmla="*/ 62 w 146"/>
                <a:gd name="T61" fmla="*/ 4 h 68"/>
                <a:gd name="T62" fmla="*/ 49 w 146"/>
                <a:gd name="T63" fmla="*/ 7 h 68"/>
                <a:gd name="T64" fmla="*/ 36 w 146"/>
                <a:gd name="T65" fmla="*/ 10 h 68"/>
                <a:gd name="T66" fmla="*/ 33 w 146"/>
                <a:gd name="T67" fmla="*/ 11 h 68"/>
                <a:gd name="T68" fmla="*/ 31 w 146"/>
                <a:gd name="T69" fmla="*/ 12 h 68"/>
                <a:gd name="T70" fmla="*/ 28 w 146"/>
                <a:gd name="T71" fmla="*/ 12 h 68"/>
                <a:gd name="T72" fmla="*/ 25 w 146"/>
                <a:gd name="T73" fmla="*/ 13 h 68"/>
                <a:gd name="T74" fmla="*/ 23 w 146"/>
                <a:gd name="T75" fmla="*/ 14 h 68"/>
                <a:gd name="T76" fmla="*/ 21 w 146"/>
                <a:gd name="T77" fmla="*/ 14 h 68"/>
                <a:gd name="T78" fmla="*/ 18 w 146"/>
                <a:gd name="T79" fmla="*/ 15 h 68"/>
                <a:gd name="T80" fmla="*/ 16 w 146"/>
                <a:gd name="T81" fmla="*/ 16 h 68"/>
                <a:gd name="T82" fmla="*/ 14 w 146"/>
                <a:gd name="T83" fmla="*/ 16 h 68"/>
                <a:gd name="T84" fmla="*/ 12 w 146"/>
                <a:gd name="T85" fmla="*/ 17 h 68"/>
                <a:gd name="T86" fmla="*/ 9 w 146"/>
                <a:gd name="T87" fmla="*/ 18 h 68"/>
                <a:gd name="T88" fmla="*/ 7 w 146"/>
                <a:gd name="T89" fmla="*/ 19 h 68"/>
                <a:gd name="T90" fmla="*/ 5 w 146"/>
                <a:gd name="T91" fmla="*/ 20 h 68"/>
                <a:gd name="T92" fmla="*/ 3 w 146"/>
                <a:gd name="T93" fmla="*/ 20 h 68"/>
                <a:gd name="T94" fmla="*/ 1 w 146"/>
                <a:gd name="T95" fmla="*/ 21 h 68"/>
                <a:gd name="T96" fmla="*/ 0 w 146"/>
                <a:gd name="T97" fmla="*/ 22 h 68"/>
                <a:gd name="T98" fmla="*/ 99 w 146"/>
                <a:gd name="T9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" h="68">
                  <a:moveTo>
                    <a:pt x="99" y="68"/>
                  </a:moveTo>
                  <a:lnTo>
                    <a:pt x="103" y="66"/>
                  </a:lnTo>
                  <a:lnTo>
                    <a:pt x="107" y="63"/>
                  </a:lnTo>
                  <a:lnTo>
                    <a:pt x="111" y="61"/>
                  </a:lnTo>
                  <a:lnTo>
                    <a:pt x="115" y="58"/>
                  </a:lnTo>
                  <a:lnTo>
                    <a:pt x="118" y="56"/>
                  </a:lnTo>
                  <a:lnTo>
                    <a:pt x="122" y="53"/>
                  </a:lnTo>
                  <a:lnTo>
                    <a:pt x="125" y="51"/>
                  </a:lnTo>
                  <a:lnTo>
                    <a:pt x="128" y="48"/>
                  </a:lnTo>
                  <a:lnTo>
                    <a:pt x="131" y="46"/>
                  </a:lnTo>
                  <a:lnTo>
                    <a:pt x="133" y="43"/>
                  </a:lnTo>
                  <a:lnTo>
                    <a:pt x="136" y="41"/>
                  </a:lnTo>
                  <a:lnTo>
                    <a:pt x="138" y="39"/>
                  </a:lnTo>
                  <a:lnTo>
                    <a:pt x="140" y="36"/>
                  </a:lnTo>
                  <a:lnTo>
                    <a:pt x="141" y="34"/>
                  </a:lnTo>
                  <a:lnTo>
                    <a:pt x="143" y="32"/>
                  </a:lnTo>
                  <a:lnTo>
                    <a:pt x="144" y="29"/>
                  </a:lnTo>
                  <a:lnTo>
                    <a:pt x="145" y="24"/>
                  </a:lnTo>
                  <a:lnTo>
                    <a:pt x="146" y="20"/>
                  </a:lnTo>
                  <a:lnTo>
                    <a:pt x="145" y="16"/>
                  </a:lnTo>
                  <a:lnTo>
                    <a:pt x="143" y="12"/>
                  </a:lnTo>
                  <a:lnTo>
                    <a:pt x="139" y="9"/>
                  </a:lnTo>
                  <a:lnTo>
                    <a:pt x="135" y="6"/>
                  </a:lnTo>
                  <a:lnTo>
                    <a:pt x="129" y="4"/>
                  </a:lnTo>
                  <a:lnTo>
                    <a:pt x="123" y="2"/>
                  </a:lnTo>
                  <a:lnTo>
                    <a:pt x="115" y="1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5" y="2"/>
                  </a:lnTo>
                  <a:lnTo>
                    <a:pt x="62" y="4"/>
                  </a:lnTo>
                  <a:lnTo>
                    <a:pt x="49" y="7"/>
                  </a:lnTo>
                  <a:lnTo>
                    <a:pt x="36" y="10"/>
                  </a:lnTo>
                  <a:lnTo>
                    <a:pt x="33" y="11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8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99" y="68"/>
                  </a:lnTo>
                  <a:close/>
                </a:path>
              </a:pathLst>
            </a:custGeom>
            <a:solidFill>
              <a:srgbClr val="3D437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5" name="Freeform 1209"/>
            <p:cNvSpPr>
              <a:spLocks/>
            </p:cNvSpPr>
            <p:nvPr/>
          </p:nvSpPr>
          <p:spPr bwMode="auto">
            <a:xfrm>
              <a:off x="4862" y="3266"/>
              <a:ext cx="622" cy="306"/>
            </a:xfrm>
            <a:custGeom>
              <a:avLst/>
              <a:gdLst>
                <a:gd name="T0" fmla="*/ 102 w 155"/>
                <a:gd name="T1" fmla="*/ 70 h 70"/>
                <a:gd name="T2" fmla="*/ 106 w 155"/>
                <a:gd name="T3" fmla="*/ 68 h 70"/>
                <a:gd name="T4" fmla="*/ 111 w 155"/>
                <a:gd name="T5" fmla="*/ 65 h 70"/>
                <a:gd name="T6" fmla="*/ 115 w 155"/>
                <a:gd name="T7" fmla="*/ 62 h 70"/>
                <a:gd name="T8" fmla="*/ 120 w 155"/>
                <a:gd name="T9" fmla="*/ 60 h 70"/>
                <a:gd name="T10" fmla="*/ 124 w 155"/>
                <a:gd name="T11" fmla="*/ 58 h 70"/>
                <a:gd name="T12" fmla="*/ 128 w 155"/>
                <a:gd name="T13" fmla="*/ 55 h 70"/>
                <a:gd name="T14" fmla="*/ 132 w 155"/>
                <a:gd name="T15" fmla="*/ 53 h 70"/>
                <a:gd name="T16" fmla="*/ 135 w 155"/>
                <a:gd name="T17" fmla="*/ 50 h 70"/>
                <a:gd name="T18" fmla="*/ 138 w 155"/>
                <a:gd name="T19" fmla="*/ 48 h 70"/>
                <a:gd name="T20" fmla="*/ 141 w 155"/>
                <a:gd name="T21" fmla="*/ 45 h 70"/>
                <a:gd name="T22" fmla="*/ 144 w 155"/>
                <a:gd name="T23" fmla="*/ 43 h 70"/>
                <a:gd name="T24" fmla="*/ 147 w 155"/>
                <a:gd name="T25" fmla="*/ 40 h 70"/>
                <a:gd name="T26" fmla="*/ 149 w 155"/>
                <a:gd name="T27" fmla="*/ 38 h 70"/>
                <a:gd name="T28" fmla="*/ 151 w 155"/>
                <a:gd name="T29" fmla="*/ 35 h 70"/>
                <a:gd name="T30" fmla="*/ 152 w 155"/>
                <a:gd name="T31" fmla="*/ 33 h 70"/>
                <a:gd name="T32" fmla="*/ 153 w 155"/>
                <a:gd name="T33" fmla="*/ 31 h 70"/>
                <a:gd name="T34" fmla="*/ 155 w 155"/>
                <a:gd name="T35" fmla="*/ 25 h 70"/>
                <a:gd name="T36" fmla="*/ 155 w 155"/>
                <a:gd name="T37" fmla="*/ 21 h 70"/>
                <a:gd name="T38" fmla="*/ 154 w 155"/>
                <a:gd name="T39" fmla="*/ 17 h 70"/>
                <a:gd name="T40" fmla="*/ 151 w 155"/>
                <a:gd name="T41" fmla="*/ 13 h 70"/>
                <a:gd name="T42" fmla="*/ 148 w 155"/>
                <a:gd name="T43" fmla="*/ 9 h 70"/>
                <a:gd name="T44" fmla="*/ 143 w 155"/>
                <a:gd name="T45" fmla="*/ 6 h 70"/>
                <a:gd name="T46" fmla="*/ 137 w 155"/>
                <a:gd name="T47" fmla="*/ 4 h 70"/>
                <a:gd name="T48" fmla="*/ 130 w 155"/>
                <a:gd name="T49" fmla="*/ 2 h 70"/>
                <a:gd name="T50" fmla="*/ 122 w 155"/>
                <a:gd name="T51" fmla="*/ 1 h 70"/>
                <a:gd name="T52" fmla="*/ 112 w 155"/>
                <a:gd name="T53" fmla="*/ 0 h 70"/>
                <a:gd name="T54" fmla="*/ 102 w 155"/>
                <a:gd name="T55" fmla="*/ 0 h 70"/>
                <a:gd name="T56" fmla="*/ 91 w 155"/>
                <a:gd name="T57" fmla="*/ 0 h 70"/>
                <a:gd name="T58" fmla="*/ 79 w 155"/>
                <a:gd name="T59" fmla="*/ 1 h 70"/>
                <a:gd name="T60" fmla="*/ 67 w 155"/>
                <a:gd name="T61" fmla="*/ 3 h 70"/>
                <a:gd name="T62" fmla="*/ 54 w 155"/>
                <a:gd name="T63" fmla="*/ 6 h 70"/>
                <a:gd name="T64" fmla="*/ 40 w 155"/>
                <a:gd name="T65" fmla="*/ 9 h 70"/>
                <a:gd name="T66" fmla="*/ 37 w 155"/>
                <a:gd name="T67" fmla="*/ 10 h 70"/>
                <a:gd name="T68" fmla="*/ 34 w 155"/>
                <a:gd name="T69" fmla="*/ 11 h 70"/>
                <a:gd name="T70" fmla="*/ 31 w 155"/>
                <a:gd name="T71" fmla="*/ 12 h 70"/>
                <a:gd name="T72" fmla="*/ 29 w 155"/>
                <a:gd name="T73" fmla="*/ 12 h 70"/>
                <a:gd name="T74" fmla="*/ 26 w 155"/>
                <a:gd name="T75" fmla="*/ 13 h 70"/>
                <a:gd name="T76" fmla="*/ 23 w 155"/>
                <a:gd name="T77" fmla="*/ 14 h 70"/>
                <a:gd name="T78" fmla="*/ 21 w 155"/>
                <a:gd name="T79" fmla="*/ 15 h 70"/>
                <a:gd name="T80" fmla="*/ 18 w 155"/>
                <a:gd name="T81" fmla="*/ 16 h 70"/>
                <a:gd name="T82" fmla="*/ 16 w 155"/>
                <a:gd name="T83" fmla="*/ 17 h 70"/>
                <a:gd name="T84" fmla="*/ 13 w 155"/>
                <a:gd name="T85" fmla="*/ 18 h 70"/>
                <a:gd name="T86" fmla="*/ 11 w 155"/>
                <a:gd name="T87" fmla="*/ 18 h 70"/>
                <a:gd name="T88" fmla="*/ 9 w 155"/>
                <a:gd name="T89" fmla="*/ 19 h 70"/>
                <a:gd name="T90" fmla="*/ 7 w 155"/>
                <a:gd name="T91" fmla="*/ 20 h 70"/>
                <a:gd name="T92" fmla="*/ 4 w 155"/>
                <a:gd name="T93" fmla="*/ 21 h 70"/>
                <a:gd name="T94" fmla="*/ 2 w 155"/>
                <a:gd name="T95" fmla="*/ 22 h 70"/>
                <a:gd name="T96" fmla="*/ 0 w 155"/>
                <a:gd name="T97" fmla="*/ 23 h 70"/>
                <a:gd name="T98" fmla="*/ 102 w 155"/>
                <a:gd name="T9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5" h="70">
                  <a:moveTo>
                    <a:pt x="102" y="70"/>
                  </a:moveTo>
                  <a:lnTo>
                    <a:pt x="106" y="68"/>
                  </a:lnTo>
                  <a:lnTo>
                    <a:pt x="111" y="65"/>
                  </a:lnTo>
                  <a:lnTo>
                    <a:pt x="115" y="62"/>
                  </a:lnTo>
                  <a:lnTo>
                    <a:pt x="120" y="60"/>
                  </a:lnTo>
                  <a:lnTo>
                    <a:pt x="124" y="58"/>
                  </a:lnTo>
                  <a:lnTo>
                    <a:pt x="128" y="55"/>
                  </a:lnTo>
                  <a:lnTo>
                    <a:pt x="132" y="53"/>
                  </a:lnTo>
                  <a:lnTo>
                    <a:pt x="135" y="50"/>
                  </a:lnTo>
                  <a:lnTo>
                    <a:pt x="138" y="48"/>
                  </a:lnTo>
                  <a:lnTo>
                    <a:pt x="141" y="45"/>
                  </a:lnTo>
                  <a:lnTo>
                    <a:pt x="144" y="43"/>
                  </a:lnTo>
                  <a:lnTo>
                    <a:pt x="147" y="40"/>
                  </a:lnTo>
                  <a:lnTo>
                    <a:pt x="149" y="38"/>
                  </a:lnTo>
                  <a:lnTo>
                    <a:pt x="151" y="35"/>
                  </a:lnTo>
                  <a:lnTo>
                    <a:pt x="152" y="33"/>
                  </a:lnTo>
                  <a:lnTo>
                    <a:pt x="153" y="31"/>
                  </a:lnTo>
                  <a:lnTo>
                    <a:pt x="155" y="25"/>
                  </a:lnTo>
                  <a:lnTo>
                    <a:pt x="155" y="21"/>
                  </a:lnTo>
                  <a:lnTo>
                    <a:pt x="154" y="17"/>
                  </a:lnTo>
                  <a:lnTo>
                    <a:pt x="151" y="13"/>
                  </a:lnTo>
                  <a:lnTo>
                    <a:pt x="148" y="9"/>
                  </a:lnTo>
                  <a:lnTo>
                    <a:pt x="143" y="6"/>
                  </a:lnTo>
                  <a:lnTo>
                    <a:pt x="137" y="4"/>
                  </a:lnTo>
                  <a:lnTo>
                    <a:pt x="130" y="2"/>
                  </a:lnTo>
                  <a:lnTo>
                    <a:pt x="122" y="1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3"/>
                  </a:lnTo>
                  <a:lnTo>
                    <a:pt x="54" y="6"/>
                  </a:lnTo>
                  <a:lnTo>
                    <a:pt x="40" y="9"/>
                  </a:lnTo>
                  <a:lnTo>
                    <a:pt x="37" y="10"/>
                  </a:lnTo>
                  <a:lnTo>
                    <a:pt x="34" y="11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6" y="13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8" y="16"/>
                  </a:lnTo>
                  <a:lnTo>
                    <a:pt x="16" y="17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4" y="21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102" y="70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6" name="Freeform 1210"/>
            <p:cNvSpPr>
              <a:spLocks/>
            </p:cNvSpPr>
            <p:nvPr/>
          </p:nvSpPr>
          <p:spPr bwMode="auto">
            <a:xfrm>
              <a:off x="4862" y="3266"/>
              <a:ext cx="618" cy="306"/>
            </a:xfrm>
            <a:custGeom>
              <a:avLst/>
              <a:gdLst>
                <a:gd name="T0" fmla="*/ 101 w 154"/>
                <a:gd name="T1" fmla="*/ 70 h 70"/>
                <a:gd name="T2" fmla="*/ 106 w 154"/>
                <a:gd name="T3" fmla="*/ 67 h 70"/>
                <a:gd name="T4" fmla="*/ 110 w 154"/>
                <a:gd name="T5" fmla="*/ 65 h 70"/>
                <a:gd name="T6" fmla="*/ 115 w 154"/>
                <a:gd name="T7" fmla="*/ 62 h 70"/>
                <a:gd name="T8" fmla="*/ 119 w 154"/>
                <a:gd name="T9" fmla="*/ 60 h 70"/>
                <a:gd name="T10" fmla="*/ 123 w 154"/>
                <a:gd name="T11" fmla="*/ 57 h 70"/>
                <a:gd name="T12" fmla="*/ 127 w 154"/>
                <a:gd name="T13" fmla="*/ 55 h 70"/>
                <a:gd name="T14" fmla="*/ 131 w 154"/>
                <a:gd name="T15" fmla="*/ 52 h 70"/>
                <a:gd name="T16" fmla="*/ 134 w 154"/>
                <a:gd name="T17" fmla="*/ 50 h 70"/>
                <a:gd name="T18" fmla="*/ 138 w 154"/>
                <a:gd name="T19" fmla="*/ 47 h 70"/>
                <a:gd name="T20" fmla="*/ 141 w 154"/>
                <a:gd name="T21" fmla="*/ 45 h 70"/>
                <a:gd name="T22" fmla="*/ 143 w 154"/>
                <a:gd name="T23" fmla="*/ 42 h 70"/>
                <a:gd name="T24" fmla="*/ 146 w 154"/>
                <a:gd name="T25" fmla="*/ 40 h 70"/>
                <a:gd name="T26" fmla="*/ 148 w 154"/>
                <a:gd name="T27" fmla="*/ 37 h 70"/>
                <a:gd name="T28" fmla="*/ 150 w 154"/>
                <a:gd name="T29" fmla="*/ 35 h 70"/>
                <a:gd name="T30" fmla="*/ 151 w 154"/>
                <a:gd name="T31" fmla="*/ 33 h 70"/>
                <a:gd name="T32" fmla="*/ 153 w 154"/>
                <a:gd name="T33" fmla="*/ 30 h 70"/>
                <a:gd name="T34" fmla="*/ 154 w 154"/>
                <a:gd name="T35" fmla="*/ 25 h 70"/>
                <a:gd name="T36" fmla="*/ 154 w 154"/>
                <a:gd name="T37" fmla="*/ 21 h 70"/>
                <a:gd name="T38" fmla="*/ 153 w 154"/>
                <a:gd name="T39" fmla="*/ 17 h 70"/>
                <a:gd name="T40" fmla="*/ 151 w 154"/>
                <a:gd name="T41" fmla="*/ 13 h 70"/>
                <a:gd name="T42" fmla="*/ 147 w 154"/>
                <a:gd name="T43" fmla="*/ 9 h 70"/>
                <a:gd name="T44" fmla="*/ 142 w 154"/>
                <a:gd name="T45" fmla="*/ 6 h 70"/>
                <a:gd name="T46" fmla="*/ 136 w 154"/>
                <a:gd name="T47" fmla="*/ 4 h 70"/>
                <a:gd name="T48" fmla="*/ 129 w 154"/>
                <a:gd name="T49" fmla="*/ 2 h 70"/>
                <a:gd name="T50" fmla="*/ 121 w 154"/>
                <a:gd name="T51" fmla="*/ 1 h 70"/>
                <a:gd name="T52" fmla="*/ 112 w 154"/>
                <a:gd name="T53" fmla="*/ 0 h 70"/>
                <a:gd name="T54" fmla="*/ 102 w 154"/>
                <a:gd name="T55" fmla="*/ 0 h 70"/>
                <a:gd name="T56" fmla="*/ 91 w 154"/>
                <a:gd name="T57" fmla="*/ 0 h 70"/>
                <a:gd name="T58" fmla="*/ 79 w 154"/>
                <a:gd name="T59" fmla="*/ 1 h 70"/>
                <a:gd name="T60" fmla="*/ 67 w 154"/>
                <a:gd name="T61" fmla="*/ 3 h 70"/>
                <a:gd name="T62" fmla="*/ 54 w 154"/>
                <a:gd name="T63" fmla="*/ 6 h 70"/>
                <a:gd name="T64" fmla="*/ 40 w 154"/>
                <a:gd name="T65" fmla="*/ 9 h 70"/>
                <a:gd name="T66" fmla="*/ 37 w 154"/>
                <a:gd name="T67" fmla="*/ 10 h 70"/>
                <a:gd name="T68" fmla="*/ 34 w 154"/>
                <a:gd name="T69" fmla="*/ 11 h 70"/>
                <a:gd name="T70" fmla="*/ 31 w 154"/>
                <a:gd name="T71" fmla="*/ 12 h 70"/>
                <a:gd name="T72" fmla="*/ 29 w 154"/>
                <a:gd name="T73" fmla="*/ 12 h 70"/>
                <a:gd name="T74" fmla="*/ 26 w 154"/>
                <a:gd name="T75" fmla="*/ 13 h 70"/>
                <a:gd name="T76" fmla="*/ 23 w 154"/>
                <a:gd name="T77" fmla="*/ 14 h 70"/>
                <a:gd name="T78" fmla="*/ 21 w 154"/>
                <a:gd name="T79" fmla="*/ 15 h 70"/>
                <a:gd name="T80" fmla="*/ 18 w 154"/>
                <a:gd name="T81" fmla="*/ 16 h 70"/>
                <a:gd name="T82" fmla="*/ 16 w 154"/>
                <a:gd name="T83" fmla="*/ 17 h 70"/>
                <a:gd name="T84" fmla="*/ 13 w 154"/>
                <a:gd name="T85" fmla="*/ 18 h 70"/>
                <a:gd name="T86" fmla="*/ 11 w 154"/>
                <a:gd name="T87" fmla="*/ 18 h 70"/>
                <a:gd name="T88" fmla="*/ 9 w 154"/>
                <a:gd name="T89" fmla="*/ 19 h 70"/>
                <a:gd name="T90" fmla="*/ 7 w 154"/>
                <a:gd name="T91" fmla="*/ 20 h 70"/>
                <a:gd name="T92" fmla="*/ 4 w 154"/>
                <a:gd name="T93" fmla="*/ 21 h 70"/>
                <a:gd name="T94" fmla="*/ 2 w 154"/>
                <a:gd name="T95" fmla="*/ 22 h 70"/>
                <a:gd name="T96" fmla="*/ 0 w 154"/>
                <a:gd name="T97" fmla="*/ 23 h 70"/>
                <a:gd name="T98" fmla="*/ 101 w 154"/>
                <a:gd name="T9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" h="70">
                  <a:moveTo>
                    <a:pt x="101" y="70"/>
                  </a:moveTo>
                  <a:lnTo>
                    <a:pt x="106" y="67"/>
                  </a:lnTo>
                  <a:lnTo>
                    <a:pt x="110" y="65"/>
                  </a:lnTo>
                  <a:lnTo>
                    <a:pt x="115" y="62"/>
                  </a:lnTo>
                  <a:lnTo>
                    <a:pt x="119" y="60"/>
                  </a:lnTo>
                  <a:lnTo>
                    <a:pt x="123" y="57"/>
                  </a:lnTo>
                  <a:lnTo>
                    <a:pt x="127" y="55"/>
                  </a:lnTo>
                  <a:lnTo>
                    <a:pt x="131" y="52"/>
                  </a:lnTo>
                  <a:lnTo>
                    <a:pt x="134" y="50"/>
                  </a:lnTo>
                  <a:lnTo>
                    <a:pt x="138" y="47"/>
                  </a:lnTo>
                  <a:lnTo>
                    <a:pt x="141" y="45"/>
                  </a:lnTo>
                  <a:lnTo>
                    <a:pt x="143" y="42"/>
                  </a:lnTo>
                  <a:lnTo>
                    <a:pt x="146" y="40"/>
                  </a:lnTo>
                  <a:lnTo>
                    <a:pt x="148" y="37"/>
                  </a:lnTo>
                  <a:lnTo>
                    <a:pt x="150" y="35"/>
                  </a:lnTo>
                  <a:lnTo>
                    <a:pt x="151" y="33"/>
                  </a:lnTo>
                  <a:lnTo>
                    <a:pt x="153" y="30"/>
                  </a:lnTo>
                  <a:lnTo>
                    <a:pt x="154" y="25"/>
                  </a:lnTo>
                  <a:lnTo>
                    <a:pt x="154" y="21"/>
                  </a:lnTo>
                  <a:lnTo>
                    <a:pt x="153" y="17"/>
                  </a:lnTo>
                  <a:lnTo>
                    <a:pt x="151" y="13"/>
                  </a:lnTo>
                  <a:lnTo>
                    <a:pt x="147" y="9"/>
                  </a:lnTo>
                  <a:lnTo>
                    <a:pt x="142" y="6"/>
                  </a:lnTo>
                  <a:lnTo>
                    <a:pt x="136" y="4"/>
                  </a:lnTo>
                  <a:lnTo>
                    <a:pt x="129" y="2"/>
                  </a:lnTo>
                  <a:lnTo>
                    <a:pt x="121" y="1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3"/>
                  </a:lnTo>
                  <a:lnTo>
                    <a:pt x="54" y="6"/>
                  </a:lnTo>
                  <a:lnTo>
                    <a:pt x="40" y="9"/>
                  </a:lnTo>
                  <a:lnTo>
                    <a:pt x="37" y="10"/>
                  </a:lnTo>
                  <a:lnTo>
                    <a:pt x="34" y="11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6" y="13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8" y="16"/>
                  </a:lnTo>
                  <a:lnTo>
                    <a:pt x="16" y="17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4" y="21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101" y="70"/>
                  </a:lnTo>
                  <a:close/>
                </a:path>
              </a:pathLst>
            </a:custGeom>
            <a:solidFill>
              <a:srgbClr val="41286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7" name="Freeform 1211"/>
            <p:cNvSpPr>
              <a:spLocks/>
            </p:cNvSpPr>
            <p:nvPr/>
          </p:nvSpPr>
          <p:spPr bwMode="auto">
            <a:xfrm>
              <a:off x="4862" y="3266"/>
              <a:ext cx="614" cy="302"/>
            </a:xfrm>
            <a:custGeom>
              <a:avLst/>
              <a:gdLst>
                <a:gd name="T0" fmla="*/ 100 w 153"/>
                <a:gd name="T1" fmla="*/ 69 h 69"/>
                <a:gd name="T2" fmla="*/ 105 w 153"/>
                <a:gd name="T3" fmla="*/ 67 h 69"/>
                <a:gd name="T4" fmla="*/ 110 w 153"/>
                <a:gd name="T5" fmla="*/ 64 h 69"/>
                <a:gd name="T6" fmla="*/ 114 w 153"/>
                <a:gd name="T7" fmla="*/ 62 h 69"/>
                <a:gd name="T8" fmla="*/ 119 w 153"/>
                <a:gd name="T9" fmla="*/ 59 h 69"/>
                <a:gd name="T10" fmla="*/ 123 w 153"/>
                <a:gd name="T11" fmla="*/ 57 h 69"/>
                <a:gd name="T12" fmla="*/ 126 w 153"/>
                <a:gd name="T13" fmla="*/ 54 h 69"/>
                <a:gd name="T14" fmla="*/ 130 w 153"/>
                <a:gd name="T15" fmla="*/ 52 h 69"/>
                <a:gd name="T16" fmla="*/ 134 w 153"/>
                <a:gd name="T17" fmla="*/ 50 h 69"/>
                <a:gd name="T18" fmla="*/ 137 w 153"/>
                <a:gd name="T19" fmla="*/ 47 h 69"/>
                <a:gd name="T20" fmla="*/ 140 w 153"/>
                <a:gd name="T21" fmla="*/ 45 h 69"/>
                <a:gd name="T22" fmla="*/ 142 w 153"/>
                <a:gd name="T23" fmla="*/ 42 h 69"/>
                <a:gd name="T24" fmla="*/ 145 w 153"/>
                <a:gd name="T25" fmla="*/ 40 h 69"/>
                <a:gd name="T26" fmla="*/ 147 w 153"/>
                <a:gd name="T27" fmla="*/ 37 h 69"/>
                <a:gd name="T28" fmla="*/ 149 w 153"/>
                <a:gd name="T29" fmla="*/ 35 h 69"/>
                <a:gd name="T30" fmla="*/ 150 w 153"/>
                <a:gd name="T31" fmla="*/ 32 h 69"/>
                <a:gd name="T32" fmla="*/ 152 w 153"/>
                <a:gd name="T33" fmla="*/ 30 h 69"/>
                <a:gd name="T34" fmla="*/ 153 w 153"/>
                <a:gd name="T35" fmla="*/ 25 h 69"/>
                <a:gd name="T36" fmla="*/ 153 w 153"/>
                <a:gd name="T37" fmla="*/ 21 h 69"/>
                <a:gd name="T38" fmla="*/ 152 w 153"/>
                <a:gd name="T39" fmla="*/ 16 h 69"/>
                <a:gd name="T40" fmla="*/ 150 w 153"/>
                <a:gd name="T41" fmla="*/ 13 h 69"/>
                <a:gd name="T42" fmla="*/ 146 w 153"/>
                <a:gd name="T43" fmla="*/ 9 h 69"/>
                <a:gd name="T44" fmla="*/ 141 w 153"/>
                <a:gd name="T45" fmla="*/ 6 h 69"/>
                <a:gd name="T46" fmla="*/ 135 w 153"/>
                <a:gd name="T47" fmla="*/ 4 h 69"/>
                <a:gd name="T48" fmla="*/ 128 w 153"/>
                <a:gd name="T49" fmla="*/ 2 h 69"/>
                <a:gd name="T50" fmla="*/ 120 w 153"/>
                <a:gd name="T51" fmla="*/ 0 h 69"/>
                <a:gd name="T52" fmla="*/ 111 w 153"/>
                <a:gd name="T53" fmla="*/ 0 h 69"/>
                <a:gd name="T54" fmla="*/ 101 w 153"/>
                <a:gd name="T55" fmla="*/ 0 h 69"/>
                <a:gd name="T56" fmla="*/ 90 w 153"/>
                <a:gd name="T57" fmla="*/ 0 h 69"/>
                <a:gd name="T58" fmla="*/ 79 w 153"/>
                <a:gd name="T59" fmla="*/ 1 h 69"/>
                <a:gd name="T60" fmla="*/ 66 w 153"/>
                <a:gd name="T61" fmla="*/ 3 h 69"/>
                <a:gd name="T62" fmla="*/ 53 w 153"/>
                <a:gd name="T63" fmla="*/ 6 h 69"/>
                <a:gd name="T64" fmla="*/ 40 w 153"/>
                <a:gd name="T65" fmla="*/ 9 h 69"/>
                <a:gd name="T66" fmla="*/ 37 w 153"/>
                <a:gd name="T67" fmla="*/ 10 h 69"/>
                <a:gd name="T68" fmla="*/ 34 w 153"/>
                <a:gd name="T69" fmla="*/ 11 h 69"/>
                <a:gd name="T70" fmla="*/ 31 w 153"/>
                <a:gd name="T71" fmla="*/ 11 h 69"/>
                <a:gd name="T72" fmla="*/ 28 w 153"/>
                <a:gd name="T73" fmla="*/ 12 h 69"/>
                <a:gd name="T74" fmla="*/ 26 w 153"/>
                <a:gd name="T75" fmla="*/ 13 h 69"/>
                <a:gd name="T76" fmla="*/ 23 w 153"/>
                <a:gd name="T77" fmla="*/ 14 h 69"/>
                <a:gd name="T78" fmla="*/ 21 w 153"/>
                <a:gd name="T79" fmla="*/ 15 h 69"/>
                <a:gd name="T80" fmla="*/ 18 w 153"/>
                <a:gd name="T81" fmla="*/ 16 h 69"/>
                <a:gd name="T82" fmla="*/ 16 w 153"/>
                <a:gd name="T83" fmla="*/ 17 h 69"/>
                <a:gd name="T84" fmla="*/ 13 w 153"/>
                <a:gd name="T85" fmla="*/ 17 h 69"/>
                <a:gd name="T86" fmla="*/ 11 w 153"/>
                <a:gd name="T87" fmla="*/ 18 h 69"/>
                <a:gd name="T88" fmla="*/ 9 w 153"/>
                <a:gd name="T89" fmla="*/ 19 h 69"/>
                <a:gd name="T90" fmla="*/ 7 w 153"/>
                <a:gd name="T91" fmla="*/ 20 h 69"/>
                <a:gd name="T92" fmla="*/ 4 w 153"/>
                <a:gd name="T93" fmla="*/ 21 h 69"/>
                <a:gd name="T94" fmla="*/ 2 w 153"/>
                <a:gd name="T95" fmla="*/ 22 h 69"/>
                <a:gd name="T96" fmla="*/ 0 w 153"/>
                <a:gd name="T97" fmla="*/ 23 h 69"/>
                <a:gd name="T98" fmla="*/ 100 w 153"/>
                <a:gd name="T9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" h="69">
                  <a:moveTo>
                    <a:pt x="100" y="69"/>
                  </a:moveTo>
                  <a:lnTo>
                    <a:pt x="105" y="67"/>
                  </a:lnTo>
                  <a:lnTo>
                    <a:pt x="110" y="64"/>
                  </a:lnTo>
                  <a:lnTo>
                    <a:pt x="114" y="62"/>
                  </a:lnTo>
                  <a:lnTo>
                    <a:pt x="119" y="59"/>
                  </a:lnTo>
                  <a:lnTo>
                    <a:pt x="123" y="57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0"/>
                  </a:lnTo>
                  <a:lnTo>
                    <a:pt x="137" y="47"/>
                  </a:lnTo>
                  <a:lnTo>
                    <a:pt x="140" y="45"/>
                  </a:lnTo>
                  <a:lnTo>
                    <a:pt x="142" y="42"/>
                  </a:lnTo>
                  <a:lnTo>
                    <a:pt x="145" y="40"/>
                  </a:lnTo>
                  <a:lnTo>
                    <a:pt x="147" y="37"/>
                  </a:lnTo>
                  <a:lnTo>
                    <a:pt x="149" y="35"/>
                  </a:lnTo>
                  <a:lnTo>
                    <a:pt x="150" y="32"/>
                  </a:lnTo>
                  <a:lnTo>
                    <a:pt x="152" y="30"/>
                  </a:lnTo>
                  <a:lnTo>
                    <a:pt x="153" y="25"/>
                  </a:lnTo>
                  <a:lnTo>
                    <a:pt x="153" y="21"/>
                  </a:lnTo>
                  <a:lnTo>
                    <a:pt x="152" y="16"/>
                  </a:lnTo>
                  <a:lnTo>
                    <a:pt x="150" y="13"/>
                  </a:lnTo>
                  <a:lnTo>
                    <a:pt x="146" y="9"/>
                  </a:lnTo>
                  <a:lnTo>
                    <a:pt x="141" y="6"/>
                  </a:lnTo>
                  <a:lnTo>
                    <a:pt x="135" y="4"/>
                  </a:lnTo>
                  <a:lnTo>
                    <a:pt x="128" y="2"/>
                  </a:lnTo>
                  <a:lnTo>
                    <a:pt x="120" y="0"/>
                  </a:lnTo>
                  <a:lnTo>
                    <a:pt x="11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9" y="1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40" y="9"/>
                  </a:lnTo>
                  <a:lnTo>
                    <a:pt x="37" y="10"/>
                  </a:lnTo>
                  <a:lnTo>
                    <a:pt x="34" y="11"/>
                  </a:lnTo>
                  <a:lnTo>
                    <a:pt x="31" y="11"/>
                  </a:lnTo>
                  <a:lnTo>
                    <a:pt x="28" y="12"/>
                  </a:lnTo>
                  <a:lnTo>
                    <a:pt x="26" y="13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8" y="16"/>
                  </a:lnTo>
                  <a:lnTo>
                    <a:pt x="16" y="17"/>
                  </a:lnTo>
                  <a:lnTo>
                    <a:pt x="13" y="17"/>
                  </a:lnTo>
                  <a:lnTo>
                    <a:pt x="11" y="18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4" y="21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100" y="69"/>
                  </a:lnTo>
                  <a:close/>
                </a:path>
              </a:pathLst>
            </a:custGeom>
            <a:solidFill>
              <a:srgbClr val="3F468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8" name="Freeform 1212"/>
            <p:cNvSpPr>
              <a:spLocks/>
            </p:cNvSpPr>
            <p:nvPr/>
          </p:nvSpPr>
          <p:spPr bwMode="auto">
            <a:xfrm>
              <a:off x="4842" y="3248"/>
              <a:ext cx="642" cy="315"/>
            </a:xfrm>
            <a:custGeom>
              <a:avLst/>
              <a:gdLst>
                <a:gd name="T0" fmla="*/ 102 w 160"/>
                <a:gd name="T1" fmla="*/ 72 h 72"/>
                <a:gd name="T2" fmla="*/ 107 w 160"/>
                <a:gd name="T3" fmla="*/ 69 h 72"/>
                <a:gd name="T4" fmla="*/ 112 w 160"/>
                <a:gd name="T5" fmla="*/ 67 h 72"/>
                <a:gd name="T6" fmla="*/ 117 w 160"/>
                <a:gd name="T7" fmla="*/ 64 h 72"/>
                <a:gd name="T8" fmla="*/ 122 w 160"/>
                <a:gd name="T9" fmla="*/ 62 h 72"/>
                <a:gd name="T10" fmla="*/ 126 w 160"/>
                <a:gd name="T11" fmla="*/ 59 h 72"/>
                <a:gd name="T12" fmla="*/ 131 w 160"/>
                <a:gd name="T13" fmla="*/ 57 h 72"/>
                <a:gd name="T14" fmla="*/ 135 w 160"/>
                <a:gd name="T15" fmla="*/ 54 h 72"/>
                <a:gd name="T16" fmla="*/ 139 w 160"/>
                <a:gd name="T17" fmla="*/ 52 h 72"/>
                <a:gd name="T18" fmla="*/ 142 w 160"/>
                <a:gd name="T19" fmla="*/ 49 h 72"/>
                <a:gd name="T20" fmla="*/ 145 w 160"/>
                <a:gd name="T21" fmla="*/ 47 h 72"/>
                <a:gd name="T22" fmla="*/ 149 w 160"/>
                <a:gd name="T23" fmla="*/ 44 h 72"/>
                <a:gd name="T24" fmla="*/ 151 w 160"/>
                <a:gd name="T25" fmla="*/ 42 h 72"/>
                <a:gd name="T26" fmla="*/ 154 w 160"/>
                <a:gd name="T27" fmla="*/ 39 h 72"/>
                <a:gd name="T28" fmla="*/ 156 w 160"/>
                <a:gd name="T29" fmla="*/ 37 h 72"/>
                <a:gd name="T30" fmla="*/ 157 w 160"/>
                <a:gd name="T31" fmla="*/ 34 h 72"/>
                <a:gd name="T32" fmla="*/ 159 w 160"/>
                <a:gd name="T33" fmla="*/ 32 h 72"/>
                <a:gd name="T34" fmla="*/ 160 w 160"/>
                <a:gd name="T35" fmla="*/ 27 h 72"/>
                <a:gd name="T36" fmla="*/ 160 w 160"/>
                <a:gd name="T37" fmla="*/ 22 h 72"/>
                <a:gd name="T38" fmla="*/ 159 w 160"/>
                <a:gd name="T39" fmla="*/ 18 h 72"/>
                <a:gd name="T40" fmla="*/ 156 w 160"/>
                <a:gd name="T41" fmla="*/ 14 h 72"/>
                <a:gd name="T42" fmla="*/ 152 w 160"/>
                <a:gd name="T43" fmla="*/ 10 h 72"/>
                <a:gd name="T44" fmla="*/ 147 w 160"/>
                <a:gd name="T45" fmla="*/ 7 h 72"/>
                <a:gd name="T46" fmla="*/ 141 w 160"/>
                <a:gd name="T47" fmla="*/ 4 h 72"/>
                <a:gd name="T48" fmla="*/ 133 w 160"/>
                <a:gd name="T49" fmla="*/ 2 h 72"/>
                <a:gd name="T50" fmla="*/ 125 w 160"/>
                <a:gd name="T51" fmla="*/ 1 h 72"/>
                <a:gd name="T52" fmla="*/ 115 w 160"/>
                <a:gd name="T53" fmla="*/ 0 h 72"/>
                <a:gd name="T54" fmla="*/ 105 w 160"/>
                <a:gd name="T55" fmla="*/ 0 h 72"/>
                <a:gd name="T56" fmla="*/ 94 w 160"/>
                <a:gd name="T57" fmla="*/ 0 h 72"/>
                <a:gd name="T58" fmla="*/ 82 w 160"/>
                <a:gd name="T59" fmla="*/ 1 h 72"/>
                <a:gd name="T60" fmla="*/ 69 w 160"/>
                <a:gd name="T61" fmla="*/ 3 h 72"/>
                <a:gd name="T62" fmla="*/ 56 w 160"/>
                <a:gd name="T63" fmla="*/ 5 h 72"/>
                <a:gd name="T64" fmla="*/ 42 w 160"/>
                <a:gd name="T65" fmla="*/ 9 h 72"/>
                <a:gd name="T66" fmla="*/ 39 w 160"/>
                <a:gd name="T67" fmla="*/ 10 h 72"/>
                <a:gd name="T68" fmla="*/ 35 w 160"/>
                <a:gd name="T69" fmla="*/ 11 h 72"/>
                <a:gd name="T70" fmla="*/ 32 w 160"/>
                <a:gd name="T71" fmla="*/ 11 h 72"/>
                <a:gd name="T72" fmla="*/ 29 w 160"/>
                <a:gd name="T73" fmla="*/ 13 h 72"/>
                <a:gd name="T74" fmla="*/ 26 w 160"/>
                <a:gd name="T75" fmla="*/ 13 h 72"/>
                <a:gd name="T76" fmla="*/ 24 w 160"/>
                <a:gd name="T77" fmla="*/ 14 h 72"/>
                <a:gd name="T78" fmla="*/ 21 w 160"/>
                <a:gd name="T79" fmla="*/ 15 h 72"/>
                <a:gd name="T80" fmla="*/ 18 w 160"/>
                <a:gd name="T81" fmla="*/ 16 h 72"/>
                <a:gd name="T82" fmla="*/ 16 w 160"/>
                <a:gd name="T83" fmla="*/ 17 h 72"/>
                <a:gd name="T84" fmla="*/ 13 w 160"/>
                <a:gd name="T85" fmla="*/ 18 h 72"/>
                <a:gd name="T86" fmla="*/ 11 w 160"/>
                <a:gd name="T87" fmla="*/ 19 h 72"/>
                <a:gd name="T88" fmla="*/ 8 w 160"/>
                <a:gd name="T89" fmla="*/ 20 h 72"/>
                <a:gd name="T90" fmla="*/ 6 w 160"/>
                <a:gd name="T91" fmla="*/ 21 h 72"/>
                <a:gd name="T92" fmla="*/ 4 w 160"/>
                <a:gd name="T93" fmla="*/ 22 h 72"/>
                <a:gd name="T94" fmla="*/ 2 w 160"/>
                <a:gd name="T95" fmla="*/ 23 h 72"/>
                <a:gd name="T96" fmla="*/ 0 w 160"/>
                <a:gd name="T97" fmla="*/ 24 h 72"/>
                <a:gd name="T98" fmla="*/ 102 w 160"/>
                <a:gd name="T9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72">
                  <a:moveTo>
                    <a:pt x="102" y="72"/>
                  </a:moveTo>
                  <a:lnTo>
                    <a:pt x="107" y="69"/>
                  </a:lnTo>
                  <a:lnTo>
                    <a:pt x="112" y="67"/>
                  </a:lnTo>
                  <a:lnTo>
                    <a:pt x="117" y="64"/>
                  </a:lnTo>
                  <a:lnTo>
                    <a:pt x="122" y="62"/>
                  </a:lnTo>
                  <a:lnTo>
                    <a:pt x="126" y="59"/>
                  </a:lnTo>
                  <a:lnTo>
                    <a:pt x="131" y="57"/>
                  </a:lnTo>
                  <a:lnTo>
                    <a:pt x="135" y="54"/>
                  </a:lnTo>
                  <a:lnTo>
                    <a:pt x="139" y="52"/>
                  </a:lnTo>
                  <a:lnTo>
                    <a:pt x="142" y="49"/>
                  </a:lnTo>
                  <a:lnTo>
                    <a:pt x="145" y="47"/>
                  </a:lnTo>
                  <a:lnTo>
                    <a:pt x="149" y="44"/>
                  </a:lnTo>
                  <a:lnTo>
                    <a:pt x="151" y="42"/>
                  </a:lnTo>
                  <a:lnTo>
                    <a:pt x="154" y="39"/>
                  </a:lnTo>
                  <a:lnTo>
                    <a:pt x="156" y="37"/>
                  </a:lnTo>
                  <a:lnTo>
                    <a:pt x="157" y="34"/>
                  </a:lnTo>
                  <a:lnTo>
                    <a:pt x="159" y="32"/>
                  </a:lnTo>
                  <a:lnTo>
                    <a:pt x="160" y="27"/>
                  </a:lnTo>
                  <a:lnTo>
                    <a:pt x="160" y="22"/>
                  </a:lnTo>
                  <a:lnTo>
                    <a:pt x="159" y="18"/>
                  </a:lnTo>
                  <a:lnTo>
                    <a:pt x="156" y="14"/>
                  </a:lnTo>
                  <a:lnTo>
                    <a:pt x="152" y="10"/>
                  </a:lnTo>
                  <a:lnTo>
                    <a:pt x="147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1"/>
                  </a:lnTo>
                  <a:lnTo>
                    <a:pt x="115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1"/>
                  </a:lnTo>
                  <a:lnTo>
                    <a:pt x="69" y="3"/>
                  </a:lnTo>
                  <a:lnTo>
                    <a:pt x="56" y="5"/>
                  </a:lnTo>
                  <a:lnTo>
                    <a:pt x="42" y="9"/>
                  </a:lnTo>
                  <a:lnTo>
                    <a:pt x="39" y="10"/>
                  </a:lnTo>
                  <a:lnTo>
                    <a:pt x="35" y="11"/>
                  </a:lnTo>
                  <a:lnTo>
                    <a:pt x="32" y="11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4" y="14"/>
                  </a:lnTo>
                  <a:lnTo>
                    <a:pt x="21" y="15"/>
                  </a:lnTo>
                  <a:lnTo>
                    <a:pt x="18" y="16"/>
                  </a:lnTo>
                  <a:lnTo>
                    <a:pt x="16" y="17"/>
                  </a:lnTo>
                  <a:lnTo>
                    <a:pt x="13" y="18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102" y="72"/>
                  </a:lnTo>
                  <a:close/>
                </a:path>
              </a:pathLst>
            </a:custGeom>
            <a:solidFill>
              <a:srgbClr val="434D8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9" name="Freeform 1213"/>
            <p:cNvSpPr>
              <a:spLocks/>
            </p:cNvSpPr>
            <p:nvPr/>
          </p:nvSpPr>
          <p:spPr bwMode="auto">
            <a:xfrm>
              <a:off x="4822" y="3231"/>
              <a:ext cx="662" cy="324"/>
            </a:xfrm>
            <a:custGeom>
              <a:avLst/>
              <a:gdLst>
                <a:gd name="T0" fmla="*/ 103 w 165"/>
                <a:gd name="T1" fmla="*/ 74 h 74"/>
                <a:gd name="T2" fmla="*/ 108 w 165"/>
                <a:gd name="T3" fmla="*/ 72 h 74"/>
                <a:gd name="T4" fmla="*/ 114 w 165"/>
                <a:gd name="T5" fmla="*/ 69 h 74"/>
                <a:gd name="T6" fmla="*/ 119 w 165"/>
                <a:gd name="T7" fmla="*/ 66 h 74"/>
                <a:gd name="T8" fmla="*/ 124 w 165"/>
                <a:gd name="T9" fmla="*/ 64 h 74"/>
                <a:gd name="T10" fmla="*/ 129 w 165"/>
                <a:gd name="T11" fmla="*/ 61 h 74"/>
                <a:gd name="T12" fmla="*/ 134 w 165"/>
                <a:gd name="T13" fmla="*/ 59 h 74"/>
                <a:gd name="T14" fmla="*/ 138 w 165"/>
                <a:gd name="T15" fmla="*/ 56 h 74"/>
                <a:gd name="T16" fmla="*/ 142 w 165"/>
                <a:gd name="T17" fmla="*/ 54 h 74"/>
                <a:gd name="T18" fmla="*/ 146 w 165"/>
                <a:gd name="T19" fmla="*/ 51 h 74"/>
                <a:gd name="T20" fmla="*/ 150 w 165"/>
                <a:gd name="T21" fmla="*/ 49 h 74"/>
                <a:gd name="T22" fmla="*/ 153 w 165"/>
                <a:gd name="T23" fmla="*/ 46 h 74"/>
                <a:gd name="T24" fmla="*/ 156 w 165"/>
                <a:gd name="T25" fmla="*/ 44 h 74"/>
                <a:gd name="T26" fmla="*/ 158 w 165"/>
                <a:gd name="T27" fmla="*/ 41 h 74"/>
                <a:gd name="T28" fmla="*/ 161 w 165"/>
                <a:gd name="T29" fmla="*/ 38 h 74"/>
                <a:gd name="T30" fmla="*/ 162 w 165"/>
                <a:gd name="T31" fmla="*/ 36 h 74"/>
                <a:gd name="T32" fmla="*/ 164 w 165"/>
                <a:gd name="T33" fmla="*/ 33 h 74"/>
                <a:gd name="T34" fmla="*/ 165 w 165"/>
                <a:gd name="T35" fmla="*/ 28 h 74"/>
                <a:gd name="T36" fmla="*/ 165 w 165"/>
                <a:gd name="T37" fmla="*/ 24 h 74"/>
                <a:gd name="T38" fmla="*/ 163 w 165"/>
                <a:gd name="T39" fmla="*/ 19 h 74"/>
                <a:gd name="T40" fmla="*/ 161 w 165"/>
                <a:gd name="T41" fmla="*/ 15 h 74"/>
                <a:gd name="T42" fmla="*/ 156 w 165"/>
                <a:gd name="T43" fmla="*/ 11 h 74"/>
                <a:gd name="T44" fmla="*/ 151 w 165"/>
                <a:gd name="T45" fmla="*/ 8 h 74"/>
                <a:gd name="T46" fmla="*/ 144 w 165"/>
                <a:gd name="T47" fmla="*/ 6 h 74"/>
                <a:gd name="T48" fmla="*/ 137 w 165"/>
                <a:gd name="T49" fmla="*/ 4 h 74"/>
                <a:gd name="T50" fmla="*/ 128 w 165"/>
                <a:gd name="T51" fmla="*/ 2 h 74"/>
                <a:gd name="T52" fmla="*/ 119 w 165"/>
                <a:gd name="T53" fmla="*/ 1 h 74"/>
                <a:gd name="T54" fmla="*/ 108 w 165"/>
                <a:gd name="T55" fmla="*/ 0 h 74"/>
                <a:gd name="T56" fmla="*/ 97 w 165"/>
                <a:gd name="T57" fmla="*/ 1 h 74"/>
                <a:gd name="T58" fmla="*/ 85 w 165"/>
                <a:gd name="T59" fmla="*/ 1 h 74"/>
                <a:gd name="T60" fmla="*/ 72 w 165"/>
                <a:gd name="T61" fmla="*/ 3 h 74"/>
                <a:gd name="T62" fmla="*/ 59 w 165"/>
                <a:gd name="T63" fmla="*/ 6 h 74"/>
                <a:gd name="T64" fmla="*/ 45 w 165"/>
                <a:gd name="T65" fmla="*/ 10 h 74"/>
                <a:gd name="T66" fmla="*/ 41 w 165"/>
                <a:gd name="T67" fmla="*/ 10 h 74"/>
                <a:gd name="T68" fmla="*/ 38 w 165"/>
                <a:gd name="T69" fmla="*/ 11 h 74"/>
                <a:gd name="T70" fmla="*/ 34 w 165"/>
                <a:gd name="T71" fmla="*/ 12 h 74"/>
                <a:gd name="T72" fmla="*/ 31 w 165"/>
                <a:gd name="T73" fmla="*/ 13 h 74"/>
                <a:gd name="T74" fmla="*/ 28 w 165"/>
                <a:gd name="T75" fmla="*/ 14 h 74"/>
                <a:gd name="T76" fmla="*/ 25 w 165"/>
                <a:gd name="T77" fmla="*/ 15 h 74"/>
                <a:gd name="T78" fmla="*/ 22 w 165"/>
                <a:gd name="T79" fmla="*/ 16 h 74"/>
                <a:gd name="T80" fmla="*/ 20 w 165"/>
                <a:gd name="T81" fmla="*/ 17 h 74"/>
                <a:gd name="T82" fmla="*/ 17 w 165"/>
                <a:gd name="T83" fmla="*/ 18 h 74"/>
                <a:gd name="T84" fmla="*/ 14 w 165"/>
                <a:gd name="T85" fmla="*/ 19 h 74"/>
                <a:gd name="T86" fmla="*/ 12 w 165"/>
                <a:gd name="T87" fmla="*/ 21 h 74"/>
                <a:gd name="T88" fmla="*/ 9 w 165"/>
                <a:gd name="T89" fmla="*/ 22 h 74"/>
                <a:gd name="T90" fmla="*/ 7 w 165"/>
                <a:gd name="T91" fmla="*/ 23 h 74"/>
                <a:gd name="T92" fmla="*/ 5 w 165"/>
                <a:gd name="T93" fmla="*/ 24 h 74"/>
                <a:gd name="T94" fmla="*/ 2 w 165"/>
                <a:gd name="T95" fmla="*/ 25 h 74"/>
                <a:gd name="T96" fmla="*/ 0 w 165"/>
                <a:gd name="T97" fmla="*/ 26 h 74"/>
                <a:gd name="T98" fmla="*/ 103 w 165"/>
                <a:gd name="T9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5" h="74">
                  <a:moveTo>
                    <a:pt x="103" y="74"/>
                  </a:moveTo>
                  <a:lnTo>
                    <a:pt x="108" y="72"/>
                  </a:lnTo>
                  <a:lnTo>
                    <a:pt x="114" y="69"/>
                  </a:lnTo>
                  <a:lnTo>
                    <a:pt x="119" y="66"/>
                  </a:lnTo>
                  <a:lnTo>
                    <a:pt x="124" y="64"/>
                  </a:lnTo>
                  <a:lnTo>
                    <a:pt x="129" y="61"/>
                  </a:lnTo>
                  <a:lnTo>
                    <a:pt x="134" y="59"/>
                  </a:lnTo>
                  <a:lnTo>
                    <a:pt x="138" y="56"/>
                  </a:lnTo>
                  <a:lnTo>
                    <a:pt x="142" y="54"/>
                  </a:lnTo>
                  <a:lnTo>
                    <a:pt x="146" y="51"/>
                  </a:lnTo>
                  <a:lnTo>
                    <a:pt x="150" y="49"/>
                  </a:lnTo>
                  <a:lnTo>
                    <a:pt x="153" y="46"/>
                  </a:lnTo>
                  <a:lnTo>
                    <a:pt x="156" y="44"/>
                  </a:lnTo>
                  <a:lnTo>
                    <a:pt x="158" y="41"/>
                  </a:lnTo>
                  <a:lnTo>
                    <a:pt x="161" y="38"/>
                  </a:lnTo>
                  <a:lnTo>
                    <a:pt x="162" y="36"/>
                  </a:lnTo>
                  <a:lnTo>
                    <a:pt x="164" y="33"/>
                  </a:lnTo>
                  <a:lnTo>
                    <a:pt x="165" y="28"/>
                  </a:lnTo>
                  <a:lnTo>
                    <a:pt x="165" y="24"/>
                  </a:lnTo>
                  <a:lnTo>
                    <a:pt x="163" y="19"/>
                  </a:lnTo>
                  <a:lnTo>
                    <a:pt x="161" y="15"/>
                  </a:lnTo>
                  <a:lnTo>
                    <a:pt x="156" y="11"/>
                  </a:lnTo>
                  <a:lnTo>
                    <a:pt x="151" y="8"/>
                  </a:lnTo>
                  <a:lnTo>
                    <a:pt x="144" y="6"/>
                  </a:lnTo>
                  <a:lnTo>
                    <a:pt x="137" y="4"/>
                  </a:lnTo>
                  <a:lnTo>
                    <a:pt x="128" y="2"/>
                  </a:lnTo>
                  <a:lnTo>
                    <a:pt x="119" y="1"/>
                  </a:lnTo>
                  <a:lnTo>
                    <a:pt x="108" y="0"/>
                  </a:lnTo>
                  <a:lnTo>
                    <a:pt x="97" y="1"/>
                  </a:lnTo>
                  <a:lnTo>
                    <a:pt x="85" y="1"/>
                  </a:lnTo>
                  <a:lnTo>
                    <a:pt x="72" y="3"/>
                  </a:lnTo>
                  <a:lnTo>
                    <a:pt x="59" y="6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1"/>
                  </a:lnTo>
                  <a:lnTo>
                    <a:pt x="34" y="12"/>
                  </a:lnTo>
                  <a:lnTo>
                    <a:pt x="31" y="13"/>
                  </a:lnTo>
                  <a:lnTo>
                    <a:pt x="28" y="14"/>
                  </a:lnTo>
                  <a:lnTo>
                    <a:pt x="25" y="15"/>
                  </a:lnTo>
                  <a:lnTo>
                    <a:pt x="22" y="16"/>
                  </a:lnTo>
                  <a:lnTo>
                    <a:pt x="20" y="17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12" y="21"/>
                  </a:lnTo>
                  <a:lnTo>
                    <a:pt x="9" y="22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2" y="25"/>
                  </a:lnTo>
                  <a:lnTo>
                    <a:pt x="0" y="26"/>
                  </a:lnTo>
                  <a:lnTo>
                    <a:pt x="103" y="74"/>
                  </a:lnTo>
                  <a:close/>
                </a:path>
              </a:pathLst>
            </a:custGeom>
            <a:solidFill>
              <a:srgbClr val="45538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0" name="Freeform 1214"/>
            <p:cNvSpPr>
              <a:spLocks/>
            </p:cNvSpPr>
            <p:nvPr/>
          </p:nvSpPr>
          <p:spPr bwMode="auto">
            <a:xfrm>
              <a:off x="4810" y="3222"/>
              <a:ext cx="674" cy="328"/>
            </a:xfrm>
            <a:custGeom>
              <a:avLst/>
              <a:gdLst>
                <a:gd name="T0" fmla="*/ 103 w 168"/>
                <a:gd name="T1" fmla="*/ 75 h 75"/>
                <a:gd name="T2" fmla="*/ 108 w 168"/>
                <a:gd name="T3" fmla="*/ 72 h 75"/>
                <a:gd name="T4" fmla="*/ 114 w 168"/>
                <a:gd name="T5" fmla="*/ 70 h 75"/>
                <a:gd name="T6" fmla="*/ 120 w 168"/>
                <a:gd name="T7" fmla="*/ 67 h 75"/>
                <a:gd name="T8" fmla="*/ 125 w 168"/>
                <a:gd name="T9" fmla="*/ 64 h 75"/>
                <a:gd name="T10" fmla="*/ 130 w 168"/>
                <a:gd name="T11" fmla="*/ 62 h 75"/>
                <a:gd name="T12" fmla="*/ 135 w 168"/>
                <a:gd name="T13" fmla="*/ 59 h 75"/>
                <a:gd name="T14" fmla="*/ 140 w 168"/>
                <a:gd name="T15" fmla="*/ 57 h 75"/>
                <a:gd name="T16" fmla="*/ 145 w 168"/>
                <a:gd name="T17" fmla="*/ 54 h 75"/>
                <a:gd name="T18" fmla="*/ 149 w 168"/>
                <a:gd name="T19" fmla="*/ 51 h 75"/>
                <a:gd name="T20" fmla="*/ 152 w 168"/>
                <a:gd name="T21" fmla="*/ 49 h 75"/>
                <a:gd name="T22" fmla="*/ 156 w 168"/>
                <a:gd name="T23" fmla="*/ 46 h 75"/>
                <a:gd name="T24" fmla="*/ 159 w 168"/>
                <a:gd name="T25" fmla="*/ 44 h 75"/>
                <a:gd name="T26" fmla="*/ 161 w 168"/>
                <a:gd name="T27" fmla="*/ 41 h 75"/>
                <a:gd name="T28" fmla="*/ 164 w 168"/>
                <a:gd name="T29" fmla="*/ 38 h 75"/>
                <a:gd name="T30" fmla="*/ 165 w 168"/>
                <a:gd name="T31" fmla="*/ 36 h 75"/>
                <a:gd name="T32" fmla="*/ 167 w 168"/>
                <a:gd name="T33" fmla="*/ 34 h 75"/>
                <a:gd name="T34" fmla="*/ 168 w 168"/>
                <a:gd name="T35" fmla="*/ 28 h 75"/>
                <a:gd name="T36" fmla="*/ 168 w 168"/>
                <a:gd name="T37" fmla="*/ 24 h 75"/>
                <a:gd name="T38" fmla="*/ 166 w 168"/>
                <a:gd name="T39" fmla="*/ 19 h 75"/>
                <a:gd name="T40" fmla="*/ 164 w 168"/>
                <a:gd name="T41" fmla="*/ 15 h 75"/>
                <a:gd name="T42" fmla="*/ 159 w 168"/>
                <a:gd name="T43" fmla="*/ 11 h 75"/>
                <a:gd name="T44" fmla="*/ 153 w 168"/>
                <a:gd name="T45" fmla="*/ 8 h 75"/>
                <a:gd name="T46" fmla="*/ 147 w 168"/>
                <a:gd name="T47" fmla="*/ 5 h 75"/>
                <a:gd name="T48" fmla="*/ 139 w 168"/>
                <a:gd name="T49" fmla="*/ 3 h 75"/>
                <a:gd name="T50" fmla="*/ 130 w 168"/>
                <a:gd name="T51" fmla="*/ 1 h 75"/>
                <a:gd name="T52" fmla="*/ 120 w 168"/>
                <a:gd name="T53" fmla="*/ 0 h 75"/>
                <a:gd name="T54" fmla="*/ 109 w 168"/>
                <a:gd name="T55" fmla="*/ 0 h 75"/>
                <a:gd name="T56" fmla="*/ 98 w 168"/>
                <a:gd name="T57" fmla="*/ 0 h 75"/>
                <a:gd name="T58" fmla="*/ 85 w 168"/>
                <a:gd name="T59" fmla="*/ 1 h 75"/>
                <a:gd name="T60" fmla="*/ 73 w 168"/>
                <a:gd name="T61" fmla="*/ 2 h 75"/>
                <a:gd name="T62" fmla="*/ 59 w 168"/>
                <a:gd name="T63" fmla="*/ 5 h 75"/>
                <a:gd name="T64" fmla="*/ 46 w 168"/>
                <a:gd name="T65" fmla="*/ 8 h 75"/>
                <a:gd name="T66" fmla="*/ 42 w 168"/>
                <a:gd name="T67" fmla="*/ 9 h 75"/>
                <a:gd name="T68" fmla="*/ 38 w 168"/>
                <a:gd name="T69" fmla="*/ 10 h 75"/>
                <a:gd name="T70" fmla="*/ 35 w 168"/>
                <a:gd name="T71" fmla="*/ 12 h 75"/>
                <a:gd name="T72" fmla="*/ 32 w 168"/>
                <a:gd name="T73" fmla="*/ 13 h 75"/>
                <a:gd name="T74" fmla="*/ 28 w 168"/>
                <a:gd name="T75" fmla="*/ 14 h 75"/>
                <a:gd name="T76" fmla="*/ 25 w 168"/>
                <a:gd name="T77" fmla="*/ 15 h 75"/>
                <a:gd name="T78" fmla="*/ 22 w 168"/>
                <a:gd name="T79" fmla="*/ 16 h 75"/>
                <a:gd name="T80" fmla="*/ 19 w 168"/>
                <a:gd name="T81" fmla="*/ 17 h 75"/>
                <a:gd name="T82" fmla="*/ 16 w 168"/>
                <a:gd name="T83" fmla="*/ 18 h 75"/>
                <a:gd name="T84" fmla="*/ 14 w 168"/>
                <a:gd name="T85" fmla="*/ 19 h 75"/>
                <a:gd name="T86" fmla="*/ 11 w 168"/>
                <a:gd name="T87" fmla="*/ 20 h 75"/>
                <a:gd name="T88" fmla="*/ 9 w 168"/>
                <a:gd name="T89" fmla="*/ 22 h 75"/>
                <a:gd name="T90" fmla="*/ 6 w 168"/>
                <a:gd name="T91" fmla="*/ 23 h 75"/>
                <a:gd name="T92" fmla="*/ 4 w 168"/>
                <a:gd name="T93" fmla="*/ 24 h 75"/>
                <a:gd name="T94" fmla="*/ 2 w 168"/>
                <a:gd name="T95" fmla="*/ 25 h 75"/>
                <a:gd name="T96" fmla="*/ 0 w 168"/>
                <a:gd name="T97" fmla="*/ 27 h 75"/>
                <a:gd name="T98" fmla="*/ 103 w 168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75">
                  <a:moveTo>
                    <a:pt x="103" y="75"/>
                  </a:moveTo>
                  <a:lnTo>
                    <a:pt x="108" y="72"/>
                  </a:lnTo>
                  <a:lnTo>
                    <a:pt x="114" y="70"/>
                  </a:lnTo>
                  <a:lnTo>
                    <a:pt x="120" y="67"/>
                  </a:lnTo>
                  <a:lnTo>
                    <a:pt x="125" y="64"/>
                  </a:lnTo>
                  <a:lnTo>
                    <a:pt x="130" y="62"/>
                  </a:lnTo>
                  <a:lnTo>
                    <a:pt x="135" y="59"/>
                  </a:lnTo>
                  <a:lnTo>
                    <a:pt x="140" y="57"/>
                  </a:lnTo>
                  <a:lnTo>
                    <a:pt x="145" y="54"/>
                  </a:lnTo>
                  <a:lnTo>
                    <a:pt x="149" y="51"/>
                  </a:lnTo>
                  <a:lnTo>
                    <a:pt x="152" y="49"/>
                  </a:lnTo>
                  <a:lnTo>
                    <a:pt x="156" y="46"/>
                  </a:lnTo>
                  <a:lnTo>
                    <a:pt x="159" y="44"/>
                  </a:lnTo>
                  <a:lnTo>
                    <a:pt x="161" y="41"/>
                  </a:lnTo>
                  <a:lnTo>
                    <a:pt x="164" y="38"/>
                  </a:lnTo>
                  <a:lnTo>
                    <a:pt x="165" y="36"/>
                  </a:lnTo>
                  <a:lnTo>
                    <a:pt x="167" y="34"/>
                  </a:lnTo>
                  <a:lnTo>
                    <a:pt x="168" y="28"/>
                  </a:lnTo>
                  <a:lnTo>
                    <a:pt x="168" y="24"/>
                  </a:lnTo>
                  <a:lnTo>
                    <a:pt x="166" y="19"/>
                  </a:lnTo>
                  <a:lnTo>
                    <a:pt x="164" y="15"/>
                  </a:lnTo>
                  <a:lnTo>
                    <a:pt x="159" y="11"/>
                  </a:lnTo>
                  <a:lnTo>
                    <a:pt x="153" y="8"/>
                  </a:lnTo>
                  <a:lnTo>
                    <a:pt x="147" y="5"/>
                  </a:lnTo>
                  <a:lnTo>
                    <a:pt x="139" y="3"/>
                  </a:lnTo>
                  <a:lnTo>
                    <a:pt x="130" y="1"/>
                  </a:lnTo>
                  <a:lnTo>
                    <a:pt x="120" y="0"/>
                  </a:lnTo>
                  <a:lnTo>
                    <a:pt x="109" y="0"/>
                  </a:lnTo>
                  <a:lnTo>
                    <a:pt x="98" y="0"/>
                  </a:lnTo>
                  <a:lnTo>
                    <a:pt x="85" y="1"/>
                  </a:lnTo>
                  <a:lnTo>
                    <a:pt x="73" y="2"/>
                  </a:lnTo>
                  <a:lnTo>
                    <a:pt x="59" y="5"/>
                  </a:lnTo>
                  <a:lnTo>
                    <a:pt x="46" y="8"/>
                  </a:lnTo>
                  <a:lnTo>
                    <a:pt x="42" y="9"/>
                  </a:lnTo>
                  <a:lnTo>
                    <a:pt x="38" y="10"/>
                  </a:lnTo>
                  <a:lnTo>
                    <a:pt x="35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5" y="15"/>
                  </a:lnTo>
                  <a:lnTo>
                    <a:pt x="22" y="16"/>
                  </a:lnTo>
                  <a:lnTo>
                    <a:pt x="19" y="17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11" y="20"/>
                  </a:lnTo>
                  <a:lnTo>
                    <a:pt x="9" y="22"/>
                  </a:lnTo>
                  <a:lnTo>
                    <a:pt x="6" y="23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103" y="75"/>
                  </a:lnTo>
                  <a:close/>
                </a:path>
              </a:pathLst>
            </a:custGeom>
            <a:solidFill>
              <a:srgbClr val="485C9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1" name="Freeform 1215"/>
            <p:cNvSpPr>
              <a:spLocks/>
            </p:cNvSpPr>
            <p:nvPr/>
          </p:nvSpPr>
          <p:spPr bwMode="auto">
            <a:xfrm>
              <a:off x="4798" y="3209"/>
              <a:ext cx="686" cy="333"/>
            </a:xfrm>
            <a:custGeom>
              <a:avLst/>
              <a:gdLst>
                <a:gd name="T0" fmla="*/ 103 w 171"/>
                <a:gd name="T1" fmla="*/ 76 h 76"/>
                <a:gd name="T2" fmla="*/ 109 w 171"/>
                <a:gd name="T3" fmla="*/ 74 h 76"/>
                <a:gd name="T4" fmla="*/ 115 w 171"/>
                <a:gd name="T5" fmla="*/ 71 h 76"/>
                <a:gd name="T6" fmla="*/ 121 w 171"/>
                <a:gd name="T7" fmla="*/ 69 h 76"/>
                <a:gd name="T8" fmla="*/ 126 w 171"/>
                <a:gd name="T9" fmla="*/ 66 h 76"/>
                <a:gd name="T10" fmla="*/ 132 w 171"/>
                <a:gd name="T11" fmla="*/ 64 h 76"/>
                <a:gd name="T12" fmla="*/ 137 w 171"/>
                <a:gd name="T13" fmla="*/ 61 h 76"/>
                <a:gd name="T14" fmla="*/ 142 w 171"/>
                <a:gd name="T15" fmla="*/ 58 h 76"/>
                <a:gd name="T16" fmla="*/ 147 w 171"/>
                <a:gd name="T17" fmla="*/ 56 h 76"/>
                <a:gd name="T18" fmla="*/ 151 w 171"/>
                <a:gd name="T19" fmla="*/ 53 h 76"/>
                <a:gd name="T20" fmla="*/ 155 w 171"/>
                <a:gd name="T21" fmla="*/ 51 h 76"/>
                <a:gd name="T22" fmla="*/ 158 w 171"/>
                <a:gd name="T23" fmla="*/ 48 h 76"/>
                <a:gd name="T24" fmla="*/ 162 w 171"/>
                <a:gd name="T25" fmla="*/ 45 h 76"/>
                <a:gd name="T26" fmla="*/ 164 w 171"/>
                <a:gd name="T27" fmla="*/ 43 h 76"/>
                <a:gd name="T28" fmla="*/ 167 w 171"/>
                <a:gd name="T29" fmla="*/ 40 h 76"/>
                <a:gd name="T30" fmla="*/ 169 w 171"/>
                <a:gd name="T31" fmla="*/ 38 h 76"/>
                <a:gd name="T32" fmla="*/ 170 w 171"/>
                <a:gd name="T33" fmla="*/ 35 h 76"/>
                <a:gd name="T34" fmla="*/ 171 w 171"/>
                <a:gd name="T35" fmla="*/ 30 h 76"/>
                <a:gd name="T36" fmla="*/ 171 w 171"/>
                <a:gd name="T37" fmla="*/ 25 h 76"/>
                <a:gd name="T38" fmla="*/ 169 w 171"/>
                <a:gd name="T39" fmla="*/ 20 h 76"/>
                <a:gd name="T40" fmla="*/ 166 w 171"/>
                <a:gd name="T41" fmla="*/ 16 h 76"/>
                <a:gd name="T42" fmla="*/ 162 w 171"/>
                <a:gd name="T43" fmla="*/ 12 h 76"/>
                <a:gd name="T44" fmla="*/ 156 w 171"/>
                <a:gd name="T45" fmla="*/ 9 h 76"/>
                <a:gd name="T46" fmla="*/ 149 w 171"/>
                <a:gd name="T47" fmla="*/ 6 h 76"/>
                <a:gd name="T48" fmla="*/ 141 w 171"/>
                <a:gd name="T49" fmla="*/ 4 h 76"/>
                <a:gd name="T50" fmla="*/ 132 w 171"/>
                <a:gd name="T51" fmla="*/ 2 h 76"/>
                <a:gd name="T52" fmla="*/ 122 w 171"/>
                <a:gd name="T53" fmla="*/ 1 h 76"/>
                <a:gd name="T54" fmla="*/ 111 w 171"/>
                <a:gd name="T55" fmla="*/ 0 h 76"/>
                <a:gd name="T56" fmla="*/ 99 w 171"/>
                <a:gd name="T57" fmla="*/ 1 h 76"/>
                <a:gd name="T58" fmla="*/ 87 w 171"/>
                <a:gd name="T59" fmla="*/ 1 h 76"/>
                <a:gd name="T60" fmla="*/ 74 w 171"/>
                <a:gd name="T61" fmla="*/ 3 h 76"/>
                <a:gd name="T62" fmla="*/ 60 w 171"/>
                <a:gd name="T63" fmla="*/ 5 h 76"/>
                <a:gd name="T64" fmla="*/ 47 w 171"/>
                <a:gd name="T65" fmla="*/ 9 h 76"/>
                <a:gd name="T66" fmla="*/ 43 w 171"/>
                <a:gd name="T67" fmla="*/ 10 h 76"/>
                <a:gd name="T68" fmla="*/ 39 w 171"/>
                <a:gd name="T69" fmla="*/ 11 h 76"/>
                <a:gd name="T70" fmla="*/ 36 w 171"/>
                <a:gd name="T71" fmla="*/ 12 h 76"/>
                <a:gd name="T72" fmla="*/ 32 w 171"/>
                <a:gd name="T73" fmla="*/ 13 h 76"/>
                <a:gd name="T74" fmla="*/ 29 w 171"/>
                <a:gd name="T75" fmla="*/ 14 h 76"/>
                <a:gd name="T76" fmla="*/ 26 w 171"/>
                <a:gd name="T77" fmla="*/ 15 h 76"/>
                <a:gd name="T78" fmla="*/ 23 w 171"/>
                <a:gd name="T79" fmla="*/ 17 h 76"/>
                <a:gd name="T80" fmla="*/ 20 w 171"/>
                <a:gd name="T81" fmla="*/ 18 h 76"/>
                <a:gd name="T82" fmla="*/ 17 w 171"/>
                <a:gd name="T83" fmla="*/ 19 h 76"/>
                <a:gd name="T84" fmla="*/ 14 w 171"/>
                <a:gd name="T85" fmla="*/ 20 h 76"/>
                <a:gd name="T86" fmla="*/ 11 w 171"/>
                <a:gd name="T87" fmla="*/ 22 h 76"/>
                <a:gd name="T88" fmla="*/ 9 w 171"/>
                <a:gd name="T89" fmla="*/ 23 h 76"/>
                <a:gd name="T90" fmla="*/ 6 w 171"/>
                <a:gd name="T91" fmla="*/ 24 h 76"/>
                <a:gd name="T92" fmla="*/ 4 w 171"/>
                <a:gd name="T93" fmla="*/ 26 h 76"/>
                <a:gd name="T94" fmla="*/ 2 w 171"/>
                <a:gd name="T95" fmla="*/ 27 h 76"/>
                <a:gd name="T96" fmla="*/ 0 w 171"/>
                <a:gd name="T97" fmla="*/ 28 h 76"/>
                <a:gd name="T98" fmla="*/ 103 w 171"/>
                <a:gd name="T9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76">
                  <a:moveTo>
                    <a:pt x="103" y="76"/>
                  </a:moveTo>
                  <a:lnTo>
                    <a:pt x="109" y="74"/>
                  </a:lnTo>
                  <a:lnTo>
                    <a:pt x="115" y="71"/>
                  </a:lnTo>
                  <a:lnTo>
                    <a:pt x="121" y="69"/>
                  </a:lnTo>
                  <a:lnTo>
                    <a:pt x="126" y="66"/>
                  </a:lnTo>
                  <a:lnTo>
                    <a:pt x="132" y="64"/>
                  </a:lnTo>
                  <a:lnTo>
                    <a:pt x="137" y="61"/>
                  </a:lnTo>
                  <a:lnTo>
                    <a:pt x="142" y="58"/>
                  </a:lnTo>
                  <a:lnTo>
                    <a:pt x="147" y="56"/>
                  </a:lnTo>
                  <a:lnTo>
                    <a:pt x="151" y="53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62" y="45"/>
                  </a:lnTo>
                  <a:lnTo>
                    <a:pt x="164" y="43"/>
                  </a:lnTo>
                  <a:lnTo>
                    <a:pt x="167" y="40"/>
                  </a:lnTo>
                  <a:lnTo>
                    <a:pt x="169" y="38"/>
                  </a:lnTo>
                  <a:lnTo>
                    <a:pt x="170" y="35"/>
                  </a:lnTo>
                  <a:lnTo>
                    <a:pt x="171" y="30"/>
                  </a:lnTo>
                  <a:lnTo>
                    <a:pt x="171" y="25"/>
                  </a:lnTo>
                  <a:lnTo>
                    <a:pt x="169" y="20"/>
                  </a:lnTo>
                  <a:lnTo>
                    <a:pt x="166" y="16"/>
                  </a:lnTo>
                  <a:lnTo>
                    <a:pt x="162" y="12"/>
                  </a:lnTo>
                  <a:lnTo>
                    <a:pt x="156" y="9"/>
                  </a:lnTo>
                  <a:lnTo>
                    <a:pt x="149" y="6"/>
                  </a:lnTo>
                  <a:lnTo>
                    <a:pt x="141" y="4"/>
                  </a:lnTo>
                  <a:lnTo>
                    <a:pt x="132" y="2"/>
                  </a:lnTo>
                  <a:lnTo>
                    <a:pt x="122" y="1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7" y="1"/>
                  </a:lnTo>
                  <a:lnTo>
                    <a:pt x="74" y="3"/>
                  </a:lnTo>
                  <a:lnTo>
                    <a:pt x="60" y="5"/>
                  </a:lnTo>
                  <a:lnTo>
                    <a:pt x="47" y="9"/>
                  </a:lnTo>
                  <a:lnTo>
                    <a:pt x="43" y="10"/>
                  </a:lnTo>
                  <a:lnTo>
                    <a:pt x="39" y="11"/>
                  </a:lnTo>
                  <a:lnTo>
                    <a:pt x="36" y="12"/>
                  </a:lnTo>
                  <a:lnTo>
                    <a:pt x="32" y="13"/>
                  </a:lnTo>
                  <a:lnTo>
                    <a:pt x="29" y="14"/>
                  </a:lnTo>
                  <a:lnTo>
                    <a:pt x="26" y="15"/>
                  </a:lnTo>
                  <a:lnTo>
                    <a:pt x="23" y="17"/>
                  </a:lnTo>
                  <a:lnTo>
                    <a:pt x="20" y="18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9" y="23"/>
                  </a:lnTo>
                  <a:lnTo>
                    <a:pt x="6" y="24"/>
                  </a:lnTo>
                  <a:lnTo>
                    <a:pt x="4" y="26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103" y="76"/>
                  </a:lnTo>
                  <a:close/>
                </a:path>
              </a:pathLst>
            </a:custGeom>
            <a:solidFill>
              <a:srgbClr val="4B649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2" name="Freeform 1216"/>
            <p:cNvSpPr>
              <a:spLocks/>
            </p:cNvSpPr>
            <p:nvPr/>
          </p:nvSpPr>
          <p:spPr bwMode="auto">
            <a:xfrm>
              <a:off x="4786" y="3200"/>
              <a:ext cx="702" cy="337"/>
            </a:xfrm>
            <a:custGeom>
              <a:avLst/>
              <a:gdLst>
                <a:gd name="T0" fmla="*/ 103 w 175"/>
                <a:gd name="T1" fmla="*/ 77 h 77"/>
                <a:gd name="T2" fmla="*/ 109 w 175"/>
                <a:gd name="T3" fmla="*/ 75 h 77"/>
                <a:gd name="T4" fmla="*/ 116 w 175"/>
                <a:gd name="T5" fmla="*/ 72 h 77"/>
                <a:gd name="T6" fmla="*/ 122 w 175"/>
                <a:gd name="T7" fmla="*/ 69 h 77"/>
                <a:gd name="T8" fmla="*/ 128 w 175"/>
                <a:gd name="T9" fmla="*/ 67 h 77"/>
                <a:gd name="T10" fmla="*/ 133 w 175"/>
                <a:gd name="T11" fmla="*/ 64 h 77"/>
                <a:gd name="T12" fmla="*/ 139 w 175"/>
                <a:gd name="T13" fmla="*/ 62 h 77"/>
                <a:gd name="T14" fmla="*/ 144 w 175"/>
                <a:gd name="T15" fmla="*/ 59 h 77"/>
                <a:gd name="T16" fmla="*/ 149 w 175"/>
                <a:gd name="T17" fmla="*/ 57 h 77"/>
                <a:gd name="T18" fmla="*/ 153 w 175"/>
                <a:gd name="T19" fmla="*/ 54 h 77"/>
                <a:gd name="T20" fmla="*/ 157 w 175"/>
                <a:gd name="T21" fmla="*/ 51 h 77"/>
                <a:gd name="T22" fmla="*/ 161 w 175"/>
                <a:gd name="T23" fmla="*/ 49 h 77"/>
                <a:gd name="T24" fmla="*/ 164 w 175"/>
                <a:gd name="T25" fmla="*/ 46 h 77"/>
                <a:gd name="T26" fmla="*/ 167 w 175"/>
                <a:gd name="T27" fmla="*/ 43 h 77"/>
                <a:gd name="T28" fmla="*/ 170 w 175"/>
                <a:gd name="T29" fmla="*/ 41 h 77"/>
                <a:gd name="T30" fmla="*/ 172 w 175"/>
                <a:gd name="T31" fmla="*/ 38 h 77"/>
                <a:gd name="T32" fmla="*/ 173 w 175"/>
                <a:gd name="T33" fmla="*/ 36 h 77"/>
                <a:gd name="T34" fmla="*/ 175 w 175"/>
                <a:gd name="T35" fmla="*/ 31 h 77"/>
                <a:gd name="T36" fmla="*/ 174 w 175"/>
                <a:gd name="T37" fmla="*/ 26 h 77"/>
                <a:gd name="T38" fmla="*/ 172 w 175"/>
                <a:gd name="T39" fmla="*/ 21 h 77"/>
                <a:gd name="T40" fmla="*/ 169 w 175"/>
                <a:gd name="T41" fmla="*/ 17 h 77"/>
                <a:gd name="T42" fmla="*/ 165 w 175"/>
                <a:gd name="T43" fmla="*/ 13 h 77"/>
                <a:gd name="T44" fmla="*/ 159 w 175"/>
                <a:gd name="T45" fmla="*/ 10 h 77"/>
                <a:gd name="T46" fmla="*/ 151 w 175"/>
                <a:gd name="T47" fmla="*/ 7 h 77"/>
                <a:gd name="T48" fmla="*/ 143 w 175"/>
                <a:gd name="T49" fmla="*/ 4 h 77"/>
                <a:gd name="T50" fmla="*/ 134 w 175"/>
                <a:gd name="T51" fmla="*/ 2 h 77"/>
                <a:gd name="T52" fmla="*/ 124 w 175"/>
                <a:gd name="T53" fmla="*/ 1 h 77"/>
                <a:gd name="T54" fmla="*/ 113 w 175"/>
                <a:gd name="T55" fmla="*/ 0 h 77"/>
                <a:gd name="T56" fmla="*/ 101 w 175"/>
                <a:gd name="T57" fmla="*/ 1 h 77"/>
                <a:gd name="T58" fmla="*/ 89 w 175"/>
                <a:gd name="T59" fmla="*/ 1 h 77"/>
                <a:gd name="T60" fmla="*/ 76 w 175"/>
                <a:gd name="T61" fmla="*/ 3 h 77"/>
                <a:gd name="T62" fmla="*/ 62 w 175"/>
                <a:gd name="T63" fmla="*/ 5 h 77"/>
                <a:gd name="T64" fmla="*/ 48 w 175"/>
                <a:gd name="T65" fmla="*/ 9 h 77"/>
                <a:gd name="T66" fmla="*/ 44 w 175"/>
                <a:gd name="T67" fmla="*/ 10 h 77"/>
                <a:gd name="T68" fmla="*/ 40 w 175"/>
                <a:gd name="T69" fmla="*/ 11 h 77"/>
                <a:gd name="T70" fmla="*/ 37 w 175"/>
                <a:gd name="T71" fmla="*/ 12 h 77"/>
                <a:gd name="T72" fmla="*/ 33 w 175"/>
                <a:gd name="T73" fmla="*/ 13 h 77"/>
                <a:gd name="T74" fmla="*/ 30 w 175"/>
                <a:gd name="T75" fmla="*/ 14 h 77"/>
                <a:gd name="T76" fmla="*/ 27 w 175"/>
                <a:gd name="T77" fmla="*/ 16 h 77"/>
                <a:gd name="T78" fmla="*/ 23 w 175"/>
                <a:gd name="T79" fmla="*/ 17 h 77"/>
                <a:gd name="T80" fmla="*/ 20 w 175"/>
                <a:gd name="T81" fmla="*/ 18 h 77"/>
                <a:gd name="T82" fmla="*/ 17 w 175"/>
                <a:gd name="T83" fmla="*/ 19 h 77"/>
                <a:gd name="T84" fmla="*/ 15 w 175"/>
                <a:gd name="T85" fmla="*/ 21 h 77"/>
                <a:gd name="T86" fmla="*/ 12 w 175"/>
                <a:gd name="T87" fmla="*/ 22 h 77"/>
                <a:gd name="T88" fmla="*/ 9 w 175"/>
                <a:gd name="T89" fmla="*/ 24 h 77"/>
                <a:gd name="T90" fmla="*/ 7 w 175"/>
                <a:gd name="T91" fmla="*/ 25 h 77"/>
                <a:gd name="T92" fmla="*/ 5 w 175"/>
                <a:gd name="T93" fmla="*/ 26 h 77"/>
                <a:gd name="T94" fmla="*/ 2 w 175"/>
                <a:gd name="T95" fmla="*/ 28 h 77"/>
                <a:gd name="T96" fmla="*/ 0 w 175"/>
                <a:gd name="T97" fmla="*/ 29 h 77"/>
                <a:gd name="T98" fmla="*/ 103 w 175"/>
                <a:gd name="T9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" h="77">
                  <a:moveTo>
                    <a:pt x="103" y="77"/>
                  </a:moveTo>
                  <a:lnTo>
                    <a:pt x="109" y="75"/>
                  </a:lnTo>
                  <a:lnTo>
                    <a:pt x="116" y="72"/>
                  </a:lnTo>
                  <a:lnTo>
                    <a:pt x="122" y="69"/>
                  </a:lnTo>
                  <a:lnTo>
                    <a:pt x="128" y="67"/>
                  </a:lnTo>
                  <a:lnTo>
                    <a:pt x="133" y="64"/>
                  </a:lnTo>
                  <a:lnTo>
                    <a:pt x="139" y="62"/>
                  </a:lnTo>
                  <a:lnTo>
                    <a:pt x="144" y="59"/>
                  </a:lnTo>
                  <a:lnTo>
                    <a:pt x="149" y="57"/>
                  </a:lnTo>
                  <a:lnTo>
                    <a:pt x="153" y="54"/>
                  </a:lnTo>
                  <a:lnTo>
                    <a:pt x="157" y="51"/>
                  </a:lnTo>
                  <a:lnTo>
                    <a:pt x="161" y="49"/>
                  </a:lnTo>
                  <a:lnTo>
                    <a:pt x="164" y="46"/>
                  </a:lnTo>
                  <a:lnTo>
                    <a:pt x="167" y="43"/>
                  </a:lnTo>
                  <a:lnTo>
                    <a:pt x="170" y="41"/>
                  </a:lnTo>
                  <a:lnTo>
                    <a:pt x="172" y="38"/>
                  </a:lnTo>
                  <a:lnTo>
                    <a:pt x="173" y="36"/>
                  </a:lnTo>
                  <a:lnTo>
                    <a:pt x="175" y="31"/>
                  </a:lnTo>
                  <a:lnTo>
                    <a:pt x="174" y="26"/>
                  </a:lnTo>
                  <a:lnTo>
                    <a:pt x="172" y="21"/>
                  </a:lnTo>
                  <a:lnTo>
                    <a:pt x="169" y="17"/>
                  </a:lnTo>
                  <a:lnTo>
                    <a:pt x="165" y="13"/>
                  </a:lnTo>
                  <a:lnTo>
                    <a:pt x="159" y="10"/>
                  </a:lnTo>
                  <a:lnTo>
                    <a:pt x="151" y="7"/>
                  </a:lnTo>
                  <a:lnTo>
                    <a:pt x="143" y="4"/>
                  </a:lnTo>
                  <a:lnTo>
                    <a:pt x="134" y="2"/>
                  </a:lnTo>
                  <a:lnTo>
                    <a:pt x="124" y="1"/>
                  </a:lnTo>
                  <a:lnTo>
                    <a:pt x="113" y="0"/>
                  </a:lnTo>
                  <a:lnTo>
                    <a:pt x="101" y="1"/>
                  </a:lnTo>
                  <a:lnTo>
                    <a:pt x="89" y="1"/>
                  </a:lnTo>
                  <a:lnTo>
                    <a:pt x="76" y="3"/>
                  </a:lnTo>
                  <a:lnTo>
                    <a:pt x="62" y="5"/>
                  </a:lnTo>
                  <a:lnTo>
                    <a:pt x="48" y="9"/>
                  </a:lnTo>
                  <a:lnTo>
                    <a:pt x="44" y="10"/>
                  </a:lnTo>
                  <a:lnTo>
                    <a:pt x="40" y="11"/>
                  </a:lnTo>
                  <a:lnTo>
                    <a:pt x="37" y="12"/>
                  </a:lnTo>
                  <a:lnTo>
                    <a:pt x="33" y="13"/>
                  </a:lnTo>
                  <a:lnTo>
                    <a:pt x="30" y="14"/>
                  </a:lnTo>
                  <a:lnTo>
                    <a:pt x="27" y="16"/>
                  </a:lnTo>
                  <a:lnTo>
                    <a:pt x="23" y="17"/>
                  </a:lnTo>
                  <a:lnTo>
                    <a:pt x="20" y="18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5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103" y="77"/>
                  </a:lnTo>
                  <a:close/>
                </a:path>
              </a:pathLst>
            </a:custGeom>
            <a:solidFill>
              <a:srgbClr val="5872A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3" name="Freeform 1217"/>
            <p:cNvSpPr>
              <a:spLocks/>
            </p:cNvSpPr>
            <p:nvPr/>
          </p:nvSpPr>
          <p:spPr bwMode="auto">
            <a:xfrm>
              <a:off x="4786" y="3200"/>
              <a:ext cx="698" cy="333"/>
            </a:xfrm>
            <a:custGeom>
              <a:avLst/>
              <a:gdLst>
                <a:gd name="T0" fmla="*/ 101 w 174"/>
                <a:gd name="T1" fmla="*/ 76 h 76"/>
                <a:gd name="T2" fmla="*/ 108 w 174"/>
                <a:gd name="T3" fmla="*/ 74 h 76"/>
                <a:gd name="T4" fmla="*/ 114 w 174"/>
                <a:gd name="T5" fmla="*/ 71 h 76"/>
                <a:gd name="T6" fmla="*/ 120 w 174"/>
                <a:gd name="T7" fmla="*/ 69 h 76"/>
                <a:gd name="T8" fmla="*/ 126 w 174"/>
                <a:gd name="T9" fmla="*/ 66 h 76"/>
                <a:gd name="T10" fmla="*/ 132 w 174"/>
                <a:gd name="T11" fmla="*/ 63 h 76"/>
                <a:gd name="T12" fmla="*/ 137 w 174"/>
                <a:gd name="T13" fmla="*/ 61 h 76"/>
                <a:gd name="T14" fmla="*/ 143 w 174"/>
                <a:gd name="T15" fmla="*/ 58 h 76"/>
                <a:gd name="T16" fmla="*/ 148 w 174"/>
                <a:gd name="T17" fmla="*/ 56 h 76"/>
                <a:gd name="T18" fmla="*/ 152 w 174"/>
                <a:gd name="T19" fmla="*/ 53 h 76"/>
                <a:gd name="T20" fmla="*/ 156 w 174"/>
                <a:gd name="T21" fmla="*/ 51 h 76"/>
                <a:gd name="T22" fmla="*/ 160 w 174"/>
                <a:gd name="T23" fmla="*/ 48 h 76"/>
                <a:gd name="T24" fmla="*/ 164 w 174"/>
                <a:gd name="T25" fmla="*/ 45 h 76"/>
                <a:gd name="T26" fmla="*/ 166 w 174"/>
                <a:gd name="T27" fmla="*/ 42 h 76"/>
                <a:gd name="T28" fmla="*/ 169 w 174"/>
                <a:gd name="T29" fmla="*/ 40 h 76"/>
                <a:gd name="T30" fmla="*/ 171 w 174"/>
                <a:gd name="T31" fmla="*/ 37 h 76"/>
                <a:gd name="T32" fmla="*/ 173 w 174"/>
                <a:gd name="T33" fmla="*/ 35 h 76"/>
                <a:gd name="T34" fmla="*/ 174 w 174"/>
                <a:gd name="T35" fmla="*/ 30 h 76"/>
                <a:gd name="T36" fmla="*/ 174 w 174"/>
                <a:gd name="T37" fmla="*/ 25 h 76"/>
                <a:gd name="T38" fmla="*/ 172 w 174"/>
                <a:gd name="T39" fmla="*/ 20 h 76"/>
                <a:gd name="T40" fmla="*/ 169 w 174"/>
                <a:gd name="T41" fmla="*/ 16 h 76"/>
                <a:gd name="T42" fmla="*/ 164 w 174"/>
                <a:gd name="T43" fmla="*/ 12 h 76"/>
                <a:gd name="T44" fmla="*/ 158 w 174"/>
                <a:gd name="T45" fmla="*/ 9 h 76"/>
                <a:gd name="T46" fmla="*/ 151 w 174"/>
                <a:gd name="T47" fmla="*/ 6 h 76"/>
                <a:gd name="T48" fmla="*/ 143 w 174"/>
                <a:gd name="T49" fmla="*/ 4 h 76"/>
                <a:gd name="T50" fmla="*/ 134 w 174"/>
                <a:gd name="T51" fmla="*/ 2 h 76"/>
                <a:gd name="T52" fmla="*/ 123 w 174"/>
                <a:gd name="T53" fmla="*/ 1 h 76"/>
                <a:gd name="T54" fmla="*/ 112 w 174"/>
                <a:gd name="T55" fmla="*/ 0 h 76"/>
                <a:gd name="T56" fmla="*/ 101 w 174"/>
                <a:gd name="T57" fmla="*/ 0 h 76"/>
                <a:gd name="T58" fmla="*/ 88 w 174"/>
                <a:gd name="T59" fmla="*/ 1 h 76"/>
                <a:gd name="T60" fmla="*/ 76 w 174"/>
                <a:gd name="T61" fmla="*/ 3 h 76"/>
                <a:gd name="T62" fmla="*/ 62 w 174"/>
                <a:gd name="T63" fmla="*/ 5 h 76"/>
                <a:gd name="T64" fmla="*/ 48 w 174"/>
                <a:gd name="T65" fmla="*/ 9 h 76"/>
                <a:gd name="T66" fmla="*/ 44 w 174"/>
                <a:gd name="T67" fmla="*/ 10 h 76"/>
                <a:gd name="T68" fmla="*/ 41 w 174"/>
                <a:gd name="T69" fmla="*/ 11 h 76"/>
                <a:gd name="T70" fmla="*/ 37 w 174"/>
                <a:gd name="T71" fmla="*/ 12 h 76"/>
                <a:gd name="T72" fmla="*/ 33 w 174"/>
                <a:gd name="T73" fmla="*/ 13 h 76"/>
                <a:gd name="T74" fmla="*/ 30 w 174"/>
                <a:gd name="T75" fmla="*/ 14 h 76"/>
                <a:gd name="T76" fmla="*/ 27 w 174"/>
                <a:gd name="T77" fmla="*/ 16 h 76"/>
                <a:gd name="T78" fmla="*/ 24 w 174"/>
                <a:gd name="T79" fmla="*/ 17 h 76"/>
                <a:gd name="T80" fmla="*/ 21 w 174"/>
                <a:gd name="T81" fmla="*/ 18 h 76"/>
                <a:gd name="T82" fmla="*/ 18 w 174"/>
                <a:gd name="T83" fmla="*/ 19 h 76"/>
                <a:gd name="T84" fmla="*/ 15 w 174"/>
                <a:gd name="T85" fmla="*/ 21 h 76"/>
                <a:gd name="T86" fmla="*/ 12 w 174"/>
                <a:gd name="T87" fmla="*/ 22 h 76"/>
                <a:gd name="T88" fmla="*/ 10 w 174"/>
                <a:gd name="T89" fmla="*/ 24 h 76"/>
                <a:gd name="T90" fmla="*/ 7 w 174"/>
                <a:gd name="T91" fmla="*/ 25 h 76"/>
                <a:gd name="T92" fmla="*/ 5 w 174"/>
                <a:gd name="T93" fmla="*/ 26 h 76"/>
                <a:gd name="T94" fmla="*/ 2 w 174"/>
                <a:gd name="T95" fmla="*/ 28 h 76"/>
                <a:gd name="T96" fmla="*/ 0 w 174"/>
                <a:gd name="T97" fmla="*/ 29 h 76"/>
                <a:gd name="T98" fmla="*/ 101 w 174"/>
                <a:gd name="T9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4" h="76">
                  <a:moveTo>
                    <a:pt x="101" y="76"/>
                  </a:moveTo>
                  <a:lnTo>
                    <a:pt x="108" y="74"/>
                  </a:lnTo>
                  <a:lnTo>
                    <a:pt x="114" y="71"/>
                  </a:lnTo>
                  <a:lnTo>
                    <a:pt x="120" y="69"/>
                  </a:lnTo>
                  <a:lnTo>
                    <a:pt x="126" y="66"/>
                  </a:lnTo>
                  <a:lnTo>
                    <a:pt x="132" y="63"/>
                  </a:lnTo>
                  <a:lnTo>
                    <a:pt x="137" y="61"/>
                  </a:lnTo>
                  <a:lnTo>
                    <a:pt x="143" y="58"/>
                  </a:lnTo>
                  <a:lnTo>
                    <a:pt x="148" y="56"/>
                  </a:lnTo>
                  <a:lnTo>
                    <a:pt x="152" y="53"/>
                  </a:lnTo>
                  <a:lnTo>
                    <a:pt x="156" y="51"/>
                  </a:lnTo>
                  <a:lnTo>
                    <a:pt x="160" y="48"/>
                  </a:lnTo>
                  <a:lnTo>
                    <a:pt x="164" y="45"/>
                  </a:lnTo>
                  <a:lnTo>
                    <a:pt x="166" y="42"/>
                  </a:lnTo>
                  <a:lnTo>
                    <a:pt x="169" y="40"/>
                  </a:lnTo>
                  <a:lnTo>
                    <a:pt x="171" y="37"/>
                  </a:lnTo>
                  <a:lnTo>
                    <a:pt x="173" y="35"/>
                  </a:lnTo>
                  <a:lnTo>
                    <a:pt x="174" y="30"/>
                  </a:lnTo>
                  <a:lnTo>
                    <a:pt x="174" y="25"/>
                  </a:lnTo>
                  <a:lnTo>
                    <a:pt x="172" y="20"/>
                  </a:lnTo>
                  <a:lnTo>
                    <a:pt x="169" y="16"/>
                  </a:lnTo>
                  <a:lnTo>
                    <a:pt x="164" y="12"/>
                  </a:lnTo>
                  <a:lnTo>
                    <a:pt x="158" y="9"/>
                  </a:lnTo>
                  <a:lnTo>
                    <a:pt x="151" y="6"/>
                  </a:lnTo>
                  <a:lnTo>
                    <a:pt x="143" y="4"/>
                  </a:lnTo>
                  <a:lnTo>
                    <a:pt x="134" y="2"/>
                  </a:lnTo>
                  <a:lnTo>
                    <a:pt x="123" y="1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88" y="1"/>
                  </a:lnTo>
                  <a:lnTo>
                    <a:pt x="76" y="3"/>
                  </a:lnTo>
                  <a:lnTo>
                    <a:pt x="62" y="5"/>
                  </a:lnTo>
                  <a:lnTo>
                    <a:pt x="48" y="9"/>
                  </a:lnTo>
                  <a:lnTo>
                    <a:pt x="44" y="10"/>
                  </a:lnTo>
                  <a:lnTo>
                    <a:pt x="41" y="11"/>
                  </a:lnTo>
                  <a:lnTo>
                    <a:pt x="37" y="12"/>
                  </a:lnTo>
                  <a:lnTo>
                    <a:pt x="33" y="13"/>
                  </a:lnTo>
                  <a:lnTo>
                    <a:pt x="30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5" y="21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7" y="25"/>
                  </a:lnTo>
                  <a:lnTo>
                    <a:pt x="5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101" y="76"/>
                  </a:lnTo>
                  <a:close/>
                </a:path>
              </a:pathLst>
            </a:custGeom>
            <a:solidFill>
              <a:srgbClr val="5F7CB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4" name="Freeform 1218"/>
            <p:cNvSpPr>
              <a:spLocks/>
            </p:cNvSpPr>
            <p:nvPr/>
          </p:nvSpPr>
          <p:spPr bwMode="auto">
            <a:xfrm>
              <a:off x="4790" y="3200"/>
              <a:ext cx="690" cy="328"/>
            </a:xfrm>
            <a:custGeom>
              <a:avLst/>
              <a:gdLst>
                <a:gd name="T0" fmla="*/ 98 w 172"/>
                <a:gd name="T1" fmla="*/ 75 h 75"/>
                <a:gd name="T2" fmla="*/ 105 w 172"/>
                <a:gd name="T3" fmla="*/ 73 h 75"/>
                <a:gd name="T4" fmla="*/ 111 w 172"/>
                <a:gd name="T5" fmla="*/ 70 h 75"/>
                <a:gd name="T6" fmla="*/ 117 w 172"/>
                <a:gd name="T7" fmla="*/ 68 h 75"/>
                <a:gd name="T8" fmla="*/ 124 w 172"/>
                <a:gd name="T9" fmla="*/ 65 h 75"/>
                <a:gd name="T10" fmla="*/ 129 w 172"/>
                <a:gd name="T11" fmla="*/ 63 h 75"/>
                <a:gd name="T12" fmla="*/ 135 w 172"/>
                <a:gd name="T13" fmla="*/ 60 h 75"/>
                <a:gd name="T14" fmla="*/ 140 w 172"/>
                <a:gd name="T15" fmla="*/ 58 h 75"/>
                <a:gd name="T16" fmla="*/ 145 w 172"/>
                <a:gd name="T17" fmla="*/ 55 h 75"/>
                <a:gd name="T18" fmla="*/ 150 w 172"/>
                <a:gd name="T19" fmla="*/ 52 h 75"/>
                <a:gd name="T20" fmla="*/ 154 w 172"/>
                <a:gd name="T21" fmla="*/ 50 h 75"/>
                <a:gd name="T22" fmla="*/ 158 w 172"/>
                <a:gd name="T23" fmla="*/ 47 h 75"/>
                <a:gd name="T24" fmla="*/ 162 w 172"/>
                <a:gd name="T25" fmla="*/ 44 h 75"/>
                <a:gd name="T26" fmla="*/ 165 w 172"/>
                <a:gd name="T27" fmla="*/ 42 h 75"/>
                <a:gd name="T28" fmla="*/ 167 w 172"/>
                <a:gd name="T29" fmla="*/ 39 h 75"/>
                <a:gd name="T30" fmla="*/ 169 w 172"/>
                <a:gd name="T31" fmla="*/ 36 h 75"/>
                <a:gd name="T32" fmla="*/ 171 w 172"/>
                <a:gd name="T33" fmla="*/ 34 h 75"/>
                <a:gd name="T34" fmla="*/ 172 w 172"/>
                <a:gd name="T35" fmla="*/ 29 h 75"/>
                <a:gd name="T36" fmla="*/ 172 w 172"/>
                <a:gd name="T37" fmla="*/ 24 h 75"/>
                <a:gd name="T38" fmla="*/ 170 w 172"/>
                <a:gd name="T39" fmla="*/ 20 h 75"/>
                <a:gd name="T40" fmla="*/ 167 w 172"/>
                <a:gd name="T41" fmla="*/ 16 h 75"/>
                <a:gd name="T42" fmla="*/ 162 w 172"/>
                <a:gd name="T43" fmla="*/ 12 h 75"/>
                <a:gd name="T44" fmla="*/ 156 w 172"/>
                <a:gd name="T45" fmla="*/ 9 h 75"/>
                <a:gd name="T46" fmla="*/ 149 w 172"/>
                <a:gd name="T47" fmla="*/ 6 h 75"/>
                <a:gd name="T48" fmla="*/ 141 w 172"/>
                <a:gd name="T49" fmla="*/ 4 h 75"/>
                <a:gd name="T50" fmla="*/ 132 w 172"/>
                <a:gd name="T51" fmla="*/ 2 h 75"/>
                <a:gd name="T52" fmla="*/ 122 w 172"/>
                <a:gd name="T53" fmla="*/ 1 h 75"/>
                <a:gd name="T54" fmla="*/ 111 w 172"/>
                <a:gd name="T55" fmla="*/ 0 h 75"/>
                <a:gd name="T56" fmla="*/ 100 w 172"/>
                <a:gd name="T57" fmla="*/ 0 h 75"/>
                <a:gd name="T58" fmla="*/ 87 w 172"/>
                <a:gd name="T59" fmla="*/ 1 h 75"/>
                <a:gd name="T60" fmla="*/ 75 w 172"/>
                <a:gd name="T61" fmla="*/ 3 h 75"/>
                <a:gd name="T62" fmla="*/ 61 w 172"/>
                <a:gd name="T63" fmla="*/ 5 h 75"/>
                <a:gd name="T64" fmla="*/ 48 w 172"/>
                <a:gd name="T65" fmla="*/ 9 h 75"/>
                <a:gd name="T66" fmla="*/ 44 w 172"/>
                <a:gd name="T67" fmla="*/ 10 h 75"/>
                <a:gd name="T68" fmla="*/ 40 w 172"/>
                <a:gd name="T69" fmla="*/ 11 h 75"/>
                <a:gd name="T70" fmla="*/ 36 w 172"/>
                <a:gd name="T71" fmla="*/ 12 h 75"/>
                <a:gd name="T72" fmla="*/ 33 w 172"/>
                <a:gd name="T73" fmla="*/ 13 h 75"/>
                <a:gd name="T74" fmla="*/ 29 w 172"/>
                <a:gd name="T75" fmla="*/ 14 h 75"/>
                <a:gd name="T76" fmla="*/ 26 w 172"/>
                <a:gd name="T77" fmla="*/ 15 h 75"/>
                <a:gd name="T78" fmla="*/ 23 w 172"/>
                <a:gd name="T79" fmla="*/ 17 h 75"/>
                <a:gd name="T80" fmla="*/ 20 w 172"/>
                <a:gd name="T81" fmla="*/ 18 h 75"/>
                <a:gd name="T82" fmla="*/ 17 w 172"/>
                <a:gd name="T83" fmla="*/ 19 h 75"/>
                <a:gd name="T84" fmla="*/ 14 w 172"/>
                <a:gd name="T85" fmla="*/ 21 h 75"/>
                <a:gd name="T86" fmla="*/ 11 w 172"/>
                <a:gd name="T87" fmla="*/ 22 h 75"/>
                <a:gd name="T88" fmla="*/ 9 w 172"/>
                <a:gd name="T89" fmla="*/ 24 h 75"/>
                <a:gd name="T90" fmla="*/ 6 w 172"/>
                <a:gd name="T91" fmla="*/ 25 h 75"/>
                <a:gd name="T92" fmla="*/ 4 w 172"/>
                <a:gd name="T93" fmla="*/ 26 h 75"/>
                <a:gd name="T94" fmla="*/ 2 w 172"/>
                <a:gd name="T95" fmla="*/ 28 h 75"/>
                <a:gd name="T96" fmla="*/ 0 w 172"/>
                <a:gd name="T97" fmla="*/ 29 h 75"/>
                <a:gd name="T98" fmla="*/ 98 w 172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" h="75">
                  <a:moveTo>
                    <a:pt x="98" y="75"/>
                  </a:moveTo>
                  <a:lnTo>
                    <a:pt x="105" y="73"/>
                  </a:lnTo>
                  <a:lnTo>
                    <a:pt x="111" y="70"/>
                  </a:lnTo>
                  <a:lnTo>
                    <a:pt x="117" y="68"/>
                  </a:lnTo>
                  <a:lnTo>
                    <a:pt x="124" y="65"/>
                  </a:lnTo>
                  <a:lnTo>
                    <a:pt x="129" y="63"/>
                  </a:lnTo>
                  <a:lnTo>
                    <a:pt x="135" y="60"/>
                  </a:lnTo>
                  <a:lnTo>
                    <a:pt x="140" y="58"/>
                  </a:lnTo>
                  <a:lnTo>
                    <a:pt x="145" y="55"/>
                  </a:lnTo>
                  <a:lnTo>
                    <a:pt x="150" y="52"/>
                  </a:lnTo>
                  <a:lnTo>
                    <a:pt x="154" y="50"/>
                  </a:lnTo>
                  <a:lnTo>
                    <a:pt x="158" y="47"/>
                  </a:lnTo>
                  <a:lnTo>
                    <a:pt x="162" y="44"/>
                  </a:lnTo>
                  <a:lnTo>
                    <a:pt x="165" y="42"/>
                  </a:lnTo>
                  <a:lnTo>
                    <a:pt x="167" y="39"/>
                  </a:lnTo>
                  <a:lnTo>
                    <a:pt x="169" y="36"/>
                  </a:lnTo>
                  <a:lnTo>
                    <a:pt x="171" y="34"/>
                  </a:lnTo>
                  <a:lnTo>
                    <a:pt x="172" y="29"/>
                  </a:lnTo>
                  <a:lnTo>
                    <a:pt x="172" y="24"/>
                  </a:lnTo>
                  <a:lnTo>
                    <a:pt x="170" y="20"/>
                  </a:lnTo>
                  <a:lnTo>
                    <a:pt x="167" y="16"/>
                  </a:lnTo>
                  <a:lnTo>
                    <a:pt x="162" y="12"/>
                  </a:lnTo>
                  <a:lnTo>
                    <a:pt x="156" y="9"/>
                  </a:lnTo>
                  <a:lnTo>
                    <a:pt x="149" y="6"/>
                  </a:lnTo>
                  <a:lnTo>
                    <a:pt x="141" y="4"/>
                  </a:lnTo>
                  <a:lnTo>
                    <a:pt x="132" y="2"/>
                  </a:lnTo>
                  <a:lnTo>
                    <a:pt x="122" y="1"/>
                  </a:lnTo>
                  <a:lnTo>
                    <a:pt x="111" y="0"/>
                  </a:lnTo>
                  <a:lnTo>
                    <a:pt x="100" y="0"/>
                  </a:lnTo>
                  <a:lnTo>
                    <a:pt x="87" y="1"/>
                  </a:lnTo>
                  <a:lnTo>
                    <a:pt x="75" y="3"/>
                  </a:lnTo>
                  <a:lnTo>
                    <a:pt x="61" y="5"/>
                  </a:lnTo>
                  <a:lnTo>
                    <a:pt x="48" y="9"/>
                  </a:lnTo>
                  <a:lnTo>
                    <a:pt x="44" y="10"/>
                  </a:lnTo>
                  <a:lnTo>
                    <a:pt x="40" y="11"/>
                  </a:lnTo>
                  <a:lnTo>
                    <a:pt x="36" y="12"/>
                  </a:lnTo>
                  <a:lnTo>
                    <a:pt x="33" y="13"/>
                  </a:lnTo>
                  <a:lnTo>
                    <a:pt x="29" y="14"/>
                  </a:lnTo>
                  <a:lnTo>
                    <a:pt x="26" y="15"/>
                  </a:lnTo>
                  <a:lnTo>
                    <a:pt x="23" y="17"/>
                  </a:lnTo>
                  <a:lnTo>
                    <a:pt x="20" y="18"/>
                  </a:lnTo>
                  <a:lnTo>
                    <a:pt x="17" y="19"/>
                  </a:lnTo>
                  <a:lnTo>
                    <a:pt x="14" y="21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6" y="25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98" y="75"/>
                  </a:lnTo>
                  <a:close/>
                </a:path>
              </a:pathLst>
            </a:custGeom>
            <a:solidFill>
              <a:srgbClr val="6587B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5" name="Freeform 1219"/>
            <p:cNvSpPr>
              <a:spLocks/>
            </p:cNvSpPr>
            <p:nvPr/>
          </p:nvSpPr>
          <p:spPr bwMode="auto">
            <a:xfrm>
              <a:off x="4790" y="3200"/>
              <a:ext cx="686" cy="324"/>
            </a:xfrm>
            <a:custGeom>
              <a:avLst/>
              <a:gdLst>
                <a:gd name="T0" fmla="*/ 96 w 171"/>
                <a:gd name="T1" fmla="*/ 74 h 74"/>
                <a:gd name="T2" fmla="*/ 102 w 171"/>
                <a:gd name="T3" fmla="*/ 72 h 74"/>
                <a:gd name="T4" fmla="*/ 109 w 171"/>
                <a:gd name="T5" fmla="*/ 69 h 74"/>
                <a:gd name="T6" fmla="*/ 115 w 171"/>
                <a:gd name="T7" fmla="*/ 67 h 74"/>
                <a:gd name="T8" fmla="*/ 122 w 171"/>
                <a:gd name="T9" fmla="*/ 64 h 74"/>
                <a:gd name="T10" fmla="*/ 128 w 171"/>
                <a:gd name="T11" fmla="*/ 62 h 74"/>
                <a:gd name="T12" fmla="*/ 133 w 171"/>
                <a:gd name="T13" fmla="*/ 59 h 74"/>
                <a:gd name="T14" fmla="*/ 139 w 171"/>
                <a:gd name="T15" fmla="*/ 56 h 74"/>
                <a:gd name="T16" fmla="*/ 144 w 171"/>
                <a:gd name="T17" fmla="*/ 54 h 74"/>
                <a:gd name="T18" fmla="*/ 149 w 171"/>
                <a:gd name="T19" fmla="*/ 51 h 74"/>
                <a:gd name="T20" fmla="*/ 153 w 171"/>
                <a:gd name="T21" fmla="*/ 49 h 74"/>
                <a:gd name="T22" fmla="*/ 157 w 171"/>
                <a:gd name="T23" fmla="*/ 46 h 74"/>
                <a:gd name="T24" fmla="*/ 161 w 171"/>
                <a:gd name="T25" fmla="*/ 43 h 74"/>
                <a:gd name="T26" fmla="*/ 164 w 171"/>
                <a:gd name="T27" fmla="*/ 41 h 74"/>
                <a:gd name="T28" fmla="*/ 166 w 171"/>
                <a:gd name="T29" fmla="*/ 38 h 74"/>
                <a:gd name="T30" fmla="*/ 168 w 171"/>
                <a:gd name="T31" fmla="*/ 35 h 74"/>
                <a:gd name="T32" fmla="*/ 170 w 171"/>
                <a:gd name="T33" fmla="*/ 33 h 74"/>
                <a:gd name="T34" fmla="*/ 171 w 171"/>
                <a:gd name="T35" fmla="*/ 28 h 74"/>
                <a:gd name="T36" fmla="*/ 171 w 171"/>
                <a:gd name="T37" fmla="*/ 23 h 74"/>
                <a:gd name="T38" fmla="*/ 169 w 171"/>
                <a:gd name="T39" fmla="*/ 19 h 74"/>
                <a:gd name="T40" fmla="*/ 166 w 171"/>
                <a:gd name="T41" fmla="*/ 15 h 74"/>
                <a:gd name="T42" fmla="*/ 161 w 171"/>
                <a:gd name="T43" fmla="*/ 11 h 74"/>
                <a:gd name="T44" fmla="*/ 156 w 171"/>
                <a:gd name="T45" fmla="*/ 8 h 74"/>
                <a:gd name="T46" fmla="*/ 149 w 171"/>
                <a:gd name="T47" fmla="*/ 5 h 74"/>
                <a:gd name="T48" fmla="*/ 141 w 171"/>
                <a:gd name="T49" fmla="*/ 3 h 74"/>
                <a:gd name="T50" fmla="*/ 131 w 171"/>
                <a:gd name="T51" fmla="*/ 2 h 74"/>
                <a:gd name="T52" fmla="*/ 122 w 171"/>
                <a:gd name="T53" fmla="*/ 0 h 74"/>
                <a:gd name="T54" fmla="*/ 111 w 171"/>
                <a:gd name="T55" fmla="*/ 0 h 74"/>
                <a:gd name="T56" fmla="*/ 100 w 171"/>
                <a:gd name="T57" fmla="*/ 0 h 74"/>
                <a:gd name="T58" fmla="*/ 87 w 171"/>
                <a:gd name="T59" fmla="*/ 1 h 74"/>
                <a:gd name="T60" fmla="*/ 75 w 171"/>
                <a:gd name="T61" fmla="*/ 3 h 74"/>
                <a:gd name="T62" fmla="*/ 62 w 171"/>
                <a:gd name="T63" fmla="*/ 5 h 74"/>
                <a:gd name="T64" fmla="*/ 48 w 171"/>
                <a:gd name="T65" fmla="*/ 8 h 74"/>
                <a:gd name="T66" fmla="*/ 44 w 171"/>
                <a:gd name="T67" fmla="*/ 9 h 74"/>
                <a:gd name="T68" fmla="*/ 40 w 171"/>
                <a:gd name="T69" fmla="*/ 11 h 74"/>
                <a:gd name="T70" fmla="*/ 37 w 171"/>
                <a:gd name="T71" fmla="*/ 12 h 74"/>
                <a:gd name="T72" fmla="*/ 33 w 171"/>
                <a:gd name="T73" fmla="*/ 13 h 74"/>
                <a:gd name="T74" fmla="*/ 30 w 171"/>
                <a:gd name="T75" fmla="*/ 14 h 74"/>
                <a:gd name="T76" fmla="*/ 26 w 171"/>
                <a:gd name="T77" fmla="*/ 15 h 74"/>
                <a:gd name="T78" fmla="*/ 23 w 171"/>
                <a:gd name="T79" fmla="*/ 17 h 74"/>
                <a:gd name="T80" fmla="*/ 20 w 171"/>
                <a:gd name="T81" fmla="*/ 18 h 74"/>
                <a:gd name="T82" fmla="*/ 17 w 171"/>
                <a:gd name="T83" fmla="*/ 19 h 74"/>
                <a:gd name="T84" fmla="*/ 14 w 171"/>
                <a:gd name="T85" fmla="*/ 21 h 74"/>
                <a:gd name="T86" fmla="*/ 12 w 171"/>
                <a:gd name="T87" fmla="*/ 22 h 74"/>
                <a:gd name="T88" fmla="*/ 9 w 171"/>
                <a:gd name="T89" fmla="*/ 24 h 74"/>
                <a:gd name="T90" fmla="*/ 6 w 171"/>
                <a:gd name="T91" fmla="*/ 25 h 74"/>
                <a:gd name="T92" fmla="*/ 4 w 171"/>
                <a:gd name="T93" fmla="*/ 26 h 74"/>
                <a:gd name="T94" fmla="*/ 2 w 171"/>
                <a:gd name="T95" fmla="*/ 28 h 74"/>
                <a:gd name="T96" fmla="*/ 0 w 171"/>
                <a:gd name="T97" fmla="*/ 29 h 74"/>
                <a:gd name="T98" fmla="*/ 96 w 171"/>
                <a:gd name="T9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74">
                  <a:moveTo>
                    <a:pt x="96" y="74"/>
                  </a:moveTo>
                  <a:lnTo>
                    <a:pt x="102" y="72"/>
                  </a:lnTo>
                  <a:lnTo>
                    <a:pt x="109" y="69"/>
                  </a:lnTo>
                  <a:lnTo>
                    <a:pt x="115" y="67"/>
                  </a:lnTo>
                  <a:lnTo>
                    <a:pt x="122" y="64"/>
                  </a:lnTo>
                  <a:lnTo>
                    <a:pt x="128" y="62"/>
                  </a:lnTo>
                  <a:lnTo>
                    <a:pt x="133" y="59"/>
                  </a:lnTo>
                  <a:lnTo>
                    <a:pt x="139" y="56"/>
                  </a:lnTo>
                  <a:lnTo>
                    <a:pt x="144" y="54"/>
                  </a:lnTo>
                  <a:lnTo>
                    <a:pt x="149" y="51"/>
                  </a:lnTo>
                  <a:lnTo>
                    <a:pt x="153" y="49"/>
                  </a:lnTo>
                  <a:lnTo>
                    <a:pt x="157" y="46"/>
                  </a:lnTo>
                  <a:lnTo>
                    <a:pt x="161" y="43"/>
                  </a:lnTo>
                  <a:lnTo>
                    <a:pt x="164" y="41"/>
                  </a:lnTo>
                  <a:lnTo>
                    <a:pt x="166" y="38"/>
                  </a:lnTo>
                  <a:lnTo>
                    <a:pt x="168" y="35"/>
                  </a:lnTo>
                  <a:lnTo>
                    <a:pt x="170" y="33"/>
                  </a:lnTo>
                  <a:lnTo>
                    <a:pt x="171" y="28"/>
                  </a:lnTo>
                  <a:lnTo>
                    <a:pt x="171" y="23"/>
                  </a:lnTo>
                  <a:lnTo>
                    <a:pt x="169" y="19"/>
                  </a:lnTo>
                  <a:lnTo>
                    <a:pt x="166" y="15"/>
                  </a:lnTo>
                  <a:lnTo>
                    <a:pt x="161" y="11"/>
                  </a:lnTo>
                  <a:lnTo>
                    <a:pt x="156" y="8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1" y="2"/>
                  </a:lnTo>
                  <a:lnTo>
                    <a:pt x="122" y="0"/>
                  </a:lnTo>
                  <a:lnTo>
                    <a:pt x="111" y="0"/>
                  </a:lnTo>
                  <a:lnTo>
                    <a:pt x="100" y="0"/>
                  </a:lnTo>
                  <a:lnTo>
                    <a:pt x="87" y="1"/>
                  </a:lnTo>
                  <a:lnTo>
                    <a:pt x="75" y="3"/>
                  </a:lnTo>
                  <a:lnTo>
                    <a:pt x="62" y="5"/>
                  </a:lnTo>
                  <a:lnTo>
                    <a:pt x="48" y="8"/>
                  </a:lnTo>
                  <a:lnTo>
                    <a:pt x="44" y="9"/>
                  </a:lnTo>
                  <a:lnTo>
                    <a:pt x="40" y="11"/>
                  </a:lnTo>
                  <a:lnTo>
                    <a:pt x="37" y="12"/>
                  </a:lnTo>
                  <a:lnTo>
                    <a:pt x="33" y="13"/>
                  </a:lnTo>
                  <a:lnTo>
                    <a:pt x="30" y="14"/>
                  </a:lnTo>
                  <a:lnTo>
                    <a:pt x="26" y="15"/>
                  </a:lnTo>
                  <a:lnTo>
                    <a:pt x="23" y="17"/>
                  </a:lnTo>
                  <a:lnTo>
                    <a:pt x="20" y="18"/>
                  </a:lnTo>
                  <a:lnTo>
                    <a:pt x="17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6" y="25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96" y="74"/>
                  </a:lnTo>
                  <a:close/>
                </a:path>
              </a:pathLst>
            </a:custGeom>
            <a:solidFill>
              <a:srgbClr val="688EB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6" name="Freeform 1220"/>
            <p:cNvSpPr>
              <a:spLocks/>
            </p:cNvSpPr>
            <p:nvPr/>
          </p:nvSpPr>
          <p:spPr bwMode="auto">
            <a:xfrm>
              <a:off x="4790" y="3200"/>
              <a:ext cx="682" cy="320"/>
            </a:xfrm>
            <a:custGeom>
              <a:avLst/>
              <a:gdLst>
                <a:gd name="T0" fmla="*/ 93 w 170"/>
                <a:gd name="T1" fmla="*/ 73 h 73"/>
                <a:gd name="T2" fmla="*/ 99 w 170"/>
                <a:gd name="T3" fmla="*/ 70 h 73"/>
                <a:gd name="T4" fmla="*/ 106 w 170"/>
                <a:gd name="T5" fmla="*/ 68 h 73"/>
                <a:gd name="T6" fmla="*/ 113 w 170"/>
                <a:gd name="T7" fmla="*/ 65 h 73"/>
                <a:gd name="T8" fmla="*/ 119 w 170"/>
                <a:gd name="T9" fmla="*/ 63 h 73"/>
                <a:gd name="T10" fmla="*/ 125 w 170"/>
                <a:gd name="T11" fmla="*/ 60 h 73"/>
                <a:gd name="T12" fmla="*/ 131 w 170"/>
                <a:gd name="T13" fmla="*/ 58 h 73"/>
                <a:gd name="T14" fmla="*/ 137 w 170"/>
                <a:gd name="T15" fmla="*/ 55 h 73"/>
                <a:gd name="T16" fmla="*/ 142 w 170"/>
                <a:gd name="T17" fmla="*/ 53 h 73"/>
                <a:gd name="T18" fmla="*/ 147 w 170"/>
                <a:gd name="T19" fmla="*/ 50 h 73"/>
                <a:gd name="T20" fmla="*/ 151 w 170"/>
                <a:gd name="T21" fmla="*/ 47 h 73"/>
                <a:gd name="T22" fmla="*/ 155 w 170"/>
                <a:gd name="T23" fmla="*/ 45 h 73"/>
                <a:gd name="T24" fmla="*/ 159 w 170"/>
                <a:gd name="T25" fmla="*/ 42 h 73"/>
                <a:gd name="T26" fmla="*/ 162 w 170"/>
                <a:gd name="T27" fmla="*/ 39 h 73"/>
                <a:gd name="T28" fmla="*/ 165 w 170"/>
                <a:gd name="T29" fmla="*/ 37 h 73"/>
                <a:gd name="T30" fmla="*/ 167 w 170"/>
                <a:gd name="T31" fmla="*/ 34 h 73"/>
                <a:gd name="T32" fmla="*/ 169 w 170"/>
                <a:gd name="T33" fmla="*/ 32 h 73"/>
                <a:gd name="T34" fmla="*/ 170 w 170"/>
                <a:gd name="T35" fmla="*/ 27 h 73"/>
                <a:gd name="T36" fmla="*/ 170 w 170"/>
                <a:gd name="T37" fmla="*/ 22 h 73"/>
                <a:gd name="T38" fmla="*/ 168 w 170"/>
                <a:gd name="T39" fmla="*/ 18 h 73"/>
                <a:gd name="T40" fmla="*/ 165 w 170"/>
                <a:gd name="T41" fmla="*/ 14 h 73"/>
                <a:gd name="T42" fmla="*/ 160 w 170"/>
                <a:gd name="T43" fmla="*/ 11 h 73"/>
                <a:gd name="T44" fmla="*/ 155 w 170"/>
                <a:gd name="T45" fmla="*/ 7 h 73"/>
                <a:gd name="T46" fmla="*/ 148 w 170"/>
                <a:gd name="T47" fmla="*/ 5 h 73"/>
                <a:gd name="T48" fmla="*/ 140 w 170"/>
                <a:gd name="T49" fmla="*/ 3 h 73"/>
                <a:gd name="T50" fmla="*/ 131 w 170"/>
                <a:gd name="T51" fmla="*/ 1 h 73"/>
                <a:gd name="T52" fmla="*/ 121 w 170"/>
                <a:gd name="T53" fmla="*/ 0 h 73"/>
                <a:gd name="T54" fmla="*/ 110 w 170"/>
                <a:gd name="T55" fmla="*/ 0 h 73"/>
                <a:gd name="T56" fmla="*/ 99 w 170"/>
                <a:gd name="T57" fmla="*/ 0 h 73"/>
                <a:gd name="T58" fmla="*/ 87 w 170"/>
                <a:gd name="T59" fmla="*/ 1 h 73"/>
                <a:gd name="T60" fmla="*/ 75 w 170"/>
                <a:gd name="T61" fmla="*/ 2 h 73"/>
                <a:gd name="T62" fmla="*/ 62 w 170"/>
                <a:gd name="T63" fmla="*/ 5 h 73"/>
                <a:gd name="T64" fmla="*/ 49 w 170"/>
                <a:gd name="T65" fmla="*/ 8 h 73"/>
                <a:gd name="T66" fmla="*/ 45 w 170"/>
                <a:gd name="T67" fmla="*/ 9 h 73"/>
                <a:gd name="T68" fmla="*/ 41 w 170"/>
                <a:gd name="T69" fmla="*/ 10 h 73"/>
                <a:gd name="T70" fmla="*/ 37 w 170"/>
                <a:gd name="T71" fmla="*/ 12 h 73"/>
                <a:gd name="T72" fmla="*/ 34 w 170"/>
                <a:gd name="T73" fmla="*/ 13 h 73"/>
                <a:gd name="T74" fmla="*/ 30 w 170"/>
                <a:gd name="T75" fmla="*/ 14 h 73"/>
                <a:gd name="T76" fmla="*/ 27 w 170"/>
                <a:gd name="T77" fmla="*/ 15 h 73"/>
                <a:gd name="T78" fmla="*/ 24 w 170"/>
                <a:gd name="T79" fmla="*/ 17 h 73"/>
                <a:gd name="T80" fmla="*/ 21 w 170"/>
                <a:gd name="T81" fmla="*/ 18 h 73"/>
                <a:gd name="T82" fmla="*/ 18 w 170"/>
                <a:gd name="T83" fmla="*/ 19 h 73"/>
                <a:gd name="T84" fmla="*/ 15 w 170"/>
                <a:gd name="T85" fmla="*/ 21 h 73"/>
                <a:gd name="T86" fmla="*/ 12 w 170"/>
                <a:gd name="T87" fmla="*/ 22 h 73"/>
                <a:gd name="T88" fmla="*/ 9 w 170"/>
                <a:gd name="T89" fmla="*/ 24 h 73"/>
                <a:gd name="T90" fmla="*/ 7 w 170"/>
                <a:gd name="T91" fmla="*/ 25 h 73"/>
                <a:gd name="T92" fmla="*/ 4 w 170"/>
                <a:gd name="T93" fmla="*/ 26 h 73"/>
                <a:gd name="T94" fmla="*/ 2 w 170"/>
                <a:gd name="T95" fmla="*/ 28 h 73"/>
                <a:gd name="T96" fmla="*/ 0 w 170"/>
                <a:gd name="T97" fmla="*/ 29 h 73"/>
                <a:gd name="T98" fmla="*/ 93 w 170"/>
                <a:gd name="T9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73">
                  <a:moveTo>
                    <a:pt x="93" y="73"/>
                  </a:moveTo>
                  <a:lnTo>
                    <a:pt x="99" y="70"/>
                  </a:lnTo>
                  <a:lnTo>
                    <a:pt x="106" y="68"/>
                  </a:lnTo>
                  <a:lnTo>
                    <a:pt x="113" y="65"/>
                  </a:lnTo>
                  <a:lnTo>
                    <a:pt x="119" y="63"/>
                  </a:lnTo>
                  <a:lnTo>
                    <a:pt x="125" y="60"/>
                  </a:lnTo>
                  <a:lnTo>
                    <a:pt x="131" y="58"/>
                  </a:lnTo>
                  <a:lnTo>
                    <a:pt x="137" y="55"/>
                  </a:lnTo>
                  <a:lnTo>
                    <a:pt x="142" y="53"/>
                  </a:lnTo>
                  <a:lnTo>
                    <a:pt x="147" y="50"/>
                  </a:lnTo>
                  <a:lnTo>
                    <a:pt x="151" y="47"/>
                  </a:lnTo>
                  <a:lnTo>
                    <a:pt x="155" y="45"/>
                  </a:lnTo>
                  <a:lnTo>
                    <a:pt x="159" y="42"/>
                  </a:lnTo>
                  <a:lnTo>
                    <a:pt x="162" y="39"/>
                  </a:lnTo>
                  <a:lnTo>
                    <a:pt x="165" y="37"/>
                  </a:lnTo>
                  <a:lnTo>
                    <a:pt x="167" y="34"/>
                  </a:lnTo>
                  <a:lnTo>
                    <a:pt x="169" y="32"/>
                  </a:lnTo>
                  <a:lnTo>
                    <a:pt x="170" y="27"/>
                  </a:lnTo>
                  <a:lnTo>
                    <a:pt x="170" y="22"/>
                  </a:lnTo>
                  <a:lnTo>
                    <a:pt x="168" y="18"/>
                  </a:lnTo>
                  <a:lnTo>
                    <a:pt x="165" y="14"/>
                  </a:lnTo>
                  <a:lnTo>
                    <a:pt x="160" y="11"/>
                  </a:lnTo>
                  <a:lnTo>
                    <a:pt x="155" y="7"/>
                  </a:lnTo>
                  <a:lnTo>
                    <a:pt x="148" y="5"/>
                  </a:lnTo>
                  <a:lnTo>
                    <a:pt x="140" y="3"/>
                  </a:lnTo>
                  <a:lnTo>
                    <a:pt x="131" y="1"/>
                  </a:lnTo>
                  <a:lnTo>
                    <a:pt x="121" y="0"/>
                  </a:lnTo>
                  <a:lnTo>
                    <a:pt x="110" y="0"/>
                  </a:lnTo>
                  <a:lnTo>
                    <a:pt x="99" y="0"/>
                  </a:lnTo>
                  <a:lnTo>
                    <a:pt x="87" y="1"/>
                  </a:lnTo>
                  <a:lnTo>
                    <a:pt x="75" y="2"/>
                  </a:lnTo>
                  <a:lnTo>
                    <a:pt x="62" y="5"/>
                  </a:lnTo>
                  <a:lnTo>
                    <a:pt x="49" y="8"/>
                  </a:lnTo>
                  <a:lnTo>
                    <a:pt x="45" y="9"/>
                  </a:lnTo>
                  <a:lnTo>
                    <a:pt x="41" y="10"/>
                  </a:lnTo>
                  <a:lnTo>
                    <a:pt x="37" y="12"/>
                  </a:lnTo>
                  <a:lnTo>
                    <a:pt x="34" y="13"/>
                  </a:lnTo>
                  <a:lnTo>
                    <a:pt x="30" y="14"/>
                  </a:lnTo>
                  <a:lnTo>
                    <a:pt x="27" y="15"/>
                  </a:lnTo>
                  <a:lnTo>
                    <a:pt x="24" y="17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5" y="21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93" y="73"/>
                  </a:lnTo>
                  <a:close/>
                </a:path>
              </a:pathLst>
            </a:custGeom>
            <a:solidFill>
              <a:srgbClr val="6D94C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7" name="Freeform 1221"/>
            <p:cNvSpPr>
              <a:spLocks/>
            </p:cNvSpPr>
            <p:nvPr/>
          </p:nvSpPr>
          <p:spPr bwMode="auto">
            <a:xfrm>
              <a:off x="4790" y="3196"/>
              <a:ext cx="674" cy="315"/>
            </a:xfrm>
            <a:custGeom>
              <a:avLst/>
              <a:gdLst>
                <a:gd name="T0" fmla="*/ 88 w 168"/>
                <a:gd name="T1" fmla="*/ 72 h 72"/>
                <a:gd name="T2" fmla="*/ 95 w 168"/>
                <a:gd name="T3" fmla="*/ 69 h 72"/>
                <a:gd name="T4" fmla="*/ 102 w 168"/>
                <a:gd name="T5" fmla="*/ 67 h 72"/>
                <a:gd name="T6" fmla="*/ 109 w 168"/>
                <a:gd name="T7" fmla="*/ 64 h 72"/>
                <a:gd name="T8" fmla="*/ 116 w 168"/>
                <a:gd name="T9" fmla="*/ 62 h 72"/>
                <a:gd name="T10" fmla="*/ 122 w 168"/>
                <a:gd name="T11" fmla="*/ 60 h 72"/>
                <a:gd name="T12" fmla="*/ 128 w 168"/>
                <a:gd name="T13" fmla="*/ 57 h 72"/>
                <a:gd name="T14" fmla="*/ 134 w 168"/>
                <a:gd name="T15" fmla="*/ 55 h 72"/>
                <a:gd name="T16" fmla="*/ 140 w 168"/>
                <a:gd name="T17" fmla="*/ 52 h 72"/>
                <a:gd name="T18" fmla="*/ 145 w 168"/>
                <a:gd name="T19" fmla="*/ 49 h 72"/>
                <a:gd name="T20" fmla="*/ 149 w 168"/>
                <a:gd name="T21" fmla="*/ 47 h 72"/>
                <a:gd name="T22" fmla="*/ 154 w 168"/>
                <a:gd name="T23" fmla="*/ 44 h 72"/>
                <a:gd name="T24" fmla="*/ 157 w 168"/>
                <a:gd name="T25" fmla="*/ 42 h 72"/>
                <a:gd name="T26" fmla="*/ 161 w 168"/>
                <a:gd name="T27" fmla="*/ 39 h 72"/>
                <a:gd name="T28" fmla="*/ 163 w 168"/>
                <a:gd name="T29" fmla="*/ 36 h 72"/>
                <a:gd name="T30" fmla="*/ 165 w 168"/>
                <a:gd name="T31" fmla="*/ 33 h 72"/>
                <a:gd name="T32" fmla="*/ 167 w 168"/>
                <a:gd name="T33" fmla="*/ 31 h 72"/>
                <a:gd name="T34" fmla="*/ 168 w 168"/>
                <a:gd name="T35" fmla="*/ 26 h 72"/>
                <a:gd name="T36" fmla="*/ 168 w 168"/>
                <a:gd name="T37" fmla="*/ 22 h 72"/>
                <a:gd name="T38" fmla="*/ 166 w 168"/>
                <a:gd name="T39" fmla="*/ 18 h 72"/>
                <a:gd name="T40" fmla="*/ 163 w 168"/>
                <a:gd name="T41" fmla="*/ 14 h 72"/>
                <a:gd name="T42" fmla="*/ 159 w 168"/>
                <a:gd name="T43" fmla="*/ 10 h 72"/>
                <a:gd name="T44" fmla="*/ 153 w 168"/>
                <a:gd name="T45" fmla="*/ 8 h 72"/>
                <a:gd name="T46" fmla="*/ 147 w 168"/>
                <a:gd name="T47" fmla="*/ 5 h 72"/>
                <a:gd name="T48" fmla="*/ 139 w 168"/>
                <a:gd name="T49" fmla="*/ 3 h 72"/>
                <a:gd name="T50" fmla="*/ 130 w 168"/>
                <a:gd name="T51" fmla="*/ 2 h 72"/>
                <a:gd name="T52" fmla="*/ 121 w 168"/>
                <a:gd name="T53" fmla="*/ 1 h 72"/>
                <a:gd name="T54" fmla="*/ 110 w 168"/>
                <a:gd name="T55" fmla="*/ 0 h 72"/>
                <a:gd name="T56" fmla="*/ 99 w 168"/>
                <a:gd name="T57" fmla="*/ 1 h 72"/>
                <a:gd name="T58" fmla="*/ 87 w 168"/>
                <a:gd name="T59" fmla="*/ 2 h 72"/>
                <a:gd name="T60" fmla="*/ 75 w 168"/>
                <a:gd name="T61" fmla="*/ 3 h 72"/>
                <a:gd name="T62" fmla="*/ 62 w 168"/>
                <a:gd name="T63" fmla="*/ 6 h 72"/>
                <a:gd name="T64" fmla="*/ 49 w 168"/>
                <a:gd name="T65" fmla="*/ 9 h 72"/>
                <a:gd name="T66" fmla="*/ 45 w 168"/>
                <a:gd name="T67" fmla="*/ 10 h 72"/>
                <a:gd name="T68" fmla="*/ 41 w 168"/>
                <a:gd name="T69" fmla="*/ 11 h 72"/>
                <a:gd name="T70" fmla="*/ 38 w 168"/>
                <a:gd name="T71" fmla="*/ 12 h 72"/>
                <a:gd name="T72" fmla="*/ 34 w 168"/>
                <a:gd name="T73" fmla="*/ 14 h 72"/>
                <a:gd name="T74" fmla="*/ 30 w 168"/>
                <a:gd name="T75" fmla="*/ 15 h 72"/>
                <a:gd name="T76" fmla="*/ 27 w 168"/>
                <a:gd name="T77" fmla="*/ 16 h 72"/>
                <a:gd name="T78" fmla="*/ 24 w 168"/>
                <a:gd name="T79" fmla="*/ 17 h 72"/>
                <a:gd name="T80" fmla="*/ 21 w 168"/>
                <a:gd name="T81" fmla="*/ 19 h 72"/>
                <a:gd name="T82" fmla="*/ 18 w 168"/>
                <a:gd name="T83" fmla="*/ 20 h 72"/>
                <a:gd name="T84" fmla="*/ 15 w 168"/>
                <a:gd name="T85" fmla="*/ 21 h 72"/>
                <a:gd name="T86" fmla="*/ 12 w 168"/>
                <a:gd name="T87" fmla="*/ 23 h 72"/>
                <a:gd name="T88" fmla="*/ 10 w 168"/>
                <a:gd name="T89" fmla="*/ 24 h 72"/>
                <a:gd name="T90" fmla="*/ 7 w 168"/>
                <a:gd name="T91" fmla="*/ 26 h 72"/>
                <a:gd name="T92" fmla="*/ 5 w 168"/>
                <a:gd name="T93" fmla="*/ 27 h 72"/>
                <a:gd name="T94" fmla="*/ 2 w 168"/>
                <a:gd name="T95" fmla="*/ 29 h 72"/>
                <a:gd name="T96" fmla="*/ 0 w 168"/>
                <a:gd name="T97" fmla="*/ 30 h 72"/>
                <a:gd name="T98" fmla="*/ 88 w 168"/>
                <a:gd name="T9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72">
                  <a:moveTo>
                    <a:pt x="88" y="72"/>
                  </a:moveTo>
                  <a:lnTo>
                    <a:pt x="95" y="69"/>
                  </a:lnTo>
                  <a:lnTo>
                    <a:pt x="102" y="67"/>
                  </a:lnTo>
                  <a:lnTo>
                    <a:pt x="109" y="64"/>
                  </a:lnTo>
                  <a:lnTo>
                    <a:pt x="116" y="62"/>
                  </a:lnTo>
                  <a:lnTo>
                    <a:pt x="122" y="60"/>
                  </a:lnTo>
                  <a:lnTo>
                    <a:pt x="128" y="57"/>
                  </a:lnTo>
                  <a:lnTo>
                    <a:pt x="134" y="55"/>
                  </a:lnTo>
                  <a:lnTo>
                    <a:pt x="140" y="52"/>
                  </a:lnTo>
                  <a:lnTo>
                    <a:pt x="145" y="49"/>
                  </a:lnTo>
                  <a:lnTo>
                    <a:pt x="149" y="47"/>
                  </a:lnTo>
                  <a:lnTo>
                    <a:pt x="154" y="44"/>
                  </a:lnTo>
                  <a:lnTo>
                    <a:pt x="157" y="42"/>
                  </a:lnTo>
                  <a:lnTo>
                    <a:pt x="161" y="39"/>
                  </a:lnTo>
                  <a:lnTo>
                    <a:pt x="163" y="36"/>
                  </a:lnTo>
                  <a:lnTo>
                    <a:pt x="165" y="33"/>
                  </a:lnTo>
                  <a:lnTo>
                    <a:pt x="167" y="31"/>
                  </a:lnTo>
                  <a:lnTo>
                    <a:pt x="168" y="26"/>
                  </a:lnTo>
                  <a:lnTo>
                    <a:pt x="168" y="22"/>
                  </a:lnTo>
                  <a:lnTo>
                    <a:pt x="166" y="18"/>
                  </a:lnTo>
                  <a:lnTo>
                    <a:pt x="163" y="14"/>
                  </a:lnTo>
                  <a:lnTo>
                    <a:pt x="159" y="10"/>
                  </a:lnTo>
                  <a:lnTo>
                    <a:pt x="153" y="8"/>
                  </a:lnTo>
                  <a:lnTo>
                    <a:pt x="147" y="5"/>
                  </a:lnTo>
                  <a:lnTo>
                    <a:pt x="139" y="3"/>
                  </a:lnTo>
                  <a:lnTo>
                    <a:pt x="130" y="2"/>
                  </a:lnTo>
                  <a:lnTo>
                    <a:pt x="121" y="1"/>
                  </a:lnTo>
                  <a:lnTo>
                    <a:pt x="110" y="0"/>
                  </a:lnTo>
                  <a:lnTo>
                    <a:pt x="99" y="1"/>
                  </a:lnTo>
                  <a:lnTo>
                    <a:pt x="87" y="2"/>
                  </a:lnTo>
                  <a:lnTo>
                    <a:pt x="75" y="3"/>
                  </a:lnTo>
                  <a:lnTo>
                    <a:pt x="62" y="6"/>
                  </a:lnTo>
                  <a:lnTo>
                    <a:pt x="49" y="9"/>
                  </a:lnTo>
                  <a:lnTo>
                    <a:pt x="45" y="10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30" y="15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1" y="19"/>
                  </a:lnTo>
                  <a:lnTo>
                    <a:pt x="18" y="20"/>
                  </a:lnTo>
                  <a:lnTo>
                    <a:pt x="15" y="21"/>
                  </a:lnTo>
                  <a:lnTo>
                    <a:pt x="12" y="23"/>
                  </a:lnTo>
                  <a:lnTo>
                    <a:pt x="10" y="24"/>
                  </a:lnTo>
                  <a:lnTo>
                    <a:pt x="7" y="26"/>
                  </a:lnTo>
                  <a:lnTo>
                    <a:pt x="5" y="27"/>
                  </a:lnTo>
                  <a:lnTo>
                    <a:pt x="2" y="29"/>
                  </a:lnTo>
                  <a:lnTo>
                    <a:pt x="0" y="30"/>
                  </a:lnTo>
                  <a:lnTo>
                    <a:pt x="88" y="72"/>
                  </a:lnTo>
                  <a:close/>
                </a:path>
              </a:pathLst>
            </a:custGeom>
            <a:solidFill>
              <a:srgbClr val="7198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8" name="Freeform 1222"/>
            <p:cNvSpPr>
              <a:spLocks/>
            </p:cNvSpPr>
            <p:nvPr/>
          </p:nvSpPr>
          <p:spPr bwMode="auto">
            <a:xfrm>
              <a:off x="4794" y="3196"/>
              <a:ext cx="666" cy="302"/>
            </a:xfrm>
            <a:custGeom>
              <a:avLst/>
              <a:gdLst>
                <a:gd name="T0" fmla="*/ 82 w 166"/>
                <a:gd name="T1" fmla="*/ 69 h 69"/>
                <a:gd name="T2" fmla="*/ 89 w 166"/>
                <a:gd name="T3" fmla="*/ 67 h 69"/>
                <a:gd name="T4" fmla="*/ 96 w 166"/>
                <a:gd name="T5" fmla="*/ 64 h 69"/>
                <a:gd name="T6" fmla="*/ 103 w 166"/>
                <a:gd name="T7" fmla="*/ 62 h 69"/>
                <a:gd name="T8" fmla="*/ 110 w 166"/>
                <a:gd name="T9" fmla="*/ 60 h 69"/>
                <a:gd name="T10" fmla="*/ 117 w 166"/>
                <a:gd name="T11" fmla="*/ 57 h 69"/>
                <a:gd name="T12" fmla="*/ 124 w 166"/>
                <a:gd name="T13" fmla="*/ 55 h 69"/>
                <a:gd name="T14" fmla="*/ 130 w 166"/>
                <a:gd name="T15" fmla="*/ 53 h 69"/>
                <a:gd name="T16" fmla="*/ 136 w 166"/>
                <a:gd name="T17" fmla="*/ 50 h 69"/>
                <a:gd name="T18" fmla="*/ 141 w 166"/>
                <a:gd name="T19" fmla="*/ 47 h 69"/>
                <a:gd name="T20" fmla="*/ 146 w 166"/>
                <a:gd name="T21" fmla="*/ 45 h 69"/>
                <a:gd name="T22" fmla="*/ 150 w 166"/>
                <a:gd name="T23" fmla="*/ 42 h 69"/>
                <a:gd name="T24" fmla="*/ 154 w 166"/>
                <a:gd name="T25" fmla="*/ 40 h 69"/>
                <a:gd name="T26" fmla="*/ 157 w 166"/>
                <a:gd name="T27" fmla="*/ 37 h 69"/>
                <a:gd name="T28" fmla="*/ 160 w 166"/>
                <a:gd name="T29" fmla="*/ 34 h 69"/>
                <a:gd name="T30" fmla="*/ 163 w 166"/>
                <a:gd name="T31" fmla="*/ 32 h 69"/>
                <a:gd name="T32" fmla="*/ 164 w 166"/>
                <a:gd name="T33" fmla="*/ 29 h 69"/>
                <a:gd name="T34" fmla="*/ 166 w 166"/>
                <a:gd name="T35" fmla="*/ 24 h 69"/>
                <a:gd name="T36" fmla="*/ 165 w 166"/>
                <a:gd name="T37" fmla="*/ 20 h 69"/>
                <a:gd name="T38" fmla="*/ 163 w 166"/>
                <a:gd name="T39" fmla="*/ 16 h 69"/>
                <a:gd name="T40" fmla="*/ 161 w 166"/>
                <a:gd name="T41" fmla="*/ 13 h 69"/>
                <a:gd name="T42" fmla="*/ 156 w 166"/>
                <a:gd name="T43" fmla="*/ 9 h 69"/>
                <a:gd name="T44" fmla="*/ 151 w 166"/>
                <a:gd name="T45" fmla="*/ 6 h 69"/>
                <a:gd name="T46" fmla="*/ 144 w 166"/>
                <a:gd name="T47" fmla="*/ 4 h 69"/>
                <a:gd name="T48" fmla="*/ 137 w 166"/>
                <a:gd name="T49" fmla="*/ 2 h 69"/>
                <a:gd name="T50" fmla="*/ 128 w 166"/>
                <a:gd name="T51" fmla="*/ 1 h 69"/>
                <a:gd name="T52" fmla="*/ 119 w 166"/>
                <a:gd name="T53" fmla="*/ 0 h 69"/>
                <a:gd name="T54" fmla="*/ 108 w 166"/>
                <a:gd name="T55" fmla="*/ 0 h 69"/>
                <a:gd name="T56" fmla="*/ 98 w 166"/>
                <a:gd name="T57" fmla="*/ 1 h 69"/>
                <a:gd name="T58" fmla="*/ 86 w 166"/>
                <a:gd name="T59" fmla="*/ 1 h 69"/>
                <a:gd name="T60" fmla="*/ 74 w 166"/>
                <a:gd name="T61" fmla="*/ 3 h 69"/>
                <a:gd name="T62" fmla="*/ 62 w 166"/>
                <a:gd name="T63" fmla="*/ 6 h 69"/>
                <a:gd name="T64" fmla="*/ 49 w 166"/>
                <a:gd name="T65" fmla="*/ 9 h 69"/>
                <a:gd name="T66" fmla="*/ 45 w 166"/>
                <a:gd name="T67" fmla="*/ 10 h 69"/>
                <a:gd name="T68" fmla="*/ 41 w 166"/>
                <a:gd name="T69" fmla="*/ 11 h 69"/>
                <a:gd name="T70" fmla="*/ 37 w 166"/>
                <a:gd name="T71" fmla="*/ 12 h 69"/>
                <a:gd name="T72" fmla="*/ 34 w 166"/>
                <a:gd name="T73" fmla="*/ 13 h 69"/>
                <a:gd name="T74" fmla="*/ 30 w 166"/>
                <a:gd name="T75" fmla="*/ 15 h 69"/>
                <a:gd name="T76" fmla="*/ 27 w 166"/>
                <a:gd name="T77" fmla="*/ 16 h 69"/>
                <a:gd name="T78" fmla="*/ 24 w 166"/>
                <a:gd name="T79" fmla="*/ 17 h 69"/>
                <a:gd name="T80" fmla="*/ 20 w 166"/>
                <a:gd name="T81" fmla="*/ 19 h 69"/>
                <a:gd name="T82" fmla="*/ 17 w 166"/>
                <a:gd name="T83" fmla="*/ 20 h 69"/>
                <a:gd name="T84" fmla="*/ 14 w 166"/>
                <a:gd name="T85" fmla="*/ 21 h 69"/>
                <a:gd name="T86" fmla="*/ 12 w 166"/>
                <a:gd name="T87" fmla="*/ 23 h 69"/>
                <a:gd name="T88" fmla="*/ 9 w 166"/>
                <a:gd name="T89" fmla="*/ 25 h 69"/>
                <a:gd name="T90" fmla="*/ 6 w 166"/>
                <a:gd name="T91" fmla="*/ 26 h 69"/>
                <a:gd name="T92" fmla="*/ 4 w 166"/>
                <a:gd name="T93" fmla="*/ 28 h 69"/>
                <a:gd name="T94" fmla="*/ 2 w 166"/>
                <a:gd name="T95" fmla="*/ 29 h 69"/>
                <a:gd name="T96" fmla="*/ 0 w 166"/>
                <a:gd name="T97" fmla="*/ 31 h 69"/>
                <a:gd name="T98" fmla="*/ 82 w 166"/>
                <a:gd name="T9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6" h="69">
                  <a:moveTo>
                    <a:pt x="82" y="69"/>
                  </a:moveTo>
                  <a:lnTo>
                    <a:pt x="89" y="67"/>
                  </a:lnTo>
                  <a:lnTo>
                    <a:pt x="96" y="64"/>
                  </a:lnTo>
                  <a:lnTo>
                    <a:pt x="103" y="62"/>
                  </a:lnTo>
                  <a:lnTo>
                    <a:pt x="110" y="60"/>
                  </a:lnTo>
                  <a:lnTo>
                    <a:pt x="117" y="57"/>
                  </a:lnTo>
                  <a:lnTo>
                    <a:pt x="124" y="55"/>
                  </a:lnTo>
                  <a:lnTo>
                    <a:pt x="130" y="53"/>
                  </a:lnTo>
                  <a:lnTo>
                    <a:pt x="136" y="50"/>
                  </a:lnTo>
                  <a:lnTo>
                    <a:pt x="141" y="47"/>
                  </a:lnTo>
                  <a:lnTo>
                    <a:pt x="146" y="45"/>
                  </a:lnTo>
                  <a:lnTo>
                    <a:pt x="150" y="42"/>
                  </a:lnTo>
                  <a:lnTo>
                    <a:pt x="154" y="40"/>
                  </a:lnTo>
                  <a:lnTo>
                    <a:pt x="157" y="37"/>
                  </a:lnTo>
                  <a:lnTo>
                    <a:pt x="160" y="34"/>
                  </a:lnTo>
                  <a:lnTo>
                    <a:pt x="163" y="32"/>
                  </a:lnTo>
                  <a:lnTo>
                    <a:pt x="164" y="29"/>
                  </a:lnTo>
                  <a:lnTo>
                    <a:pt x="166" y="24"/>
                  </a:lnTo>
                  <a:lnTo>
                    <a:pt x="165" y="20"/>
                  </a:lnTo>
                  <a:lnTo>
                    <a:pt x="163" y="16"/>
                  </a:lnTo>
                  <a:lnTo>
                    <a:pt x="161" y="13"/>
                  </a:lnTo>
                  <a:lnTo>
                    <a:pt x="156" y="9"/>
                  </a:lnTo>
                  <a:lnTo>
                    <a:pt x="151" y="6"/>
                  </a:lnTo>
                  <a:lnTo>
                    <a:pt x="144" y="4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0"/>
                  </a:lnTo>
                  <a:lnTo>
                    <a:pt x="98" y="1"/>
                  </a:lnTo>
                  <a:lnTo>
                    <a:pt x="86" y="1"/>
                  </a:lnTo>
                  <a:lnTo>
                    <a:pt x="74" y="3"/>
                  </a:lnTo>
                  <a:lnTo>
                    <a:pt x="62" y="6"/>
                  </a:lnTo>
                  <a:lnTo>
                    <a:pt x="49" y="9"/>
                  </a:lnTo>
                  <a:lnTo>
                    <a:pt x="45" y="10"/>
                  </a:lnTo>
                  <a:lnTo>
                    <a:pt x="41" y="11"/>
                  </a:lnTo>
                  <a:lnTo>
                    <a:pt x="37" y="12"/>
                  </a:lnTo>
                  <a:lnTo>
                    <a:pt x="34" y="13"/>
                  </a:lnTo>
                  <a:lnTo>
                    <a:pt x="30" y="15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19"/>
                  </a:lnTo>
                  <a:lnTo>
                    <a:pt x="17" y="20"/>
                  </a:lnTo>
                  <a:lnTo>
                    <a:pt x="14" y="21"/>
                  </a:lnTo>
                  <a:lnTo>
                    <a:pt x="12" y="23"/>
                  </a:lnTo>
                  <a:lnTo>
                    <a:pt x="9" y="25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82" y="69"/>
                  </a:lnTo>
                  <a:close/>
                </a:path>
              </a:pathLst>
            </a:custGeom>
            <a:solidFill>
              <a:srgbClr val="729A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9" name="Freeform 1223"/>
            <p:cNvSpPr>
              <a:spLocks/>
            </p:cNvSpPr>
            <p:nvPr/>
          </p:nvSpPr>
          <p:spPr bwMode="auto">
            <a:xfrm>
              <a:off x="4794" y="3196"/>
              <a:ext cx="654" cy="284"/>
            </a:xfrm>
            <a:custGeom>
              <a:avLst/>
              <a:gdLst>
                <a:gd name="T0" fmla="*/ 73 w 163"/>
                <a:gd name="T1" fmla="*/ 65 h 65"/>
                <a:gd name="T2" fmla="*/ 80 w 163"/>
                <a:gd name="T3" fmla="*/ 63 h 65"/>
                <a:gd name="T4" fmla="*/ 88 w 163"/>
                <a:gd name="T5" fmla="*/ 60 h 65"/>
                <a:gd name="T6" fmla="*/ 96 w 163"/>
                <a:gd name="T7" fmla="*/ 58 h 65"/>
                <a:gd name="T8" fmla="*/ 103 w 163"/>
                <a:gd name="T9" fmla="*/ 56 h 65"/>
                <a:gd name="T10" fmla="*/ 110 w 163"/>
                <a:gd name="T11" fmla="*/ 54 h 65"/>
                <a:gd name="T12" fmla="*/ 118 w 163"/>
                <a:gd name="T13" fmla="*/ 51 h 65"/>
                <a:gd name="T14" fmla="*/ 124 w 163"/>
                <a:gd name="T15" fmla="*/ 49 h 65"/>
                <a:gd name="T16" fmla="*/ 130 w 163"/>
                <a:gd name="T17" fmla="*/ 47 h 65"/>
                <a:gd name="T18" fmla="*/ 136 w 163"/>
                <a:gd name="T19" fmla="*/ 44 h 65"/>
                <a:gd name="T20" fmla="*/ 142 w 163"/>
                <a:gd name="T21" fmla="*/ 42 h 65"/>
                <a:gd name="T22" fmla="*/ 146 w 163"/>
                <a:gd name="T23" fmla="*/ 39 h 65"/>
                <a:gd name="T24" fmla="*/ 151 w 163"/>
                <a:gd name="T25" fmla="*/ 37 h 65"/>
                <a:gd name="T26" fmla="*/ 154 w 163"/>
                <a:gd name="T27" fmla="*/ 34 h 65"/>
                <a:gd name="T28" fmla="*/ 157 w 163"/>
                <a:gd name="T29" fmla="*/ 31 h 65"/>
                <a:gd name="T30" fmla="*/ 160 w 163"/>
                <a:gd name="T31" fmla="*/ 28 h 65"/>
                <a:gd name="T32" fmla="*/ 162 w 163"/>
                <a:gd name="T33" fmla="*/ 26 h 65"/>
                <a:gd name="T34" fmla="*/ 163 w 163"/>
                <a:gd name="T35" fmla="*/ 21 h 65"/>
                <a:gd name="T36" fmla="*/ 162 w 163"/>
                <a:gd name="T37" fmla="*/ 17 h 65"/>
                <a:gd name="T38" fmla="*/ 161 w 163"/>
                <a:gd name="T39" fmla="*/ 13 h 65"/>
                <a:gd name="T40" fmla="*/ 158 w 163"/>
                <a:gd name="T41" fmla="*/ 10 h 65"/>
                <a:gd name="T42" fmla="*/ 154 w 163"/>
                <a:gd name="T43" fmla="*/ 7 h 65"/>
                <a:gd name="T44" fmla="*/ 148 w 163"/>
                <a:gd name="T45" fmla="*/ 5 h 65"/>
                <a:gd name="T46" fmla="*/ 142 w 163"/>
                <a:gd name="T47" fmla="*/ 3 h 65"/>
                <a:gd name="T48" fmla="*/ 135 w 163"/>
                <a:gd name="T49" fmla="*/ 1 h 65"/>
                <a:gd name="T50" fmla="*/ 126 w 163"/>
                <a:gd name="T51" fmla="*/ 0 h 65"/>
                <a:gd name="T52" fmla="*/ 117 w 163"/>
                <a:gd name="T53" fmla="*/ 0 h 65"/>
                <a:gd name="T54" fmla="*/ 107 w 163"/>
                <a:gd name="T55" fmla="*/ 0 h 65"/>
                <a:gd name="T56" fmla="*/ 97 w 163"/>
                <a:gd name="T57" fmla="*/ 0 h 65"/>
                <a:gd name="T58" fmla="*/ 86 w 163"/>
                <a:gd name="T59" fmla="*/ 1 h 65"/>
                <a:gd name="T60" fmla="*/ 75 w 163"/>
                <a:gd name="T61" fmla="*/ 3 h 65"/>
                <a:gd name="T62" fmla="*/ 63 w 163"/>
                <a:gd name="T63" fmla="*/ 5 h 65"/>
                <a:gd name="T64" fmla="*/ 51 w 163"/>
                <a:gd name="T65" fmla="*/ 8 h 65"/>
                <a:gd name="T66" fmla="*/ 46 w 163"/>
                <a:gd name="T67" fmla="*/ 9 h 65"/>
                <a:gd name="T68" fmla="*/ 43 w 163"/>
                <a:gd name="T69" fmla="*/ 10 h 65"/>
                <a:gd name="T70" fmla="*/ 38 w 163"/>
                <a:gd name="T71" fmla="*/ 12 h 65"/>
                <a:gd name="T72" fmla="*/ 35 w 163"/>
                <a:gd name="T73" fmla="*/ 13 h 65"/>
                <a:gd name="T74" fmla="*/ 31 w 163"/>
                <a:gd name="T75" fmla="*/ 14 h 65"/>
                <a:gd name="T76" fmla="*/ 28 w 163"/>
                <a:gd name="T77" fmla="*/ 16 h 65"/>
                <a:gd name="T78" fmla="*/ 24 w 163"/>
                <a:gd name="T79" fmla="*/ 17 h 65"/>
                <a:gd name="T80" fmla="*/ 21 w 163"/>
                <a:gd name="T81" fmla="*/ 19 h 65"/>
                <a:gd name="T82" fmla="*/ 18 w 163"/>
                <a:gd name="T83" fmla="*/ 20 h 65"/>
                <a:gd name="T84" fmla="*/ 15 w 163"/>
                <a:gd name="T85" fmla="*/ 21 h 65"/>
                <a:gd name="T86" fmla="*/ 12 w 163"/>
                <a:gd name="T87" fmla="*/ 23 h 65"/>
                <a:gd name="T88" fmla="*/ 10 w 163"/>
                <a:gd name="T89" fmla="*/ 25 h 65"/>
                <a:gd name="T90" fmla="*/ 7 w 163"/>
                <a:gd name="T91" fmla="*/ 26 h 65"/>
                <a:gd name="T92" fmla="*/ 5 w 163"/>
                <a:gd name="T93" fmla="*/ 28 h 65"/>
                <a:gd name="T94" fmla="*/ 2 w 163"/>
                <a:gd name="T95" fmla="*/ 29 h 65"/>
                <a:gd name="T96" fmla="*/ 0 w 163"/>
                <a:gd name="T97" fmla="*/ 31 h 65"/>
                <a:gd name="T98" fmla="*/ 73 w 163"/>
                <a:gd name="T9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3" h="65">
                  <a:moveTo>
                    <a:pt x="73" y="65"/>
                  </a:moveTo>
                  <a:lnTo>
                    <a:pt x="80" y="63"/>
                  </a:lnTo>
                  <a:lnTo>
                    <a:pt x="88" y="60"/>
                  </a:lnTo>
                  <a:lnTo>
                    <a:pt x="96" y="58"/>
                  </a:lnTo>
                  <a:lnTo>
                    <a:pt x="103" y="56"/>
                  </a:lnTo>
                  <a:lnTo>
                    <a:pt x="110" y="54"/>
                  </a:lnTo>
                  <a:lnTo>
                    <a:pt x="118" y="51"/>
                  </a:lnTo>
                  <a:lnTo>
                    <a:pt x="124" y="49"/>
                  </a:lnTo>
                  <a:lnTo>
                    <a:pt x="130" y="47"/>
                  </a:lnTo>
                  <a:lnTo>
                    <a:pt x="136" y="44"/>
                  </a:lnTo>
                  <a:lnTo>
                    <a:pt x="142" y="42"/>
                  </a:lnTo>
                  <a:lnTo>
                    <a:pt x="146" y="39"/>
                  </a:lnTo>
                  <a:lnTo>
                    <a:pt x="151" y="37"/>
                  </a:lnTo>
                  <a:lnTo>
                    <a:pt x="154" y="34"/>
                  </a:lnTo>
                  <a:lnTo>
                    <a:pt x="157" y="31"/>
                  </a:lnTo>
                  <a:lnTo>
                    <a:pt x="160" y="28"/>
                  </a:lnTo>
                  <a:lnTo>
                    <a:pt x="162" y="26"/>
                  </a:lnTo>
                  <a:lnTo>
                    <a:pt x="163" y="21"/>
                  </a:lnTo>
                  <a:lnTo>
                    <a:pt x="162" y="17"/>
                  </a:lnTo>
                  <a:lnTo>
                    <a:pt x="161" y="13"/>
                  </a:lnTo>
                  <a:lnTo>
                    <a:pt x="158" y="10"/>
                  </a:lnTo>
                  <a:lnTo>
                    <a:pt x="154" y="7"/>
                  </a:lnTo>
                  <a:lnTo>
                    <a:pt x="148" y="5"/>
                  </a:lnTo>
                  <a:lnTo>
                    <a:pt x="142" y="3"/>
                  </a:lnTo>
                  <a:lnTo>
                    <a:pt x="135" y="1"/>
                  </a:lnTo>
                  <a:lnTo>
                    <a:pt x="126" y="0"/>
                  </a:lnTo>
                  <a:lnTo>
                    <a:pt x="117" y="0"/>
                  </a:lnTo>
                  <a:lnTo>
                    <a:pt x="107" y="0"/>
                  </a:lnTo>
                  <a:lnTo>
                    <a:pt x="97" y="0"/>
                  </a:lnTo>
                  <a:lnTo>
                    <a:pt x="86" y="1"/>
                  </a:lnTo>
                  <a:lnTo>
                    <a:pt x="75" y="3"/>
                  </a:lnTo>
                  <a:lnTo>
                    <a:pt x="63" y="5"/>
                  </a:lnTo>
                  <a:lnTo>
                    <a:pt x="51" y="8"/>
                  </a:lnTo>
                  <a:lnTo>
                    <a:pt x="46" y="9"/>
                  </a:lnTo>
                  <a:lnTo>
                    <a:pt x="43" y="10"/>
                  </a:lnTo>
                  <a:lnTo>
                    <a:pt x="38" y="12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8" y="16"/>
                  </a:lnTo>
                  <a:lnTo>
                    <a:pt x="24" y="17"/>
                  </a:lnTo>
                  <a:lnTo>
                    <a:pt x="21" y="19"/>
                  </a:lnTo>
                  <a:lnTo>
                    <a:pt x="18" y="20"/>
                  </a:lnTo>
                  <a:lnTo>
                    <a:pt x="15" y="21"/>
                  </a:lnTo>
                  <a:lnTo>
                    <a:pt x="12" y="23"/>
                  </a:lnTo>
                  <a:lnTo>
                    <a:pt x="10" y="25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73" y="65"/>
                  </a:lnTo>
                  <a:close/>
                </a:path>
              </a:pathLst>
            </a:custGeom>
            <a:solidFill>
              <a:srgbClr val="749CC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0" name="Freeform 1224"/>
            <p:cNvSpPr>
              <a:spLocks/>
            </p:cNvSpPr>
            <p:nvPr/>
          </p:nvSpPr>
          <p:spPr bwMode="auto">
            <a:xfrm>
              <a:off x="4738" y="3314"/>
              <a:ext cx="558" cy="280"/>
            </a:xfrm>
            <a:custGeom>
              <a:avLst/>
              <a:gdLst>
                <a:gd name="T0" fmla="*/ 77 w 139"/>
                <a:gd name="T1" fmla="*/ 3 h 64"/>
                <a:gd name="T2" fmla="*/ 91 w 139"/>
                <a:gd name="T3" fmla="*/ 8 h 64"/>
                <a:gd name="T4" fmla="*/ 102 w 139"/>
                <a:gd name="T5" fmla="*/ 14 h 64"/>
                <a:gd name="T6" fmla="*/ 113 w 139"/>
                <a:gd name="T7" fmla="*/ 20 h 64"/>
                <a:gd name="T8" fmla="*/ 122 w 139"/>
                <a:gd name="T9" fmla="*/ 28 h 64"/>
                <a:gd name="T10" fmla="*/ 129 w 139"/>
                <a:gd name="T11" fmla="*/ 35 h 64"/>
                <a:gd name="T12" fmla="*/ 134 w 139"/>
                <a:gd name="T13" fmla="*/ 42 h 64"/>
                <a:gd name="T14" fmla="*/ 136 w 139"/>
                <a:gd name="T15" fmla="*/ 48 h 64"/>
                <a:gd name="T16" fmla="*/ 137 w 139"/>
                <a:gd name="T17" fmla="*/ 52 h 64"/>
                <a:gd name="T18" fmla="*/ 137 w 139"/>
                <a:gd name="T19" fmla="*/ 55 h 64"/>
                <a:gd name="T20" fmla="*/ 138 w 139"/>
                <a:gd name="T21" fmla="*/ 58 h 64"/>
                <a:gd name="T22" fmla="*/ 139 w 139"/>
                <a:gd name="T23" fmla="*/ 60 h 64"/>
                <a:gd name="T24" fmla="*/ 139 w 139"/>
                <a:gd name="T25" fmla="*/ 62 h 64"/>
                <a:gd name="T26" fmla="*/ 137 w 139"/>
                <a:gd name="T27" fmla="*/ 64 h 64"/>
                <a:gd name="T28" fmla="*/ 134 w 139"/>
                <a:gd name="T29" fmla="*/ 64 h 64"/>
                <a:gd name="T30" fmla="*/ 129 w 139"/>
                <a:gd name="T31" fmla="*/ 64 h 64"/>
                <a:gd name="T32" fmla="*/ 16 w 139"/>
                <a:gd name="T33" fmla="*/ 45 h 64"/>
                <a:gd name="T34" fmla="*/ 9 w 139"/>
                <a:gd name="T35" fmla="*/ 43 h 64"/>
                <a:gd name="T36" fmla="*/ 4 w 139"/>
                <a:gd name="T37" fmla="*/ 41 h 64"/>
                <a:gd name="T38" fmla="*/ 1 w 139"/>
                <a:gd name="T39" fmla="*/ 38 h 64"/>
                <a:gd name="T40" fmla="*/ 0 w 139"/>
                <a:gd name="T41" fmla="*/ 35 h 64"/>
                <a:gd name="T42" fmla="*/ 0 w 139"/>
                <a:gd name="T43" fmla="*/ 32 h 64"/>
                <a:gd name="T44" fmla="*/ 0 w 139"/>
                <a:gd name="T45" fmla="*/ 28 h 64"/>
                <a:gd name="T46" fmla="*/ 1 w 139"/>
                <a:gd name="T47" fmla="*/ 24 h 64"/>
                <a:gd name="T48" fmla="*/ 1 w 139"/>
                <a:gd name="T49" fmla="*/ 20 h 64"/>
                <a:gd name="T50" fmla="*/ 3 w 139"/>
                <a:gd name="T51" fmla="*/ 14 h 64"/>
                <a:gd name="T52" fmla="*/ 7 w 139"/>
                <a:gd name="T53" fmla="*/ 9 h 64"/>
                <a:gd name="T54" fmla="*/ 13 w 139"/>
                <a:gd name="T55" fmla="*/ 5 h 64"/>
                <a:gd name="T56" fmla="*/ 21 w 139"/>
                <a:gd name="T57" fmla="*/ 2 h 64"/>
                <a:gd name="T58" fmla="*/ 32 w 139"/>
                <a:gd name="T59" fmla="*/ 0 h 64"/>
                <a:gd name="T60" fmla="*/ 43 w 139"/>
                <a:gd name="T61" fmla="*/ 0 h 64"/>
                <a:gd name="T62" fmla="*/ 56 w 139"/>
                <a:gd name="T63" fmla="*/ 0 h 64"/>
                <a:gd name="T64" fmla="*/ 70 w 139"/>
                <a:gd name="T65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64">
                  <a:moveTo>
                    <a:pt x="70" y="2"/>
                  </a:moveTo>
                  <a:lnTo>
                    <a:pt x="77" y="3"/>
                  </a:lnTo>
                  <a:lnTo>
                    <a:pt x="84" y="5"/>
                  </a:lnTo>
                  <a:lnTo>
                    <a:pt x="91" y="8"/>
                  </a:lnTo>
                  <a:lnTo>
                    <a:pt x="97" y="11"/>
                  </a:lnTo>
                  <a:lnTo>
                    <a:pt x="102" y="14"/>
                  </a:lnTo>
                  <a:lnTo>
                    <a:pt x="108" y="17"/>
                  </a:lnTo>
                  <a:lnTo>
                    <a:pt x="113" y="20"/>
                  </a:lnTo>
                  <a:lnTo>
                    <a:pt x="118" y="24"/>
                  </a:lnTo>
                  <a:lnTo>
                    <a:pt x="122" y="28"/>
                  </a:lnTo>
                  <a:lnTo>
                    <a:pt x="126" y="31"/>
                  </a:lnTo>
                  <a:lnTo>
                    <a:pt x="129" y="35"/>
                  </a:lnTo>
                  <a:lnTo>
                    <a:pt x="132" y="39"/>
                  </a:lnTo>
                  <a:lnTo>
                    <a:pt x="134" y="42"/>
                  </a:lnTo>
                  <a:lnTo>
                    <a:pt x="135" y="45"/>
                  </a:lnTo>
                  <a:lnTo>
                    <a:pt x="136" y="48"/>
                  </a:lnTo>
                  <a:lnTo>
                    <a:pt x="137" y="50"/>
                  </a:lnTo>
                  <a:lnTo>
                    <a:pt x="137" y="52"/>
                  </a:lnTo>
                  <a:lnTo>
                    <a:pt x="137" y="53"/>
                  </a:lnTo>
                  <a:lnTo>
                    <a:pt x="137" y="55"/>
                  </a:lnTo>
                  <a:lnTo>
                    <a:pt x="138" y="56"/>
                  </a:lnTo>
                  <a:lnTo>
                    <a:pt x="138" y="58"/>
                  </a:lnTo>
                  <a:lnTo>
                    <a:pt x="139" y="59"/>
                  </a:lnTo>
                  <a:lnTo>
                    <a:pt x="139" y="60"/>
                  </a:lnTo>
                  <a:lnTo>
                    <a:pt x="139" y="61"/>
                  </a:lnTo>
                  <a:lnTo>
                    <a:pt x="139" y="62"/>
                  </a:lnTo>
                  <a:lnTo>
                    <a:pt x="138" y="63"/>
                  </a:lnTo>
                  <a:lnTo>
                    <a:pt x="137" y="64"/>
                  </a:lnTo>
                  <a:lnTo>
                    <a:pt x="136" y="64"/>
                  </a:lnTo>
                  <a:lnTo>
                    <a:pt x="134" y="64"/>
                  </a:lnTo>
                  <a:lnTo>
                    <a:pt x="132" y="64"/>
                  </a:lnTo>
                  <a:lnTo>
                    <a:pt x="129" y="64"/>
                  </a:lnTo>
                  <a:lnTo>
                    <a:pt x="126" y="64"/>
                  </a:lnTo>
                  <a:lnTo>
                    <a:pt x="16" y="45"/>
                  </a:lnTo>
                  <a:lnTo>
                    <a:pt x="12" y="44"/>
                  </a:lnTo>
                  <a:lnTo>
                    <a:pt x="9" y="43"/>
                  </a:lnTo>
                  <a:lnTo>
                    <a:pt x="6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7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0" y="7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2"/>
                  </a:lnTo>
                  <a:close/>
                </a:path>
              </a:pathLst>
            </a:custGeom>
            <a:solidFill>
              <a:srgbClr val="3D437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1" name="Freeform 1225"/>
            <p:cNvSpPr>
              <a:spLocks/>
            </p:cNvSpPr>
            <p:nvPr/>
          </p:nvSpPr>
          <p:spPr bwMode="auto">
            <a:xfrm>
              <a:off x="4738" y="3301"/>
              <a:ext cx="550" cy="293"/>
            </a:xfrm>
            <a:custGeom>
              <a:avLst/>
              <a:gdLst>
                <a:gd name="T0" fmla="*/ 76 w 137"/>
                <a:gd name="T1" fmla="*/ 4 h 67"/>
                <a:gd name="T2" fmla="*/ 89 w 137"/>
                <a:gd name="T3" fmla="*/ 8 h 67"/>
                <a:gd name="T4" fmla="*/ 101 w 137"/>
                <a:gd name="T5" fmla="*/ 14 h 67"/>
                <a:gd name="T6" fmla="*/ 112 w 137"/>
                <a:gd name="T7" fmla="*/ 20 h 67"/>
                <a:gd name="T8" fmla="*/ 121 w 137"/>
                <a:gd name="T9" fmla="*/ 28 h 67"/>
                <a:gd name="T10" fmla="*/ 128 w 137"/>
                <a:gd name="T11" fmla="*/ 35 h 67"/>
                <a:gd name="T12" fmla="*/ 133 w 137"/>
                <a:gd name="T13" fmla="*/ 42 h 67"/>
                <a:gd name="T14" fmla="*/ 135 w 137"/>
                <a:gd name="T15" fmla="*/ 48 h 67"/>
                <a:gd name="T16" fmla="*/ 136 w 137"/>
                <a:gd name="T17" fmla="*/ 53 h 67"/>
                <a:gd name="T18" fmla="*/ 136 w 137"/>
                <a:gd name="T19" fmla="*/ 56 h 67"/>
                <a:gd name="T20" fmla="*/ 137 w 137"/>
                <a:gd name="T21" fmla="*/ 59 h 67"/>
                <a:gd name="T22" fmla="*/ 137 w 137"/>
                <a:gd name="T23" fmla="*/ 62 h 67"/>
                <a:gd name="T24" fmla="*/ 137 w 137"/>
                <a:gd name="T25" fmla="*/ 64 h 67"/>
                <a:gd name="T26" fmla="*/ 136 w 137"/>
                <a:gd name="T27" fmla="*/ 66 h 67"/>
                <a:gd name="T28" fmla="*/ 133 w 137"/>
                <a:gd name="T29" fmla="*/ 67 h 67"/>
                <a:gd name="T30" fmla="*/ 128 w 137"/>
                <a:gd name="T31" fmla="*/ 67 h 67"/>
                <a:gd name="T32" fmla="*/ 118 w 137"/>
                <a:gd name="T33" fmla="*/ 65 h 67"/>
                <a:gd name="T34" fmla="*/ 104 w 137"/>
                <a:gd name="T35" fmla="*/ 63 h 67"/>
                <a:gd name="T36" fmla="*/ 90 w 137"/>
                <a:gd name="T37" fmla="*/ 60 h 67"/>
                <a:gd name="T38" fmla="*/ 76 w 137"/>
                <a:gd name="T39" fmla="*/ 58 h 67"/>
                <a:gd name="T40" fmla="*/ 63 w 137"/>
                <a:gd name="T41" fmla="*/ 55 h 67"/>
                <a:gd name="T42" fmla="*/ 49 w 137"/>
                <a:gd name="T43" fmla="*/ 53 h 67"/>
                <a:gd name="T44" fmla="*/ 35 w 137"/>
                <a:gd name="T45" fmla="*/ 50 h 67"/>
                <a:gd name="T46" fmla="*/ 21 w 137"/>
                <a:gd name="T47" fmla="*/ 48 h 67"/>
                <a:gd name="T48" fmla="*/ 11 w 137"/>
                <a:gd name="T49" fmla="*/ 46 h 67"/>
                <a:gd name="T50" fmla="*/ 6 w 137"/>
                <a:gd name="T51" fmla="*/ 44 h 67"/>
                <a:gd name="T52" fmla="*/ 2 w 137"/>
                <a:gd name="T53" fmla="*/ 42 h 67"/>
                <a:gd name="T54" fmla="*/ 1 w 137"/>
                <a:gd name="T55" fmla="*/ 39 h 67"/>
                <a:gd name="T56" fmla="*/ 0 w 137"/>
                <a:gd name="T57" fmla="*/ 36 h 67"/>
                <a:gd name="T58" fmla="*/ 0 w 137"/>
                <a:gd name="T59" fmla="*/ 33 h 67"/>
                <a:gd name="T60" fmla="*/ 1 w 137"/>
                <a:gd name="T61" fmla="*/ 29 h 67"/>
                <a:gd name="T62" fmla="*/ 2 w 137"/>
                <a:gd name="T63" fmla="*/ 25 h 67"/>
                <a:gd name="T64" fmla="*/ 2 w 137"/>
                <a:gd name="T65" fmla="*/ 20 h 67"/>
                <a:gd name="T66" fmla="*/ 5 w 137"/>
                <a:gd name="T67" fmla="*/ 14 h 67"/>
                <a:gd name="T68" fmla="*/ 10 w 137"/>
                <a:gd name="T69" fmla="*/ 9 h 67"/>
                <a:gd name="T70" fmla="*/ 17 w 137"/>
                <a:gd name="T71" fmla="*/ 5 h 67"/>
                <a:gd name="T72" fmla="*/ 26 w 137"/>
                <a:gd name="T73" fmla="*/ 2 h 67"/>
                <a:gd name="T74" fmla="*/ 37 w 137"/>
                <a:gd name="T75" fmla="*/ 1 h 67"/>
                <a:gd name="T76" fmla="*/ 49 w 137"/>
                <a:gd name="T77" fmla="*/ 0 h 67"/>
                <a:gd name="T78" fmla="*/ 62 w 137"/>
                <a:gd name="T7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67">
                  <a:moveTo>
                    <a:pt x="70" y="2"/>
                  </a:moveTo>
                  <a:lnTo>
                    <a:pt x="76" y="4"/>
                  </a:lnTo>
                  <a:lnTo>
                    <a:pt x="83" y="6"/>
                  </a:lnTo>
                  <a:lnTo>
                    <a:pt x="89" y="8"/>
                  </a:lnTo>
                  <a:lnTo>
                    <a:pt x="96" y="11"/>
                  </a:lnTo>
                  <a:lnTo>
                    <a:pt x="101" y="14"/>
                  </a:lnTo>
                  <a:lnTo>
                    <a:pt x="107" y="17"/>
                  </a:lnTo>
                  <a:lnTo>
                    <a:pt x="112" y="20"/>
                  </a:lnTo>
                  <a:lnTo>
                    <a:pt x="117" y="24"/>
                  </a:lnTo>
                  <a:lnTo>
                    <a:pt x="121" y="28"/>
                  </a:lnTo>
                  <a:lnTo>
                    <a:pt x="124" y="31"/>
                  </a:lnTo>
                  <a:lnTo>
                    <a:pt x="128" y="35"/>
                  </a:lnTo>
                  <a:lnTo>
                    <a:pt x="130" y="39"/>
                  </a:lnTo>
                  <a:lnTo>
                    <a:pt x="133" y="42"/>
                  </a:lnTo>
                  <a:lnTo>
                    <a:pt x="134" y="45"/>
                  </a:lnTo>
                  <a:lnTo>
                    <a:pt x="135" y="48"/>
                  </a:lnTo>
                  <a:lnTo>
                    <a:pt x="136" y="51"/>
                  </a:lnTo>
                  <a:lnTo>
                    <a:pt x="136" y="53"/>
                  </a:lnTo>
                  <a:lnTo>
                    <a:pt x="136" y="55"/>
                  </a:lnTo>
                  <a:lnTo>
                    <a:pt x="136" y="56"/>
                  </a:lnTo>
                  <a:lnTo>
                    <a:pt x="137" y="58"/>
                  </a:lnTo>
                  <a:lnTo>
                    <a:pt x="137" y="59"/>
                  </a:lnTo>
                  <a:lnTo>
                    <a:pt x="137" y="61"/>
                  </a:lnTo>
                  <a:lnTo>
                    <a:pt x="137" y="62"/>
                  </a:lnTo>
                  <a:lnTo>
                    <a:pt x="137" y="64"/>
                  </a:lnTo>
                  <a:lnTo>
                    <a:pt x="137" y="64"/>
                  </a:lnTo>
                  <a:lnTo>
                    <a:pt x="137" y="65"/>
                  </a:lnTo>
                  <a:lnTo>
                    <a:pt x="136" y="66"/>
                  </a:lnTo>
                  <a:lnTo>
                    <a:pt x="135" y="67"/>
                  </a:lnTo>
                  <a:lnTo>
                    <a:pt x="133" y="67"/>
                  </a:lnTo>
                  <a:lnTo>
                    <a:pt x="131" y="67"/>
                  </a:lnTo>
                  <a:lnTo>
                    <a:pt x="128" y="67"/>
                  </a:lnTo>
                  <a:lnTo>
                    <a:pt x="125" y="67"/>
                  </a:lnTo>
                  <a:lnTo>
                    <a:pt x="118" y="65"/>
                  </a:lnTo>
                  <a:lnTo>
                    <a:pt x="111" y="64"/>
                  </a:lnTo>
                  <a:lnTo>
                    <a:pt x="104" y="63"/>
                  </a:lnTo>
                  <a:lnTo>
                    <a:pt x="97" y="62"/>
                  </a:lnTo>
                  <a:lnTo>
                    <a:pt x="90" y="60"/>
                  </a:lnTo>
                  <a:lnTo>
                    <a:pt x="83" y="59"/>
                  </a:lnTo>
                  <a:lnTo>
                    <a:pt x="76" y="58"/>
                  </a:lnTo>
                  <a:lnTo>
                    <a:pt x="70" y="57"/>
                  </a:lnTo>
                  <a:lnTo>
                    <a:pt x="63" y="55"/>
                  </a:lnTo>
                  <a:lnTo>
                    <a:pt x="56" y="54"/>
                  </a:lnTo>
                  <a:lnTo>
                    <a:pt x="49" y="53"/>
                  </a:lnTo>
                  <a:lnTo>
                    <a:pt x="42" y="52"/>
                  </a:lnTo>
                  <a:lnTo>
                    <a:pt x="35" y="50"/>
                  </a:lnTo>
                  <a:lnTo>
                    <a:pt x="28" y="49"/>
                  </a:lnTo>
                  <a:lnTo>
                    <a:pt x="21" y="48"/>
                  </a:lnTo>
                  <a:lnTo>
                    <a:pt x="15" y="47"/>
                  </a:lnTo>
                  <a:lnTo>
                    <a:pt x="11" y="46"/>
                  </a:lnTo>
                  <a:lnTo>
                    <a:pt x="8" y="45"/>
                  </a:lnTo>
                  <a:lnTo>
                    <a:pt x="6" y="44"/>
                  </a:lnTo>
                  <a:lnTo>
                    <a:pt x="4" y="43"/>
                  </a:lnTo>
                  <a:lnTo>
                    <a:pt x="2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3" y="17"/>
                  </a:lnTo>
                  <a:lnTo>
                    <a:pt x="5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3" y="7"/>
                  </a:lnTo>
                  <a:lnTo>
                    <a:pt x="17" y="5"/>
                  </a:lnTo>
                  <a:lnTo>
                    <a:pt x="21" y="4"/>
                  </a:lnTo>
                  <a:lnTo>
                    <a:pt x="26" y="2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2" y="1"/>
                  </a:lnTo>
                  <a:lnTo>
                    <a:pt x="70" y="2"/>
                  </a:lnTo>
                  <a:close/>
                </a:path>
              </a:pathLst>
            </a:custGeom>
            <a:solidFill>
              <a:srgbClr val="4F69A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2" name="Freeform 1226"/>
            <p:cNvSpPr>
              <a:spLocks/>
            </p:cNvSpPr>
            <p:nvPr/>
          </p:nvSpPr>
          <p:spPr bwMode="auto">
            <a:xfrm>
              <a:off x="4738" y="3288"/>
              <a:ext cx="546" cy="306"/>
            </a:xfrm>
            <a:custGeom>
              <a:avLst/>
              <a:gdLst>
                <a:gd name="T0" fmla="*/ 75 w 136"/>
                <a:gd name="T1" fmla="*/ 4 h 70"/>
                <a:gd name="T2" fmla="*/ 88 w 136"/>
                <a:gd name="T3" fmla="*/ 8 h 70"/>
                <a:gd name="T4" fmla="*/ 100 w 136"/>
                <a:gd name="T5" fmla="*/ 14 h 70"/>
                <a:gd name="T6" fmla="*/ 111 w 136"/>
                <a:gd name="T7" fmla="*/ 20 h 70"/>
                <a:gd name="T8" fmla="*/ 120 w 136"/>
                <a:gd name="T9" fmla="*/ 27 h 70"/>
                <a:gd name="T10" fmla="*/ 127 w 136"/>
                <a:gd name="T11" fmla="*/ 35 h 70"/>
                <a:gd name="T12" fmla="*/ 132 w 136"/>
                <a:gd name="T13" fmla="*/ 42 h 70"/>
                <a:gd name="T14" fmla="*/ 134 w 136"/>
                <a:gd name="T15" fmla="*/ 49 h 70"/>
                <a:gd name="T16" fmla="*/ 135 w 136"/>
                <a:gd name="T17" fmla="*/ 54 h 70"/>
                <a:gd name="T18" fmla="*/ 135 w 136"/>
                <a:gd name="T19" fmla="*/ 58 h 70"/>
                <a:gd name="T20" fmla="*/ 136 w 136"/>
                <a:gd name="T21" fmla="*/ 61 h 70"/>
                <a:gd name="T22" fmla="*/ 136 w 136"/>
                <a:gd name="T23" fmla="*/ 64 h 70"/>
                <a:gd name="T24" fmla="*/ 136 w 136"/>
                <a:gd name="T25" fmla="*/ 67 h 70"/>
                <a:gd name="T26" fmla="*/ 134 w 136"/>
                <a:gd name="T27" fmla="*/ 69 h 70"/>
                <a:gd name="T28" fmla="*/ 131 w 136"/>
                <a:gd name="T29" fmla="*/ 70 h 70"/>
                <a:gd name="T30" fmla="*/ 126 w 136"/>
                <a:gd name="T31" fmla="*/ 70 h 70"/>
                <a:gd name="T32" fmla="*/ 116 w 136"/>
                <a:gd name="T33" fmla="*/ 68 h 70"/>
                <a:gd name="T34" fmla="*/ 102 w 136"/>
                <a:gd name="T35" fmla="*/ 65 h 70"/>
                <a:gd name="T36" fmla="*/ 89 w 136"/>
                <a:gd name="T37" fmla="*/ 63 h 70"/>
                <a:gd name="T38" fmla="*/ 75 w 136"/>
                <a:gd name="T39" fmla="*/ 60 h 70"/>
                <a:gd name="T40" fmla="*/ 61 w 136"/>
                <a:gd name="T41" fmla="*/ 58 h 70"/>
                <a:gd name="T42" fmla="*/ 47 w 136"/>
                <a:gd name="T43" fmla="*/ 55 h 70"/>
                <a:gd name="T44" fmla="*/ 34 w 136"/>
                <a:gd name="T45" fmla="*/ 53 h 70"/>
                <a:gd name="T46" fmla="*/ 20 w 136"/>
                <a:gd name="T47" fmla="*/ 50 h 70"/>
                <a:gd name="T48" fmla="*/ 10 w 136"/>
                <a:gd name="T49" fmla="*/ 48 h 70"/>
                <a:gd name="T50" fmla="*/ 5 w 136"/>
                <a:gd name="T51" fmla="*/ 47 h 70"/>
                <a:gd name="T52" fmla="*/ 2 w 136"/>
                <a:gd name="T53" fmla="*/ 44 h 70"/>
                <a:gd name="T54" fmla="*/ 1 w 136"/>
                <a:gd name="T55" fmla="*/ 42 h 70"/>
                <a:gd name="T56" fmla="*/ 0 w 136"/>
                <a:gd name="T57" fmla="*/ 39 h 70"/>
                <a:gd name="T58" fmla="*/ 1 w 136"/>
                <a:gd name="T59" fmla="*/ 35 h 70"/>
                <a:gd name="T60" fmla="*/ 2 w 136"/>
                <a:gd name="T61" fmla="*/ 32 h 70"/>
                <a:gd name="T62" fmla="*/ 2 w 136"/>
                <a:gd name="T63" fmla="*/ 28 h 70"/>
                <a:gd name="T64" fmla="*/ 2 w 136"/>
                <a:gd name="T65" fmla="*/ 23 h 70"/>
                <a:gd name="T66" fmla="*/ 5 w 136"/>
                <a:gd name="T67" fmla="*/ 16 h 70"/>
                <a:gd name="T68" fmla="*/ 10 w 136"/>
                <a:gd name="T69" fmla="*/ 11 h 70"/>
                <a:gd name="T70" fmla="*/ 17 w 136"/>
                <a:gd name="T71" fmla="*/ 7 h 70"/>
                <a:gd name="T72" fmla="*/ 26 w 136"/>
                <a:gd name="T73" fmla="*/ 3 h 70"/>
                <a:gd name="T74" fmla="*/ 37 w 136"/>
                <a:gd name="T75" fmla="*/ 1 h 70"/>
                <a:gd name="T76" fmla="*/ 49 w 136"/>
                <a:gd name="T77" fmla="*/ 0 h 70"/>
                <a:gd name="T78" fmla="*/ 62 w 136"/>
                <a:gd name="T79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70">
                  <a:moveTo>
                    <a:pt x="69" y="2"/>
                  </a:moveTo>
                  <a:lnTo>
                    <a:pt x="75" y="4"/>
                  </a:lnTo>
                  <a:lnTo>
                    <a:pt x="82" y="6"/>
                  </a:lnTo>
                  <a:lnTo>
                    <a:pt x="88" y="8"/>
                  </a:lnTo>
                  <a:lnTo>
                    <a:pt x="95" y="11"/>
                  </a:lnTo>
                  <a:lnTo>
                    <a:pt x="100" y="14"/>
                  </a:lnTo>
                  <a:lnTo>
                    <a:pt x="106" y="17"/>
                  </a:lnTo>
                  <a:lnTo>
                    <a:pt x="111" y="20"/>
                  </a:lnTo>
                  <a:lnTo>
                    <a:pt x="116" y="24"/>
                  </a:lnTo>
                  <a:lnTo>
                    <a:pt x="120" y="27"/>
                  </a:lnTo>
                  <a:lnTo>
                    <a:pt x="123" y="31"/>
                  </a:lnTo>
                  <a:lnTo>
                    <a:pt x="127" y="35"/>
                  </a:lnTo>
                  <a:lnTo>
                    <a:pt x="129" y="39"/>
                  </a:lnTo>
                  <a:lnTo>
                    <a:pt x="132" y="42"/>
                  </a:lnTo>
                  <a:lnTo>
                    <a:pt x="133" y="46"/>
                  </a:lnTo>
                  <a:lnTo>
                    <a:pt x="134" y="49"/>
                  </a:lnTo>
                  <a:lnTo>
                    <a:pt x="135" y="52"/>
                  </a:lnTo>
                  <a:lnTo>
                    <a:pt x="135" y="54"/>
                  </a:lnTo>
                  <a:lnTo>
                    <a:pt x="135" y="56"/>
                  </a:lnTo>
                  <a:lnTo>
                    <a:pt x="135" y="58"/>
                  </a:lnTo>
                  <a:lnTo>
                    <a:pt x="135" y="60"/>
                  </a:lnTo>
                  <a:lnTo>
                    <a:pt x="136" y="61"/>
                  </a:lnTo>
                  <a:lnTo>
                    <a:pt x="136" y="63"/>
                  </a:lnTo>
                  <a:lnTo>
                    <a:pt x="136" y="64"/>
                  </a:lnTo>
                  <a:lnTo>
                    <a:pt x="136" y="6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4" y="69"/>
                  </a:lnTo>
                  <a:lnTo>
                    <a:pt x="133" y="69"/>
                  </a:lnTo>
                  <a:lnTo>
                    <a:pt x="131" y="70"/>
                  </a:lnTo>
                  <a:lnTo>
                    <a:pt x="129" y="70"/>
                  </a:lnTo>
                  <a:lnTo>
                    <a:pt x="126" y="70"/>
                  </a:lnTo>
                  <a:lnTo>
                    <a:pt x="123" y="69"/>
                  </a:lnTo>
                  <a:lnTo>
                    <a:pt x="116" y="68"/>
                  </a:lnTo>
                  <a:lnTo>
                    <a:pt x="109" y="67"/>
                  </a:lnTo>
                  <a:lnTo>
                    <a:pt x="102" y="65"/>
                  </a:lnTo>
                  <a:lnTo>
                    <a:pt x="96" y="64"/>
                  </a:lnTo>
                  <a:lnTo>
                    <a:pt x="89" y="63"/>
                  </a:lnTo>
                  <a:lnTo>
                    <a:pt x="82" y="62"/>
                  </a:lnTo>
                  <a:lnTo>
                    <a:pt x="75" y="60"/>
                  </a:lnTo>
                  <a:lnTo>
                    <a:pt x="68" y="59"/>
                  </a:lnTo>
                  <a:lnTo>
                    <a:pt x="61" y="58"/>
                  </a:lnTo>
                  <a:lnTo>
                    <a:pt x="54" y="57"/>
                  </a:lnTo>
                  <a:lnTo>
                    <a:pt x="47" y="55"/>
                  </a:lnTo>
                  <a:lnTo>
                    <a:pt x="41" y="54"/>
                  </a:lnTo>
                  <a:lnTo>
                    <a:pt x="34" y="53"/>
                  </a:lnTo>
                  <a:lnTo>
                    <a:pt x="27" y="52"/>
                  </a:lnTo>
                  <a:lnTo>
                    <a:pt x="20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8"/>
                  </a:lnTo>
                  <a:lnTo>
                    <a:pt x="5" y="47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3" y="20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13" y="9"/>
                  </a:lnTo>
                  <a:lnTo>
                    <a:pt x="17" y="7"/>
                  </a:lnTo>
                  <a:lnTo>
                    <a:pt x="22" y="5"/>
                  </a:lnTo>
                  <a:lnTo>
                    <a:pt x="26" y="3"/>
                  </a:lnTo>
                  <a:lnTo>
                    <a:pt x="31" y="2"/>
                  </a:lnTo>
                  <a:lnTo>
                    <a:pt x="37" y="1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2" y="1"/>
                  </a:lnTo>
                  <a:lnTo>
                    <a:pt x="69" y="2"/>
                  </a:lnTo>
                  <a:close/>
                </a:path>
              </a:pathLst>
            </a:custGeom>
            <a:solidFill>
              <a:srgbClr val="6383B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3" name="Freeform 1227"/>
            <p:cNvSpPr>
              <a:spLocks/>
            </p:cNvSpPr>
            <p:nvPr/>
          </p:nvSpPr>
          <p:spPr bwMode="auto">
            <a:xfrm>
              <a:off x="4742" y="3275"/>
              <a:ext cx="534" cy="315"/>
            </a:xfrm>
            <a:custGeom>
              <a:avLst/>
              <a:gdLst>
                <a:gd name="T0" fmla="*/ 74 w 133"/>
                <a:gd name="T1" fmla="*/ 3 h 72"/>
                <a:gd name="T2" fmla="*/ 86 w 133"/>
                <a:gd name="T3" fmla="*/ 7 h 72"/>
                <a:gd name="T4" fmla="*/ 98 w 133"/>
                <a:gd name="T5" fmla="*/ 13 h 72"/>
                <a:gd name="T6" fmla="*/ 109 w 133"/>
                <a:gd name="T7" fmla="*/ 19 h 72"/>
                <a:gd name="T8" fmla="*/ 118 w 133"/>
                <a:gd name="T9" fmla="*/ 27 h 72"/>
                <a:gd name="T10" fmla="*/ 124 w 133"/>
                <a:gd name="T11" fmla="*/ 34 h 72"/>
                <a:gd name="T12" fmla="*/ 129 w 133"/>
                <a:gd name="T13" fmla="*/ 42 h 72"/>
                <a:gd name="T14" fmla="*/ 132 w 133"/>
                <a:gd name="T15" fmla="*/ 49 h 72"/>
                <a:gd name="T16" fmla="*/ 132 w 133"/>
                <a:gd name="T17" fmla="*/ 55 h 72"/>
                <a:gd name="T18" fmla="*/ 133 w 133"/>
                <a:gd name="T19" fmla="*/ 59 h 72"/>
                <a:gd name="T20" fmla="*/ 133 w 133"/>
                <a:gd name="T21" fmla="*/ 63 h 72"/>
                <a:gd name="T22" fmla="*/ 133 w 133"/>
                <a:gd name="T23" fmla="*/ 66 h 72"/>
                <a:gd name="T24" fmla="*/ 133 w 133"/>
                <a:gd name="T25" fmla="*/ 69 h 72"/>
                <a:gd name="T26" fmla="*/ 131 w 133"/>
                <a:gd name="T27" fmla="*/ 71 h 72"/>
                <a:gd name="T28" fmla="*/ 129 w 133"/>
                <a:gd name="T29" fmla="*/ 72 h 72"/>
                <a:gd name="T30" fmla="*/ 124 w 133"/>
                <a:gd name="T31" fmla="*/ 72 h 72"/>
                <a:gd name="T32" fmla="*/ 10 w 133"/>
                <a:gd name="T33" fmla="*/ 51 h 72"/>
                <a:gd name="T34" fmla="*/ 5 w 133"/>
                <a:gd name="T35" fmla="*/ 50 h 72"/>
                <a:gd name="T36" fmla="*/ 2 w 133"/>
                <a:gd name="T37" fmla="*/ 48 h 72"/>
                <a:gd name="T38" fmla="*/ 1 w 133"/>
                <a:gd name="T39" fmla="*/ 45 h 72"/>
                <a:gd name="T40" fmla="*/ 0 w 133"/>
                <a:gd name="T41" fmla="*/ 43 h 72"/>
                <a:gd name="T42" fmla="*/ 0 w 133"/>
                <a:gd name="T43" fmla="*/ 40 h 72"/>
                <a:gd name="T44" fmla="*/ 1 w 133"/>
                <a:gd name="T45" fmla="*/ 36 h 72"/>
                <a:gd name="T46" fmla="*/ 1 w 133"/>
                <a:gd name="T47" fmla="*/ 33 h 72"/>
                <a:gd name="T48" fmla="*/ 2 w 133"/>
                <a:gd name="T49" fmla="*/ 29 h 72"/>
                <a:gd name="T50" fmla="*/ 3 w 133"/>
                <a:gd name="T51" fmla="*/ 22 h 72"/>
                <a:gd name="T52" fmla="*/ 7 w 133"/>
                <a:gd name="T53" fmla="*/ 16 h 72"/>
                <a:gd name="T54" fmla="*/ 13 w 133"/>
                <a:gd name="T55" fmla="*/ 11 h 72"/>
                <a:gd name="T56" fmla="*/ 21 w 133"/>
                <a:gd name="T57" fmla="*/ 6 h 72"/>
                <a:gd name="T58" fmla="*/ 30 w 133"/>
                <a:gd name="T59" fmla="*/ 3 h 72"/>
                <a:gd name="T60" fmla="*/ 42 w 133"/>
                <a:gd name="T61" fmla="*/ 1 h 72"/>
                <a:gd name="T62" fmla="*/ 54 w 133"/>
                <a:gd name="T63" fmla="*/ 0 h 72"/>
                <a:gd name="T64" fmla="*/ 67 w 133"/>
                <a:gd name="T6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3" h="72">
                  <a:moveTo>
                    <a:pt x="67" y="2"/>
                  </a:moveTo>
                  <a:lnTo>
                    <a:pt x="74" y="3"/>
                  </a:lnTo>
                  <a:lnTo>
                    <a:pt x="80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8" y="13"/>
                  </a:lnTo>
                  <a:lnTo>
                    <a:pt x="104" y="16"/>
                  </a:lnTo>
                  <a:lnTo>
                    <a:pt x="109" y="19"/>
                  </a:lnTo>
                  <a:lnTo>
                    <a:pt x="113" y="23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4" y="34"/>
                  </a:lnTo>
                  <a:lnTo>
                    <a:pt x="127" y="38"/>
                  </a:lnTo>
                  <a:lnTo>
                    <a:pt x="129" y="42"/>
                  </a:lnTo>
                  <a:lnTo>
                    <a:pt x="131" y="46"/>
                  </a:lnTo>
                  <a:lnTo>
                    <a:pt x="132" y="49"/>
                  </a:lnTo>
                  <a:lnTo>
                    <a:pt x="132" y="53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3" y="59"/>
                  </a:lnTo>
                  <a:lnTo>
                    <a:pt x="133" y="61"/>
                  </a:lnTo>
                  <a:lnTo>
                    <a:pt x="133" y="63"/>
                  </a:lnTo>
                  <a:lnTo>
                    <a:pt x="133" y="65"/>
                  </a:lnTo>
                  <a:lnTo>
                    <a:pt x="133" y="66"/>
                  </a:lnTo>
                  <a:lnTo>
                    <a:pt x="133" y="68"/>
                  </a:lnTo>
                  <a:lnTo>
                    <a:pt x="133" y="69"/>
                  </a:lnTo>
                  <a:lnTo>
                    <a:pt x="132" y="70"/>
                  </a:lnTo>
                  <a:lnTo>
                    <a:pt x="131" y="71"/>
                  </a:lnTo>
                  <a:lnTo>
                    <a:pt x="130" y="72"/>
                  </a:lnTo>
                  <a:lnTo>
                    <a:pt x="129" y="72"/>
                  </a:lnTo>
                  <a:lnTo>
                    <a:pt x="127" y="72"/>
                  </a:lnTo>
                  <a:lnTo>
                    <a:pt x="124" y="72"/>
                  </a:lnTo>
                  <a:lnTo>
                    <a:pt x="121" y="72"/>
                  </a:lnTo>
                  <a:lnTo>
                    <a:pt x="10" y="51"/>
                  </a:lnTo>
                  <a:lnTo>
                    <a:pt x="8" y="50"/>
                  </a:lnTo>
                  <a:lnTo>
                    <a:pt x="5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2" y="29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3" y="11"/>
                  </a:lnTo>
                  <a:lnTo>
                    <a:pt x="16" y="8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30" y="3"/>
                  </a:lnTo>
                  <a:lnTo>
                    <a:pt x="36" y="2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1"/>
                  </a:lnTo>
                  <a:lnTo>
                    <a:pt x="67" y="2"/>
                  </a:lnTo>
                  <a:close/>
                </a:path>
              </a:pathLst>
            </a:custGeom>
            <a:solidFill>
              <a:srgbClr val="749CC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4" name="Freeform 1228"/>
            <p:cNvSpPr>
              <a:spLocks/>
            </p:cNvSpPr>
            <p:nvPr/>
          </p:nvSpPr>
          <p:spPr bwMode="auto">
            <a:xfrm>
              <a:off x="4742" y="3279"/>
              <a:ext cx="530" cy="311"/>
            </a:xfrm>
            <a:custGeom>
              <a:avLst/>
              <a:gdLst>
                <a:gd name="T0" fmla="*/ 73 w 132"/>
                <a:gd name="T1" fmla="*/ 3 h 71"/>
                <a:gd name="T2" fmla="*/ 85 w 132"/>
                <a:gd name="T3" fmla="*/ 7 h 71"/>
                <a:gd name="T4" fmla="*/ 97 w 132"/>
                <a:gd name="T5" fmla="*/ 13 h 71"/>
                <a:gd name="T6" fmla="*/ 107 w 132"/>
                <a:gd name="T7" fmla="*/ 19 h 71"/>
                <a:gd name="T8" fmla="*/ 116 w 132"/>
                <a:gd name="T9" fmla="*/ 27 h 71"/>
                <a:gd name="T10" fmla="*/ 123 w 132"/>
                <a:gd name="T11" fmla="*/ 34 h 71"/>
                <a:gd name="T12" fmla="*/ 128 w 132"/>
                <a:gd name="T13" fmla="*/ 41 h 71"/>
                <a:gd name="T14" fmla="*/ 131 w 132"/>
                <a:gd name="T15" fmla="*/ 48 h 71"/>
                <a:gd name="T16" fmla="*/ 131 w 132"/>
                <a:gd name="T17" fmla="*/ 54 h 71"/>
                <a:gd name="T18" fmla="*/ 132 w 132"/>
                <a:gd name="T19" fmla="*/ 58 h 71"/>
                <a:gd name="T20" fmla="*/ 132 w 132"/>
                <a:gd name="T21" fmla="*/ 62 h 71"/>
                <a:gd name="T22" fmla="*/ 132 w 132"/>
                <a:gd name="T23" fmla="*/ 65 h 71"/>
                <a:gd name="T24" fmla="*/ 132 w 132"/>
                <a:gd name="T25" fmla="*/ 68 h 71"/>
                <a:gd name="T26" fmla="*/ 130 w 132"/>
                <a:gd name="T27" fmla="*/ 70 h 71"/>
                <a:gd name="T28" fmla="*/ 127 w 132"/>
                <a:gd name="T29" fmla="*/ 71 h 71"/>
                <a:gd name="T30" fmla="*/ 123 w 132"/>
                <a:gd name="T31" fmla="*/ 71 h 71"/>
                <a:gd name="T32" fmla="*/ 113 w 132"/>
                <a:gd name="T33" fmla="*/ 69 h 71"/>
                <a:gd name="T34" fmla="*/ 99 w 132"/>
                <a:gd name="T35" fmla="*/ 67 h 71"/>
                <a:gd name="T36" fmla="*/ 85 w 132"/>
                <a:gd name="T37" fmla="*/ 64 h 71"/>
                <a:gd name="T38" fmla="*/ 71 w 132"/>
                <a:gd name="T39" fmla="*/ 62 h 71"/>
                <a:gd name="T40" fmla="*/ 58 w 132"/>
                <a:gd name="T41" fmla="*/ 59 h 71"/>
                <a:gd name="T42" fmla="*/ 44 w 132"/>
                <a:gd name="T43" fmla="*/ 56 h 71"/>
                <a:gd name="T44" fmla="*/ 30 w 132"/>
                <a:gd name="T45" fmla="*/ 54 h 71"/>
                <a:gd name="T46" fmla="*/ 17 w 132"/>
                <a:gd name="T47" fmla="*/ 51 h 71"/>
                <a:gd name="T48" fmla="*/ 7 w 132"/>
                <a:gd name="T49" fmla="*/ 49 h 71"/>
                <a:gd name="T50" fmla="*/ 4 w 132"/>
                <a:gd name="T51" fmla="*/ 48 h 71"/>
                <a:gd name="T52" fmla="*/ 1 w 132"/>
                <a:gd name="T53" fmla="*/ 46 h 71"/>
                <a:gd name="T54" fmla="*/ 0 w 132"/>
                <a:gd name="T55" fmla="*/ 43 h 71"/>
                <a:gd name="T56" fmla="*/ 0 w 132"/>
                <a:gd name="T57" fmla="*/ 40 h 71"/>
                <a:gd name="T58" fmla="*/ 1 w 132"/>
                <a:gd name="T59" fmla="*/ 37 h 71"/>
                <a:gd name="T60" fmla="*/ 1 w 132"/>
                <a:gd name="T61" fmla="*/ 34 h 71"/>
                <a:gd name="T62" fmla="*/ 2 w 132"/>
                <a:gd name="T63" fmla="*/ 30 h 71"/>
                <a:gd name="T64" fmla="*/ 2 w 132"/>
                <a:gd name="T65" fmla="*/ 25 h 71"/>
                <a:gd name="T66" fmla="*/ 5 w 132"/>
                <a:gd name="T67" fmla="*/ 19 h 71"/>
                <a:gd name="T68" fmla="*/ 9 w 132"/>
                <a:gd name="T69" fmla="*/ 13 h 71"/>
                <a:gd name="T70" fmla="*/ 16 w 132"/>
                <a:gd name="T71" fmla="*/ 8 h 71"/>
                <a:gd name="T72" fmla="*/ 25 w 132"/>
                <a:gd name="T73" fmla="*/ 4 h 71"/>
                <a:gd name="T74" fmla="*/ 35 w 132"/>
                <a:gd name="T75" fmla="*/ 2 h 71"/>
                <a:gd name="T76" fmla="*/ 47 w 132"/>
                <a:gd name="T77" fmla="*/ 0 h 71"/>
                <a:gd name="T78" fmla="*/ 60 w 132"/>
                <a:gd name="T79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71">
                  <a:moveTo>
                    <a:pt x="66" y="2"/>
                  </a:moveTo>
                  <a:lnTo>
                    <a:pt x="73" y="3"/>
                  </a:lnTo>
                  <a:lnTo>
                    <a:pt x="79" y="5"/>
                  </a:lnTo>
                  <a:lnTo>
                    <a:pt x="85" y="7"/>
                  </a:lnTo>
                  <a:lnTo>
                    <a:pt x="92" y="10"/>
                  </a:lnTo>
                  <a:lnTo>
                    <a:pt x="97" y="13"/>
                  </a:lnTo>
                  <a:lnTo>
                    <a:pt x="102" y="16"/>
                  </a:lnTo>
                  <a:lnTo>
                    <a:pt x="107" y="19"/>
                  </a:lnTo>
                  <a:lnTo>
                    <a:pt x="112" y="23"/>
                  </a:lnTo>
                  <a:lnTo>
                    <a:pt x="116" y="27"/>
                  </a:lnTo>
                  <a:lnTo>
                    <a:pt x="120" y="30"/>
                  </a:lnTo>
                  <a:lnTo>
                    <a:pt x="123" y="34"/>
                  </a:lnTo>
                  <a:lnTo>
                    <a:pt x="126" y="38"/>
                  </a:lnTo>
                  <a:lnTo>
                    <a:pt x="128" y="41"/>
                  </a:lnTo>
                  <a:lnTo>
                    <a:pt x="130" y="45"/>
                  </a:lnTo>
                  <a:lnTo>
                    <a:pt x="131" y="48"/>
                  </a:lnTo>
                  <a:lnTo>
                    <a:pt x="131" y="52"/>
                  </a:lnTo>
                  <a:lnTo>
                    <a:pt x="131" y="54"/>
                  </a:lnTo>
                  <a:lnTo>
                    <a:pt x="131" y="56"/>
                  </a:lnTo>
                  <a:lnTo>
                    <a:pt x="132" y="58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2" y="63"/>
                  </a:lnTo>
                  <a:lnTo>
                    <a:pt x="132" y="65"/>
                  </a:lnTo>
                  <a:lnTo>
                    <a:pt x="132" y="67"/>
                  </a:lnTo>
                  <a:lnTo>
                    <a:pt x="132" y="68"/>
                  </a:lnTo>
                  <a:lnTo>
                    <a:pt x="131" y="69"/>
                  </a:lnTo>
                  <a:lnTo>
                    <a:pt x="130" y="70"/>
                  </a:lnTo>
                  <a:lnTo>
                    <a:pt x="129" y="71"/>
                  </a:lnTo>
                  <a:lnTo>
                    <a:pt x="127" y="71"/>
                  </a:lnTo>
                  <a:lnTo>
                    <a:pt x="125" y="71"/>
                  </a:lnTo>
                  <a:lnTo>
                    <a:pt x="123" y="71"/>
                  </a:lnTo>
                  <a:lnTo>
                    <a:pt x="120" y="71"/>
                  </a:lnTo>
                  <a:lnTo>
                    <a:pt x="113" y="69"/>
                  </a:lnTo>
                  <a:lnTo>
                    <a:pt x="106" y="68"/>
                  </a:lnTo>
                  <a:lnTo>
                    <a:pt x="99" y="67"/>
                  </a:lnTo>
                  <a:lnTo>
                    <a:pt x="92" y="65"/>
                  </a:lnTo>
                  <a:lnTo>
                    <a:pt x="85" y="64"/>
                  </a:lnTo>
                  <a:lnTo>
                    <a:pt x="78" y="63"/>
                  </a:lnTo>
                  <a:lnTo>
                    <a:pt x="71" y="62"/>
                  </a:lnTo>
                  <a:lnTo>
                    <a:pt x="65" y="60"/>
                  </a:lnTo>
                  <a:lnTo>
                    <a:pt x="58" y="59"/>
                  </a:lnTo>
                  <a:lnTo>
                    <a:pt x="51" y="58"/>
                  </a:lnTo>
                  <a:lnTo>
                    <a:pt x="44" y="56"/>
                  </a:lnTo>
                  <a:lnTo>
                    <a:pt x="37" y="55"/>
                  </a:lnTo>
                  <a:lnTo>
                    <a:pt x="30" y="54"/>
                  </a:lnTo>
                  <a:lnTo>
                    <a:pt x="24" y="53"/>
                  </a:lnTo>
                  <a:lnTo>
                    <a:pt x="17" y="51"/>
                  </a:lnTo>
                  <a:lnTo>
                    <a:pt x="10" y="50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4" y="48"/>
                  </a:lnTo>
                  <a:lnTo>
                    <a:pt x="2" y="47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3" y="11"/>
                  </a:lnTo>
                  <a:lnTo>
                    <a:pt x="16" y="8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30" y="3"/>
                  </a:lnTo>
                  <a:lnTo>
                    <a:pt x="35" y="2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1"/>
                  </a:lnTo>
                  <a:lnTo>
                    <a:pt x="60" y="1"/>
                  </a:lnTo>
                  <a:lnTo>
                    <a:pt x="66" y="2"/>
                  </a:lnTo>
                  <a:close/>
                </a:path>
              </a:pathLst>
            </a:custGeom>
            <a:solidFill>
              <a:srgbClr val="7FA3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5" name="Freeform 1229"/>
            <p:cNvSpPr>
              <a:spLocks/>
            </p:cNvSpPr>
            <p:nvPr/>
          </p:nvSpPr>
          <p:spPr bwMode="auto">
            <a:xfrm>
              <a:off x="4742" y="3288"/>
              <a:ext cx="526" cy="302"/>
            </a:xfrm>
            <a:custGeom>
              <a:avLst/>
              <a:gdLst>
                <a:gd name="T0" fmla="*/ 72 w 131"/>
                <a:gd name="T1" fmla="*/ 3 h 69"/>
                <a:gd name="T2" fmla="*/ 84 w 131"/>
                <a:gd name="T3" fmla="*/ 7 h 69"/>
                <a:gd name="T4" fmla="*/ 96 w 131"/>
                <a:gd name="T5" fmla="*/ 12 h 69"/>
                <a:gd name="T6" fmla="*/ 106 w 131"/>
                <a:gd name="T7" fmla="*/ 18 h 69"/>
                <a:gd name="T8" fmla="*/ 115 w 131"/>
                <a:gd name="T9" fmla="*/ 25 h 69"/>
                <a:gd name="T10" fmla="*/ 122 w 131"/>
                <a:gd name="T11" fmla="*/ 32 h 69"/>
                <a:gd name="T12" fmla="*/ 127 w 131"/>
                <a:gd name="T13" fmla="*/ 40 h 69"/>
                <a:gd name="T14" fmla="*/ 129 w 131"/>
                <a:gd name="T15" fmla="*/ 46 h 69"/>
                <a:gd name="T16" fmla="*/ 130 w 131"/>
                <a:gd name="T17" fmla="*/ 52 h 69"/>
                <a:gd name="T18" fmla="*/ 130 w 131"/>
                <a:gd name="T19" fmla="*/ 56 h 69"/>
                <a:gd name="T20" fmla="*/ 131 w 131"/>
                <a:gd name="T21" fmla="*/ 59 h 69"/>
                <a:gd name="T22" fmla="*/ 131 w 131"/>
                <a:gd name="T23" fmla="*/ 63 h 69"/>
                <a:gd name="T24" fmla="*/ 130 w 131"/>
                <a:gd name="T25" fmla="*/ 65 h 69"/>
                <a:gd name="T26" fmla="*/ 129 w 131"/>
                <a:gd name="T27" fmla="*/ 67 h 69"/>
                <a:gd name="T28" fmla="*/ 126 w 131"/>
                <a:gd name="T29" fmla="*/ 68 h 69"/>
                <a:gd name="T30" fmla="*/ 121 w 131"/>
                <a:gd name="T31" fmla="*/ 68 h 69"/>
                <a:gd name="T32" fmla="*/ 111 w 131"/>
                <a:gd name="T33" fmla="*/ 67 h 69"/>
                <a:gd name="T34" fmla="*/ 97 w 131"/>
                <a:gd name="T35" fmla="*/ 64 h 69"/>
                <a:gd name="T36" fmla="*/ 84 w 131"/>
                <a:gd name="T37" fmla="*/ 62 h 69"/>
                <a:gd name="T38" fmla="*/ 71 w 131"/>
                <a:gd name="T39" fmla="*/ 59 h 69"/>
                <a:gd name="T40" fmla="*/ 57 w 131"/>
                <a:gd name="T41" fmla="*/ 57 h 69"/>
                <a:gd name="T42" fmla="*/ 43 w 131"/>
                <a:gd name="T43" fmla="*/ 54 h 69"/>
                <a:gd name="T44" fmla="*/ 30 w 131"/>
                <a:gd name="T45" fmla="*/ 52 h 69"/>
                <a:gd name="T46" fmla="*/ 17 w 131"/>
                <a:gd name="T47" fmla="*/ 49 h 69"/>
                <a:gd name="T48" fmla="*/ 7 w 131"/>
                <a:gd name="T49" fmla="*/ 47 h 69"/>
                <a:gd name="T50" fmla="*/ 4 w 131"/>
                <a:gd name="T51" fmla="*/ 46 h 69"/>
                <a:gd name="T52" fmla="*/ 2 w 131"/>
                <a:gd name="T53" fmla="*/ 43 h 69"/>
                <a:gd name="T54" fmla="*/ 1 w 131"/>
                <a:gd name="T55" fmla="*/ 41 h 69"/>
                <a:gd name="T56" fmla="*/ 0 w 131"/>
                <a:gd name="T57" fmla="*/ 39 h 69"/>
                <a:gd name="T58" fmla="*/ 1 w 131"/>
                <a:gd name="T59" fmla="*/ 35 h 69"/>
                <a:gd name="T60" fmla="*/ 1 w 131"/>
                <a:gd name="T61" fmla="*/ 32 h 69"/>
                <a:gd name="T62" fmla="*/ 2 w 131"/>
                <a:gd name="T63" fmla="*/ 28 h 69"/>
                <a:gd name="T64" fmla="*/ 2 w 131"/>
                <a:gd name="T65" fmla="*/ 23 h 69"/>
                <a:gd name="T66" fmla="*/ 5 w 131"/>
                <a:gd name="T67" fmla="*/ 17 h 69"/>
                <a:gd name="T68" fmla="*/ 9 w 131"/>
                <a:gd name="T69" fmla="*/ 12 h 69"/>
                <a:gd name="T70" fmla="*/ 16 w 131"/>
                <a:gd name="T71" fmla="*/ 7 h 69"/>
                <a:gd name="T72" fmla="*/ 25 w 131"/>
                <a:gd name="T73" fmla="*/ 4 h 69"/>
                <a:gd name="T74" fmla="*/ 35 w 131"/>
                <a:gd name="T75" fmla="*/ 1 h 69"/>
                <a:gd name="T76" fmla="*/ 46 w 131"/>
                <a:gd name="T77" fmla="*/ 0 h 69"/>
                <a:gd name="T78" fmla="*/ 59 w 131"/>
                <a:gd name="T7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" h="69">
                  <a:moveTo>
                    <a:pt x="66" y="2"/>
                  </a:moveTo>
                  <a:lnTo>
                    <a:pt x="72" y="3"/>
                  </a:lnTo>
                  <a:lnTo>
                    <a:pt x="78" y="5"/>
                  </a:lnTo>
                  <a:lnTo>
                    <a:pt x="84" y="7"/>
                  </a:lnTo>
                  <a:lnTo>
                    <a:pt x="90" y="9"/>
                  </a:lnTo>
                  <a:lnTo>
                    <a:pt x="96" y="12"/>
                  </a:lnTo>
                  <a:lnTo>
                    <a:pt x="101" y="15"/>
                  </a:lnTo>
                  <a:lnTo>
                    <a:pt x="106" y="18"/>
                  </a:lnTo>
                  <a:lnTo>
                    <a:pt x="111" y="22"/>
                  </a:lnTo>
                  <a:lnTo>
                    <a:pt x="115" y="25"/>
                  </a:lnTo>
                  <a:lnTo>
                    <a:pt x="119" y="29"/>
                  </a:lnTo>
                  <a:lnTo>
                    <a:pt x="122" y="32"/>
                  </a:lnTo>
                  <a:lnTo>
                    <a:pt x="125" y="36"/>
                  </a:lnTo>
                  <a:lnTo>
                    <a:pt x="127" y="40"/>
                  </a:lnTo>
                  <a:lnTo>
                    <a:pt x="128" y="43"/>
                  </a:lnTo>
                  <a:lnTo>
                    <a:pt x="129" y="46"/>
                  </a:lnTo>
                  <a:lnTo>
                    <a:pt x="130" y="50"/>
                  </a:lnTo>
                  <a:lnTo>
                    <a:pt x="130" y="52"/>
                  </a:lnTo>
                  <a:lnTo>
                    <a:pt x="130" y="54"/>
                  </a:lnTo>
                  <a:lnTo>
                    <a:pt x="130" y="56"/>
                  </a:lnTo>
                  <a:lnTo>
                    <a:pt x="130" y="58"/>
                  </a:lnTo>
                  <a:lnTo>
                    <a:pt x="131" y="59"/>
                  </a:lnTo>
                  <a:lnTo>
                    <a:pt x="131" y="61"/>
                  </a:lnTo>
                  <a:lnTo>
                    <a:pt x="131" y="63"/>
                  </a:lnTo>
                  <a:lnTo>
                    <a:pt x="131" y="64"/>
                  </a:lnTo>
                  <a:lnTo>
                    <a:pt x="130" y="65"/>
                  </a:lnTo>
                  <a:lnTo>
                    <a:pt x="130" y="67"/>
                  </a:lnTo>
                  <a:lnTo>
                    <a:pt x="129" y="67"/>
                  </a:lnTo>
                  <a:lnTo>
                    <a:pt x="128" y="68"/>
                  </a:lnTo>
                  <a:lnTo>
                    <a:pt x="126" y="68"/>
                  </a:lnTo>
                  <a:lnTo>
                    <a:pt x="124" y="69"/>
                  </a:lnTo>
                  <a:lnTo>
                    <a:pt x="121" y="68"/>
                  </a:lnTo>
                  <a:lnTo>
                    <a:pt x="118" y="68"/>
                  </a:lnTo>
                  <a:lnTo>
                    <a:pt x="111" y="67"/>
                  </a:lnTo>
                  <a:lnTo>
                    <a:pt x="104" y="66"/>
                  </a:lnTo>
                  <a:lnTo>
                    <a:pt x="97" y="64"/>
                  </a:lnTo>
                  <a:lnTo>
                    <a:pt x="91" y="63"/>
                  </a:lnTo>
                  <a:lnTo>
                    <a:pt x="84" y="62"/>
                  </a:lnTo>
                  <a:lnTo>
                    <a:pt x="77" y="60"/>
                  </a:lnTo>
                  <a:lnTo>
                    <a:pt x="71" y="59"/>
                  </a:lnTo>
                  <a:lnTo>
                    <a:pt x="64" y="58"/>
                  </a:lnTo>
                  <a:lnTo>
                    <a:pt x="57" y="57"/>
                  </a:lnTo>
                  <a:lnTo>
                    <a:pt x="50" y="55"/>
                  </a:lnTo>
                  <a:lnTo>
                    <a:pt x="43" y="54"/>
                  </a:lnTo>
                  <a:lnTo>
                    <a:pt x="37" y="53"/>
                  </a:lnTo>
                  <a:lnTo>
                    <a:pt x="30" y="52"/>
                  </a:lnTo>
                  <a:lnTo>
                    <a:pt x="23" y="50"/>
                  </a:lnTo>
                  <a:lnTo>
                    <a:pt x="17" y="49"/>
                  </a:lnTo>
                  <a:lnTo>
                    <a:pt x="10" y="48"/>
                  </a:lnTo>
                  <a:lnTo>
                    <a:pt x="7" y="47"/>
                  </a:lnTo>
                  <a:lnTo>
                    <a:pt x="5" y="47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2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3" y="20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9" y="12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20" y="6"/>
                  </a:lnTo>
                  <a:lnTo>
                    <a:pt x="25" y="4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9" y="1"/>
                  </a:lnTo>
                  <a:lnTo>
                    <a:pt x="66" y="2"/>
                  </a:lnTo>
                  <a:close/>
                </a:path>
              </a:pathLst>
            </a:custGeom>
            <a:solidFill>
              <a:srgbClr val="80A4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6" name="Freeform 1230"/>
            <p:cNvSpPr>
              <a:spLocks/>
            </p:cNvSpPr>
            <p:nvPr/>
          </p:nvSpPr>
          <p:spPr bwMode="auto">
            <a:xfrm>
              <a:off x="4746" y="3297"/>
              <a:ext cx="510" cy="288"/>
            </a:xfrm>
            <a:custGeom>
              <a:avLst/>
              <a:gdLst>
                <a:gd name="T0" fmla="*/ 70 w 127"/>
                <a:gd name="T1" fmla="*/ 3 h 66"/>
                <a:gd name="T2" fmla="*/ 82 w 127"/>
                <a:gd name="T3" fmla="*/ 7 h 66"/>
                <a:gd name="T4" fmla="*/ 93 w 127"/>
                <a:gd name="T5" fmla="*/ 12 h 66"/>
                <a:gd name="T6" fmla="*/ 103 w 127"/>
                <a:gd name="T7" fmla="*/ 18 h 66"/>
                <a:gd name="T8" fmla="*/ 112 w 127"/>
                <a:gd name="T9" fmla="*/ 24 h 66"/>
                <a:gd name="T10" fmla="*/ 119 w 127"/>
                <a:gd name="T11" fmla="*/ 31 h 66"/>
                <a:gd name="T12" fmla="*/ 123 w 127"/>
                <a:gd name="T13" fmla="*/ 38 h 66"/>
                <a:gd name="T14" fmla="*/ 126 w 127"/>
                <a:gd name="T15" fmla="*/ 45 h 66"/>
                <a:gd name="T16" fmla="*/ 126 w 127"/>
                <a:gd name="T17" fmla="*/ 50 h 66"/>
                <a:gd name="T18" fmla="*/ 127 w 127"/>
                <a:gd name="T19" fmla="*/ 53 h 66"/>
                <a:gd name="T20" fmla="*/ 127 w 127"/>
                <a:gd name="T21" fmla="*/ 57 h 66"/>
                <a:gd name="T22" fmla="*/ 127 w 127"/>
                <a:gd name="T23" fmla="*/ 60 h 66"/>
                <a:gd name="T24" fmla="*/ 127 w 127"/>
                <a:gd name="T25" fmla="*/ 63 h 66"/>
                <a:gd name="T26" fmla="*/ 125 w 127"/>
                <a:gd name="T27" fmla="*/ 65 h 66"/>
                <a:gd name="T28" fmla="*/ 122 w 127"/>
                <a:gd name="T29" fmla="*/ 66 h 66"/>
                <a:gd name="T30" fmla="*/ 118 w 127"/>
                <a:gd name="T31" fmla="*/ 66 h 66"/>
                <a:gd name="T32" fmla="*/ 108 w 127"/>
                <a:gd name="T33" fmla="*/ 64 h 66"/>
                <a:gd name="T34" fmla="*/ 94 w 127"/>
                <a:gd name="T35" fmla="*/ 61 h 66"/>
                <a:gd name="T36" fmla="*/ 81 w 127"/>
                <a:gd name="T37" fmla="*/ 59 h 66"/>
                <a:gd name="T38" fmla="*/ 68 w 127"/>
                <a:gd name="T39" fmla="*/ 57 h 66"/>
                <a:gd name="T40" fmla="*/ 55 w 127"/>
                <a:gd name="T41" fmla="*/ 54 h 66"/>
                <a:gd name="T42" fmla="*/ 42 w 127"/>
                <a:gd name="T43" fmla="*/ 52 h 66"/>
                <a:gd name="T44" fmla="*/ 28 w 127"/>
                <a:gd name="T45" fmla="*/ 49 h 66"/>
                <a:gd name="T46" fmla="*/ 15 w 127"/>
                <a:gd name="T47" fmla="*/ 47 h 66"/>
                <a:gd name="T48" fmla="*/ 6 w 127"/>
                <a:gd name="T49" fmla="*/ 45 h 66"/>
                <a:gd name="T50" fmla="*/ 3 w 127"/>
                <a:gd name="T51" fmla="*/ 43 h 66"/>
                <a:gd name="T52" fmla="*/ 1 w 127"/>
                <a:gd name="T53" fmla="*/ 42 h 66"/>
                <a:gd name="T54" fmla="*/ 0 w 127"/>
                <a:gd name="T55" fmla="*/ 39 h 66"/>
                <a:gd name="T56" fmla="*/ 0 w 127"/>
                <a:gd name="T57" fmla="*/ 37 h 66"/>
                <a:gd name="T58" fmla="*/ 0 w 127"/>
                <a:gd name="T59" fmla="*/ 34 h 66"/>
                <a:gd name="T60" fmla="*/ 1 w 127"/>
                <a:gd name="T61" fmla="*/ 31 h 66"/>
                <a:gd name="T62" fmla="*/ 1 w 127"/>
                <a:gd name="T63" fmla="*/ 27 h 66"/>
                <a:gd name="T64" fmla="*/ 2 w 127"/>
                <a:gd name="T65" fmla="*/ 22 h 66"/>
                <a:gd name="T66" fmla="*/ 4 w 127"/>
                <a:gd name="T67" fmla="*/ 17 h 66"/>
                <a:gd name="T68" fmla="*/ 9 w 127"/>
                <a:gd name="T69" fmla="*/ 11 h 66"/>
                <a:gd name="T70" fmla="*/ 15 w 127"/>
                <a:gd name="T71" fmla="*/ 7 h 66"/>
                <a:gd name="T72" fmla="*/ 24 w 127"/>
                <a:gd name="T73" fmla="*/ 4 h 66"/>
                <a:gd name="T74" fmla="*/ 34 w 127"/>
                <a:gd name="T75" fmla="*/ 1 h 66"/>
                <a:gd name="T76" fmla="*/ 45 w 127"/>
                <a:gd name="T77" fmla="*/ 0 h 66"/>
                <a:gd name="T78" fmla="*/ 57 w 127"/>
                <a:gd name="T79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66">
                  <a:moveTo>
                    <a:pt x="64" y="2"/>
                  </a:moveTo>
                  <a:lnTo>
                    <a:pt x="70" y="3"/>
                  </a:lnTo>
                  <a:lnTo>
                    <a:pt x="76" y="5"/>
                  </a:lnTo>
                  <a:lnTo>
                    <a:pt x="82" y="7"/>
                  </a:lnTo>
                  <a:lnTo>
                    <a:pt x="88" y="9"/>
                  </a:lnTo>
                  <a:lnTo>
                    <a:pt x="93" y="12"/>
                  </a:lnTo>
                  <a:lnTo>
                    <a:pt x="98" y="15"/>
                  </a:lnTo>
                  <a:lnTo>
                    <a:pt x="103" y="18"/>
                  </a:lnTo>
                  <a:lnTo>
                    <a:pt x="108" y="21"/>
                  </a:lnTo>
                  <a:lnTo>
                    <a:pt x="112" y="24"/>
                  </a:lnTo>
                  <a:lnTo>
                    <a:pt x="115" y="28"/>
                  </a:lnTo>
                  <a:lnTo>
                    <a:pt x="119" y="31"/>
                  </a:lnTo>
                  <a:lnTo>
                    <a:pt x="121" y="35"/>
                  </a:lnTo>
                  <a:lnTo>
                    <a:pt x="123" y="38"/>
                  </a:lnTo>
                  <a:lnTo>
                    <a:pt x="125" y="41"/>
                  </a:lnTo>
                  <a:lnTo>
                    <a:pt x="126" y="45"/>
                  </a:lnTo>
                  <a:lnTo>
                    <a:pt x="126" y="48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27" y="53"/>
                  </a:lnTo>
                  <a:lnTo>
                    <a:pt x="127" y="55"/>
                  </a:lnTo>
                  <a:lnTo>
                    <a:pt x="127" y="57"/>
                  </a:lnTo>
                  <a:lnTo>
                    <a:pt x="127" y="59"/>
                  </a:lnTo>
                  <a:lnTo>
                    <a:pt x="127" y="60"/>
                  </a:lnTo>
                  <a:lnTo>
                    <a:pt x="127" y="62"/>
                  </a:lnTo>
                  <a:lnTo>
                    <a:pt x="127" y="63"/>
                  </a:lnTo>
                  <a:lnTo>
                    <a:pt x="126" y="64"/>
                  </a:lnTo>
                  <a:lnTo>
                    <a:pt x="125" y="65"/>
                  </a:lnTo>
                  <a:lnTo>
                    <a:pt x="124" y="66"/>
                  </a:lnTo>
                  <a:lnTo>
                    <a:pt x="122" y="66"/>
                  </a:lnTo>
                  <a:lnTo>
                    <a:pt x="120" y="66"/>
                  </a:lnTo>
                  <a:lnTo>
                    <a:pt x="118" y="66"/>
                  </a:lnTo>
                  <a:lnTo>
                    <a:pt x="114" y="65"/>
                  </a:lnTo>
                  <a:lnTo>
                    <a:pt x="108" y="64"/>
                  </a:lnTo>
                  <a:lnTo>
                    <a:pt x="101" y="63"/>
                  </a:lnTo>
                  <a:lnTo>
                    <a:pt x="94" y="61"/>
                  </a:lnTo>
                  <a:lnTo>
                    <a:pt x="88" y="60"/>
                  </a:lnTo>
                  <a:lnTo>
                    <a:pt x="81" y="59"/>
                  </a:lnTo>
                  <a:lnTo>
                    <a:pt x="74" y="58"/>
                  </a:lnTo>
                  <a:lnTo>
                    <a:pt x="68" y="57"/>
                  </a:lnTo>
                  <a:lnTo>
                    <a:pt x="61" y="55"/>
                  </a:lnTo>
                  <a:lnTo>
                    <a:pt x="55" y="54"/>
                  </a:lnTo>
                  <a:lnTo>
                    <a:pt x="48" y="53"/>
                  </a:lnTo>
                  <a:lnTo>
                    <a:pt x="42" y="52"/>
                  </a:lnTo>
                  <a:lnTo>
                    <a:pt x="35" y="51"/>
                  </a:lnTo>
                  <a:lnTo>
                    <a:pt x="28" y="49"/>
                  </a:lnTo>
                  <a:lnTo>
                    <a:pt x="22" y="48"/>
                  </a:lnTo>
                  <a:lnTo>
                    <a:pt x="15" y="47"/>
                  </a:lnTo>
                  <a:lnTo>
                    <a:pt x="9" y="46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2" y="43"/>
                  </a:lnTo>
                  <a:lnTo>
                    <a:pt x="1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2" y="22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6" y="14"/>
                  </a:lnTo>
                  <a:lnTo>
                    <a:pt x="9" y="11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24" y="4"/>
                  </a:lnTo>
                  <a:lnTo>
                    <a:pt x="29" y="2"/>
                  </a:lnTo>
                  <a:lnTo>
                    <a:pt x="34" y="1"/>
                  </a:lnTo>
                  <a:lnTo>
                    <a:pt x="39" y="1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7" y="1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83A5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7" name="Freeform 1231"/>
            <p:cNvSpPr>
              <a:spLocks/>
            </p:cNvSpPr>
            <p:nvPr/>
          </p:nvSpPr>
          <p:spPr bwMode="auto">
            <a:xfrm>
              <a:off x="4750" y="3314"/>
              <a:ext cx="494" cy="267"/>
            </a:xfrm>
            <a:custGeom>
              <a:avLst/>
              <a:gdLst>
                <a:gd name="T0" fmla="*/ 66 w 123"/>
                <a:gd name="T1" fmla="*/ 3 h 61"/>
                <a:gd name="T2" fmla="*/ 78 w 123"/>
                <a:gd name="T3" fmla="*/ 6 h 61"/>
                <a:gd name="T4" fmla="*/ 89 w 123"/>
                <a:gd name="T5" fmla="*/ 11 h 61"/>
                <a:gd name="T6" fmla="*/ 99 w 123"/>
                <a:gd name="T7" fmla="*/ 16 h 61"/>
                <a:gd name="T8" fmla="*/ 107 w 123"/>
                <a:gd name="T9" fmla="*/ 22 h 61"/>
                <a:gd name="T10" fmla="*/ 114 w 123"/>
                <a:gd name="T11" fmla="*/ 28 h 61"/>
                <a:gd name="T12" fmla="*/ 119 w 123"/>
                <a:gd name="T13" fmla="*/ 35 h 61"/>
                <a:gd name="T14" fmla="*/ 121 w 123"/>
                <a:gd name="T15" fmla="*/ 41 h 61"/>
                <a:gd name="T16" fmla="*/ 121 w 123"/>
                <a:gd name="T17" fmla="*/ 45 h 61"/>
                <a:gd name="T18" fmla="*/ 122 w 123"/>
                <a:gd name="T19" fmla="*/ 49 h 61"/>
                <a:gd name="T20" fmla="*/ 122 w 123"/>
                <a:gd name="T21" fmla="*/ 53 h 61"/>
                <a:gd name="T22" fmla="*/ 123 w 123"/>
                <a:gd name="T23" fmla="*/ 56 h 61"/>
                <a:gd name="T24" fmla="*/ 122 w 123"/>
                <a:gd name="T25" fmla="*/ 58 h 61"/>
                <a:gd name="T26" fmla="*/ 120 w 123"/>
                <a:gd name="T27" fmla="*/ 60 h 61"/>
                <a:gd name="T28" fmla="*/ 117 w 123"/>
                <a:gd name="T29" fmla="*/ 61 h 61"/>
                <a:gd name="T30" fmla="*/ 112 w 123"/>
                <a:gd name="T31" fmla="*/ 61 h 61"/>
                <a:gd name="T32" fmla="*/ 7 w 123"/>
                <a:gd name="T33" fmla="*/ 41 h 61"/>
                <a:gd name="T34" fmla="*/ 3 w 123"/>
                <a:gd name="T35" fmla="*/ 40 h 61"/>
                <a:gd name="T36" fmla="*/ 1 w 123"/>
                <a:gd name="T37" fmla="*/ 39 h 61"/>
                <a:gd name="T38" fmla="*/ 0 w 123"/>
                <a:gd name="T39" fmla="*/ 36 h 61"/>
                <a:gd name="T40" fmla="*/ 0 w 123"/>
                <a:gd name="T41" fmla="*/ 34 h 61"/>
                <a:gd name="T42" fmla="*/ 0 w 123"/>
                <a:gd name="T43" fmla="*/ 32 h 61"/>
                <a:gd name="T44" fmla="*/ 0 w 123"/>
                <a:gd name="T45" fmla="*/ 29 h 61"/>
                <a:gd name="T46" fmla="*/ 1 w 123"/>
                <a:gd name="T47" fmla="*/ 26 h 61"/>
                <a:gd name="T48" fmla="*/ 1 w 123"/>
                <a:gd name="T49" fmla="*/ 23 h 61"/>
                <a:gd name="T50" fmla="*/ 2 w 123"/>
                <a:gd name="T51" fmla="*/ 17 h 61"/>
                <a:gd name="T52" fmla="*/ 6 w 123"/>
                <a:gd name="T53" fmla="*/ 12 h 61"/>
                <a:gd name="T54" fmla="*/ 11 w 123"/>
                <a:gd name="T55" fmla="*/ 8 h 61"/>
                <a:gd name="T56" fmla="*/ 18 w 123"/>
                <a:gd name="T57" fmla="*/ 4 h 61"/>
                <a:gd name="T58" fmla="*/ 27 w 123"/>
                <a:gd name="T59" fmla="*/ 2 h 61"/>
                <a:gd name="T60" fmla="*/ 37 w 123"/>
                <a:gd name="T61" fmla="*/ 0 h 61"/>
                <a:gd name="T62" fmla="*/ 48 w 123"/>
                <a:gd name="T63" fmla="*/ 0 h 61"/>
                <a:gd name="T64" fmla="*/ 60 w 123"/>
                <a:gd name="T6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61">
                  <a:moveTo>
                    <a:pt x="60" y="2"/>
                  </a:moveTo>
                  <a:lnTo>
                    <a:pt x="66" y="3"/>
                  </a:lnTo>
                  <a:lnTo>
                    <a:pt x="72" y="4"/>
                  </a:lnTo>
                  <a:lnTo>
                    <a:pt x="78" y="6"/>
                  </a:lnTo>
                  <a:lnTo>
                    <a:pt x="84" y="8"/>
                  </a:lnTo>
                  <a:lnTo>
                    <a:pt x="89" y="11"/>
                  </a:lnTo>
                  <a:lnTo>
                    <a:pt x="94" y="13"/>
                  </a:lnTo>
                  <a:lnTo>
                    <a:pt x="99" y="16"/>
                  </a:lnTo>
                  <a:lnTo>
                    <a:pt x="103" y="19"/>
                  </a:lnTo>
                  <a:lnTo>
                    <a:pt x="107" y="22"/>
                  </a:lnTo>
                  <a:lnTo>
                    <a:pt x="111" y="25"/>
                  </a:lnTo>
                  <a:lnTo>
                    <a:pt x="114" y="28"/>
                  </a:lnTo>
                  <a:lnTo>
                    <a:pt x="117" y="32"/>
                  </a:lnTo>
                  <a:lnTo>
                    <a:pt x="119" y="35"/>
                  </a:lnTo>
                  <a:lnTo>
                    <a:pt x="120" y="38"/>
                  </a:lnTo>
                  <a:lnTo>
                    <a:pt x="121" y="41"/>
                  </a:lnTo>
                  <a:lnTo>
                    <a:pt x="121" y="44"/>
                  </a:lnTo>
                  <a:lnTo>
                    <a:pt x="121" y="45"/>
                  </a:lnTo>
                  <a:lnTo>
                    <a:pt x="122" y="47"/>
                  </a:lnTo>
                  <a:lnTo>
                    <a:pt x="122" y="49"/>
                  </a:lnTo>
                  <a:lnTo>
                    <a:pt x="122" y="51"/>
                  </a:lnTo>
                  <a:lnTo>
                    <a:pt x="122" y="53"/>
                  </a:lnTo>
                  <a:lnTo>
                    <a:pt x="123" y="54"/>
                  </a:lnTo>
                  <a:lnTo>
                    <a:pt x="123" y="56"/>
                  </a:lnTo>
                  <a:lnTo>
                    <a:pt x="123" y="57"/>
                  </a:lnTo>
                  <a:lnTo>
                    <a:pt x="122" y="58"/>
                  </a:lnTo>
                  <a:lnTo>
                    <a:pt x="121" y="59"/>
                  </a:lnTo>
                  <a:lnTo>
                    <a:pt x="120" y="60"/>
                  </a:lnTo>
                  <a:lnTo>
                    <a:pt x="119" y="61"/>
                  </a:lnTo>
                  <a:lnTo>
                    <a:pt x="117" y="61"/>
                  </a:lnTo>
                  <a:lnTo>
                    <a:pt x="115" y="61"/>
                  </a:lnTo>
                  <a:lnTo>
                    <a:pt x="112" y="61"/>
                  </a:lnTo>
                  <a:lnTo>
                    <a:pt x="109" y="60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2" y="39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2" y="17"/>
                  </a:lnTo>
                  <a:lnTo>
                    <a:pt x="3" y="14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8" y="4"/>
                  </a:lnTo>
                  <a:lnTo>
                    <a:pt x="22" y="3"/>
                  </a:lnTo>
                  <a:lnTo>
                    <a:pt x="27" y="2"/>
                  </a:lnTo>
                  <a:lnTo>
                    <a:pt x="32" y="1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83A5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8" name="Freeform 1232"/>
            <p:cNvSpPr>
              <a:spLocks/>
            </p:cNvSpPr>
            <p:nvPr/>
          </p:nvSpPr>
          <p:spPr bwMode="auto">
            <a:xfrm>
              <a:off x="4754" y="3283"/>
              <a:ext cx="357" cy="88"/>
            </a:xfrm>
            <a:custGeom>
              <a:avLst/>
              <a:gdLst>
                <a:gd name="T0" fmla="*/ 65 w 89"/>
                <a:gd name="T1" fmla="*/ 2 h 20"/>
                <a:gd name="T2" fmla="*/ 68 w 89"/>
                <a:gd name="T3" fmla="*/ 3 h 20"/>
                <a:gd name="T4" fmla="*/ 72 w 89"/>
                <a:gd name="T5" fmla="*/ 3 h 20"/>
                <a:gd name="T6" fmla="*/ 75 w 89"/>
                <a:gd name="T7" fmla="*/ 5 h 20"/>
                <a:gd name="T8" fmla="*/ 78 w 89"/>
                <a:gd name="T9" fmla="*/ 6 h 20"/>
                <a:gd name="T10" fmla="*/ 81 w 89"/>
                <a:gd name="T11" fmla="*/ 7 h 20"/>
                <a:gd name="T12" fmla="*/ 84 w 89"/>
                <a:gd name="T13" fmla="*/ 8 h 20"/>
                <a:gd name="T14" fmla="*/ 87 w 89"/>
                <a:gd name="T15" fmla="*/ 9 h 20"/>
                <a:gd name="T16" fmla="*/ 87 w 89"/>
                <a:gd name="T17" fmla="*/ 9 h 20"/>
                <a:gd name="T18" fmla="*/ 84 w 89"/>
                <a:gd name="T19" fmla="*/ 8 h 20"/>
                <a:gd name="T20" fmla="*/ 82 w 89"/>
                <a:gd name="T21" fmla="*/ 7 h 20"/>
                <a:gd name="T22" fmla="*/ 79 w 89"/>
                <a:gd name="T23" fmla="*/ 6 h 20"/>
                <a:gd name="T24" fmla="*/ 76 w 89"/>
                <a:gd name="T25" fmla="*/ 5 h 20"/>
                <a:gd name="T26" fmla="*/ 73 w 89"/>
                <a:gd name="T27" fmla="*/ 5 h 20"/>
                <a:gd name="T28" fmla="*/ 70 w 89"/>
                <a:gd name="T29" fmla="*/ 4 h 20"/>
                <a:gd name="T30" fmla="*/ 67 w 89"/>
                <a:gd name="T31" fmla="*/ 3 h 20"/>
                <a:gd name="T32" fmla="*/ 60 w 89"/>
                <a:gd name="T33" fmla="*/ 2 h 20"/>
                <a:gd name="T34" fmla="*/ 49 w 89"/>
                <a:gd name="T35" fmla="*/ 1 h 20"/>
                <a:gd name="T36" fmla="*/ 39 w 89"/>
                <a:gd name="T37" fmla="*/ 2 h 20"/>
                <a:gd name="T38" fmla="*/ 30 w 89"/>
                <a:gd name="T39" fmla="*/ 3 h 20"/>
                <a:gd name="T40" fmla="*/ 21 w 89"/>
                <a:gd name="T41" fmla="*/ 6 h 20"/>
                <a:gd name="T42" fmla="*/ 14 w 89"/>
                <a:gd name="T43" fmla="*/ 9 h 20"/>
                <a:gd name="T44" fmla="*/ 7 w 89"/>
                <a:gd name="T45" fmla="*/ 13 h 20"/>
                <a:gd name="T46" fmla="*/ 2 w 89"/>
                <a:gd name="T47" fmla="*/ 18 h 20"/>
                <a:gd name="T48" fmla="*/ 2 w 89"/>
                <a:gd name="T49" fmla="*/ 18 h 20"/>
                <a:gd name="T50" fmla="*/ 6 w 89"/>
                <a:gd name="T51" fmla="*/ 13 h 20"/>
                <a:gd name="T52" fmla="*/ 12 w 89"/>
                <a:gd name="T53" fmla="*/ 9 h 20"/>
                <a:gd name="T54" fmla="*/ 19 w 89"/>
                <a:gd name="T55" fmla="*/ 5 h 20"/>
                <a:gd name="T56" fmla="*/ 28 w 89"/>
                <a:gd name="T57" fmla="*/ 2 h 20"/>
                <a:gd name="T58" fmla="*/ 37 w 89"/>
                <a:gd name="T59" fmla="*/ 1 h 20"/>
                <a:gd name="T60" fmla="*/ 47 w 89"/>
                <a:gd name="T61" fmla="*/ 0 h 20"/>
                <a:gd name="T62" fmla="*/ 58 w 89"/>
                <a:gd name="T6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20">
                  <a:moveTo>
                    <a:pt x="64" y="2"/>
                  </a:moveTo>
                  <a:lnTo>
                    <a:pt x="65" y="2"/>
                  </a:lnTo>
                  <a:lnTo>
                    <a:pt x="67" y="2"/>
                  </a:lnTo>
                  <a:lnTo>
                    <a:pt x="68" y="3"/>
                  </a:lnTo>
                  <a:lnTo>
                    <a:pt x="70" y="3"/>
                  </a:lnTo>
                  <a:lnTo>
                    <a:pt x="72" y="3"/>
                  </a:lnTo>
                  <a:lnTo>
                    <a:pt x="73" y="4"/>
                  </a:lnTo>
                  <a:lnTo>
                    <a:pt x="75" y="5"/>
                  </a:lnTo>
                  <a:lnTo>
                    <a:pt x="77" y="5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7" y="9"/>
                  </a:lnTo>
                  <a:lnTo>
                    <a:pt x="89" y="10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4" y="8"/>
                  </a:lnTo>
                  <a:lnTo>
                    <a:pt x="83" y="8"/>
                  </a:lnTo>
                  <a:lnTo>
                    <a:pt x="82" y="7"/>
                  </a:lnTo>
                  <a:lnTo>
                    <a:pt x="80" y="7"/>
                  </a:lnTo>
                  <a:lnTo>
                    <a:pt x="79" y="6"/>
                  </a:lnTo>
                  <a:lnTo>
                    <a:pt x="78" y="6"/>
                  </a:lnTo>
                  <a:lnTo>
                    <a:pt x="76" y="5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9" y="4"/>
                  </a:lnTo>
                  <a:lnTo>
                    <a:pt x="67" y="3"/>
                  </a:lnTo>
                  <a:lnTo>
                    <a:pt x="66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1"/>
                  </a:lnTo>
                  <a:lnTo>
                    <a:pt x="44" y="1"/>
                  </a:lnTo>
                  <a:lnTo>
                    <a:pt x="39" y="2"/>
                  </a:lnTo>
                  <a:lnTo>
                    <a:pt x="34" y="2"/>
                  </a:lnTo>
                  <a:lnTo>
                    <a:pt x="30" y="3"/>
                  </a:lnTo>
                  <a:lnTo>
                    <a:pt x="26" y="5"/>
                  </a:lnTo>
                  <a:lnTo>
                    <a:pt x="21" y="6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0" y="11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5"/>
                  </a:lnTo>
                  <a:lnTo>
                    <a:pt x="6" y="13"/>
                  </a:lnTo>
                  <a:lnTo>
                    <a:pt x="9" y="11"/>
                  </a:lnTo>
                  <a:lnTo>
                    <a:pt x="12" y="9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2" y="1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8" y="1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97B1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9" name="Freeform 1233"/>
            <p:cNvSpPr>
              <a:spLocks/>
            </p:cNvSpPr>
            <p:nvPr/>
          </p:nvSpPr>
          <p:spPr bwMode="auto">
            <a:xfrm>
              <a:off x="4770" y="3371"/>
              <a:ext cx="466" cy="96"/>
            </a:xfrm>
            <a:custGeom>
              <a:avLst/>
              <a:gdLst>
                <a:gd name="T0" fmla="*/ 0 w 116"/>
                <a:gd name="T1" fmla="*/ 0 h 22"/>
                <a:gd name="T2" fmla="*/ 116 w 116"/>
                <a:gd name="T3" fmla="*/ 21 h 22"/>
                <a:gd name="T4" fmla="*/ 116 w 116"/>
                <a:gd name="T5" fmla="*/ 22 h 22"/>
                <a:gd name="T6" fmla="*/ 0 w 116"/>
                <a:gd name="T7" fmla="*/ 1 h 22"/>
                <a:gd name="T8" fmla="*/ 0 w 11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2">
                  <a:moveTo>
                    <a:pt x="0" y="0"/>
                  </a:moveTo>
                  <a:lnTo>
                    <a:pt x="116" y="21"/>
                  </a:lnTo>
                  <a:lnTo>
                    <a:pt x="116" y="2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0" name="Freeform 1234"/>
            <p:cNvSpPr>
              <a:spLocks/>
            </p:cNvSpPr>
            <p:nvPr/>
          </p:nvSpPr>
          <p:spPr bwMode="auto">
            <a:xfrm>
              <a:off x="4770" y="3375"/>
              <a:ext cx="466" cy="97"/>
            </a:xfrm>
            <a:custGeom>
              <a:avLst/>
              <a:gdLst>
                <a:gd name="T0" fmla="*/ 0 w 116"/>
                <a:gd name="T1" fmla="*/ 1 h 22"/>
                <a:gd name="T2" fmla="*/ 116 w 116"/>
                <a:gd name="T3" fmla="*/ 22 h 22"/>
                <a:gd name="T4" fmla="*/ 116 w 116"/>
                <a:gd name="T5" fmla="*/ 21 h 22"/>
                <a:gd name="T6" fmla="*/ 0 w 116"/>
                <a:gd name="T7" fmla="*/ 0 h 22"/>
                <a:gd name="T8" fmla="*/ 0 w 116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2">
                  <a:moveTo>
                    <a:pt x="0" y="1"/>
                  </a:moveTo>
                  <a:lnTo>
                    <a:pt x="116" y="22"/>
                  </a:lnTo>
                  <a:lnTo>
                    <a:pt x="116" y="2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1" name="Freeform 1235"/>
            <p:cNvSpPr>
              <a:spLocks/>
            </p:cNvSpPr>
            <p:nvPr/>
          </p:nvSpPr>
          <p:spPr bwMode="auto">
            <a:xfrm>
              <a:off x="4770" y="3388"/>
              <a:ext cx="466" cy="97"/>
            </a:xfrm>
            <a:custGeom>
              <a:avLst/>
              <a:gdLst>
                <a:gd name="T0" fmla="*/ 0 w 116"/>
                <a:gd name="T1" fmla="*/ 0 h 22"/>
                <a:gd name="T2" fmla="*/ 7 w 116"/>
                <a:gd name="T3" fmla="*/ 1 h 22"/>
                <a:gd name="T4" fmla="*/ 14 w 116"/>
                <a:gd name="T5" fmla="*/ 3 h 22"/>
                <a:gd name="T6" fmla="*/ 22 w 116"/>
                <a:gd name="T7" fmla="*/ 4 h 22"/>
                <a:gd name="T8" fmla="*/ 29 w 116"/>
                <a:gd name="T9" fmla="*/ 5 h 22"/>
                <a:gd name="T10" fmla="*/ 36 w 116"/>
                <a:gd name="T11" fmla="*/ 6 h 22"/>
                <a:gd name="T12" fmla="*/ 43 w 116"/>
                <a:gd name="T13" fmla="*/ 8 h 22"/>
                <a:gd name="T14" fmla="*/ 51 w 116"/>
                <a:gd name="T15" fmla="*/ 9 h 22"/>
                <a:gd name="T16" fmla="*/ 58 w 116"/>
                <a:gd name="T17" fmla="*/ 11 h 22"/>
                <a:gd name="T18" fmla="*/ 65 w 116"/>
                <a:gd name="T19" fmla="*/ 12 h 22"/>
                <a:gd name="T20" fmla="*/ 72 w 116"/>
                <a:gd name="T21" fmla="*/ 13 h 22"/>
                <a:gd name="T22" fmla="*/ 79 w 116"/>
                <a:gd name="T23" fmla="*/ 15 h 22"/>
                <a:gd name="T24" fmla="*/ 87 w 116"/>
                <a:gd name="T25" fmla="*/ 16 h 22"/>
                <a:gd name="T26" fmla="*/ 94 w 116"/>
                <a:gd name="T27" fmla="*/ 17 h 22"/>
                <a:gd name="T28" fmla="*/ 101 w 116"/>
                <a:gd name="T29" fmla="*/ 19 h 22"/>
                <a:gd name="T30" fmla="*/ 108 w 116"/>
                <a:gd name="T31" fmla="*/ 20 h 22"/>
                <a:gd name="T32" fmla="*/ 116 w 116"/>
                <a:gd name="T33" fmla="*/ 21 h 22"/>
                <a:gd name="T34" fmla="*/ 116 w 116"/>
                <a:gd name="T35" fmla="*/ 22 h 22"/>
                <a:gd name="T36" fmla="*/ 116 w 116"/>
                <a:gd name="T37" fmla="*/ 22 h 22"/>
                <a:gd name="T38" fmla="*/ 108 w 116"/>
                <a:gd name="T39" fmla="*/ 21 h 22"/>
                <a:gd name="T40" fmla="*/ 101 w 116"/>
                <a:gd name="T41" fmla="*/ 20 h 22"/>
                <a:gd name="T42" fmla="*/ 94 w 116"/>
                <a:gd name="T43" fmla="*/ 18 h 22"/>
                <a:gd name="T44" fmla="*/ 87 w 116"/>
                <a:gd name="T45" fmla="*/ 17 h 22"/>
                <a:gd name="T46" fmla="*/ 79 w 116"/>
                <a:gd name="T47" fmla="*/ 16 h 22"/>
                <a:gd name="T48" fmla="*/ 72 w 116"/>
                <a:gd name="T49" fmla="*/ 14 h 22"/>
                <a:gd name="T50" fmla="*/ 65 w 116"/>
                <a:gd name="T51" fmla="*/ 13 h 22"/>
                <a:gd name="T52" fmla="*/ 58 w 116"/>
                <a:gd name="T53" fmla="*/ 12 h 22"/>
                <a:gd name="T54" fmla="*/ 51 w 116"/>
                <a:gd name="T55" fmla="*/ 10 h 22"/>
                <a:gd name="T56" fmla="*/ 43 w 116"/>
                <a:gd name="T57" fmla="*/ 9 h 22"/>
                <a:gd name="T58" fmla="*/ 36 w 116"/>
                <a:gd name="T59" fmla="*/ 8 h 22"/>
                <a:gd name="T60" fmla="*/ 29 w 116"/>
                <a:gd name="T61" fmla="*/ 6 h 22"/>
                <a:gd name="T62" fmla="*/ 22 w 116"/>
                <a:gd name="T63" fmla="*/ 5 h 22"/>
                <a:gd name="T64" fmla="*/ 14 w 116"/>
                <a:gd name="T65" fmla="*/ 4 h 22"/>
                <a:gd name="T66" fmla="*/ 7 w 116"/>
                <a:gd name="T67" fmla="*/ 2 h 22"/>
                <a:gd name="T68" fmla="*/ 0 w 116"/>
                <a:gd name="T69" fmla="*/ 1 h 22"/>
                <a:gd name="T70" fmla="*/ 0 w 116"/>
                <a:gd name="T7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22">
                  <a:moveTo>
                    <a:pt x="0" y="0"/>
                  </a:moveTo>
                  <a:lnTo>
                    <a:pt x="7" y="1"/>
                  </a:lnTo>
                  <a:lnTo>
                    <a:pt x="14" y="3"/>
                  </a:lnTo>
                  <a:lnTo>
                    <a:pt x="22" y="4"/>
                  </a:lnTo>
                  <a:lnTo>
                    <a:pt x="29" y="5"/>
                  </a:lnTo>
                  <a:lnTo>
                    <a:pt x="36" y="6"/>
                  </a:lnTo>
                  <a:lnTo>
                    <a:pt x="43" y="8"/>
                  </a:lnTo>
                  <a:lnTo>
                    <a:pt x="51" y="9"/>
                  </a:lnTo>
                  <a:lnTo>
                    <a:pt x="58" y="11"/>
                  </a:lnTo>
                  <a:lnTo>
                    <a:pt x="65" y="12"/>
                  </a:lnTo>
                  <a:lnTo>
                    <a:pt x="72" y="13"/>
                  </a:lnTo>
                  <a:lnTo>
                    <a:pt x="79" y="15"/>
                  </a:lnTo>
                  <a:lnTo>
                    <a:pt x="87" y="16"/>
                  </a:lnTo>
                  <a:lnTo>
                    <a:pt x="94" y="17"/>
                  </a:lnTo>
                  <a:lnTo>
                    <a:pt x="101" y="19"/>
                  </a:lnTo>
                  <a:lnTo>
                    <a:pt x="108" y="20"/>
                  </a:lnTo>
                  <a:lnTo>
                    <a:pt x="116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08" y="21"/>
                  </a:lnTo>
                  <a:lnTo>
                    <a:pt x="101" y="20"/>
                  </a:lnTo>
                  <a:lnTo>
                    <a:pt x="94" y="18"/>
                  </a:lnTo>
                  <a:lnTo>
                    <a:pt x="87" y="17"/>
                  </a:lnTo>
                  <a:lnTo>
                    <a:pt x="79" y="16"/>
                  </a:lnTo>
                  <a:lnTo>
                    <a:pt x="72" y="14"/>
                  </a:lnTo>
                  <a:lnTo>
                    <a:pt x="65" y="13"/>
                  </a:lnTo>
                  <a:lnTo>
                    <a:pt x="58" y="12"/>
                  </a:lnTo>
                  <a:lnTo>
                    <a:pt x="51" y="10"/>
                  </a:lnTo>
                  <a:lnTo>
                    <a:pt x="43" y="9"/>
                  </a:lnTo>
                  <a:lnTo>
                    <a:pt x="36" y="8"/>
                  </a:lnTo>
                  <a:lnTo>
                    <a:pt x="29" y="6"/>
                  </a:lnTo>
                  <a:lnTo>
                    <a:pt x="22" y="5"/>
                  </a:lnTo>
                  <a:lnTo>
                    <a:pt x="14" y="4"/>
                  </a:lnTo>
                  <a:lnTo>
                    <a:pt x="7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2" name="Freeform 1236"/>
            <p:cNvSpPr>
              <a:spLocks/>
            </p:cNvSpPr>
            <p:nvPr/>
          </p:nvSpPr>
          <p:spPr bwMode="auto">
            <a:xfrm>
              <a:off x="4770" y="3393"/>
              <a:ext cx="466" cy="96"/>
            </a:xfrm>
            <a:custGeom>
              <a:avLst/>
              <a:gdLst>
                <a:gd name="T0" fmla="*/ 0 w 116"/>
                <a:gd name="T1" fmla="*/ 1 h 22"/>
                <a:gd name="T2" fmla="*/ 7 w 116"/>
                <a:gd name="T3" fmla="*/ 2 h 22"/>
                <a:gd name="T4" fmla="*/ 14 w 116"/>
                <a:gd name="T5" fmla="*/ 4 h 22"/>
                <a:gd name="T6" fmla="*/ 22 w 116"/>
                <a:gd name="T7" fmla="*/ 5 h 22"/>
                <a:gd name="T8" fmla="*/ 29 w 116"/>
                <a:gd name="T9" fmla="*/ 6 h 22"/>
                <a:gd name="T10" fmla="*/ 36 w 116"/>
                <a:gd name="T11" fmla="*/ 7 h 22"/>
                <a:gd name="T12" fmla="*/ 43 w 116"/>
                <a:gd name="T13" fmla="*/ 9 h 22"/>
                <a:gd name="T14" fmla="*/ 51 w 116"/>
                <a:gd name="T15" fmla="*/ 10 h 22"/>
                <a:gd name="T16" fmla="*/ 58 w 116"/>
                <a:gd name="T17" fmla="*/ 12 h 22"/>
                <a:gd name="T18" fmla="*/ 65 w 116"/>
                <a:gd name="T19" fmla="*/ 13 h 22"/>
                <a:gd name="T20" fmla="*/ 72 w 116"/>
                <a:gd name="T21" fmla="*/ 14 h 22"/>
                <a:gd name="T22" fmla="*/ 79 w 116"/>
                <a:gd name="T23" fmla="*/ 16 h 22"/>
                <a:gd name="T24" fmla="*/ 87 w 116"/>
                <a:gd name="T25" fmla="*/ 17 h 22"/>
                <a:gd name="T26" fmla="*/ 94 w 116"/>
                <a:gd name="T27" fmla="*/ 18 h 22"/>
                <a:gd name="T28" fmla="*/ 101 w 116"/>
                <a:gd name="T29" fmla="*/ 20 h 22"/>
                <a:gd name="T30" fmla="*/ 108 w 116"/>
                <a:gd name="T31" fmla="*/ 21 h 22"/>
                <a:gd name="T32" fmla="*/ 116 w 116"/>
                <a:gd name="T33" fmla="*/ 22 h 22"/>
                <a:gd name="T34" fmla="*/ 116 w 116"/>
                <a:gd name="T35" fmla="*/ 22 h 22"/>
                <a:gd name="T36" fmla="*/ 116 w 116"/>
                <a:gd name="T37" fmla="*/ 21 h 22"/>
                <a:gd name="T38" fmla="*/ 108 w 116"/>
                <a:gd name="T39" fmla="*/ 20 h 22"/>
                <a:gd name="T40" fmla="*/ 101 w 116"/>
                <a:gd name="T41" fmla="*/ 19 h 22"/>
                <a:gd name="T42" fmla="*/ 94 w 116"/>
                <a:gd name="T43" fmla="*/ 17 h 22"/>
                <a:gd name="T44" fmla="*/ 87 w 116"/>
                <a:gd name="T45" fmla="*/ 16 h 22"/>
                <a:gd name="T46" fmla="*/ 79 w 116"/>
                <a:gd name="T47" fmla="*/ 15 h 22"/>
                <a:gd name="T48" fmla="*/ 72 w 116"/>
                <a:gd name="T49" fmla="*/ 13 h 22"/>
                <a:gd name="T50" fmla="*/ 65 w 116"/>
                <a:gd name="T51" fmla="*/ 12 h 22"/>
                <a:gd name="T52" fmla="*/ 58 w 116"/>
                <a:gd name="T53" fmla="*/ 11 h 22"/>
                <a:gd name="T54" fmla="*/ 51 w 116"/>
                <a:gd name="T55" fmla="*/ 9 h 22"/>
                <a:gd name="T56" fmla="*/ 43 w 116"/>
                <a:gd name="T57" fmla="*/ 8 h 22"/>
                <a:gd name="T58" fmla="*/ 36 w 116"/>
                <a:gd name="T59" fmla="*/ 7 h 22"/>
                <a:gd name="T60" fmla="*/ 29 w 116"/>
                <a:gd name="T61" fmla="*/ 5 h 22"/>
                <a:gd name="T62" fmla="*/ 22 w 116"/>
                <a:gd name="T63" fmla="*/ 4 h 22"/>
                <a:gd name="T64" fmla="*/ 14 w 116"/>
                <a:gd name="T65" fmla="*/ 3 h 22"/>
                <a:gd name="T66" fmla="*/ 7 w 116"/>
                <a:gd name="T67" fmla="*/ 1 h 22"/>
                <a:gd name="T68" fmla="*/ 0 w 116"/>
                <a:gd name="T69" fmla="*/ 0 h 22"/>
                <a:gd name="T70" fmla="*/ 0 w 116"/>
                <a:gd name="T7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22">
                  <a:moveTo>
                    <a:pt x="0" y="1"/>
                  </a:moveTo>
                  <a:lnTo>
                    <a:pt x="7" y="2"/>
                  </a:lnTo>
                  <a:lnTo>
                    <a:pt x="14" y="4"/>
                  </a:lnTo>
                  <a:lnTo>
                    <a:pt x="22" y="5"/>
                  </a:lnTo>
                  <a:lnTo>
                    <a:pt x="29" y="6"/>
                  </a:lnTo>
                  <a:lnTo>
                    <a:pt x="36" y="7"/>
                  </a:lnTo>
                  <a:lnTo>
                    <a:pt x="43" y="9"/>
                  </a:lnTo>
                  <a:lnTo>
                    <a:pt x="51" y="10"/>
                  </a:lnTo>
                  <a:lnTo>
                    <a:pt x="58" y="12"/>
                  </a:lnTo>
                  <a:lnTo>
                    <a:pt x="65" y="13"/>
                  </a:lnTo>
                  <a:lnTo>
                    <a:pt x="72" y="14"/>
                  </a:lnTo>
                  <a:lnTo>
                    <a:pt x="79" y="16"/>
                  </a:lnTo>
                  <a:lnTo>
                    <a:pt x="87" y="17"/>
                  </a:lnTo>
                  <a:lnTo>
                    <a:pt x="94" y="18"/>
                  </a:lnTo>
                  <a:lnTo>
                    <a:pt x="101" y="20"/>
                  </a:lnTo>
                  <a:lnTo>
                    <a:pt x="108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16" y="21"/>
                  </a:lnTo>
                  <a:lnTo>
                    <a:pt x="108" y="20"/>
                  </a:lnTo>
                  <a:lnTo>
                    <a:pt x="101" y="19"/>
                  </a:lnTo>
                  <a:lnTo>
                    <a:pt x="94" y="17"/>
                  </a:lnTo>
                  <a:lnTo>
                    <a:pt x="87" y="16"/>
                  </a:lnTo>
                  <a:lnTo>
                    <a:pt x="79" y="15"/>
                  </a:lnTo>
                  <a:lnTo>
                    <a:pt x="72" y="13"/>
                  </a:lnTo>
                  <a:lnTo>
                    <a:pt x="65" y="12"/>
                  </a:lnTo>
                  <a:lnTo>
                    <a:pt x="58" y="11"/>
                  </a:lnTo>
                  <a:lnTo>
                    <a:pt x="51" y="9"/>
                  </a:lnTo>
                  <a:lnTo>
                    <a:pt x="43" y="8"/>
                  </a:lnTo>
                  <a:lnTo>
                    <a:pt x="36" y="7"/>
                  </a:lnTo>
                  <a:lnTo>
                    <a:pt x="29" y="5"/>
                  </a:lnTo>
                  <a:lnTo>
                    <a:pt x="22" y="4"/>
                  </a:lnTo>
                  <a:lnTo>
                    <a:pt x="14" y="3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3" name="Freeform 1237"/>
            <p:cNvSpPr>
              <a:spLocks/>
            </p:cNvSpPr>
            <p:nvPr/>
          </p:nvSpPr>
          <p:spPr bwMode="auto">
            <a:xfrm>
              <a:off x="4770" y="3406"/>
              <a:ext cx="466" cy="96"/>
            </a:xfrm>
            <a:custGeom>
              <a:avLst/>
              <a:gdLst>
                <a:gd name="T0" fmla="*/ 0 w 116"/>
                <a:gd name="T1" fmla="*/ 0 h 22"/>
                <a:gd name="T2" fmla="*/ 7 w 116"/>
                <a:gd name="T3" fmla="*/ 1 h 22"/>
                <a:gd name="T4" fmla="*/ 14 w 116"/>
                <a:gd name="T5" fmla="*/ 3 h 22"/>
                <a:gd name="T6" fmla="*/ 22 w 116"/>
                <a:gd name="T7" fmla="*/ 4 h 22"/>
                <a:gd name="T8" fmla="*/ 29 w 116"/>
                <a:gd name="T9" fmla="*/ 5 h 22"/>
                <a:gd name="T10" fmla="*/ 36 w 116"/>
                <a:gd name="T11" fmla="*/ 6 h 22"/>
                <a:gd name="T12" fmla="*/ 43 w 116"/>
                <a:gd name="T13" fmla="*/ 8 h 22"/>
                <a:gd name="T14" fmla="*/ 51 w 116"/>
                <a:gd name="T15" fmla="*/ 9 h 22"/>
                <a:gd name="T16" fmla="*/ 58 w 116"/>
                <a:gd name="T17" fmla="*/ 11 h 22"/>
                <a:gd name="T18" fmla="*/ 65 w 116"/>
                <a:gd name="T19" fmla="*/ 12 h 22"/>
                <a:gd name="T20" fmla="*/ 72 w 116"/>
                <a:gd name="T21" fmla="*/ 13 h 22"/>
                <a:gd name="T22" fmla="*/ 79 w 116"/>
                <a:gd name="T23" fmla="*/ 15 h 22"/>
                <a:gd name="T24" fmla="*/ 87 w 116"/>
                <a:gd name="T25" fmla="*/ 16 h 22"/>
                <a:gd name="T26" fmla="*/ 94 w 116"/>
                <a:gd name="T27" fmla="*/ 17 h 22"/>
                <a:gd name="T28" fmla="*/ 101 w 116"/>
                <a:gd name="T29" fmla="*/ 19 h 22"/>
                <a:gd name="T30" fmla="*/ 108 w 116"/>
                <a:gd name="T31" fmla="*/ 20 h 22"/>
                <a:gd name="T32" fmla="*/ 116 w 116"/>
                <a:gd name="T33" fmla="*/ 21 h 22"/>
                <a:gd name="T34" fmla="*/ 116 w 116"/>
                <a:gd name="T35" fmla="*/ 22 h 22"/>
                <a:gd name="T36" fmla="*/ 116 w 116"/>
                <a:gd name="T37" fmla="*/ 22 h 22"/>
                <a:gd name="T38" fmla="*/ 108 w 116"/>
                <a:gd name="T39" fmla="*/ 21 h 22"/>
                <a:gd name="T40" fmla="*/ 101 w 116"/>
                <a:gd name="T41" fmla="*/ 20 h 22"/>
                <a:gd name="T42" fmla="*/ 94 w 116"/>
                <a:gd name="T43" fmla="*/ 18 h 22"/>
                <a:gd name="T44" fmla="*/ 87 w 116"/>
                <a:gd name="T45" fmla="*/ 17 h 22"/>
                <a:gd name="T46" fmla="*/ 79 w 116"/>
                <a:gd name="T47" fmla="*/ 16 h 22"/>
                <a:gd name="T48" fmla="*/ 72 w 116"/>
                <a:gd name="T49" fmla="*/ 14 h 22"/>
                <a:gd name="T50" fmla="*/ 65 w 116"/>
                <a:gd name="T51" fmla="*/ 13 h 22"/>
                <a:gd name="T52" fmla="*/ 58 w 116"/>
                <a:gd name="T53" fmla="*/ 12 h 22"/>
                <a:gd name="T54" fmla="*/ 51 w 116"/>
                <a:gd name="T55" fmla="*/ 10 h 22"/>
                <a:gd name="T56" fmla="*/ 43 w 116"/>
                <a:gd name="T57" fmla="*/ 9 h 22"/>
                <a:gd name="T58" fmla="*/ 36 w 116"/>
                <a:gd name="T59" fmla="*/ 7 h 22"/>
                <a:gd name="T60" fmla="*/ 29 w 116"/>
                <a:gd name="T61" fmla="*/ 6 h 22"/>
                <a:gd name="T62" fmla="*/ 22 w 116"/>
                <a:gd name="T63" fmla="*/ 5 h 22"/>
                <a:gd name="T64" fmla="*/ 14 w 116"/>
                <a:gd name="T65" fmla="*/ 4 h 22"/>
                <a:gd name="T66" fmla="*/ 7 w 116"/>
                <a:gd name="T67" fmla="*/ 2 h 22"/>
                <a:gd name="T68" fmla="*/ 0 w 116"/>
                <a:gd name="T69" fmla="*/ 1 h 22"/>
                <a:gd name="T70" fmla="*/ 0 w 116"/>
                <a:gd name="T71" fmla="*/ 1 h 22"/>
                <a:gd name="T72" fmla="*/ 0 w 116"/>
                <a:gd name="T7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22">
                  <a:moveTo>
                    <a:pt x="0" y="0"/>
                  </a:moveTo>
                  <a:lnTo>
                    <a:pt x="7" y="1"/>
                  </a:lnTo>
                  <a:lnTo>
                    <a:pt x="14" y="3"/>
                  </a:lnTo>
                  <a:lnTo>
                    <a:pt x="22" y="4"/>
                  </a:lnTo>
                  <a:lnTo>
                    <a:pt x="29" y="5"/>
                  </a:lnTo>
                  <a:lnTo>
                    <a:pt x="36" y="6"/>
                  </a:lnTo>
                  <a:lnTo>
                    <a:pt x="43" y="8"/>
                  </a:lnTo>
                  <a:lnTo>
                    <a:pt x="51" y="9"/>
                  </a:lnTo>
                  <a:lnTo>
                    <a:pt x="58" y="11"/>
                  </a:lnTo>
                  <a:lnTo>
                    <a:pt x="65" y="12"/>
                  </a:lnTo>
                  <a:lnTo>
                    <a:pt x="72" y="13"/>
                  </a:lnTo>
                  <a:lnTo>
                    <a:pt x="79" y="15"/>
                  </a:lnTo>
                  <a:lnTo>
                    <a:pt x="87" y="16"/>
                  </a:lnTo>
                  <a:lnTo>
                    <a:pt x="94" y="17"/>
                  </a:lnTo>
                  <a:lnTo>
                    <a:pt x="101" y="19"/>
                  </a:lnTo>
                  <a:lnTo>
                    <a:pt x="108" y="20"/>
                  </a:lnTo>
                  <a:lnTo>
                    <a:pt x="116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08" y="21"/>
                  </a:lnTo>
                  <a:lnTo>
                    <a:pt x="101" y="20"/>
                  </a:lnTo>
                  <a:lnTo>
                    <a:pt x="94" y="18"/>
                  </a:lnTo>
                  <a:lnTo>
                    <a:pt x="87" y="17"/>
                  </a:lnTo>
                  <a:lnTo>
                    <a:pt x="79" y="16"/>
                  </a:lnTo>
                  <a:lnTo>
                    <a:pt x="72" y="14"/>
                  </a:lnTo>
                  <a:lnTo>
                    <a:pt x="65" y="13"/>
                  </a:lnTo>
                  <a:lnTo>
                    <a:pt x="58" y="12"/>
                  </a:lnTo>
                  <a:lnTo>
                    <a:pt x="51" y="10"/>
                  </a:lnTo>
                  <a:lnTo>
                    <a:pt x="43" y="9"/>
                  </a:lnTo>
                  <a:lnTo>
                    <a:pt x="36" y="7"/>
                  </a:lnTo>
                  <a:lnTo>
                    <a:pt x="29" y="6"/>
                  </a:lnTo>
                  <a:lnTo>
                    <a:pt x="22" y="5"/>
                  </a:lnTo>
                  <a:lnTo>
                    <a:pt x="14" y="4"/>
                  </a:lnTo>
                  <a:lnTo>
                    <a:pt x="7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4" name="Freeform 1238"/>
            <p:cNvSpPr>
              <a:spLocks/>
            </p:cNvSpPr>
            <p:nvPr/>
          </p:nvSpPr>
          <p:spPr bwMode="auto">
            <a:xfrm>
              <a:off x="4770" y="3410"/>
              <a:ext cx="466" cy="97"/>
            </a:xfrm>
            <a:custGeom>
              <a:avLst/>
              <a:gdLst>
                <a:gd name="T0" fmla="*/ 0 w 116"/>
                <a:gd name="T1" fmla="*/ 1 h 22"/>
                <a:gd name="T2" fmla="*/ 7 w 116"/>
                <a:gd name="T3" fmla="*/ 2 h 22"/>
                <a:gd name="T4" fmla="*/ 14 w 116"/>
                <a:gd name="T5" fmla="*/ 4 h 22"/>
                <a:gd name="T6" fmla="*/ 22 w 116"/>
                <a:gd name="T7" fmla="*/ 5 h 22"/>
                <a:gd name="T8" fmla="*/ 29 w 116"/>
                <a:gd name="T9" fmla="*/ 6 h 22"/>
                <a:gd name="T10" fmla="*/ 36 w 116"/>
                <a:gd name="T11" fmla="*/ 7 h 22"/>
                <a:gd name="T12" fmla="*/ 43 w 116"/>
                <a:gd name="T13" fmla="*/ 9 h 22"/>
                <a:gd name="T14" fmla="*/ 51 w 116"/>
                <a:gd name="T15" fmla="*/ 10 h 22"/>
                <a:gd name="T16" fmla="*/ 58 w 116"/>
                <a:gd name="T17" fmla="*/ 12 h 22"/>
                <a:gd name="T18" fmla="*/ 65 w 116"/>
                <a:gd name="T19" fmla="*/ 13 h 22"/>
                <a:gd name="T20" fmla="*/ 72 w 116"/>
                <a:gd name="T21" fmla="*/ 14 h 22"/>
                <a:gd name="T22" fmla="*/ 79 w 116"/>
                <a:gd name="T23" fmla="*/ 15 h 22"/>
                <a:gd name="T24" fmla="*/ 87 w 116"/>
                <a:gd name="T25" fmla="*/ 17 h 22"/>
                <a:gd name="T26" fmla="*/ 94 w 116"/>
                <a:gd name="T27" fmla="*/ 18 h 22"/>
                <a:gd name="T28" fmla="*/ 101 w 116"/>
                <a:gd name="T29" fmla="*/ 20 h 22"/>
                <a:gd name="T30" fmla="*/ 108 w 116"/>
                <a:gd name="T31" fmla="*/ 21 h 22"/>
                <a:gd name="T32" fmla="*/ 116 w 116"/>
                <a:gd name="T33" fmla="*/ 22 h 22"/>
                <a:gd name="T34" fmla="*/ 116 w 116"/>
                <a:gd name="T35" fmla="*/ 22 h 22"/>
                <a:gd name="T36" fmla="*/ 116 w 116"/>
                <a:gd name="T37" fmla="*/ 21 h 22"/>
                <a:gd name="T38" fmla="*/ 108 w 116"/>
                <a:gd name="T39" fmla="*/ 20 h 22"/>
                <a:gd name="T40" fmla="*/ 101 w 116"/>
                <a:gd name="T41" fmla="*/ 19 h 22"/>
                <a:gd name="T42" fmla="*/ 94 w 116"/>
                <a:gd name="T43" fmla="*/ 17 h 22"/>
                <a:gd name="T44" fmla="*/ 87 w 116"/>
                <a:gd name="T45" fmla="*/ 16 h 22"/>
                <a:gd name="T46" fmla="*/ 79 w 116"/>
                <a:gd name="T47" fmla="*/ 15 h 22"/>
                <a:gd name="T48" fmla="*/ 72 w 116"/>
                <a:gd name="T49" fmla="*/ 13 h 22"/>
                <a:gd name="T50" fmla="*/ 65 w 116"/>
                <a:gd name="T51" fmla="*/ 12 h 22"/>
                <a:gd name="T52" fmla="*/ 58 w 116"/>
                <a:gd name="T53" fmla="*/ 11 h 22"/>
                <a:gd name="T54" fmla="*/ 51 w 116"/>
                <a:gd name="T55" fmla="*/ 9 h 22"/>
                <a:gd name="T56" fmla="*/ 43 w 116"/>
                <a:gd name="T57" fmla="*/ 8 h 22"/>
                <a:gd name="T58" fmla="*/ 36 w 116"/>
                <a:gd name="T59" fmla="*/ 6 h 22"/>
                <a:gd name="T60" fmla="*/ 29 w 116"/>
                <a:gd name="T61" fmla="*/ 5 h 22"/>
                <a:gd name="T62" fmla="*/ 22 w 116"/>
                <a:gd name="T63" fmla="*/ 4 h 22"/>
                <a:gd name="T64" fmla="*/ 14 w 116"/>
                <a:gd name="T65" fmla="*/ 3 h 22"/>
                <a:gd name="T66" fmla="*/ 7 w 116"/>
                <a:gd name="T67" fmla="*/ 1 h 22"/>
                <a:gd name="T68" fmla="*/ 0 w 116"/>
                <a:gd name="T69" fmla="*/ 0 h 22"/>
                <a:gd name="T70" fmla="*/ 0 w 116"/>
                <a:gd name="T71" fmla="*/ 0 h 22"/>
                <a:gd name="T72" fmla="*/ 0 w 116"/>
                <a:gd name="T7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22">
                  <a:moveTo>
                    <a:pt x="0" y="1"/>
                  </a:moveTo>
                  <a:lnTo>
                    <a:pt x="7" y="2"/>
                  </a:lnTo>
                  <a:lnTo>
                    <a:pt x="14" y="4"/>
                  </a:lnTo>
                  <a:lnTo>
                    <a:pt x="22" y="5"/>
                  </a:lnTo>
                  <a:lnTo>
                    <a:pt x="29" y="6"/>
                  </a:lnTo>
                  <a:lnTo>
                    <a:pt x="36" y="7"/>
                  </a:lnTo>
                  <a:lnTo>
                    <a:pt x="43" y="9"/>
                  </a:lnTo>
                  <a:lnTo>
                    <a:pt x="51" y="10"/>
                  </a:lnTo>
                  <a:lnTo>
                    <a:pt x="58" y="12"/>
                  </a:lnTo>
                  <a:lnTo>
                    <a:pt x="65" y="13"/>
                  </a:lnTo>
                  <a:lnTo>
                    <a:pt x="72" y="14"/>
                  </a:lnTo>
                  <a:lnTo>
                    <a:pt x="79" y="15"/>
                  </a:lnTo>
                  <a:lnTo>
                    <a:pt x="87" y="17"/>
                  </a:lnTo>
                  <a:lnTo>
                    <a:pt x="94" y="18"/>
                  </a:lnTo>
                  <a:lnTo>
                    <a:pt x="101" y="20"/>
                  </a:lnTo>
                  <a:lnTo>
                    <a:pt x="108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16" y="21"/>
                  </a:lnTo>
                  <a:lnTo>
                    <a:pt x="108" y="20"/>
                  </a:lnTo>
                  <a:lnTo>
                    <a:pt x="101" y="19"/>
                  </a:lnTo>
                  <a:lnTo>
                    <a:pt x="94" y="17"/>
                  </a:lnTo>
                  <a:lnTo>
                    <a:pt x="87" y="16"/>
                  </a:lnTo>
                  <a:lnTo>
                    <a:pt x="79" y="15"/>
                  </a:lnTo>
                  <a:lnTo>
                    <a:pt x="72" y="13"/>
                  </a:lnTo>
                  <a:lnTo>
                    <a:pt x="65" y="12"/>
                  </a:lnTo>
                  <a:lnTo>
                    <a:pt x="58" y="11"/>
                  </a:lnTo>
                  <a:lnTo>
                    <a:pt x="51" y="9"/>
                  </a:lnTo>
                  <a:lnTo>
                    <a:pt x="43" y="8"/>
                  </a:lnTo>
                  <a:lnTo>
                    <a:pt x="36" y="6"/>
                  </a:lnTo>
                  <a:lnTo>
                    <a:pt x="29" y="5"/>
                  </a:lnTo>
                  <a:lnTo>
                    <a:pt x="22" y="4"/>
                  </a:lnTo>
                  <a:lnTo>
                    <a:pt x="14" y="3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5" name="Freeform 1239"/>
            <p:cNvSpPr>
              <a:spLocks/>
            </p:cNvSpPr>
            <p:nvPr/>
          </p:nvSpPr>
          <p:spPr bwMode="auto">
            <a:xfrm>
              <a:off x="4770" y="3423"/>
              <a:ext cx="466" cy="97"/>
            </a:xfrm>
            <a:custGeom>
              <a:avLst/>
              <a:gdLst>
                <a:gd name="T0" fmla="*/ 0 w 116"/>
                <a:gd name="T1" fmla="*/ 0 h 22"/>
                <a:gd name="T2" fmla="*/ 7 w 116"/>
                <a:gd name="T3" fmla="*/ 1 h 22"/>
                <a:gd name="T4" fmla="*/ 14 w 116"/>
                <a:gd name="T5" fmla="*/ 3 h 22"/>
                <a:gd name="T6" fmla="*/ 22 w 116"/>
                <a:gd name="T7" fmla="*/ 4 h 22"/>
                <a:gd name="T8" fmla="*/ 29 w 116"/>
                <a:gd name="T9" fmla="*/ 5 h 22"/>
                <a:gd name="T10" fmla="*/ 36 w 116"/>
                <a:gd name="T11" fmla="*/ 6 h 22"/>
                <a:gd name="T12" fmla="*/ 43 w 116"/>
                <a:gd name="T13" fmla="*/ 8 h 22"/>
                <a:gd name="T14" fmla="*/ 51 w 116"/>
                <a:gd name="T15" fmla="*/ 9 h 22"/>
                <a:gd name="T16" fmla="*/ 58 w 116"/>
                <a:gd name="T17" fmla="*/ 11 h 22"/>
                <a:gd name="T18" fmla="*/ 65 w 116"/>
                <a:gd name="T19" fmla="*/ 12 h 22"/>
                <a:gd name="T20" fmla="*/ 72 w 116"/>
                <a:gd name="T21" fmla="*/ 13 h 22"/>
                <a:gd name="T22" fmla="*/ 79 w 116"/>
                <a:gd name="T23" fmla="*/ 15 h 22"/>
                <a:gd name="T24" fmla="*/ 87 w 116"/>
                <a:gd name="T25" fmla="*/ 16 h 22"/>
                <a:gd name="T26" fmla="*/ 94 w 116"/>
                <a:gd name="T27" fmla="*/ 17 h 22"/>
                <a:gd name="T28" fmla="*/ 101 w 116"/>
                <a:gd name="T29" fmla="*/ 19 h 22"/>
                <a:gd name="T30" fmla="*/ 108 w 116"/>
                <a:gd name="T31" fmla="*/ 20 h 22"/>
                <a:gd name="T32" fmla="*/ 116 w 116"/>
                <a:gd name="T33" fmla="*/ 21 h 22"/>
                <a:gd name="T34" fmla="*/ 116 w 116"/>
                <a:gd name="T35" fmla="*/ 22 h 22"/>
                <a:gd name="T36" fmla="*/ 116 w 116"/>
                <a:gd name="T37" fmla="*/ 22 h 22"/>
                <a:gd name="T38" fmla="*/ 108 w 116"/>
                <a:gd name="T39" fmla="*/ 21 h 22"/>
                <a:gd name="T40" fmla="*/ 101 w 116"/>
                <a:gd name="T41" fmla="*/ 20 h 22"/>
                <a:gd name="T42" fmla="*/ 94 w 116"/>
                <a:gd name="T43" fmla="*/ 18 h 22"/>
                <a:gd name="T44" fmla="*/ 87 w 116"/>
                <a:gd name="T45" fmla="*/ 17 h 22"/>
                <a:gd name="T46" fmla="*/ 79 w 116"/>
                <a:gd name="T47" fmla="*/ 16 h 22"/>
                <a:gd name="T48" fmla="*/ 72 w 116"/>
                <a:gd name="T49" fmla="*/ 14 h 22"/>
                <a:gd name="T50" fmla="*/ 65 w 116"/>
                <a:gd name="T51" fmla="*/ 13 h 22"/>
                <a:gd name="T52" fmla="*/ 58 w 116"/>
                <a:gd name="T53" fmla="*/ 12 h 22"/>
                <a:gd name="T54" fmla="*/ 51 w 116"/>
                <a:gd name="T55" fmla="*/ 10 h 22"/>
                <a:gd name="T56" fmla="*/ 43 w 116"/>
                <a:gd name="T57" fmla="*/ 9 h 22"/>
                <a:gd name="T58" fmla="*/ 36 w 116"/>
                <a:gd name="T59" fmla="*/ 7 h 22"/>
                <a:gd name="T60" fmla="*/ 29 w 116"/>
                <a:gd name="T61" fmla="*/ 6 h 22"/>
                <a:gd name="T62" fmla="*/ 22 w 116"/>
                <a:gd name="T63" fmla="*/ 5 h 22"/>
                <a:gd name="T64" fmla="*/ 14 w 116"/>
                <a:gd name="T65" fmla="*/ 4 h 22"/>
                <a:gd name="T66" fmla="*/ 7 w 116"/>
                <a:gd name="T67" fmla="*/ 2 h 22"/>
                <a:gd name="T68" fmla="*/ 0 w 116"/>
                <a:gd name="T69" fmla="*/ 1 h 22"/>
                <a:gd name="T70" fmla="*/ 0 w 116"/>
                <a:gd name="T71" fmla="*/ 1 h 22"/>
                <a:gd name="T72" fmla="*/ 0 w 116"/>
                <a:gd name="T7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22">
                  <a:moveTo>
                    <a:pt x="0" y="0"/>
                  </a:moveTo>
                  <a:lnTo>
                    <a:pt x="7" y="1"/>
                  </a:lnTo>
                  <a:lnTo>
                    <a:pt x="14" y="3"/>
                  </a:lnTo>
                  <a:lnTo>
                    <a:pt x="22" y="4"/>
                  </a:lnTo>
                  <a:lnTo>
                    <a:pt x="29" y="5"/>
                  </a:lnTo>
                  <a:lnTo>
                    <a:pt x="36" y="6"/>
                  </a:lnTo>
                  <a:lnTo>
                    <a:pt x="43" y="8"/>
                  </a:lnTo>
                  <a:lnTo>
                    <a:pt x="51" y="9"/>
                  </a:lnTo>
                  <a:lnTo>
                    <a:pt x="58" y="11"/>
                  </a:lnTo>
                  <a:lnTo>
                    <a:pt x="65" y="12"/>
                  </a:lnTo>
                  <a:lnTo>
                    <a:pt x="72" y="13"/>
                  </a:lnTo>
                  <a:lnTo>
                    <a:pt x="79" y="15"/>
                  </a:lnTo>
                  <a:lnTo>
                    <a:pt x="87" y="16"/>
                  </a:lnTo>
                  <a:lnTo>
                    <a:pt x="94" y="17"/>
                  </a:lnTo>
                  <a:lnTo>
                    <a:pt x="101" y="19"/>
                  </a:lnTo>
                  <a:lnTo>
                    <a:pt x="108" y="20"/>
                  </a:lnTo>
                  <a:lnTo>
                    <a:pt x="116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08" y="21"/>
                  </a:lnTo>
                  <a:lnTo>
                    <a:pt x="101" y="20"/>
                  </a:lnTo>
                  <a:lnTo>
                    <a:pt x="94" y="18"/>
                  </a:lnTo>
                  <a:lnTo>
                    <a:pt x="87" y="17"/>
                  </a:lnTo>
                  <a:lnTo>
                    <a:pt x="79" y="16"/>
                  </a:lnTo>
                  <a:lnTo>
                    <a:pt x="72" y="14"/>
                  </a:lnTo>
                  <a:lnTo>
                    <a:pt x="65" y="13"/>
                  </a:lnTo>
                  <a:lnTo>
                    <a:pt x="58" y="12"/>
                  </a:lnTo>
                  <a:lnTo>
                    <a:pt x="51" y="10"/>
                  </a:lnTo>
                  <a:lnTo>
                    <a:pt x="43" y="9"/>
                  </a:lnTo>
                  <a:lnTo>
                    <a:pt x="36" y="7"/>
                  </a:lnTo>
                  <a:lnTo>
                    <a:pt x="29" y="6"/>
                  </a:lnTo>
                  <a:lnTo>
                    <a:pt x="22" y="5"/>
                  </a:lnTo>
                  <a:lnTo>
                    <a:pt x="14" y="4"/>
                  </a:lnTo>
                  <a:lnTo>
                    <a:pt x="7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6" name="Freeform 1240"/>
            <p:cNvSpPr>
              <a:spLocks/>
            </p:cNvSpPr>
            <p:nvPr/>
          </p:nvSpPr>
          <p:spPr bwMode="auto">
            <a:xfrm>
              <a:off x="4770" y="3428"/>
              <a:ext cx="466" cy="96"/>
            </a:xfrm>
            <a:custGeom>
              <a:avLst/>
              <a:gdLst>
                <a:gd name="T0" fmla="*/ 0 w 116"/>
                <a:gd name="T1" fmla="*/ 1 h 22"/>
                <a:gd name="T2" fmla="*/ 7 w 116"/>
                <a:gd name="T3" fmla="*/ 2 h 22"/>
                <a:gd name="T4" fmla="*/ 14 w 116"/>
                <a:gd name="T5" fmla="*/ 3 h 22"/>
                <a:gd name="T6" fmla="*/ 22 w 116"/>
                <a:gd name="T7" fmla="*/ 5 h 22"/>
                <a:gd name="T8" fmla="*/ 29 w 116"/>
                <a:gd name="T9" fmla="*/ 6 h 22"/>
                <a:gd name="T10" fmla="*/ 36 w 116"/>
                <a:gd name="T11" fmla="*/ 7 h 22"/>
                <a:gd name="T12" fmla="*/ 43 w 116"/>
                <a:gd name="T13" fmla="*/ 9 h 22"/>
                <a:gd name="T14" fmla="*/ 51 w 116"/>
                <a:gd name="T15" fmla="*/ 10 h 22"/>
                <a:gd name="T16" fmla="*/ 58 w 116"/>
                <a:gd name="T17" fmla="*/ 12 h 22"/>
                <a:gd name="T18" fmla="*/ 65 w 116"/>
                <a:gd name="T19" fmla="*/ 13 h 22"/>
                <a:gd name="T20" fmla="*/ 72 w 116"/>
                <a:gd name="T21" fmla="*/ 14 h 22"/>
                <a:gd name="T22" fmla="*/ 79 w 116"/>
                <a:gd name="T23" fmla="*/ 16 h 22"/>
                <a:gd name="T24" fmla="*/ 87 w 116"/>
                <a:gd name="T25" fmla="*/ 17 h 22"/>
                <a:gd name="T26" fmla="*/ 94 w 116"/>
                <a:gd name="T27" fmla="*/ 18 h 22"/>
                <a:gd name="T28" fmla="*/ 101 w 116"/>
                <a:gd name="T29" fmla="*/ 20 h 22"/>
                <a:gd name="T30" fmla="*/ 108 w 116"/>
                <a:gd name="T31" fmla="*/ 21 h 22"/>
                <a:gd name="T32" fmla="*/ 116 w 116"/>
                <a:gd name="T33" fmla="*/ 22 h 22"/>
                <a:gd name="T34" fmla="*/ 116 w 116"/>
                <a:gd name="T35" fmla="*/ 22 h 22"/>
                <a:gd name="T36" fmla="*/ 116 w 116"/>
                <a:gd name="T37" fmla="*/ 21 h 22"/>
                <a:gd name="T38" fmla="*/ 108 w 116"/>
                <a:gd name="T39" fmla="*/ 20 h 22"/>
                <a:gd name="T40" fmla="*/ 101 w 116"/>
                <a:gd name="T41" fmla="*/ 19 h 22"/>
                <a:gd name="T42" fmla="*/ 94 w 116"/>
                <a:gd name="T43" fmla="*/ 17 h 22"/>
                <a:gd name="T44" fmla="*/ 87 w 116"/>
                <a:gd name="T45" fmla="*/ 16 h 22"/>
                <a:gd name="T46" fmla="*/ 79 w 116"/>
                <a:gd name="T47" fmla="*/ 15 h 22"/>
                <a:gd name="T48" fmla="*/ 72 w 116"/>
                <a:gd name="T49" fmla="*/ 13 h 22"/>
                <a:gd name="T50" fmla="*/ 65 w 116"/>
                <a:gd name="T51" fmla="*/ 12 h 22"/>
                <a:gd name="T52" fmla="*/ 58 w 116"/>
                <a:gd name="T53" fmla="*/ 11 h 22"/>
                <a:gd name="T54" fmla="*/ 51 w 116"/>
                <a:gd name="T55" fmla="*/ 9 h 22"/>
                <a:gd name="T56" fmla="*/ 43 w 116"/>
                <a:gd name="T57" fmla="*/ 8 h 22"/>
                <a:gd name="T58" fmla="*/ 36 w 116"/>
                <a:gd name="T59" fmla="*/ 6 h 22"/>
                <a:gd name="T60" fmla="*/ 29 w 116"/>
                <a:gd name="T61" fmla="*/ 5 h 22"/>
                <a:gd name="T62" fmla="*/ 22 w 116"/>
                <a:gd name="T63" fmla="*/ 4 h 22"/>
                <a:gd name="T64" fmla="*/ 14 w 116"/>
                <a:gd name="T65" fmla="*/ 3 h 22"/>
                <a:gd name="T66" fmla="*/ 7 w 116"/>
                <a:gd name="T67" fmla="*/ 1 h 22"/>
                <a:gd name="T68" fmla="*/ 0 w 116"/>
                <a:gd name="T69" fmla="*/ 0 h 22"/>
                <a:gd name="T70" fmla="*/ 0 w 116"/>
                <a:gd name="T71" fmla="*/ 0 h 22"/>
                <a:gd name="T72" fmla="*/ 0 w 116"/>
                <a:gd name="T7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22">
                  <a:moveTo>
                    <a:pt x="0" y="1"/>
                  </a:moveTo>
                  <a:lnTo>
                    <a:pt x="7" y="2"/>
                  </a:lnTo>
                  <a:lnTo>
                    <a:pt x="14" y="3"/>
                  </a:lnTo>
                  <a:lnTo>
                    <a:pt x="22" y="5"/>
                  </a:lnTo>
                  <a:lnTo>
                    <a:pt x="29" y="6"/>
                  </a:lnTo>
                  <a:lnTo>
                    <a:pt x="36" y="7"/>
                  </a:lnTo>
                  <a:lnTo>
                    <a:pt x="43" y="9"/>
                  </a:lnTo>
                  <a:lnTo>
                    <a:pt x="51" y="10"/>
                  </a:lnTo>
                  <a:lnTo>
                    <a:pt x="58" y="12"/>
                  </a:lnTo>
                  <a:lnTo>
                    <a:pt x="65" y="13"/>
                  </a:lnTo>
                  <a:lnTo>
                    <a:pt x="72" y="14"/>
                  </a:lnTo>
                  <a:lnTo>
                    <a:pt x="79" y="16"/>
                  </a:lnTo>
                  <a:lnTo>
                    <a:pt x="87" y="17"/>
                  </a:lnTo>
                  <a:lnTo>
                    <a:pt x="94" y="18"/>
                  </a:lnTo>
                  <a:lnTo>
                    <a:pt x="101" y="20"/>
                  </a:lnTo>
                  <a:lnTo>
                    <a:pt x="108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16" y="21"/>
                  </a:lnTo>
                  <a:lnTo>
                    <a:pt x="108" y="20"/>
                  </a:lnTo>
                  <a:lnTo>
                    <a:pt x="101" y="19"/>
                  </a:lnTo>
                  <a:lnTo>
                    <a:pt x="94" y="17"/>
                  </a:lnTo>
                  <a:lnTo>
                    <a:pt x="87" y="16"/>
                  </a:lnTo>
                  <a:lnTo>
                    <a:pt x="79" y="15"/>
                  </a:lnTo>
                  <a:lnTo>
                    <a:pt x="72" y="13"/>
                  </a:lnTo>
                  <a:lnTo>
                    <a:pt x="65" y="12"/>
                  </a:lnTo>
                  <a:lnTo>
                    <a:pt x="58" y="11"/>
                  </a:lnTo>
                  <a:lnTo>
                    <a:pt x="51" y="9"/>
                  </a:lnTo>
                  <a:lnTo>
                    <a:pt x="43" y="8"/>
                  </a:lnTo>
                  <a:lnTo>
                    <a:pt x="36" y="6"/>
                  </a:lnTo>
                  <a:lnTo>
                    <a:pt x="29" y="5"/>
                  </a:lnTo>
                  <a:lnTo>
                    <a:pt x="22" y="4"/>
                  </a:lnTo>
                  <a:lnTo>
                    <a:pt x="14" y="3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7" name="Freeform 1241"/>
            <p:cNvSpPr>
              <a:spLocks/>
            </p:cNvSpPr>
            <p:nvPr/>
          </p:nvSpPr>
          <p:spPr bwMode="auto">
            <a:xfrm>
              <a:off x="4770" y="3441"/>
              <a:ext cx="466" cy="96"/>
            </a:xfrm>
            <a:custGeom>
              <a:avLst/>
              <a:gdLst>
                <a:gd name="T0" fmla="*/ 0 w 116"/>
                <a:gd name="T1" fmla="*/ 0 h 22"/>
                <a:gd name="T2" fmla="*/ 7 w 116"/>
                <a:gd name="T3" fmla="*/ 1 h 22"/>
                <a:gd name="T4" fmla="*/ 14 w 116"/>
                <a:gd name="T5" fmla="*/ 3 h 22"/>
                <a:gd name="T6" fmla="*/ 22 w 116"/>
                <a:gd name="T7" fmla="*/ 4 h 22"/>
                <a:gd name="T8" fmla="*/ 29 w 116"/>
                <a:gd name="T9" fmla="*/ 5 h 22"/>
                <a:gd name="T10" fmla="*/ 36 w 116"/>
                <a:gd name="T11" fmla="*/ 6 h 22"/>
                <a:gd name="T12" fmla="*/ 43 w 116"/>
                <a:gd name="T13" fmla="*/ 8 h 22"/>
                <a:gd name="T14" fmla="*/ 51 w 116"/>
                <a:gd name="T15" fmla="*/ 9 h 22"/>
                <a:gd name="T16" fmla="*/ 58 w 116"/>
                <a:gd name="T17" fmla="*/ 11 h 22"/>
                <a:gd name="T18" fmla="*/ 65 w 116"/>
                <a:gd name="T19" fmla="*/ 12 h 22"/>
                <a:gd name="T20" fmla="*/ 72 w 116"/>
                <a:gd name="T21" fmla="*/ 13 h 22"/>
                <a:gd name="T22" fmla="*/ 79 w 116"/>
                <a:gd name="T23" fmla="*/ 14 h 22"/>
                <a:gd name="T24" fmla="*/ 87 w 116"/>
                <a:gd name="T25" fmla="*/ 16 h 22"/>
                <a:gd name="T26" fmla="*/ 94 w 116"/>
                <a:gd name="T27" fmla="*/ 17 h 22"/>
                <a:gd name="T28" fmla="*/ 101 w 116"/>
                <a:gd name="T29" fmla="*/ 19 h 22"/>
                <a:gd name="T30" fmla="*/ 108 w 116"/>
                <a:gd name="T31" fmla="*/ 20 h 22"/>
                <a:gd name="T32" fmla="*/ 116 w 116"/>
                <a:gd name="T33" fmla="*/ 21 h 22"/>
                <a:gd name="T34" fmla="*/ 116 w 116"/>
                <a:gd name="T35" fmla="*/ 22 h 22"/>
                <a:gd name="T36" fmla="*/ 116 w 116"/>
                <a:gd name="T37" fmla="*/ 22 h 22"/>
                <a:gd name="T38" fmla="*/ 108 w 116"/>
                <a:gd name="T39" fmla="*/ 21 h 22"/>
                <a:gd name="T40" fmla="*/ 101 w 116"/>
                <a:gd name="T41" fmla="*/ 20 h 22"/>
                <a:gd name="T42" fmla="*/ 94 w 116"/>
                <a:gd name="T43" fmla="*/ 18 h 22"/>
                <a:gd name="T44" fmla="*/ 87 w 116"/>
                <a:gd name="T45" fmla="*/ 17 h 22"/>
                <a:gd name="T46" fmla="*/ 79 w 116"/>
                <a:gd name="T47" fmla="*/ 15 h 22"/>
                <a:gd name="T48" fmla="*/ 72 w 116"/>
                <a:gd name="T49" fmla="*/ 14 h 22"/>
                <a:gd name="T50" fmla="*/ 65 w 116"/>
                <a:gd name="T51" fmla="*/ 13 h 22"/>
                <a:gd name="T52" fmla="*/ 58 w 116"/>
                <a:gd name="T53" fmla="*/ 12 h 22"/>
                <a:gd name="T54" fmla="*/ 51 w 116"/>
                <a:gd name="T55" fmla="*/ 10 h 22"/>
                <a:gd name="T56" fmla="*/ 43 w 116"/>
                <a:gd name="T57" fmla="*/ 9 h 22"/>
                <a:gd name="T58" fmla="*/ 36 w 116"/>
                <a:gd name="T59" fmla="*/ 7 h 22"/>
                <a:gd name="T60" fmla="*/ 29 w 116"/>
                <a:gd name="T61" fmla="*/ 6 h 22"/>
                <a:gd name="T62" fmla="*/ 22 w 116"/>
                <a:gd name="T63" fmla="*/ 5 h 22"/>
                <a:gd name="T64" fmla="*/ 14 w 116"/>
                <a:gd name="T65" fmla="*/ 4 h 22"/>
                <a:gd name="T66" fmla="*/ 7 w 116"/>
                <a:gd name="T67" fmla="*/ 2 h 22"/>
                <a:gd name="T68" fmla="*/ 0 w 116"/>
                <a:gd name="T69" fmla="*/ 1 h 22"/>
                <a:gd name="T70" fmla="*/ 0 w 116"/>
                <a:gd name="T7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22">
                  <a:moveTo>
                    <a:pt x="0" y="0"/>
                  </a:moveTo>
                  <a:lnTo>
                    <a:pt x="7" y="1"/>
                  </a:lnTo>
                  <a:lnTo>
                    <a:pt x="14" y="3"/>
                  </a:lnTo>
                  <a:lnTo>
                    <a:pt x="22" y="4"/>
                  </a:lnTo>
                  <a:lnTo>
                    <a:pt x="29" y="5"/>
                  </a:lnTo>
                  <a:lnTo>
                    <a:pt x="36" y="6"/>
                  </a:lnTo>
                  <a:lnTo>
                    <a:pt x="43" y="8"/>
                  </a:lnTo>
                  <a:lnTo>
                    <a:pt x="51" y="9"/>
                  </a:lnTo>
                  <a:lnTo>
                    <a:pt x="58" y="11"/>
                  </a:lnTo>
                  <a:lnTo>
                    <a:pt x="65" y="12"/>
                  </a:lnTo>
                  <a:lnTo>
                    <a:pt x="72" y="13"/>
                  </a:lnTo>
                  <a:lnTo>
                    <a:pt x="79" y="14"/>
                  </a:lnTo>
                  <a:lnTo>
                    <a:pt x="87" y="16"/>
                  </a:lnTo>
                  <a:lnTo>
                    <a:pt x="94" y="17"/>
                  </a:lnTo>
                  <a:lnTo>
                    <a:pt x="101" y="19"/>
                  </a:lnTo>
                  <a:lnTo>
                    <a:pt x="108" y="20"/>
                  </a:lnTo>
                  <a:lnTo>
                    <a:pt x="116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08" y="21"/>
                  </a:lnTo>
                  <a:lnTo>
                    <a:pt x="101" y="20"/>
                  </a:lnTo>
                  <a:lnTo>
                    <a:pt x="94" y="18"/>
                  </a:lnTo>
                  <a:lnTo>
                    <a:pt x="87" y="17"/>
                  </a:lnTo>
                  <a:lnTo>
                    <a:pt x="79" y="15"/>
                  </a:lnTo>
                  <a:lnTo>
                    <a:pt x="72" y="14"/>
                  </a:lnTo>
                  <a:lnTo>
                    <a:pt x="65" y="13"/>
                  </a:lnTo>
                  <a:lnTo>
                    <a:pt x="58" y="12"/>
                  </a:lnTo>
                  <a:lnTo>
                    <a:pt x="51" y="10"/>
                  </a:lnTo>
                  <a:lnTo>
                    <a:pt x="43" y="9"/>
                  </a:lnTo>
                  <a:lnTo>
                    <a:pt x="36" y="7"/>
                  </a:lnTo>
                  <a:lnTo>
                    <a:pt x="29" y="6"/>
                  </a:lnTo>
                  <a:lnTo>
                    <a:pt x="22" y="5"/>
                  </a:lnTo>
                  <a:lnTo>
                    <a:pt x="14" y="4"/>
                  </a:lnTo>
                  <a:lnTo>
                    <a:pt x="7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8" name="Freeform 1242"/>
            <p:cNvSpPr>
              <a:spLocks/>
            </p:cNvSpPr>
            <p:nvPr/>
          </p:nvSpPr>
          <p:spPr bwMode="auto">
            <a:xfrm>
              <a:off x="4770" y="3445"/>
              <a:ext cx="466" cy="97"/>
            </a:xfrm>
            <a:custGeom>
              <a:avLst/>
              <a:gdLst>
                <a:gd name="T0" fmla="*/ 0 w 116"/>
                <a:gd name="T1" fmla="*/ 1 h 22"/>
                <a:gd name="T2" fmla="*/ 7 w 116"/>
                <a:gd name="T3" fmla="*/ 2 h 22"/>
                <a:gd name="T4" fmla="*/ 14 w 116"/>
                <a:gd name="T5" fmla="*/ 3 h 22"/>
                <a:gd name="T6" fmla="*/ 22 w 116"/>
                <a:gd name="T7" fmla="*/ 5 h 22"/>
                <a:gd name="T8" fmla="*/ 29 w 116"/>
                <a:gd name="T9" fmla="*/ 6 h 22"/>
                <a:gd name="T10" fmla="*/ 36 w 116"/>
                <a:gd name="T11" fmla="*/ 7 h 22"/>
                <a:gd name="T12" fmla="*/ 43 w 116"/>
                <a:gd name="T13" fmla="*/ 9 h 22"/>
                <a:gd name="T14" fmla="*/ 51 w 116"/>
                <a:gd name="T15" fmla="*/ 10 h 22"/>
                <a:gd name="T16" fmla="*/ 58 w 116"/>
                <a:gd name="T17" fmla="*/ 12 h 22"/>
                <a:gd name="T18" fmla="*/ 65 w 116"/>
                <a:gd name="T19" fmla="*/ 13 h 22"/>
                <a:gd name="T20" fmla="*/ 72 w 116"/>
                <a:gd name="T21" fmla="*/ 14 h 22"/>
                <a:gd name="T22" fmla="*/ 79 w 116"/>
                <a:gd name="T23" fmla="*/ 16 h 22"/>
                <a:gd name="T24" fmla="*/ 87 w 116"/>
                <a:gd name="T25" fmla="*/ 17 h 22"/>
                <a:gd name="T26" fmla="*/ 94 w 116"/>
                <a:gd name="T27" fmla="*/ 18 h 22"/>
                <a:gd name="T28" fmla="*/ 101 w 116"/>
                <a:gd name="T29" fmla="*/ 20 h 22"/>
                <a:gd name="T30" fmla="*/ 108 w 116"/>
                <a:gd name="T31" fmla="*/ 21 h 22"/>
                <a:gd name="T32" fmla="*/ 116 w 116"/>
                <a:gd name="T33" fmla="*/ 22 h 22"/>
                <a:gd name="T34" fmla="*/ 116 w 116"/>
                <a:gd name="T35" fmla="*/ 22 h 22"/>
                <a:gd name="T36" fmla="*/ 116 w 116"/>
                <a:gd name="T37" fmla="*/ 21 h 22"/>
                <a:gd name="T38" fmla="*/ 108 w 116"/>
                <a:gd name="T39" fmla="*/ 20 h 22"/>
                <a:gd name="T40" fmla="*/ 101 w 116"/>
                <a:gd name="T41" fmla="*/ 19 h 22"/>
                <a:gd name="T42" fmla="*/ 94 w 116"/>
                <a:gd name="T43" fmla="*/ 17 h 22"/>
                <a:gd name="T44" fmla="*/ 87 w 116"/>
                <a:gd name="T45" fmla="*/ 16 h 22"/>
                <a:gd name="T46" fmla="*/ 79 w 116"/>
                <a:gd name="T47" fmla="*/ 14 h 22"/>
                <a:gd name="T48" fmla="*/ 72 w 116"/>
                <a:gd name="T49" fmla="*/ 13 h 22"/>
                <a:gd name="T50" fmla="*/ 65 w 116"/>
                <a:gd name="T51" fmla="*/ 12 h 22"/>
                <a:gd name="T52" fmla="*/ 58 w 116"/>
                <a:gd name="T53" fmla="*/ 11 h 22"/>
                <a:gd name="T54" fmla="*/ 51 w 116"/>
                <a:gd name="T55" fmla="*/ 9 h 22"/>
                <a:gd name="T56" fmla="*/ 43 w 116"/>
                <a:gd name="T57" fmla="*/ 8 h 22"/>
                <a:gd name="T58" fmla="*/ 36 w 116"/>
                <a:gd name="T59" fmla="*/ 6 h 22"/>
                <a:gd name="T60" fmla="*/ 29 w 116"/>
                <a:gd name="T61" fmla="*/ 5 h 22"/>
                <a:gd name="T62" fmla="*/ 22 w 116"/>
                <a:gd name="T63" fmla="*/ 4 h 22"/>
                <a:gd name="T64" fmla="*/ 14 w 116"/>
                <a:gd name="T65" fmla="*/ 3 h 22"/>
                <a:gd name="T66" fmla="*/ 7 w 116"/>
                <a:gd name="T67" fmla="*/ 1 h 22"/>
                <a:gd name="T68" fmla="*/ 0 w 116"/>
                <a:gd name="T69" fmla="*/ 0 h 22"/>
                <a:gd name="T70" fmla="*/ 0 w 116"/>
                <a:gd name="T71" fmla="*/ 0 h 22"/>
                <a:gd name="T72" fmla="*/ 0 w 116"/>
                <a:gd name="T7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22">
                  <a:moveTo>
                    <a:pt x="0" y="1"/>
                  </a:moveTo>
                  <a:lnTo>
                    <a:pt x="7" y="2"/>
                  </a:lnTo>
                  <a:lnTo>
                    <a:pt x="14" y="3"/>
                  </a:lnTo>
                  <a:lnTo>
                    <a:pt x="22" y="5"/>
                  </a:lnTo>
                  <a:lnTo>
                    <a:pt x="29" y="6"/>
                  </a:lnTo>
                  <a:lnTo>
                    <a:pt x="36" y="7"/>
                  </a:lnTo>
                  <a:lnTo>
                    <a:pt x="43" y="9"/>
                  </a:lnTo>
                  <a:lnTo>
                    <a:pt x="51" y="10"/>
                  </a:lnTo>
                  <a:lnTo>
                    <a:pt x="58" y="12"/>
                  </a:lnTo>
                  <a:lnTo>
                    <a:pt x="65" y="13"/>
                  </a:lnTo>
                  <a:lnTo>
                    <a:pt x="72" y="14"/>
                  </a:lnTo>
                  <a:lnTo>
                    <a:pt x="79" y="16"/>
                  </a:lnTo>
                  <a:lnTo>
                    <a:pt x="87" y="17"/>
                  </a:lnTo>
                  <a:lnTo>
                    <a:pt x="94" y="18"/>
                  </a:lnTo>
                  <a:lnTo>
                    <a:pt x="101" y="20"/>
                  </a:lnTo>
                  <a:lnTo>
                    <a:pt x="108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16" y="21"/>
                  </a:lnTo>
                  <a:lnTo>
                    <a:pt x="108" y="20"/>
                  </a:lnTo>
                  <a:lnTo>
                    <a:pt x="101" y="19"/>
                  </a:lnTo>
                  <a:lnTo>
                    <a:pt x="94" y="17"/>
                  </a:lnTo>
                  <a:lnTo>
                    <a:pt x="87" y="16"/>
                  </a:lnTo>
                  <a:lnTo>
                    <a:pt x="79" y="14"/>
                  </a:lnTo>
                  <a:lnTo>
                    <a:pt x="72" y="13"/>
                  </a:lnTo>
                  <a:lnTo>
                    <a:pt x="65" y="12"/>
                  </a:lnTo>
                  <a:lnTo>
                    <a:pt x="58" y="11"/>
                  </a:lnTo>
                  <a:lnTo>
                    <a:pt x="51" y="9"/>
                  </a:lnTo>
                  <a:lnTo>
                    <a:pt x="43" y="8"/>
                  </a:lnTo>
                  <a:lnTo>
                    <a:pt x="36" y="6"/>
                  </a:lnTo>
                  <a:lnTo>
                    <a:pt x="29" y="5"/>
                  </a:lnTo>
                  <a:lnTo>
                    <a:pt x="22" y="4"/>
                  </a:lnTo>
                  <a:lnTo>
                    <a:pt x="14" y="3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9" name="Freeform 1243"/>
            <p:cNvSpPr>
              <a:spLocks/>
            </p:cNvSpPr>
            <p:nvPr/>
          </p:nvSpPr>
          <p:spPr bwMode="auto">
            <a:xfrm>
              <a:off x="4770" y="3458"/>
              <a:ext cx="466" cy="97"/>
            </a:xfrm>
            <a:custGeom>
              <a:avLst/>
              <a:gdLst>
                <a:gd name="T0" fmla="*/ 0 w 116"/>
                <a:gd name="T1" fmla="*/ 0 h 22"/>
                <a:gd name="T2" fmla="*/ 7 w 116"/>
                <a:gd name="T3" fmla="*/ 1 h 22"/>
                <a:gd name="T4" fmla="*/ 14 w 116"/>
                <a:gd name="T5" fmla="*/ 2 h 22"/>
                <a:gd name="T6" fmla="*/ 22 w 116"/>
                <a:gd name="T7" fmla="*/ 4 h 22"/>
                <a:gd name="T8" fmla="*/ 29 w 116"/>
                <a:gd name="T9" fmla="*/ 5 h 22"/>
                <a:gd name="T10" fmla="*/ 36 w 116"/>
                <a:gd name="T11" fmla="*/ 6 h 22"/>
                <a:gd name="T12" fmla="*/ 43 w 116"/>
                <a:gd name="T13" fmla="*/ 8 h 22"/>
                <a:gd name="T14" fmla="*/ 51 w 116"/>
                <a:gd name="T15" fmla="*/ 9 h 22"/>
                <a:gd name="T16" fmla="*/ 58 w 116"/>
                <a:gd name="T17" fmla="*/ 10 h 22"/>
                <a:gd name="T18" fmla="*/ 65 w 116"/>
                <a:gd name="T19" fmla="*/ 12 h 22"/>
                <a:gd name="T20" fmla="*/ 72 w 116"/>
                <a:gd name="T21" fmla="*/ 13 h 22"/>
                <a:gd name="T22" fmla="*/ 79 w 116"/>
                <a:gd name="T23" fmla="*/ 14 h 22"/>
                <a:gd name="T24" fmla="*/ 87 w 116"/>
                <a:gd name="T25" fmla="*/ 16 h 22"/>
                <a:gd name="T26" fmla="*/ 94 w 116"/>
                <a:gd name="T27" fmla="*/ 17 h 22"/>
                <a:gd name="T28" fmla="*/ 101 w 116"/>
                <a:gd name="T29" fmla="*/ 18 h 22"/>
                <a:gd name="T30" fmla="*/ 108 w 116"/>
                <a:gd name="T31" fmla="*/ 20 h 22"/>
                <a:gd name="T32" fmla="*/ 116 w 116"/>
                <a:gd name="T33" fmla="*/ 21 h 22"/>
                <a:gd name="T34" fmla="*/ 116 w 116"/>
                <a:gd name="T35" fmla="*/ 22 h 22"/>
                <a:gd name="T36" fmla="*/ 116 w 116"/>
                <a:gd name="T37" fmla="*/ 22 h 22"/>
                <a:gd name="T38" fmla="*/ 108 w 116"/>
                <a:gd name="T39" fmla="*/ 21 h 22"/>
                <a:gd name="T40" fmla="*/ 101 w 116"/>
                <a:gd name="T41" fmla="*/ 20 h 22"/>
                <a:gd name="T42" fmla="*/ 94 w 116"/>
                <a:gd name="T43" fmla="*/ 18 h 22"/>
                <a:gd name="T44" fmla="*/ 87 w 116"/>
                <a:gd name="T45" fmla="*/ 17 h 22"/>
                <a:gd name="T46" fmla="*/ 79 w 116"/>
                <a:gd name="T47" fmla="*/ 15 h 22"/>
                <a:gd name="T48" fmla="*/ 72 w 116"/>
                <a:gd name="T49" fmla="*/ 14 h 22"/>
                <a:gd name="T50" fmla="*/ 65 w 116"/>
                <a:gd name="T51" fmla="*/ 13 h 22"/>
                <a:gd name="T52" fmla="*/ 58 w 116"/>
                <a:gd name="T53" fmla="*/ 11 h 22"/>
                <a:gd name="T54" fmla="*/ 51 w 116"/>
                <a:gd name="T55" fmla="*/ 10 h 22"/>
                <a:gd name="T56" fmla="*/ 43 w 116"/>
                <a:gd name="T57" fmla="*/ 9 h 22"/>
                <a:gd name="T58" fmla="*/ 36 w 116"/>
                <a:gd name="T59" fmla="*/ 7 h 22"/>
                <a:gd name="T60" fmla="*/ 29 w 116"/>
                <a:gd name="T61" fmla="*/ 6 h 22"/>
                <a:gd name="T62" fmla="*/ 22 w 116"/>
                <a:gd name="T63" fmla="*/ 5 h 22"/>
                <a:gd name="T64" fmla="*/ 14 w 116"/>
                <a:gd name="T65" fmla="*/ 3 h 22"/>
                <a:gd name="T66" fmla="*/ 7 w 116"/>
                <a:gd name="T67" fmla="*/ 2 h 22"/>
                <a:gd name="T68" fmla="*/ 0 w 116"/>
                <a:gd name="T69" fmla="*/ 1 h 22"/>
                <a:gd name="T70" fmla="*/ 0 w 116"/>
                <a:gd name="T7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22">
                  <a:moveTo>
                    <a:pt x="0" y="0"/>
                  </a:moveTo>
                  <a:lnTo>
                    <a:pt x="7" y="1"/>
                  </a:lnTo>
                  <a:lnTo>
                    <a:pt x="14" y="2"/>
                  </a:lnTo>
                  <a:lnTo>
                    <a:pt x="22" y="4"/>
                  </a:lnTo>
                  <a:lnTo>
                    <a:pt x="29" y="5"/>
                  </a:lnTo>
                  <a:lnTo>
                    <a:pt x="36" y="6"/>
                  </a:lnTo>
                  <a:lnTo>
                    <a:pt x="43" y="8"/>
                  </a:lnTo>
                  <a:lnTo>
                    <a:pt x="51" y="9"/>
                  </a:lnTo>
                  <a:lnTo>
                    <a:pt x="58" y="10"/>
                  </a:lnTo>
                  <a:lnTo>
                    <a:pt x="65" y="12"/>
                  </a:lnTo>
                  <a:lnTo>
                    <a:pt x="72" y="13"/>
                  </a:lnTo>
                  <a:lnTo>
                    <a:pt x="79" y="14"/>
                  </a:lnTo>
                  <a:lnTo>
                    <a:pt x="87" y="16"/>
                  </a:lnTo>
                  <a:lnTo>
                    <a:pt x="94" y="17"/>
                  </a:lnTo>
                  <a:lnTo>
                    <a:pt x="101" y="18"/>
                  </a:lnTo>
                  <a:lnTo>
                    <a:pt x="108" y="20"/>
                  </a:lnTo>
                  <a:lnTo>
                    <a:pt x="116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08" y="21"/>
                  </a:lnTo>
                  <a:lnTo>
                    <a:pt x="101" y="20"/>
                  </a:lnTo>
                  <a:lnTo>
                    <a:pt x="94" y="18"/>
                  </a:lnTo>
                  <a:lnTo>
                    <a:pt x="87" y="17"/>
                  </a:lnTo>
                  <a:lnTo>
                    <a:pt x="79" y="15"/>
                  </a:lnTo>
                  <a:lnTo>
                    <a:pt x="72" y="14"/>
                  </a:lnTo>
                  <a:lnTo>
                    <a:pt x="65" y="13"/>
                  </a:lnTo>
                  <a:lnTo>
                    <a:pt x="58" y="11"/>
                  </a:lnTo>
                  <a:lnTo>
                    <a:pt x="51" y="10"/>
                  </a:lnTo>
                  <a:lnTo>
                    <a:pt x="43" y="9"/>
                  </a:lnTo>
                  <a:lnTo>
                    <a:pt x="36" y="7"/>
                  </a:lnTo>
                  <a:lnTo>
                    <a:pt x="29" y="6"/>
                  </a:lnTo>
                  <a:lnTo>
                    <a:pt x="22" y="5"/>
                  </a:lnTo>
                  <a:lnTo>
                    <a:pt x="14" y="3"/>
                  </a:lnTo>
                  <a:lnTo>
                    <a:pt x="7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0" name="Freeform 1244"/>
            <p:cNvSpPr>
              <a:spLocks/>
            </p:cNvSpPr>
            <p:nvPr/>
          </p:nvSpPr>
          <p:spPr bwMode="auto">
            <a:xfrm>
              <a:off x="4770" y="3463"/>
              <a:ext cx="466" cy="96"/>
            </a:xfrm>
            <a:custGeom>
              <a:avLst/>
              <a:gdLst>
                <a:gd name="T0" fmla="*/ 0 w 116"/>
                <a:gd name="T1" fmla="*/ 1 h 22"/>
                <a:gd name="T2" fmla="*/ 7 w 116"/>
                <a:gd name="T3" fmla="*/ 2 h 22"/>
                <a:gd name="T4" fmla="*/ 14 w 116"/>
                <a:gd name="T5" fmla="*/ 3 h 22"/>
                <a:gd name="T6" fmla="*/ 22 w 116"/>
                <a:gd name="T7" fmla="*/ 5 h 22"/>
                <a:gd name="T8" fmla="*/ 29 w 116"/>
                <a:gd name="T9" fmla="*/ 6 h 22"/>
                <a:gd name="T10" fmla="*/ 36 w 116"/>
                <a:gd name="T11" fmla="*/ 7 h 22"/>
                <a:gd name="T12" fmla="*/ 43 w 116"/>
                <a:gd name="T13" fmla="*/ 9 h 22"/>
                <a:gd name="T14" fmla="*/ 51 w 116"/>
                <a:gd name="T15" fmla="*/ 10 h 22"/>
                <a:gd name="T16" fmla="*/ 58 w 116"/>
                <a:gd name="T17" fmla="*/ 11 h 22"/>
                <a:gd name="T18" fmla="*/ 65 w 116"/>
                <a:gd name="T19" fmla="*/ 13 h 22"/>
                <a:gd name="T20" fmla="*/ 72 w 116"/>
                <a:gd name="T21" fmla="*/ 14 h 22"/>
                <a:gd name="T22" fmla="*/ 79 w 116"/>
                <a:gd name="T23" fmla="*/ 15 h 22"/>
                <a:gd name="T24" fmla="*/ 87 w 116"/>
                <a:gd name="T25" fmla="*/ 17 h 22"/>
                <a:gd name="T26" fmla="*/ 94 w 116"/>
                <a:gd name="T27" fmla="*/ 18 h 22"/>
                <a:gd name="T28" fmla="*/ 101 w 116"/>
                <a:gd name="T29" fmla="*/ 19 h 22"/>
                <a:gd name="T30" fmla="*/ 108 w 116"/>
                <a:gd name="T31" fmla="*/ 21 h 22"/>
                <a:gd name="T32" fmla="*/ 116 w 116"/>
                <a:gd name="T33" fmla="*/ 22 h 22"/>
                <a:gd name="T34" fmla="*/ 116 w 116"/>
                <a:gd name="T35" fmla="*/ 22 h 22"/>
                <a:gd name="T36" fmla="*/ 116 w 116"/>
                <a:gd name="T37" fmla="*/ 21 h 22"/>
                <a:gd name="T38" fmla="*/ 108 w 116"/>
                <a:gd name="T39" fmla="*/ 20 h 22"/>
                <a:gd name="T40" fmla="*/ 101 w 116"/>
                <a:gd name="T41" fmla="*/ 19 h 22"/>
                <a:gd name="T42" fmla="*/ 94 w 116"/>
                <a:gd name="T43" fmla="*/ 17 h 22"/>
                <a:gd name="T44" fmla="*/ 87 w 116"/>
                <a:gd name="T45" fmla="*/ 16 h 22"/>
                <a:gd name="T46" fmla="*/ 79 w 116"/>
                <a:gd name="T47" fmla="*/ 14 h 22"/>
                <a:gd name="T48" fmla="*/ 72 w 116"/>
                <a:gd name="T49" fmla="*/ 13 h 22"/>
                <a:gd name="T50" fmla="*/ 65 w 116"/>
                <a:gd name="T51" fmla="*/ 12 h 22"/>
                <a:gd name="T52" fmla="*/ 58 w 116"/>
                <a:gd name="T53" fmla="*/ 10 h 22"/>
                <a:gd name="T54" fmla="*/ 51 w 116"/>
                <a:gd name="T55" fmla="*/ 9 h 22"/>
                <a:gd name="T56" fmla="*/ 43 w 116"/>
                <a:gd name="T57" fmla="*/ 8 h 22"/>
                <a:gd name="T58" fmla="*/ 36 w 116"/>
                <a:gd name="T59" fmla="*/ 6 h 22"/>
                <a:gd name="T60" fmla="*/ 29 w 116"/>
                <a:gd name="T61" fmla="*/ 5 h 22"/>
                <a:gd name="T62" fmla="*/ 22 w 116"/>
                <a:gd name="T63" fmla="*/ 4 h 22"/>
                <a:gd name="T64" fmla="*/ 14 w 116"/>
                <a:gd name="T65" fmla="*/ 2 h 22"/>
                <a:gd name="T66" fmla="*/ 7 w 116"/>
                <a:gd name="T67" fmla="*/ 1 h 22"/>
                <a:gd name="T68" fmla="*/ 0 w 116"/>
                <a:gd name="T69" fmla="*/ 0 h 22"/>
                <a:gd name="T70" fmla="*/ 0 w 116"/>
                <a:gd name="T71" fmla="*/ 0 h 22"/>
                <a:gd name="T72" fmla="*/ 0 w 116"/>
                <a:gd name="T7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22">
                  <a:moveTo>
                    <a:pt x="0" y="1"/>
                  </a:moveTo>
                  <a:lnTo>
                    <a:pt x="7" y="2"/>
                  </a:lnTo>
                  <a:lnTo>
                    <a:pt x="14" y="3"/>
                  </a:lnTo>
                  <a:lnTo>
                    <a:pt x="22" y="5"/>
                  </a:lnTo>
                  <a:lnTo>
                    <a:pt x="29" y="6"/>
                  </a:lnTo>
                  <a:lnTo>
                    <a:pt x="36" y="7"/>
                  </a:lnTo>
                  <a:lnTo>
                    <a:pt x="43" y="9"/>
                  </a:lnTo>
                  <a:lnTo>
                    <a:pt x="51" y="10"/>
                  </a:lnTo>
                  <a:lnTo>
                    <a:pt x="58" y="11"/>
                  </a:lnTo>
                  <a:lnTo>
                    <a:pt x="65" y="13"/>
                  </a:lnTo>
                  <a:lnTo>
                    <a:pt x="72" y="14"/>
                  </a:lnTo>
                  <a:lnTo>
                    <a:pt x="79" y="15"/>
                  </a:lnTo>
                  <a:lnTo>
                    <a:pt x="87" y="17"/>
                  </a:lnTo>
                  <a:lnTo>
                    <a:pt x="94" y="18"/>
                  </a:lnTo>
                  <a:lnTo>
                    <a:pt x="101" y="19"/>
                  </a:lnTo>
                  <a:lnTo>
                    <a:pt x="108" y="21"/>
                  </a:lnTo>
                  <a:lnTo>
                    <a:pt x="116" y="22"/>
                  </a:lnTo>
                  <a:lnTo>
                    <a:pt x="116" y="22"/>
                  </a:lnTo>
                  <a:lnTo>
                    <a:pt x="116" y="21"/>
                  </a:lnTo>
                  <a:lnTo>
                    <a:pt x="108" y="20"/>
                  </a:lnTo>
                  <a:lnTo>
                    <a:pt x="101" y="19"/>
                  </a:lnTo>
                  <a:lnTo>
                    <a:pt x="94" y="17"/>
                  </a:lnTo>
                  <a:lnTo>
                    <a:pt x="87" y="16"/>
                  </a:lnTo>
                  <a:lnTo>
                    <a:pt x="79" y="14"/>
                  </a:lnTo>
                  <a:lnTo>
                    <a:pt x="72" y="13"/>
                  </a:lnTo>
                  <a:lnTo>
                    <a:pt x="65" y="12"/>
                  </a:lnTo>
                  <a:lnTo>
                    <a:pt x="58" y="10"/>
                  </a:lnTo>
                  <a:lnTo>
                    <a:pt x="51" y="9"/>
                  </a:lnTo>
                  <a:lnTo>
                    <a:pt x="43" y="8"/>
                  </a:lnTo>
                  <a:lnTo>
                    <a:pt x="36" y="6"/>
                  </a:lnTo>
                  <a:lnTo>
                    <a:pt x="29" y="5"/>
                  </a:lnTo>
                  <a:lnTo>
                    <a:pt x="22" y="4"/>
                  </a:lnTo>
                  <a:lnTo>
                    <a:pt x="14" y="2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1" name="Freeform 1245"/>
            <p:cNvSpPr>
              <a:spLocks/>
            </p:cNvSpPr>
            <p:nvPr/>
          </p:nvSpPr>
          <p:spPr bwMode="auto">
            <a:xfrm>
              <a:off x="4770" y="3476"/>
              <a:ext cx="466" cy="96"/>
            </a:xfrm>
            <a:custGeom>
              <a:avLst/>
              <a:gdLst>
                <a:gd name="T0" fmla="*/ 0 w 116"/>
                <a:gd name="T1" fmla="*/ 0 h 22"/>
                <a:gd name="T2" fmla="*/ 116 w 116"/>
                <a:gd name="T3" fmla="*/ 21 h 22"/>
                <a:gd name="T4" fmla="*/ 116 w 116"/>
                <a:gd name="T5" fmla="*/ 22 h 22"/>
                <a:gd name="T6" fmla="*/ 0 w 116"/>
                <a:gd name="T7" fmla="*/ 1 h 22"/>
                <a:gd name="T8" fmla="*/ 0 w 11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2">
                  <a:moveTo>
                    <a:pt x="0" y="0"/>
                  </a:moveTo>
                  <a:lnTo>
                    <a:pt x="116" y="21"/>
                  </a:lnTo>
                  <a:lnTo>
                    <a:pt x="116" y="2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2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2" name="Freeform 1246"/>
            <p:cNvSpPr>
              <a:spLocks/>
            </p:cNvSpPr>
            <p:nvPr/>
          </p:nvSpPr>
          <p:spPr bwMode="auto">
            <a:xfrm>
              <a:off x="4770" y="3480"/>
              <a:ext cx="466" cy="97"/>
            </a:xfrm>
            <a:custGeom>
              <a:avLst/>
              <a:gdLst>
                <a:gd name="T0" fmla="*/ 0 w 116"/>
                <a:gd name="T1" fmla="*/ 1 h 22"/>
                <a:gd name="T2" fmla="*/ 116 w 116"/>
                <a:gd name="T3" fmla="*/ 22 h 22"/>
                <a:gd name="T4" fmla="*/ 116 w 116"/>
                <a:gd name="T5" fmla="*/ 21 h 22"/>
                <a:gd name="T6" fmla="*/ 0 w 116"/>
                <a:gd name="T7" fmla="*/ 0 h 22"/>
                <a:gd name="T8" fmla="*/ 0 w 116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2">
                  <a:moveTo>
                    <a:pt x="0" y="1"/>
                  </a:moveTo>
                  <a:lnTo>
                    <a:pt x="116" y="22"/>
                  </a:lnTo>
                  <a:lnTo>
                    <a:pt x="116" y="2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85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3" name="Freeform 1247"/>
            <p:cNvSpPr>
              <a:spLocks/>
            </p:cNvSpPr>
            <p:nvPr/>
          </p:nvSpPr>
          <p:spPr bwMode="auto">
            <a:xfrm>
              <a:off x="5055" y="3222"/>
              <a:ext cx="197" cy="35"/>
            </a:xfrm>
            <a:custGeom>
              <a:avLst/>
              <a:gdLst>
                <a:gd name="T0" fmla="*/ 25 w 49"/>
                <a:gd name="T1" fmla="*/ 0 h 8"/>
                <a:gd name="T2" fmla="*/ 27 w 49"/>
                <a:gd name="T3" fmla="*/ 0 h 8"/>
                <a:gd name="T4" fmla="*/ 30 w 49"/>
                <a:gd name="T5" fmla="*/ 0 h 8"/>
                <a:gd name="T6" fmla="*/ 32 w 49"/>
                <a:gd name="T7" fmla="*/ 0 h 8"/>
                <a:gd name="T8" fmla="*/ 34 w 49"/>
                <a:gd name="T9" fmla="*/ 1 h 8"/>
                <a:gd name="T10" fmla="*/ 36 w 49"/>
                <a:gd name="T11" fmla="*/ 1 h 8"/>
                <a:gd name="T12" fmla="*/ 38 w 49"/>
                <a:gd name="T13" fmla="*/ 1 h 8"/>
                <a:gd name="T14" fmla="*/ 40 w 49"/>
                <a:gd name="T15" fmla="*/ 1 h 8"/>
                <a:gd name="T16" fmla="*/ 42 w 49"/>
                <a:gd name="T17" fmla="*/ 1 h 8"/>
                <a:gd name="T18" fmla="*/ 43 w 49"/>
                <a:gd name="T19" fmla="*/ 2 h 8"/>
                <a:gd name="T20" fmla="*/ 45 w 49"/>
                <a:gd name="T21" fmla="*/ 2 h 8"/>
                <a:gd name="T22" fmla="*/ 46 w 49"/>
                <a:gd name="T23" fmla="*/ 2 h 8"/>
                <a:gd name="T24" fmla="*/ 47 w 49"/>
                <a:gd name="T25" fmla="*/ 3 h 8"/>
                <a:gd name="T26" fmla="*/ 49 w 49"/>
                <a:gd name="T27" fmla="*/ 3 h 8"/>
                <a:gd name="T28" fmla="*/ 49 w 49"/>
                <a:gd name="T29" fmla="*/ 4 h 8"/>
                <a:gd name="T30" fmla="*/ 49 w 49"/>
                <a:gd name="T31" fmla="*/ 5 h 8"/>
                <a:gd name="T32" fmla="*/ 47 w 49"/>
                <a:gd name="T33" fmla="*/ 6 h 8"/>
                <a:gd name="T34" fmla="*/ 46 w 49"/>
                <a:gd name="T35" fmla="*/ 6 h 8"/>
                <a:gd name="T36" fmla="*/ 45 w 49"/>
                <a:gd name="T37" fmla="*/ 6 h 8"/>
                <a:gd name="T38" fmla="*/ 43 w 49"/>
                <a:gd name="T39" fmla="*/ 6 h 8"/>
                <a:gd name="T40" fmla="*/ 42 w 49"/>
                <a:gd name="T41" fmla="*/ 7 h 8"/>
                <a:gd name="T42" fmla="*/ 40 w 49"/>
                <a:gd name="T43" fmla="*/ 7 h 8"/>
                <a:gd name="T44" fmla="*/ 38 w 49"/>
                <a:gd name="T45" fmla="*/ 7 h 8"/>
                <a:gd name="T46" fmla="*/ 36 w 49"/>
                <a:gd name="T47" fmla="*/ 7 h 8"/>
                <a:gd name="T48" fmla="*/ 34 w 49"/>
                <a:gd name="T49" fmla="*/ 7 h 8"/>
                <a:gd name="T50" fmla="*/ 32 w 49"/>
                <a:gd name="T51" fmla="*/ 7 h 8"/>
                <a:gd name="T52" fmla="*/ 30 w 49"/>
                <a:gd name="T53" fmla="*/ 7 h 8"/>
                <a:gd name="T54" fmla="*/ 27 w 49"/>
                <a:gd name="T55" fmla="*/ 7 h 8"/>
                <a:gd name="T56" fmla="*/ 25 w 49"/>
                <a:gd name="T57" fmla="*/ 8 h 8"/>
                <a:gd name="T58" fmla="*/ 22 w 49"/>
                <a:gd name="T59" fmla="*/ 7 h 8"/>
                <a:gd name="T60" fmla="*/ 20 w 49"/>
                <a:gd name="T61" fmla="*/ 7 h 8"/>
                <a:gd name="T62" fmla="*/ 17 w 49"/>
                <a:gd name="T63" fmla="*/ 7 h 8"/>
                <a:gd name="T64" fmla="*/ 15 w 49"/>
                <a:gd name="T65" fmla="*/ 7 h 8"/>
                <a:gd name="T66" fmla="*/ 13 w 49"/>
                <a:gd name="T67" fmla="*/ 7 h 8"/>
                <a:gd name="T68" fmla="*/ 11 w 49"/>
                <a:gd name="T69" fmla="*/ 7 h 8"/>
                <a:gd name="T70" fmla="*/ 9 w 49"/>
                <a:gd name="T71" fmla="*/ 7 h 8"/>
                <a:gd name="T72" fmla="*/ 7 w 49"/>
                <a:gd name="T73" fmla="*/ 6 h 8"/>
                <a:gd name="T74" fmla="*/ 6 w 49"/>
                <a:gd name="T75" fmla="*/ 6 h 8"/>
                <a:gd name="T76" fmla="*/ 4 w 49"/>
                <a:gd name="T77" fmla="*/ 6 h 8"/>
                <a:gd name="T78" fmla="*/ 3 w 49"/>
                <a:gd name="T79" fmla="*/ 5 h 8"/>
                <a:gd name="T80" fmla="*/ 2 w 49"/>
                <a:gd name="T81" fmla="*/ 5 h 8"/>
                <a:gd name="T82" fmla="*/ 1 w 49"/>
                <a:gd name="T83" fmla="*/ 4 h 8"/>
                <a:gd name="T84" fmla="*/ 0 w 49"/>
                <a:gd name="T85" fmla="*/ 4 h 8"/>
                <a:gd name="T86" fmla="*/ 1 w 49"/>
                <a:gd name="T87" fmla="*/ 3 h 8"/>
                <a:gd name="T88" fmla="*/ 2 w 49"/>
                <a:gd name="T89" fmla="*/ 2 h 8"/>
                <a:gd name="T90" fmla="*/ 3 w 49"/>
                <a:gd name="T91" fmla="*/ 2 h 8"/>
                <a:gd name="T92" fmla="*/ 4 w 49"/>
                <a:gd name="T93" fmla="*/ 2 h 8"/>
                <a:gd name="T94" fmla="*/ 6 w 49"/>
                <a:gd name="T95" fmla="*/ 1 h 8"/>
                <a:gd name="T96" fmla="*/ 7 w 49"/>
                <a:gd name="T97" fmla="*/ 1 h 8"/>
                <a:gd name="T98" fmla="*/ 9 w 49"/>
                <a:gd name="T99" fmla="*/ 1 h 8"/>
                <a:gd name="T100" fmla="*/ 11 w 49"/>
                <a:gd name="T101" fmla="*/ 1 h 8"/>
                <a:gd name="T102" fmla="*/ 13 w 49"/>
                <a:gd name="T103" fmla="*/ 1 h 8"/>
                <a:gd name="T104" fmla="*/ 15 w 49"/>
                <a:gd name="T105" fmla="*/ 1 h 8"/>
                <a:gd name="T106" fmla="*/ 17 w 49"/>
                <a:gd name="T107" fmla="*/ 0 h 8"/>
                <a:gd name="T108" fmla="*/ 20 w 49"/>
                <a:gd name="T109" fmla="*/ 0 h 8"/>
                <a:gd name="T110" fmla="*/ 22 w 49"/>
                <a:gd name="T111" fmla="*/ 0 h 8"/>
                <a:gd name="T112" fmla="*/ 25 w 49"/>
                <a:gd name="T1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8">
                  <a:moveTo>
                    <a:pt x="25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8" y="1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3" y="2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6"/>
                  </a:lnTo>
                  <a:lnTo>
                    <a:pt x="46" y="6"/>
                  </a:lnTo>
                  <a:lnTo>
                    <a:pt x="45" y="6"/>
                  </a:lnTo>
                  <a:lnTo>
                    <a:pt x="43" y="6"/>
                  </a:lnTo>
                  <a:lnTo>
                    <a:pt x="42" y="7"/>
                  </a:lnTo>
                  <a:lnTo>
                    <a:pt x="40" y="7"/>
                  </a:lnTo>
                  <a:lnTo>
                    <a:pt x="38" y="7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2" y="7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5" y="8"/>
                  </a:lnTo>
                  <a:lnTo>
                    <a:pt x="22" y="7"/>
                  </a:lnTo>
                  <a:lnTo>
                    <a:pt x="20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7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0A4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4" name="Freeform 1248"/>
            <p:cNvSpPr>
              <a:spLocks/>
            </p:cNvSpPr>
            <p:nvPr/>
          </p:nvSpPr>
          <p:spPr bwMode="auto">
            <a:xfrm>
              <a:off x="3694" y="3651"/>
              <a:ext cx="1329" cy="569"/>
            </a:xfrm>
            <a:custGeom>
              <a:avLst/>
              <a:gdLst>
                <a:gd name="T0" fmla="*/ 306 w 331"/>
                <a:gd name="T1" fmla="*/ 20 h 130"/>
                <a:gd name="T2" fmla="*/ 318 w 331"/>
                <a:gd name="T3" fmla="*/ 27 h 130"/>
                <a:gd name="T4" fmla="*/ 327 w 331"/>
                <a:gd name="T5" fmla="*/ 33 h 130"/>
                <a:gd name="T6" fmla="*/ 331 w 331"/>
                <a:gd name="T7" fmla="*/ 41 h 130"/>
                <a:gd name="T8" fmla="*/ 330 w 331"/>
                <a:gd name="T9" fmla="*/ 49 h 130"/>
                <a:gd name="T10" fmla="*/ 321 w 331"/>
                <a:gd name="T11" fmla="*/ 58 h 130"/>
                <a:gd name="T12" fmla="*/ 305 w 331"/>
                <a:gd name="T13" fmla="*/ 68 h 130"/>
                <a:gd name="T14" fmla="*/ 278 w 331"/>
                <a:gd name="T15" fmla="*/ 81 h 130"/>
                <a:gd name="T16" fmla="*/ 241 w 331"/>
                <a:gd name="T17" fmla="*/ 94 h 130"/>
                <a:gd name="T18" fmla="*/ 203 w 331"/>
                <a:gd name="T19" fmla="*/ 106 h 130"/>
                <a:gd name="T20" fmla="*/ 165 w 331"/>
                <a:gd name="T21" fmla="*/ 116 h 130"/>
                <a:gd name="T22" fmla="*/ 128 w 331"/>
                <a:gd name="T23" fmla="*/ 123 h 130"/>
                <a:gd name="T24" fmla="*/ 94 w 331"/>
                <a:gd name="T25" fmla="*/ 128 h 130"/>
                <a:gd name="T26" fmla="*/ 64 w 331"/>
                <a:gd name="T27" fmla="*/ 130 h 130"/>
                <a:gd name="T28" fmla="*/ 39 w 331"/>
                <a:gd name="T29" fmla="*/ 130 h 130"/>
                <a:gd name="T30" fmla="*/ 19 w 331"/>
                <a:gd name="T31" fmla="*/ 126 h 130"/>
                <a:gd name="T32" fmla="*/ 5 w 331"/>
                <a:gd name="T33" fmla="*/ 120 h 130"/>
                <a:gd name="T34" fmla="*/ 0 w 331"/>
                <a:gd name="T35" fmla="*/ 111 h 130"/>
                <a:gd name="T36" fmla="*/ 2 w 331"/>
                <a:gd name="T37" fmla="*/ 100 h 130"/>
                <a:gd name="T38" fmla="*/ 12 w 331"/>
                <a:gd name="T39" fmla="*/ 88 h 130"/>
                <a:gd name="T40" fmla="*/ 28 w 331"/>
                <a:gd name="T41" fmla="*/ 74 h 130"/>
                <a:gd name="T42" fmla="*/ 50 w 331"/>
                <a:gd name="T43" fmla="*/ 60 h 130"/>
                <a:gd name="T44" fmla="*/ 78 w 331"/>
                <a:gd name="T45" fmla="*/ 45 h 130"/>
                <a:gd name="T46" fmla="*/ 111 w 331"/>
                <a:gd name="T47" fmla="*/ 31 h 130"/>
                <a:gd name="T48" fmla="*/ 148 w 331"/>
                <a:gd name="T49" fmla="*/ 17 h 130"/>
                <a:gd name="T50" fmla="*/ 180 w 331"/>
                <a:gd name="T51" fmla="*/ 8 h 130"/>
                <a:gd name="T52" fmla="*/ 207 w 331"/>
                <a:gd name="T53" fmla="*/ 2 h 130"/>
                <a:gd name="T54" fmla="*/ 229 w 331"/>
                <a:gd name="T55" fmla="*/ 0 h 130"/>
                <a:gd name="T56" fmla="*/ 248 w 331"/>
                <a:gd name="T57" fmla="*/ 0 h 130"/>
                <a:gd name="T58" fmla="*/ 264 w 331"/>
                <a:gd name="T59" fmla="*/ 3 h 130"/>
                <a:gd name="T60" fmla="*/ 279 w 331"/>
                <a:gd name="T61" fmla="*/ 8 h 130"/>
                <a:gd name="T62" fmla="*/ 293 w 331"/>
                <a:gd name="T63" fmla="*/ 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1" h="130">
                  <a:moveTo>
                    <a:pt x="299" y="17"/>
                  </a:moveTo>
                  <a:lnTo>
                    <a:pt x="306" y="20"/>
                  </a:lnTo>
                  <a:lnTo>
                    <a:pt x="312" y="24"/>
                  </a:lnTo>
                  <a:lnTo>
                    <a:pt x="318" y="27"/>
                  </a:lnTo>
                  <a:lnTo>
                    <a:pt x="323" y="30"/>
                  </a:lnTo>
                  <a:lnTo>
                    <a:pt x="327" y="33"/>
                  </a:lnTo>
                  <a:lnTo>
                    <a:pt x="329" y="37"/>
                  </a:lnTo>
                  <a:lnTo>
                    <a:pt x="331" y="41"/>
                  </a:lnTo>
                  <a:lnTo>
                    <a:pt x="331" y="45"/>
                  </a:lnTo>
                  <a:lnTo>
                    <a:pt x="330" y="49"/>
                  </a:lnTo>
                  <a:lnTo>
                    <a:pt x="327" y="53"/>
                  </a:lnTo>
                  <a:lnTo>
                    <a:pt x="321" y="58"/>
                  </a:lnTo>
                  <a:lnTo>
                    <a:pt x="314" y="63"/>
                  </a:lnTo>
                  <a:lnTo>
                    <a:pt x="305" y="68"/>
                  </a:lnTo>
                  <a:lnTo>
                    <a:pt x="293" y="74"/>
                  </a:lnTo>
                  <a:lnTo>
                    <a:pt x="278" y="81"/>
                  </a:lnTo>
                  <a:lnTo>
                    <a:pt x="260" y="87"/>
                  </a:lnTo>
                  <a:lnTo>
                    <a:pt x="241" y="94"/>
                  </a:lnTo>
                  <a:lnTo>
                    <a:pt x="222" y="100"/>
                  </a:lnTo>
                  <a:lnTo>
                    <a:pt x="203" y="106"/>
                  </a:lnTo>
                  <a:lnTo>
                    <a:pt x="184" y="111"/>
                  </a:lnTo>
                  <a:lnTo>
                    <a:pt x="165" y="116"/>
                  </a:lnTo>
                  <a:lnTo>
                    <a:pt x="146" y="120"/>
                  </a:lnTo>
                  <a:lnTo>
                    <a:pt x="128" y="123"/>
                  </a:lnTo>
                  <a:lnTo>
                    <a:pt x="111" y="126"/>
                  </a:lnTo>
                  <a:lnTo>
                    <a:pt x="94" y="128"/>
                  </a:lnTo>
                  <a:lnTo>
                    <a:pt x="79" y="129"/>
                  </a:lnTo>
                  <a:lnTo>
                    <a:pt x="64" y="130"/>
                  </a:lnTo>
                  <a:lnTo>
                    <a:pt x="51" y="130"/>
                  </a:lnTo>
                  <a:lnTo>
                    <a:pt x="39" y="130"/>
                  </a:lnTo>
                  <a:lnTo>
                    <a:pt x="28" y="128"/>
                  </a:lnTo>
                  <a:lnTo>
                    <a:pt x="19" y="126"/>
                  </a:lnTo>
                  <a:lnTo>
                    <a:pt x="11" y="124"/>
                  </a:lnTo>
                  <a:lnTo>
                    <a:pt x="5" y="120"/>
                  </a:lnTo>
                  <a:lnTo>
                    <a:pt x="2" y="116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2" y="100"/>
                  </a:lnTo>
                  <a:lnTo>
                    <a:pt x="6" y="94"/>
                  </a:lnTo>
                  <a:lnTo>
                    <a:pt x="12" y="88"/>
                  </a:lnTo>
                  <a:lnTo>
                    <a:pt x="19" y="81"/>
                  </a:lnTo>
                  <a:lnTo>
                    <a:pt x="28" y="74"/>
                  </a:lnTo>
                  <a:lnTo>
                    <a:pt x="38" y="67"/>
                  </a:lnTo>
                  <a:lnTo>
                    <a:pt x="50" y="60"/>
                  </a:lnTo>
                  <a:lnTo>
                    <a:pt x="63" y="53"/>
                  </a:lnTo>
                  <a:lnTo>
                    <a:pt x="78" y="45"/>
                  </a:lnTo>
                  <a:lnTo>
                    <a:pt x="94" y="38"/>
                  </a:lnTo>
                  <a:lnTo>
                    <a:pt x="111" y="31"/>
                  </a:lnTo>
                  <a:lnTo>
                    <a:pt x="130" y="24"/>
                  </a:lnTo>
                  <a:lnTo>
                    <a:pt x="148" y="17"/>
                  </a:lnTo>
                  <a:lnTo>
                    <a:pt x="165" y="12"/>
                  </a:lnTo>
                  <a:lnTo>
                    <a:pt x="180" y="8"/>
                  </a:lnTo>
                  <a:lnTo>
                    <a:pt x="194" y="5"/>
                  </a:lnTo>
                  <a:lnTo>
                    <a:pt x="207" y="2"/>
                  </a:lnTo>
                  <a:lnTo>
                    <a:pt x="219" y="1"/>
                  </a:lnTo>
                  <a:lnTo>
                    <a:pt x="229" y="0"/>
                  </a:lnTo>
                  <a:lnTo>
                    <a:pt x="239" y="0"/>
                  </a:lnTo>
                  <a:lnTo>
                    <a:pt x="248" y="0"/>
                  </a:lnTo>
                  <a:lnTo>
                    <a:pt x="257" y="2"/>
                  </a:lnTo>
                  <a:lnTo>
                    <a:pt x="264" y="3"/>
                  </a:lnTo>
                  <a:lnTo>
                    <a:pt x="272" y="6"/>
                  </a:lnTo>
                  <a:lnTo>
                    <a:pt x="279" y="8"/>
                  </a:lnTo>
                  <a:lnTo>
                    <a:pt x="286" y="11"/>
                  </a:lnTo>
                  <a:lnTo>
                    <a:pt x="293" y="14"/>
                  </a:lnTo>
                  <a:lnTo>
                    <a:pt x="299" y="17"/>
                  </a:lnTo>
                  <a:close/>
                </a:path>
              </a:pathLst>
            </a:custGeom>
            <a:solidFill>
              <a:srgbClr val="40246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5" name="Freeform 1249"/>
            <p:cNvSpPr>
              <a:spLocks/>
            </p:cNvSpPr>
            <p:nvPr/>
          </p:nvSpPr>
          <p:spPr bwMode="auto">
            <a:xfrm>
              <a:off x="3682" y="3629"/>
              <a:ext cx="1353" cy="578"/>
            </a:xfrm>
            <a:custGeom>
              <a:avLst/>
              <a:gdLst>
                <a:gd name="T0" fmla="*/ 311 w 337"/>
                <a:gd name="T1" fmla="*/ 20 h 132"/>
                <a:gd name="T2" fmla="*/ 323 w 337"/>
                <a:gd name="T3" fmla="*/ 27 h 132"/>
                <a:gd name="T4" fmla="*/ 332 w 337"/>
                <a:gd name="T5" fmla="*/ 34 h 132"/>
                <a:gd name="T6" fmla="*/ 337 w 337"/>
                <a:gd name="T7" fmla="*/ 41 h 132"/>
                <a:gd name="T8" fmla="*/ 335 w 337"/>
                <a:gd name="T9" fmla="*/ 49 h 132"/>
                <a:gd name="T10" fmla="*/ 327 w 337"/>
                <a:gd name="T11" fmla="*/ 59 h 132"/>
                <a:gd name="T12" fmla="*/ 310 w 337"/>
                <a:gd name="T13" fmla="*/ 69 h 132"/>
                <a:gd name="T14" fmla="*/ 283 w 337"/>
                <a:gd name="T15" fmla="*/ 82 h 132"/>
                <a:gd name="T16" fmla="*/ 245 w 337"/>
                <a:gd name="T17" fmla="*/ 95 h 132"/>
                <a:gd name="T18" fmla="*/ 206 w 337"/>
                <a:gd name="T19" fmla="*/ 107 h 132"/>
                <a:gd name="T20" fmla="*/ 168 w 337"/>
                <a:gd name="T21" fmla="*/ 117 h 132"/>
                <a:gd name="T22" fmla="*/ 131 w 337"/>
                <a:gd name="T23" fmla="*/ 125 h 132"/>
                <a:gd name="T24" fmla="*/ 96 w 337"/>
                <a:gd name="T25" fmla="*/ 130 h 132"/>
                <a:gd name="T26" fmla="*/ 66 w 337"/>
                <a:gd name="T27" fmla="*/ 132 h 132"/>
                <a:gd name="T28" fmla="*/ 40 w 337"/>
                <a:gd name="T29" fmla="*/ 132 h 132"/>
                <a:gd name="T30" fmla="*/ 19 w 337"/>
                <a:gd name="T31" fmla="*/ 128 h 132"/>
                <a:gd name="T32" fmla="*/ 6 w 337"/>
                <a:gd name="T33" fmla="*/ 122 h 132"/>
                <a:gd name="T34" fmla="*/ 0 w 337"/>
                <a:gd name="T35" fmla="*/ 112 h 132"/>
                <a:gd name="T36" fmla="*/ 2 w 337"/>
                <a:gd name="T37" fmla="*/ 101 h 132"/>
                <a:gd name="T38" fmla="*/ 12 w 337"/>
                <a:gd name="T39" fmla="*/ 89 h 132"/>
                <a:gd name="T40" fmla="*/ 28 w 337"/>
                <a:gd name="T41" fmla="*/ 75 h 132"/>
                <a:gd name="T42" fmla="*/ 51 w 337"/>
                <a:gd name="T43" fmla="*/ 61 h 132"/>
                <a:gd name="T44" fmla="*/ 80 w 337"/>
                <a:gd name="T45" fmla="*/ 46 h 132"/>
                <a:gd name="T46" fmla="*/ 114 w 337"/>
                <a:gd name="T47" fmla="*/ 31 h 132"/>
                <a:gd name="T48" fmla="*/ 151 w 337"/>
                <a:gd name="T49" fmla="*/ 18 h 132"/>
                <a:gd name="T50" fmla="*/ 183 w 337"/>
                <a:gd name="T51" fmla="*/ 8 h 132"/>
                <a:gd name="T52" fmla="*/ 210 w 337"/>
                <a:gd name="T53" fmla="*/ 2 h 132"/>
                <a:gd name="T54" fmla="*/ 233 w 337"/>
                <a:gd name="T55" fmla="*/ 0 h 132"/>
                <a:gd name="T56" fmla="*/ 252 w 337"/>
                <a:gd name="T57" fmla="*/ 0 h 132"/>
                <a:gd name="T58" fmla="*/ 269 w 337"/>
                <a:gd name="T59" fmla="*/ 3 h 132"/>
                <a:gd name="T60" fmla="*/ 284 w 337"/>
                <a:gd name="T61" fmla="*/ 8 h 132"/>
                <a:gd name="T62" fmla="*/ 298 w 337"/>
                <a:gd name="T63" fmla="*/ 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132">
                  <a:moveTo>
                    <a:pt x="305" y="17"/>
                  </a:moveTo>
                  <a:lnTo>
                    <a:pt x="311" y="20"/>
                  </a:lnTo>
                  <a:lnTo>
                    <a:pt x="317" y="24"/>
                  </a:lnTo>
                  <a:lnTo>
                    <a:pt x="323" y="27"/>
                  </a:lnTo>
                  <a:lnTo>
                    <a:pt x="328" y="30"/>
                  </a:lnTo>
                  <a:lnTo>
                    <a:pt x="332" y="34"/>
                  </a:lnTo>
                  <a:lnTo>
                    <a:pt x="335" y="37"/>
                  </a:lnTo>
                  <a:lnTo>
                    <a:pt x="337" y="41"/>
                  </a:lnTo>
                  <a:lnTo>
                    <a:pt x="337" y="45"/>
                  </a:lnTo>
                  <a:lnTo>
                    <a:pt x="335" y="49"/>
                  </a:lnTo>
                  <a:lnTo>
                    <a:pt x="332" y="54"/>
                  </a:lnTo>
                  <a:lnTo>
                    <a:pt x="327" y="59"/>
                  </a:lnTo>
                  <a:lnTo>
                    <a:pt x="320" y="64"/>
                  </a:lnTo>
                  <a:lnTo>
                    <a:pt x="310" y="69"/>
                  </a:lnTo>
                  <a:lnTo>
                    <a:pt x="298" y="75"/>
                  </a:lnTo>
                  <a:lnTo>
                    <a:pt x="283" y="82"/>
                  </a:lnTo>
                  <a:lnTo>
                    <a:pt x="265" y="89"/>
                  </a:lnTo>
                  <a:lnTo>
                    <a:pt x="245" y="95"/>
                  </a:lnTo>
                  <a:lnTo>
                    <a:pt x="226" y="102"/>
                  </a:lnTo>
                  <a:lnTo>
                    <a:pt x="206" y="107"/>
                  </a:lnTo>
                  <a:lnTo>
                    <a:pt x="187" y="113"/>
                  </a:lnTo>
                  <a:lnTo>
                    <a:pt x="168" y="117"/>
                  </a:lnTo>
                  <a:lnTo>
                    <a:pt x="149" y="121"/>
                  </a:lnTo>
                  <a:lnTo>
                    <a:pt x="131" y="125"/>
                  </a:lnTo>
                  <a:lnTo>
                    <a:pt x="113" y="128"/>
                  </a:lnTo>
                  <a:lnTo>
                    <a:pt x="96" y="130"/>
                  </a:lnTo>
                  <a:lnTo>
                    <a:pt x="81" y="131"/>
                  </a:lnTo>
                  <a:lnTo>
                    <a:pt x="66" y="132"/>
                  </a:lnTo>
                  <a:lnTo>
                    <a:pt x="52" y="132"/>
                  </a:lnTo>
                  <a:lnTo>
                    <a:pt x="40" y="132"/>
                  </a:lnTo>
                  <a:lnTo>
                    <a:pt x="29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6" y="122"/>
                  </a:lnTo>
                  <a:lnTo>
                    <a:pt x="2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2" y="101"/>
                  </a:lnTo>
                  <a:lnTo>
                    <a:pt x="6" y="95"/>
                  </a:lnTo>
                  <a:lnTo>
                    <a:pt x="12" y="89"/>
                  </a:lnTo>
                  <a:lnTo>
                    <a:pt x="20" y="82"/>
                  </a:lnTo>
                  <a:lnTo>
                    <a:pt x="28" y="75"/>
                  </a:lnTo>
                  <a:lnTo>
                    <a:pt x="39" y="68"/>
                  </a:lnTo>
                  <a:lnTo>
                    <a:pt x="51" y="61"/>
                  </a:lnTo>
                  <a:lnTo>
                    <a:pt x="65" y="53"/>
                  </a:lnTo>
                  <a:lnTo>
                    <a:pt x="80" y="46"/>
                  </a:lnTo>
                  <a:lnTo>
                    <a:pt x="96" y="39"/>
                  </a:lnTo>
                  <a:lnTo>
                    <a:pt x="114" y="31"/>
                  </a:lnTo>
                  <a:lnTo>
                    <a:pt x="132" y="24"/>
                  </a:lnTo>
                  <a:lnTo>
                    <a:pt x="151" y="18"/>
                  </a:lnTo>
                  <a:lnTo>
                    <a:pt x="168" y="12"/>
                  </a:lnTo>
                  <a:lnTo>
                    <a:pt x="183" y="8"/>
                  </a:lnTo>
                  <a:lnTo>
                    <a:pt x="198" y="4"/>
                  </a:lnTo>
                  <a:lnTo>
                    <a:pt x="210" y="2"/>
                  </a:lnTo>
                  <a:lnTo>
                    <a:pt x="222" y="1"/>
                  </a:lnTo>
                  <a:lnTo>
                    <a:pt x="233" y="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61" y="1"/>
                  </a:lnTo>
                  <a:lnTo>
                    <a:pt x="269" y="3"/>
                  </a:lnTo>
                  <a:lnTo>
                    <a:pt x="277" y="5"/>
                  </a:lnTo>
                  <a:lnTo>
                    <a:pt x="284" y="8"/>
                  </a:lnTo>
                  <a:lnTo>
                    <a:pt x="291" y="11"/>
                  </a:lnTo>
                  <a:lnTo>
                    <a:pt x="298" y="14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40246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6" name="Freeform 1250"/>
            <p:cNvSpPr>
              <a:spLocks/>
            </p:cNvSpPr>
            <p:nvPr/>
          </p:nvSpPr>
          <p:spPr bwMode="auto">
            <a:xfrm>
              <a:off x="3674" y="3607"/>
              <a:ext cx="1373" cy="587"/>
            </a:xfrm>
            <a:custGeom>
              <a:avLst/>
              <a:gdLst>
                <a:gd name="T0" fmla="*/ 315 w 342"/>
                <a:gd name="T1" fmla="*/ 21 h 134"/>
                <a:gd name="T2" fmla="*/ 327 w 342"/>
                <a:gd name="T3" fmla="*/ 27 h 134"/>
                <a:gd name="T4" fmla="*/ 337 w 342"/>
                <a:gd name="T5" fmla="*/ 34 h 134"/>
                <a:gd name="T6" fmla="*/ 341 w 342"/>
                <a:gd name="T7" fmla="*/ 42 h 134"/>
                <a:gd name="T8" fmla="*/ 340 w 342"/>
                <a:gd name="T9" fmla="*/ 50 h 134"/>
                <a:gd name="T10" fmla="*/ 331 w 342"/>
                <a:gd name="T11" fmla="*/ 59 h 134"/>
                <a:gd name="T12" fmla="*/ 314 w 342"/>
                <a:gd name="T13" fmla="*/ 70 h 134"/>
                <a:gd name="T14" fmla="*/ 286 w 342"/>
                <a:gd name="T15" fmla="*/ 83 h 134"/>
                <a:gd name="T16" fmla="*/ 249 w 342"/>
                <a:gd name="T17" fmla="*/ 97 h 134"/>
                <a:gd name="T18" fmla="*/ 209 w 342"/>
                <a:gd name="T19" fmla="*/ 109 h 134"/>
                <a:gd name="T20" fmla="*/ 170 w 342"/>
                <a:gd name="T21" fmla="*/ 119 h 134"/>
                <a:gd name="T22" fmla="*/ 132 w 342"/>
                <a:gd name="T23" fmla="*/ 127 h 134"/>
                <a:gd name="T24" fmla="*/ 97 w 342"/>
                <a:gd name="T25" fmla="*/ 132 h 134"/>
                <a:gd name="T26" fmla="*/ 66 w 342"/>
                <a:gd name="T27" fmla="*/ 134 h 134"/>
                <a:gd name="T28" fmla="*/ 39 w 342"/>
                <a:gd name="T29" fmla="*/ 134 h 134"/>
                <a:gd name="T30" fmla="*/ 19 w 342"/>
                <a:gd name="T31" fmla="*/ 130 h 134"/>
                <a:gd name="T32" fmla="*/ 5 w 342"/>
                <a:gd name="T33" fmla="*/ 123 h 134"/>
                <a:gd name="T34" fmla="*/ 0 w 342"/>
                <a:gd name="T35" fmla="*/ 114 h 134"/>
                <a:gd name="T36" fmla="*/ 2 w 342"/>
                <a:gd name="T37" fmla="*/ 103 h 134"/>
                <a:gd name="T38" fmla="*/ 12 w 342"/>
                <a:gd name="T39" fmla="*/ 90 h 134"/>
                <a:gd name="T40" fmla="*/ 28 w 342"/>
                <a:gd name="T41" fmla="*/ 76 h 134"/>
                <a:gd name="T42" fmla="*/ 51 w 342"/>
                <a:gd name="T43" fmla="*/ 62 h 134"/>
                <a:gd name="T44" fmla="*/ 80 w 342"/>
                <a:gd name="T45" fmla="*/ 47 h 134"/>
                <a:gd name="T46" fmla="*/ 115 w 342"/>
                <a:gd name="T47" fmla="*/ 32 h 134"/>
                <a:gd name="T48" fmla="*/ 152 w 342"/>
                <a:gd name="T49" fmla="*/ 18 h 134"/>
                <a:gd name="T50" fmla="*/ 185 w 342"/>
                <a:gd name="T51" fmla="*/ 8 h 134"/>
                <a:gd name="T52" fmla="*/ 213 w 342"/>
                <a:gd name="T53" fmla="*/ 2 h 134"/>
                <a:gd name="T54" fmla="*/ 236 w 342"/>
                <a:gd name="T55" fmla="*/ 0 h 134"/>
                <a:gd name="T56" fmla="*/ 256 w 342"/>
                <a:gd name="T57" fmla="*/ 0 h 134"/>
                <a:gd name="T58" fmla="*/ 272 w 342"/>
                <a:gd name="T59" fmla="*/ 3 h 134"/>
                <a:gd name="T60" fmla="*/ 288 w 342"/>
                <a:gd name="T61" fmla="*/ 8 h 134"/>
                <a:gd name="T62" fmla="*/ 302 w 342"/>
                <a:gd name="T63" fmla="*/ 1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34">
                  <a:moveTo>
                    <a:pt x="309" y="18"/>
                  </a:moveTo>
                  <a:lnTo>
                    <a:pt x="315" y="21"/>
                  </a:lnTo>
                  <a:lnTo>
                    <a:pt x="322" y="24"/>
                  </a:lnTo>
                  <a:lnTo>
                    <a:pt x="327" y="27"/>
                  </a:lnTo>
                  <a:lnTo>
                    <a:pt x="333" y="31"/>
                  </a:lnTo>
                  <a:lnTo>
                    <a:pt x="337" y="34"/>
                  </a:lnTo>
                  <a:lnTo>
                    <a:pt x="340" y="38"/>
                  </a:lnTo>
                  <a:lnTo>
                    <a:pt x="341" y="42"/>
                  </a:lnTo>
                  <a:lnTo>
                    <a:pt x="342" y="46"/>
                  </a:lnTo>
                  <a:lnTo>
                    <a:pt x="340" y="50"/>
                  </a:lnTo>
                  <a:lnTo>
                    <a:pt x="337" y="55"/>
                  </a:lnTo>
                  <a:lnTo>
                    <a:pt x="331" y="59"/>
                  </a:lnTo>
                  <a:lnTo>
                    <a:pt x="324" y="65"/>
                  </a:lnTo>
                  <a:lnTo>
                    <a:pt x="314" y="70"/>
                  </a:lnTo>
                  <a:lnTo>
                    <a:pt x="302" y="76"/>
                  </a:lnTo>
                  <a:lnTo>
                    <a:pt x="286" y="83"/>
                  </a:lnTo>
                  <a:lnTo>
                    <a:pt x="268" y="90"/>
                  </a:lnTo>
                  <a:lnTo>
                    <a:pt x="249" y="97"/>
                  </a:lnTo>
                  <a:lnTo>
                    <a:pt x="229" y="103"/>
                  </a:lnTo>
                  <a:lnTo>
                    <a:pt x="209" y="109"/>
                  </a:lnTo>
                  <a:lnTo>
                    <a:pt x="189" y="115"/>
                  </a:lnTo>
                  <a:lnTo>
                    <a:pt x="170" y="119"/>
                  </a:lnTo>
                  <a:lnTo>
                    <a:pt x="151" y="123"/>
                  </a:lnTo>
                  <a:lnTo>
                    <a:pt x="132" y="127"/>
                  </a:lnTo>
                  <a:lnTo>
                    <a:pt x="114" y="130"/>
                  </a:lnTo>
                  <a:lnTo>
                    <a:pt x="97" y="132"/>
                  </a:lnTo>
                  <a:lnTo>
                    <a:pt x="81" y="133"/>
                  </a:lnTo>
                  <a:lnTo>
                    <a:pt x="66" y="134"/>
                  </a:lnTo>
                  <a:lnTo>
                    <a:pt x="52" y="134"/>
                  </a:lnTo>
                  <a:lnTo>
                    <a:pt x="39" y="134"/>
                  </a:lnTo>
                  <a:lnTo>
                    <a:pt x="28" y="132"/>
                  </a:lnTo>
                  <a:lnTo>
                    <a:pt x="19" y="130"/>
                  </a:lnTo>
                  <a:lnTo>
                    <a:pt x="11" y="127"/>
                  </a:lnTo>
                  <a:lnTo>
                    <a:pt x="5" y="123"/>
                  </a:lnTo>
                  <a:lnTo>
                    <a:pt x="1" y="119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2" y="103"/>
                  </a:lnTo>
                  <a:lnTo>
                    <a:pt x="6" y="97"/>
                  </a:lnTo>
                  <a:lnTo>
                    <a:pt x="12" y="90"/>
                  </a:lnTo>
                  <a:lnTo>
                    <a:pt x="19" y="84"/>
                  </a:lnTo>
                  <a:lnTo>
                    <a:pt x="28" y="76"/>
                  </a:lnTo>
                  <a:lnTo>
                    <a:pt x="39" y="69"/>
                  </a:lnTo>
                  <a:lnTo>
                    <a:pt x="51" y="62"/>
                  </a:lnTo>
                  <a:lnTo>
                    <a:pt x="65" y="54"/>
                  </a:lnTo>
                  <a:lnTo>
                    <a:pt x="80" y="47"/>
                  </a:lnTo>
                  <a:lnTo>
                    <a:pt x="97" y="39"/>
                  </a:lnTo>
                  <a:lnTo>
                    <a:pt x="115" y="32"/>
                  </a:lnTo>
                  <a:lnTo>
                    <a:pt x="134" y="24"/>
                  </a:lnTo>
                  <a:lnTo>
                    <a:pt x="152" y="18"/>
                  </a:lnTo>
                  <a:lnTo>
                    <a:pt x="170" y="12"/>
                  </a:lnTo>
                  <a:lnTo>
                    <a:pt x="185" y="8"/>
                  </a:lnTo>
                  <a:lnTo>
                    <a:pt x="200" y="4"/>
                  </a:lnTo>
                  <a:lnTo>
                    <a:pt x="213" y="2"/>
                  </a:lnTo>
                  <a:lnTo>
                    <a:pt x="225" y="0"/>
                  </a:lnTo>
                  <a:lnTo>
                    <a:pt x="236" y="0"/>
                  </a:lnTo>
                  <a:lnTo>
                    <a:pt x="247" y="0"/>
                  </a:lnTo>
                  <a:lnTo>
                    <a:pt x="256" y="0"/>
                  </a:lnTo>
                  <a:lnTo>
                    <a:pt x="264" y="1"/>
                  </a:lnTo>
                  <a:lnTo>
                    <a:pt x="272" y="3"/>
                  </a:lnTo>
                  <a:lnTo>
                    <a:pt x="280" y="6"/>
                  </a:lnTo>
                  <a:lnTo>
                    <a:pt x="288" y="8"/>
                  </a:lnTo>
                  <a:lnTo>
                    <a:pt x="295" y="11"/>
                  </a:lnTo>
                  <a:lnTo>
                    <a:pt x="302" y="14"/>
                  </a:lnTo>
                  <a:lnTo>
                    <a:pt x="309" y="18"/>
                  </a:lnTo>
                  <a:close/>
                </a:path>
              </a:pathLst>
            </a:custGeom>
            <a:solidFill>
              <a:srgbClr val="3D437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7" name="Freeform 1251"/>
            <p:cNvSpPr>
              <a:spLocks/>
            </p:cNvSpPr>
            <p:nvPr/>
          </p:nvSpPr>
          <p:spPr bwMode="auto">
            <a:xfrm>
              <a:off x="3674" y="3577"/>
              <a:ext cx="1361" cy="599"/>
            </a:xfrm>
            <a:custGeom>
              <a:avLst/>
              <a:gdLst>
                <a:gd name="T0" fmla="*/ 315 w 339"/>
                <a:gd name="T1" fmla="*/ 25 h 137"/>
                <a:gd name="T2" fmla="*/ 326 w 339"/>
                <a:gd name="T3" fmla="*/ 31 h 137"/>
                <a:gd name="T4" fmla="*/ 335 w 339"/>
                <a:gd name="T5" fmla="*/ 37 h 137"/>
                <a:gd name="T6" fmla="*/ 339 w 339"/>
                <a:gd name="T7" fmla="*/ 44 h 137"/>
                <a:gd name="T8" fmla="*/ 337 w 339"/>
                <a:gd name="T9" fmla="*/ 51 h 137"/>
                <a:gd name="T10" fmla="*/ 328 w 339"/>
                <a:gd name="T11" fmla="*/ 60 h 137"/>
                <a:gd name="T12" fmla="*/ 311 w 339"/>
                <a:gd name="T13" fmla="*/ 69 h 137"/>
                <a:gd name="T14" fmla="*/ 285 w 339"/>
                <a:gd name="T15" fmla="*/ 81 h 137"/>
                <a:gd name="T16" fmla="*/ 250 w 339"/>
                <a:gd name="T17" fmla="*/ 94 h 137"/>
                <a:gd name="T18" fmla="*/ 212 w 339"/>
                <a:gd name="T19" fmla="*/ 106 h 137"/>
                <a:gd name="T20" fmla="*/ 173 w 339"/>
                <a:gd name="T21" fmla="*/ 117 h 137"/>
                <a:gd name="T22" fmla="*/ 135 w 339"/>
                <a:gd name="T23" fmla="*/ 126 h 137"/>
                <a:gd name="T24" fmla="*/ 100 w 339"/>
                <a:gd name="T25" fmla="*/ 132 h 137"/>
                <a:gd name="T26" fmla="*/ 68 w 339"/>
                <a:gd name="T27" fmla="*/ 136 h 137"/>
                <a:gd name="T28" fmla="*/ 40 w 339"/>
                <a:gd name="T29" fmla="*/ 137 h 137"/>
                <a:gd name="T30" fmla="*/ 19 w 339"/>
                <a:gd name="T31" fmla="*/ 134 h 137"/>
                <a:gd name="T32" fmla="*/ 5 w 339"/>
                <a:gd name="T33" fmla="*/ 127 h 137"/>
                <a:gd name="T34" fmla="*/ 0 w 339"/>
                <a:gd name="T35" fmla="*/ 117 h 137"/>
                <a:gd name="T36" fmla="*/ 2 w 339"/>
                <a:gd name="T37" fmla="*/ 105 h 137"/>
                <a:gd name="T38" fmla="*/ 12 w 339"/>
                <a:gd name="T39" fmla="*/ 92 h 137"/>
                <a:gd name="T40" fmla="*/ 28 w 339"/>
                <a:gd name="T41" fmla="*/ 76 h 137"/>
                <a:gd name="T42" fmla="*/ 51 w 339"/>
                <a:gd name="T43" fmla="*/ 61 h 137"/>
                <a:gd name="T44" fmla="*/ 80 w 339"/>
                <a:gd name="T45" fmla="*/ 45 h 137"/>
                <a:gd name="T46" fmla="*/ 115 w 339"/>
                <a:gd name="T47" fmla="*/ 29 h 137"/>
                <a:gd name="T48" fmla="*/ 152 w 339"/>
                <a:gd name="T49" fmla="*/ 15 h 137"/>
                <a:gd name="T50" fmla="*/ 185 w 339"/>
                <a:gd name="T51" fmla="*/ 6 h 137"/>
                <a:gd name="T52" fmla="*/ 213 w 339"/>
                <a:gd name="T53" fmla="*/ 1 h 137"/>
                <a:gd name="T54" fmla="*/ 236 w 339"/>
                <a:gd name="T55" fmla="*/ 0 h 137"/>
                <a:gd name="T56" fmla="*/ 255 w 339"/>
                <a:gd name="T57" fmla="*/ 2 h 137"/>
                <a:gd name="T58" fmla="*/ 272 w 339"/>
                <a:gd name="T59" fmla="*/ 6 h 137"/>
                <a:gd name="T60" fmla="*/ 287 w 339"/>
                <a:gd name="T61" fmla="*/ 11 h 137"/>
                <a:gd name="T62" fmla="*/ 301 w 339"/>
                <a:gd name="T63" fmla="*/ 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9" h="137">
                  <a:moveTo>
                    <a:pt x="308" y="22"/>
                  </a:moveTo>
                  <a:lnTo>
                    <a:pt x="315" y="25"/>
                  </a:lnTo>
                  <a:lnTo>
                    <a:pt x="321" y="28"/>
                  </a:lnTo>
                  <a:lnTo>
                    <a:pt x="326" y="31"/>
                  </a:lnTo>
                  <a:lnTo>
                    <a:pt x="331" y="34"/>
                  </a:lnTo>
                  <a:lnTo>
                    <a:pt x="335" y="37"/>
                  </a:lnTo>
                  <a:lnTo>
                    <a:pt x="337" y="41"/>
                  </a:lnTo>
                  <a:lnTo>
                    <a:pt x="339" y="44"/>
                  </a:lnTo>
                  <a:lnTo>
                    <a:pt x="339" y="48"/>
                  </a:lnTo>
                  <a:lnTo>
                    <a:pt x="337" y="51"/>
                  </a:lnTo>
                  <a:lnTo>
                    <a:pt x="333" y="55"/>
                  </a:lnTo>
                  <a:lnTo>
                    <a:pt x="328" y="60"/>
                  </a:lnTo>
                  <a:lnTo>
                    <a:pt x="321" y="64"/>
                  </a:lnTo>
                  <a:lnTo>
                    <a:pt x="311" y="69"/>
                  </a:lnTo>
                  <a:lnTo>
                    <a:pt x="299" y="75"/>
                  </a:lnTo>
                  <a:lnTo>
                    <a:pt x="285" y="81"/>
                  </a:lnTo>
                  <a:lnTo>
                    <a:pt x="268" y="88"/>
                  </a:lnTo>
                  <a:lnTo>
                    <a:pt x="250" y="94"/>
                  </a:lnTo>
                  <a:lnTo>
                    <a:pt x="231" y="100"/>
                  </a:lnTo>
                  <a:lnTo>
                    <a:pt x="212" y="106"/>
                  </a:lnTo>
                  <a:lnTo>
                    <a:pt x="192" y="112"/>
                  </a:lnTo>
                  <a:lnTo>
                    <a:pt x="173" y="117"/>
                  </a:lnTo>
                  <a:lnTo>
                    <a:pt x="154" y="122"/>
                  </a:lnTo>
                  <a:lnTo>
                    <a:pt x="135" y="126"/>
                  </a:lnTo>
                  <a:lnTo>
                    <a:pt x="117" y="130"/>
                  </a:lnTo>
                  <a:lnTo>
                    <a:pt x="100" y="132"/>
                  </a:lnTo>
                  <a:lnTo>
                    <a:pt x="83" y="134"/>
                  </a:lnTo>
                  <a:lnTo>
                    <a:pt x="68" y="136"/>
                  </a:lnTo>
                  <a:lnTo>
                    <a:pt x="53" y="137"/>
                  </a:lnTo>
                  <a:lnTo>
                    <a:pt x="40" y="137"/>
                  </a:lnTo>
                  <a:lnTo>
                    <a:pt x="29" y="136"/>
                  </a:lnTo>
                  <a:lnTo>
                    <a:pt x="19" y="134"/>
                  </a:lnTo>
                  <a:lnTo>
                    <a:pt x="11" y="131"/>
                  </a:lnTo>
                  <a:lnTo>
                    <a:pt x="5" y="127"/>
                  </a:lnTo>
                  <a:lnTo>
                    <a:pt x="1" y="123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5"/>
                  </a:lnTo>
                  <a:lnTo>
                    <a:pt x="6" y="99"/>
                  </a:lnTo>
                  <a:lnTo>
                    <a:pt x="12" y="92"/>
                  </a:lnTo>
                  <a:lnTo>
                    <a:pt x="19" y="84"/>
                  </a:lnTo>
                  <a:lnTo>
                    <a:pt x="28" y="76"/>
                  </a:lnTo>
                  <a:lnTo>
                    <a:pt x="39" y="69"/>
                  </a:lnTo>
                  <a:lnTo>
                    <a:pt x="51" y="61"/>
                  </a:lnTo>
                  <a:lnTo>
                    <a:pt x="65" y="53"/>
                  </a:lnTo>
                  <a:lnTo>
                    <a:pt x="80" y="45"/>
                  </a:lnTo>
                  <a:lnTo>
                    <a:pt x="97" y="37"/>
                  </a:lnTo>
                  <a:lnTo>
                    <a:pt x="115" y="29"/>
                  </a:lnTo>
                  <a:lnTo>
                    <a:pt x="134" y="22"/>
                  </a:lnTo>
                  <a:lnTo>
                    <a:pt x="152" y="15"/>
                  </a:lnTo>
                  <a:lnTo>
                    <a:pt x="170" y="10"/>
                  </a:lnTo>
                  <a:lnTo>
                    <a:pt x="185" y="6"/>
                  </a:lnTo>
                  <a:lnTo>
                    <a:pt x="200" y="3"/>
                  </a:lnTo>
                  <a:lnTo>
                    <a:pt x="213" y="1"/>
                  </a:lnTo>
                  <a:lnTo>
                    <a:pt x="225" y="0"/>
                  </a:lnTo>
                  <a:lnTo>
                    <a:pt x="236" y="0"/>
                  </a:lnTo>
                  <a:lnTo>
                    <a:pt x="246" y="1"/>
                  </a:lnTo>
                  <a:lnTo>
                    <a:pt x="255" y="2"/>
                  </a:lnTo>
                  <a:lnTo>
                    <a:pt x="264" y="3"/>
                  </a:lnTo>
                  <a:lnTo>
                    <a:pt x="272" y="6"/>
                  </a:lnTo>
                  <a:lnTo>
                    <a:pt x="280" y="8"/>
                  </a:lnTo>
                  <a:lnTo>
                    <a:pt x="287" y="11"/>
                  </a:lnTo>
                  <a:lnTo>
                    <a:pt x="294" y="15"/>
                  </a:lnTo>
                  <a:lnTo>
                    <a:pt x="301" y="18"/>
                  </a:lnTo>
                  <a:lnTo>
                    <a:pt x="308" y="22"/>
                  </a:lnTo>
                  <a:close/>
                </a:path>
              </a:pathLst>
            </a:custGeom>
            <a:solidFill>
              <a:srgbClr val="3F468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8" name="Freeform 1252"/>
            <p:cNvSpPr>
              <a:spLocks/>
            </p:cNvSpPr>
            <p:nvPr/>
          </p:nvSpPr>
          <p:spPr bwMode="auto">
            <a:xfrm>
              <a:off x="3674" y="3555"/>
              <a:ext cx="1353" cy="608"/>
            </a:xfrm>
            <a:custGeom>
              <a:avLst/>
              <a:gdLst>
                <a:gd name="T0" fmla="*/ 314 w 337"/>
                <a:gd name="T1" fmla="*/ 27 h 139"/>
                <a:gd name="T2" fmla="*/ 325 w 337"/>
                <a:gd name="T3" fmla="*/ 33 h 139"/>
                <a:gd name="T4" fmla="*/ 333 w 337"/>
                <a:gd name="T5" fmla="*/ 39 h 139"/>
                <a:gd name="T6" fmla="*/ 337 w 337"/>
                <a:gd name="T7" fmla="*/ 45 h 139"/>
                <a:gd name="T8" fmla="*/ 334 w 337"/>
                <a:gd name="T9" fmla="*/ 52 h 139"/>
                <a:gd name="T10" fmla="*/ 326 w 337"/>
                <a:gd name="T11" fmla="*/ 60 h 139"/>
                <a:gd name="T12" fmla="*/ 309 w 337"/>
                <a:gd name="T13" fmla="*/ 69 h 139"/>
                <a:gd name="T14" fmla="*/ 284 w 337"/>
                <a:gd name="T15" fmla="*/ 79 h 139"/>
                <a:gd name="T16" fmla="*/ 251 w 337"/>
                <a:gd name="T17" fmla="*/ 92 h 139"/>
                <a:gd name="T18" fmla="*/ 213 w 337"/>
                <a:gd name="T19" fmla="*/ 104 h 139"/>
                <a:gd name="T20" fmla="*/ 175 w 337"/>
                <a:gd name="T21" fmla="*/ 115 h 139"/>
                <a:gd name="T22" fmla="*/ 137 w 337"/>
                <a:gd name="T23" fmla="*/ 125 h 139"/>
                <a:gd name="T24" fmla="*/ 101 w 337"/>
                <a:gd name="T25" fmla="*/ 132 h 139"/>
                <a:gd name="T26" fmla="*/ 69 w 337"/>
                <a:gd name="T27" fmla="*/ 137 h 139"/>
                <a:gd name="T28" fmla="*/ 41 w 337"/>
                <a:gd name="T29" fmla="*/ 139 h 139"/>
                <a:gd name="T30" fmla="*/ 19 w 337"/>
                <a:gd name="T31" fmla="*/ 136 h 139"/>
                <a:gd name="T32" fmla="*/ 5 w 337"/>
                <a:gd name="T33" fmla="*/ 130 h 139"/>
                <a:gd name="T34" fmla="*/ 0 w 337"/>
                <a:gd name="T35" fmla="*/ 120 h 139"/>
                <a:gd name="T36" fmla="*/ 2 w 337"/>
                <a:gd name="T37" fmla="*/ 107 h 139"/>
                <a:gd name="T38" fmla="*/ 12 w 337"/>
                <a:gd name="T39" fmla="*/ 92 h 139"/>
                <a:gd name="T40" fmla="*/ 28 w 337"/>
                <a:gd name="T41" fmla="*/ 76 h 139"/>
                <a:gd name="T42" fmla="*/ 51 w 337"/>
                <a:gd name="T43" fmla="*/ 60 h 139"/>
                <a:gd name="T44" fmla="*/ 80 w 337"/>
                <a:gd name="T45" fmla="*/ 43 h 139"/>
                <a:gd name="T46" fmla="*/ 115 w 337"/>
                <a:gd name="T47" fmla="*/ 27 h 139"/>
                <a:gd name="T48" fmla="*/ 152 w 337"/>
                <a:gd name="T49" fmla="*/ 13 h 139"/>
                <a:gd name="T50" fmla="*/ 185 w 337"/>
                <a:gd name="T51" fmla="*/ 4 h 139"/>
                <a:gd name="T52" fmla="*/ 213 w 337"/>
                <a:gd name="T53" fmla="*/ 0 h 139"/>
                <a:gd name="T54" fmla="*/ 236 w 337"/>
                <a:gd name="T55" fmla="*/ 0 h 139"/>
                <a:gd name="T56" fmla="*/ 255 w 337"/>
                <a:gd name="T57" fmla="*/ 2 h 139"/>
                <a:gd name="T58" fmla="*/ 272 w 337"/>
                <a:gd name="T59" fmla="*/ 7 h 139"/>
                <a:gd name="T60" fmla="*/ 287 w 337"/>
                <a:gd name="T61" fmla="*/ 14 h 139"/>
                <a:gd name="T62" fmla="*/ 301 w 337"/>
                <a:gd name="T63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139">
                  <a:moveTo>
                    <a:pt x="308" y="24"/>
                  </a:moveTo>
                  <a:lnTo>
                    <a:pt x="314" y="27"/>
                  </a:lnTo>
                  <a:lnTo>
                    <a:pt x="320" y="30"/>
                  </a:lnTo>
                  <a:lnTo>
                    <a:pt x="325" y="33"/>
                  </a:lnTo>
                  <a:lnTo>
                    <a:pt x="330" y="36"/>
                  </a:lnTo>
                  <a:lnTo>
                    <a:pt x="333" y="39"/>
                  </a:lnTo>
                  <a:lnTo>
                    <a:pt x="336" y="42"/>
                  </a:lnTo>
                  <a:lnTo>
                    <a:pt x="337" y="45"/>
                  </a:lnTo>
                  <a:lnTo>
                    <a:pt x="336" y="49"/>
                  </a:lnTo>
                  <a:lnTo>
                    <a:pt x="334" y="52"/>
                  </a:lnTo>
                  <a:lnTo>
                    <a:pt x="331" y="56"/>
                  </a:lnTo>
                  <a:lnTo>
                    <a:pt x="326" y="60"/>
                  </a:lnTo>
                  <a:lnTo>
                    <a:pt x="318" y="64"/>
                  </a:lnTo>
                  <a:lnTo>
                    <a:pt x="309" y="69"/>
                  </a:lnTo>
                  <a:lnTo>
                    <a:pt x="298" y="74"/>
                  </a:lnTo>
                  <a:lnTo>
                    <a:pt x="284" y="79"/>
                  </a:lnTo>
                  <a:lnTo>
                    <a:pt x="268" y="86"/>
                  </a:lnTo>
                  <a:lnTo>
                    <a:pt x="251" y="92"/>
                  </a:lnTo>
                  <a:lnTo>
                    <a:pt x="232" y="98"/>
                  </a:lnTo>
                  <a:lnTo>
                    <a:pt x="213" y="104"/>
                  </a:lnTo>
                  <a:lnTo>
                    <a:pt x="194" y="110"/>
                  </a:lnTo>
                  <a:lnTo>
                    <a:pt x="175" y="115"/>
                  </a:lnTo>
                  <a:lnTo>
                    <a:pt x="156" y="121"/>
                  </a:lnTo>
                  <a:lnTo>
                    <a:pt x="137" y="125"/>
                  </a:lnTo>
                  <a:lnTo>
                    <a:pt x="119" y="129"/>
                  </a:lnTo>
                  <a:lnTo>
                    <a:pt x="101" y="132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4" y="138"/>
                  </a:lnTo>
                  <a:lnTo>
                    <a:pt x="41" y="139"/>
                  </a:lnTo>
                  <a:lnTo>
                    <a:pt x="29" y="138"/>
                  </a:lnTo>
                  <a:lnTo>
                    <a:pt x="19" y="136"/>
                  </a:lnTo>
                  <a:lnTo>
                    <a:pt x="11" y="134"/>
                  </a:lnTo>
                  <a:lnTo>
                    <a:pt x="5" y="130"/>
                  </a:lnTo>
                  <a:lnTo>
                    <a:pt x="1" y="125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2" y="107"/>
                  </a:lnTo>
                  <a:lnTo>
                    <a:pt x="6" y="100"/>
                  </a:lnTo>
                  <a:lnTo>
                    <a:pt x="12" y="92"/>
                  </a:lnTo>
                  <a:lnTo>
                    <a:pt x="19" y="84"/>
                  </a:lnTo>
                  <a:lnTo>
                    <a:pt x="28" y="76"/>
                  </a:lnTo>
                  <a:lnTo>
                    <a:pt x="39" y="68"/>
                  </a:lnTo>
                  <a:lnTo>
                    <a:pt x="51" y="60"/>
                  </a:lnTo>
                  <a:lnTo>
                    <a:pt x="65" y="52"/>
                  </a:lnTo>
                  <a:lnTo>
                    <a:pt x="80" y="43"/>
                  </a:lnTo>
                  <a:lnTo>
                    <a:pt x="97" y="35"/>
                  </a:lnTo>
                  <a:lnTo>
                    <a:pt x="115" y="27"/>
                  </a:lnTo>
                  <a:lnTo>
                    <a:pt x="134" y="20"/>
                  </a:lnTo>
                  <a:lnTo>
                    <a:pt x="152" y="13"/>
                  </a:lnTo>
                  <a:lnTo>
                    <a:pt x="170" y="8"/>
                  </a:lnTo>
                  <a:lnTo>
                    <a:pt x="185" y="4"/>
                  </a:lnTo>
                  <a:lnTo>
                    <a:pt x="200" y="2"/>
                  </a:lnTo>
                  <a:lnTo>
                    <a:pt x="213" y="0"/>
                  </a:lnTo>
                  <a:lnTo>
                    <a:pt x="225" y="0"/>
                  </a:lnTo>
                  <a:lnTo>
                    <a:pt x="236" y="0"/>
                  </a:lnTo>
                  <a:lnTo>
                    <a:pt x="246" y="1"/>
                  </a:lnTo>
                  <a:lnTo>
                    <a:pt x="255" y="2"/>
                  </a:lnTo>
                  <a:lnTo>
                    <a:pt x="264" y="5"/>
                  </a:lnTo>
                  <a:lnTo>
                    <a:pt x="272" y="7"/>
                  </a:lnTo>
                  <a:lnTo>
                    <a:pt x="279" y="11"/>
                  </a:lnTo>
                  <a:lnTo>
                    <a:pt x="287" y="14"/>
                  </a:lnTo>
                  <a:lnTo>
                    <a:pt x="294" y="17"/>
                  </a:lnTo>
                  <a:lnTo>
                    <a:pt x="301" y="21"/>
                  </a:lnTo>
                  <a:lnTo>
                    <a:pt x="308" y="24"/>
                  </a:lnTo>
                  <a:close/>
                </a:path>
              </a:pathLst>
            </a:custGeom>
            <a:solidFill>
              <a:srgbClr val="434D8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9" name="Freeform 1253"/>
            <p:cNvSpPr>
              <a:spLocks/>
            </p:cNvSpPr>
            <p:nvPr/>
          </p:nvSpPr>
          <p:spPr bwMode="auto">
            <a:xfrm>
              <a:off x="3674" y="3533"/>
              <a:ext cx="1345" cy="617"/>
            </a:xfrm>
            <a:custGeom>
              <a:avLst/>
              <a:gdLst>
                <a:gd name="T0" fmla="*/ 314 w 335"/>
                <a:gd name="T1" fmla="*/ 31 h 141"/>
                <a:gd name="T2" fmla="*/ 325 w 335"/>
                <a:gd name="T3" fmla="*/ 36 h 141"/>
                <a:gd name="T4" fmla="*/ 332 w 335"/>
                <a:gd name="T5" fmla="*/ 42 h 141"/>
                <a:gd name="T6" fmla="*/ 335 w 335"/>
                <a:gd name="T7" fmla="*/ 47 h 141"/>
                <a:gd name="T8" fmla="*/ 333 w 335"/>
                <a:gd name="T9" fmla="*/ 53 h 141"/>
                <a:gd name="T10" fmla="*/ 324 w 335"/>
                <a:gd name="T11" fmla="*/ 60 h 141"/>
                <a:gd name="T12" fmla="*/ 308 w 335"/>
                <a:gd name="T13" fmla="*/ 69 h 141"/>
                <a:gd name="T14" fmla="*/ 284 w 335"/>
                <a:gd name="T15" fmla="*/ 79 h 141"/>
                <a:gd name="T16" fmla="*/ 251 w 335"/>
                <a:gd name="T17" fmla="*/ 91 h 141"/>
                <a:gd name="T18" fmla="*/ 215 w 335"/>
                <a:gd name="T19" fmla="*/ 103 h 141"/>
                <a:gd name="T20" fmla="*/ 177 w 335"/>
                <a:gd name="T21" fmla="*/ 115 h 141"/>
                <a:gd name="T22" fmla="*/ 139 w 335"/>
                <a:gd name="T23" fmla="*/ 126 h 141"/>
                <a:gd name="T24" fmla="*/ 103 w 335"/>
                <a:gd name="T25" fmla="*/ 134 h 141"/>
                <a:gd name="T26" fmla="*/ 69 w 335"/>
                <a:gd name="T27" fmla="*/ 139 h 141"/>
                <a:gd name="T28" fmla="*/ 41 w 335"/>
                <a:gd name="T29" fmla="*/ 141 h 141"/>
                <a:gd name="T30" fmla="*/ 19 w 335"/>
                <a:gd name="T31" fmla="*/ 139 h 141"/>
                <a:gd name="T32" fmla="*/ 5 w 335"/>
                <a:gd name="T33" fmla="*/ 133 h 141"/>
                <a:gd name="T34" fmla="*/ 0 w 335"/>
                <a:gd name="T35" fmla="*/ 122 h 141"/>
                <a:gd name="T36" fmla="*/ 2 w 335"/>
                <a:gd name="T37" fmla="*/ 109 h 141"/>
                <a:gd name="T38" fmla="*/ 12 w 335"/>
                <a:gd name="T39" fmla="*/ 94 h 141"/>
                <a:gd name="T40" fmla="*/ 28 w 335"/>
                <a:gd name="T41" fmla="*/ 77 h 141"/>
                <a:gd name="T42" fmla="*/ 51 w 335"/>
                <a:gd name="T43" fmla="*/ 60 h 141"/>
                <a:gd name="T44" fmla="*/ 80 w 335"/>
                <a:gd name="T45" fmla="*/ 43 h 141"/>
                <a:gd name="T46" fmla="*/ 115 w 335"/>
                <a:gd name="T47" fmla="*/ 27 h 141"/>
                <a:gd name="T48" fmla="*/ 152 w 335"/>
                <a:gd name="T49" fmla="*/ 13 h 141"/>
                <a:gd name="T50" fmla="*/ 185 w 335"/>
                <a:gd name="T51" fmla="*/ 4 h 141"/>
                <a:gd name="T52" fmla="*/ 213 w 335"/>
                <a:gd name="T53" fmla="*/ 0 h 141"/>
                <a:gd name="T54" fmla="*/ 236 w 335"/>
                <a:gd name="T55" fmla="*/ 1 h 141"/>
                <a:gd name="T56" fmla="*/ 255 w 335"/>
                <a:gd name="T57" fmla="*/ 4 h 141"/>
                <a:gd name="T58" fmla="*/ 271 w 335"/>
                <a:gd name="T59" fmla="*/ 10 h 141"/>
                <a:gd name="T60" fmla="*/ 286 w 335"/>
                <a:gd name="T61" fmla="*/ 17 h 141"/>
                <a:gd name="T62" fmla="*/ 300 w 335"/>
                <a:gd name="T6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141">
                  <a:moveTo>
                    <a:pt x="307" y="27"/>
                  </a:moveTo>
                  <a:lnTo>
                    <a:pt x="314" y="31"/>
                  </a:lnTo>
                  <a:lnTo>
                    <a:pt x="320" y="34"/>
                  </a:lnTo>
                  <a:lnTo>
                    <a:pt x="325" y="36"/>
                  </a:lnTo>
                  <a:lnTo>
                    <a:pt x="329" y="39"/>
                  </a:lnTo>
                  <a:lnTo>
                    <a:pt x="332" y="42"/>
                  </a:lnTo>
                  <a:lnTo>
                    <a:pt x="334" y="45"/>
                  </a:lnTo>
                  <a:lnTo>
                    <a:pt x="335" y="47"/>
                  </a:lnTo>
                  <a:lnTo>
                    <a:pt x="335" y="51"/>
                  </a:lnTo>
                  <a:lnTo>
                    <a:pt x="333" y="53"/>
                  </a:lnTo>
                  <a:lnTo>
                    <a:pt x="329" y="57"/>
                  </a:lnTo>
                  <a:lnTo>
                    <a:pt x="324" y="60"/>
                  </a:lnTo>
                  <a:lnTo>
                    <a:pt x="317" y="65"/>
                  </a:lnTo>
                  <a:lnTo>
                    <a:pt x="308" y="69"/>
                  </a:lnTo>
                  <a:lnTo>
                    <a:pt x="297" y="74"/>
                  </a:lnTo>
                  <a:lnTo>
                    <a:pt x="284" y="79"/>
                  </a:lnTo>
                  <a:lnTo>
                    <a:pt x="268" y="85"/>
                  </a:lnTo>
                  <a:lnTo>
                    <a:pt x="251" y="91"/>
                  </a:lnTo>
                  <a:lnTo>
                    <a:pt x="234" y="97"/>
                  </a:lnTo>
                  <a:lnTo>
                    <a:pt x="215" y="103"/>
                  </a:lnTo>
                  <a:lnTo>
                    <a:pt x="196" y="109"/>
                  </a:lnTo>
                  <a:lnTo>
                    <a:pt x="177" y="115"/>
                  </a:lnTo>
                  <a:lnTo>
                    <a:pt x="158" y="121"/>
                  </a:lnTo>
                  <a:lnTo>
                    <a:pt x="139" y="126"/>
                  </a:lnTo>
                  <a:lnTo>
                    <a:pt x="121" y="130"/>
                  </a:lnTo>
                  <a:lnTo>
                    <a:pt x="103" y="134"/>
                  </a:lnTo>
                  <a:lnTo>
                    <a:pt x="85" y="137"/>
                  </a:lnTo>
                  <a:lnTo>
                    <a:pt x="69" y="139"/>
                  </a:lnTo>
                  <a:lnTo>
                    <a:pt x="55" y="141"/>
                  </a:lnTo>
                  <a:lnTo>
                    <a:pt x="41" y="141"/>
                  </a:lnTo>
                  <a:lnTo>
                    <a:pt x="29" y="141"/>
                  </a:lnTo>
                  <a:lnTo>
                    <a:pt x="19" y="139"/>
                  </a:lnTo>
                  <a:lnTo>
                    <a:pt x="11" y="137"/>
                  </a:lnTo>
                  <a:lnTo>
                    <a:pt x="5" y="133"/>
                  </a:lnTo>
                  <a:lnTo>
                    <a:pt x="1" y="128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2" y="109"/>
                  </a:lnTo>
                  <a:lnTo>
                    <a:pt x="6" y="102"/>
                  </a:lnTo>
                  <a:lnTo>
                    <a:pt x="12" y="94"/>
                  </a:lnTo>
                  <a:lnTo>
                    <a:pt x="19" y="86"/>
                  </a:lnTo>
                  <a:lnTo>
                    <a:pt x="28" y="77"/>
                  </a:lnTo>
                  <a:lnTo>
                    <a:pt x="39" y="69"/>
                  </a:lnTo>
                  <a:lnTo>
                    <a:pt x="51" y="60"/>
                  </a:lnTo>
                  <a:lnTo>
                    <a:pt x="65" y="52"/>
                  </a:lnTo>
                  <a:lnTo>
                    <a:pt x="80" y="43"/>
                  </a:lnTo>
                  <a:lnTo>
                    <a:pt x="97" y="35"/>
                  </a:lnTo>
                  <a:lnTo>
                    <a:pt x="115" y="27"/>
                  </a:lnTo>
                  <a:lnTo>
                    <a:pt x="134" y="20"/>
                  </a:lnTo>
                  <a:lnTo>
                    <a:pt x="152" y="13"/>
                  </a:lnTo>
                  <a:lnTo>
                    <a:pt x="170" y="8"/>
                  </a:lnTo>
                  <a:lnTo>
                    <a:pt x="185" y="4"/>
                  </a:lnTo>
                  <a:lnTo>
                    <a:pt x="200" y="2"/>
                  </a:lnTo>
                  <a:lnTo>
                    <a:pt x="213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6" y="2"/>
                  </a:lnTo>
                  <a:lnTo>
                    <a:pt x="255" y="4"/>
                  </a:lnTo>
                  <a:lnTo>
                    <a:pt x="263" y="7"/>
                  </a:lnTo>
                  <a:lnTo>
                    <a:pt x="271" y="10"/>
                  </a:lnTo>
                  <a:lnTo>
                    <a:pt x="279" y="13"/>
                  </a:lnTo>
                  <a:lnTo>
                    <a:pt x="286" y="17"/>
                  </a:lnTo>
                  <a:lnTo>
                    <a:pt x="293" y="20"/>
                  </a:lnTo>
                  <a:lnTo>
                    <a:pt x="300" y="24"/>
                  </a:lnTo>
                  <a:lnTo>
                    <a:pt x="307" y="27"/>
                  </a:lnTo>
                  <a:close/>
                </a:path>
              </a:pathLst>
            </a:custGeom>
            <a:solidFill>
              <a:srgbClr val="45538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0" name="Freeform 1254"/>
            <p:cNvSpPr>
              <a:spLocks/>
            </p:cNvSpPr>
            <p:nvPr/>
          </p:nvSpPr>
          <p:spPr bwMode="auto">
            <a:xfrm>
              <a:off x="3674" y="3520"/>
              <a:ext cx="1341" cy="621"/>
            </a:xfrm>
            <a:custGeom>
              <a:avLst/>
              <a:gdLst>
                <a:gd name="T0" fmla="*/ 313 w 334"/>
                <a:gd name="T1" fmla="*/ 32 h 142"/>
                <a:gd name="T2" fmla="*/ 324 w 334"/>
                <a:gd name="T3" fmla="*/ 38 h 142"/>
                <a:gd name="T4" fmla="*/ 331 w 334"/>
                <a:gd name="T5" fmla="*/ 43 h 142"/>
                <a:gd name="T6" fmla="*/ 334 w 334"/>
                <a:gd name="T7" fmla="*/ 48 h 142"/>
                <a:gd name="T8" fmla="*/ 331 w 334"/>
                <a:gd name="T9" fmla="*/ 54 h 142"/>
                <a:gd name="T10" fmla="*/ 322 w 334"/>
                <a:gd name="T11" fmla="*/ 60 h 142"/>
                <a:gd name="T12" fmla="*/ 306 w 334"/>
                <a:gd name="T13" fmla="*/ 68 h 142"/>
                <a:gd name="T14" fmla="*/ 283 w 334"/>
                <a:gd name="T15" fmla="*/ 78 h 142"/>
                <a:gd name="T16" fmla="*/ 252 w 334"/>
                <a:gd name="T17" fmla="*/ 89 h 142"/>
                <a:gd name="T18" fmla="*/ 216 w 334"/>
                <a:gd name="T19" fmla="*/ 102 h 142"/>
                <a:gd name="T20" fmla="*/ 179 w 334"/>
                <a:gd name="T21" fmla="*/ 114 h 142"/>
                <a:gd name="T22" fmla="*/ 140 w 334"/>
                <a:gd name="T23" fmla="*/ 124 h 142"/>
                <a:gd name="T24" fmla="*/ 104 w 334"/>
                <a:gd name="T25" fmla="*/ 133 h 142"/>
                <a:gd name="T26" fmla="*/ 70 w 334"/>
                <a:gd name="T27" fmla="*/ 140 h 142"/>
                <a:gd name="T28" fmla="*/ 41 w 334"/>
                <a:gd name="T29" fmla="*/ 142 h 142"/>
                <a:gd name="T30" fmla="*/ 19 w 334"/>
                <a:gd name="T31" fmla="*/ 141 h 142"/>
                <a:gd name="T32" fmla="*/ 5 w 334"/>
                <a:gd name="T33" fmla="*/ 134 h 142"/>
                <a:gd name="T34" fmla="*/ 0 w 334"/>
                <a:gd name="T35" fmla="*/ 123 h 142"/>
                <a:gd name="T36" fmla="*/ 2 w 334"/>
                <a:gd name="T37" fmla="*/ 110 h 142"/>
                <a:gd name="T38" fmla="*/ 12 w 334"/>
                <a:gd name="T39" fmla="*/ 94 h 142"/>
                <a:gd name="T40" fmla="*/ 28 w 334"/>
                <a:gd name="T41" fmla="*/ 77 h 142"/>
                <a:gd name="T42" fmla="*/ 51 w 334"/>
                <a:gd name="T43" fmla="*/ 59 h 142"/>
                <a:gd name="T44" fmla="*/ 80 w 334"/>
                <a:gd name="T45" fmla="*/ 42 h 142"/>
                <a:gd name="T46" fmla="*/ 115 w 334"/>
                <a:gd name="T47" fmla="*/ 25 h 142"/>
                <a:gd name="T48" fmla="*/ 152 w 334"/>
                <a:gd name="T49" fmla="*/ 11 h 142"/>
                <a:gd name="T50" fmla="*/ 185 w 334"/>
                <a:gd name="T51" fmla="*/ 3 h 142"/>
                <a:gd name="T52" fmla="*/ 213 w 334"/>
                <a:gd name="T53" fmla="*/ 0 h 142"/>
                <a:gd name="T54" fmla="*/ 235 w 334"/>
                <a:gd name="T55" fmla="*/ 0 h 142"/>
                <a:gd name="T56" fmla="*/ 255 w 334"/>
                <a:gd name="T57" fmla="*/ 4 h 142"/>
                <a:gd name="T58" fmla="*/ 271 w 334"/>
                <a:gd name="T59" fmla="*/ 10 h 142"/>
                <a:gd name="T60" fmla="*/ 286 w 334"/>
                <a:gd name="T61" fmla="*/ 18 h 142"/>
                <a:gd name="T62" fmla="*/ 300 w 334"/>
                <a:gd name="T63" fmla="*/ 2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4" h="142">
                  <a:moveTo>
                    <a:pt x="307" y="29"/>
                  </a:moveTo>
                  <a:lnTo>
                    <a:pt x="313" y="32"/>
                  </a:lnTo>
                  <a:lnTo>
                    <a:pt x="319" y="35"/>
                  </a:lnTo>
                  <a:lnTo>
                    <a:pt x="324" y="38"/>
                  </a:lnTo>
                  <a:lnTo>
                    <a:pt x="328" y="41"/>
                  </a:lnTo>
                  <a:lnTo>
                    <a:pt x="331" y="43"/>
                  </a:lnTo>
                  <a:lnTo>
                    <a:pt x="333" y="45"/>
                  </a:lnTo>
                  <a:lnTo>
                    <a:pt x="334" y="48"/>
                  </a:lnTo>
                  <a:lnTo>
                    <a:pt x="333" y="51"/>
                  </a:lnTo>
                  <a:lnTo>
                    <a:pt x="331" y="54"/>
                  </a:lnTo>
                  <a:lnTo>
                    <a:pt x="327" y="57"/>
                  </a:lnTo>
                  <a:lnTo>
                    <a:pt x="322" y="60"/>
                  </a:lnTo>
                  <a:lnTo>
                    <a:pt x="315" y="64"/>
                  </a:lnTo>
                  <a:lnTo>
                    <a:pt x="306" y="68"/>
                  </a:lnTo>
                  <a:lnTo>
                    <a:pt x="296" y="72"/>
                  </a:lnTo>
                  <a:lnTo>
                    <a:pt x="283" y="78"/>
                  </a:lnTo>
                  <a:lnTo>
                    <a:pt x="268" y="83"/>
                  </a:lnTo>
                  <a:lnTo>
                    <a:pt x="252" y="89"/>
                  </a:lnTo>
                  <a:lnTo>
                    <a:pt x="234" y="96"/>
                  </a:lnTo>
                  <a:lnTo>
                    <a:pt x="216" y="102"/>
                  </a:lnTo>
                  <a:lnTo>
                    <a:pt x="198" y="108"/>
                  </a:lnTo>
                  <a:lnTo>
                    <a:pt x="179" y="114"/>
                  </a:lnTo>
                  <a:lnTo>
                    <a:pt x="159" y="119"/>
                  </a:lnTo>
                  <a:lnTo>
                    <a:pt x="140" y="124"/>
                  </a:lnTo>
                  <a:lnTo>
                    <a:pt x="122" y="129"/>
                  </a:lnTo>
                  <a:lnTo>
                    <a:pt x="104" y="133"/>
                  </a:lnTo>
                  <a:lnTo>
                    <a:pt x="86" y="137"/>
                  </a:lnTo>
                  <a:lnTo>
                    <a:pt x="70" y="140"/>
                  </a:lnTo>
                  <a:lnTo>
                    <a:pt x="55" y="142"/>
                  </a:lnTo>
                  <a:lnTo>
                    <a:pt x="41" y="142"/>
                  </a:lnTo>
                  <a:lnTo>
                    <a:pt x="29" y="142"/>
                  </a:lnTo>
                  <a:lnTo>
                    <a:pt x="19" y="141"/>
                  </a:lnTo>
                  <a:lnTo>
                    <a:pt x="11" y="138"/>
                  </a:lnTo>
                  <a:lnTo>
                    <a:pt x="5" y="134"/>
                  </a:lnTo>
                  <a:lnTo>
                    <a:pt x="1" y="129"/>
                  </a:lnTo>
                  <a:lnTo>
                    <a:pt x="0" y="123"/>
                  </a:lnTo>
                  <a:lnTo>
                    <a:pt x="0" y="117"/>
                  </a:lnTo>
                  <a:lnTo>
                    <a:pt x="2" y="110"/>
                  </a:lnTo>
                  <a:lnTo>
                    <a:pt x="6" y="102"/>
                  </a:lnTo>
                  <a:lnTo>
                    <a:pt x="12" y="94"/>
                  </a:lnTo>
                  <a:lnTo>
                    <a:pt x="19" y="86"/>
                  </a:lnTo>
                  <a:lnTo>
                    <a:pt x="28" y="77"/>
                  </a:lnTo>
                  <a:lnTo>
                    <a:pt x="39" y="68"/>
                  </a:lnTo>
                  <a:lnTo>
                    <a:pt x="51" y="59"/>
                  </a:lnTo>
                  <a:lnTo>
                    <a:pt x="65" y="50"/>
                  </a:lnTo>
                  <a:lnTo>
                    <a:pt x="80" y="42"/>
                  </a:lnTo>
                  <a:lnTo>
                    <a:pt x="97" y="33"/>
                  </a:lnTo>
                  <a:lnTo>
                    <a:pt x="115" y="25"/>
                  </a:lnTo>
                  <a:lnTo>
                    <a:pt x="134" y="18"/>
                  </a:lnTo>
                  <a:lnTo>
                    <a:pt x="152" y="11"/>
                  </a:lnTo>
                  <a:lnTo>
                    <a:pt x="170" y="7"/>
                  </a:lnTo>
                  <a:lnTo>
                    <a:pt x="185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5" y="0"/>
                  </a:lnTo>
                  <a:lnTo>
                    <a:pt x="235" y="0"/>
                  </a:lnTo>
                  <a:lnTo>
                    <a:pt x="246" y="2"/>
                  </a:lnTo>
                  <a:lnTo>
                    <a:pt x="255" y="4"/>
                  </a:lnTo>
                  <a:lnTo>
                    <a:pt x="263" y="7"/>
                  </a:lnTo>
                  <a:lnTo>
                    <a:pt x="271" y="10"/>
                  </a:lnTo>
                  <a:lnTo>
                    <a:pt x="279" y="14"/>
                  </a:lnTo>
                  <a:lnTo>
                    <a:pt x="286" y="18"/>
                  </a:lnTo>
                  <a:lnTo>
                    <a:pt x="293" y="22"/>
                  </a:lnTo>
                  <a:lnTo>
                    <a:pt x="300" y="25"/>
                  </a:lnTo>
                  <a:lnTo>
                    <a:pt x="307" y="29"/>
                  </a:lnTo>
                  <a:close/>
                </a:path>
              </a:pathLst>
            </a:custGeom>
            <a:solidFill>
              <a:srgbClr val="485C9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1" name="Freeform 1255"/>
            <p:cNvSpPr>
              <a:spLocks/>
            </p:cNvSpPr>
            <p:nvPr/>
          </p:nvSpPr>
          <p:spPr bwMode="auto">
            <a:xfrm>
              <a:off x="3674" y="3502"/>
              <a:ext cx="1337" cy="635"/>
            </a:xfrm>
            <a:custGeom>
              <a:avLst/>
              <a:gdLst>
                <a:gd name="T0" fmla="*/ 313 w 333"/>
                <a:gd name="T1" fmla="*/ 35 h 145"/>
                <a:gd name="T2" fmla="*/ 324 w 333"/>
                <a:gd name="T3" fmla="*/ 40 h 145"/>
                <a:gd name="T4" fmla="*/ 330 w 333"/>
                <a:gd name="T5" fmla="*/ 45 h 145"/>
                <a:gd name="T6" fmla="*/ 333 w 333"/>
                <a:gd name="T7" fmla="*/ 50 h 145"/>
                <a:gd name="T8" fmla="*/ 330 w 333"/>
                <a:gd name="T9" fmla="*/ 55 h 145"/>
                <a:gd name="T10" fmla="*/ 321 w 333"/>
                <a:gd name="T11" fmla="*/ 61 h 145"/>
                <a:gd name="T12" fmla="*/ 305 w 333"/>
                <a:gd name="T13" fmla="*/ 68 h 145"/>
                <a:gd name="T14" fmla="*/ 283 w 333"/>
                <a:gd name="T15" fmla="*/ 78 h 145"/>
                <a:gd name="T16" fmla="*/ 252 w 333"/>
                <a:gd name="T17" fmla="*/ 89 h 145"/>
                <a:gd name="T18" fmla="*/ 217 w 333"/>
                <a:gd name="T19" fmla="*/ 102 h 145"/>
                <a:gd name="T20" fmla="*/ 180 w 333"/>
                <a:gd name="T21" fmla="*/ 114 h 145"/>
                <a:gd name="T22" fmla="*/ 142 w 333"/>
                <a:gd name="T23" fmla="*/ 125 h 145"/>
                <a:gd name="T24" fmla="*/ 105 w 333"/>
                <a:gd name="T25" fmla="*/ 135 h 145"/>
                <a:gd name="T26" fmla="*/ 71 w 333"/>
                <a:gd name="T27" fmla="*/ 142 h 145"/>
                <a:gd name="T28" fmla="*/ 42 w 333"/>
                <a:gd name="T29" fmla="*/ 145 h 145"/>
                <a:gd name="T30" fmla="*/ 19 w 333"/>
                <a:gd name="T31" fmla="*/ 143 h 145"/>
                <a:gd name="T32" fmla="*/ 5 w 333"/>
                <a:gd name="T33" fmla="*/ 137 h 145"/>
                <a:gd name="T34" fmla="*/ 0 w 333"/>
                <a:gd name="T35" fmla="*/ 126 h 145"/>
                <a:gd name="T36" fmla="*/ 2 w 333"/>
                <a:gd name="T37" fmla="*/ 112 h 145"/>
                <a:gd name="T38" fmla="*/ 12 w 333"/>
                <a:gd name="T39" fmla="*/ 96 h 145"/>
                <a:gd name="T40" fmla="*/ 28 w 333"/>
                <a:gd name="T41" fmla="*/ 78 h 145"/>
                <a:gd name="T42" fmla="*/ 51 w 333"/>
                <a:gd name="T43" fmla="*/ 60 h 145"/>
                <a:gd name="T44" fmla="*/ 80 w 333"/>
                <a:gd name="T45" fmla="*/ 42 h 145"/>
                <a:gd name="T46" fmla="*/ 115 w 333"/>
                <a:gd name="T47" fmla="*/ 25 h 145"/>
                <a:gd name="T48" fmla="*/ 152 w 333"/>
                <a:gd name="T49" fmla="*/ 11 h 145"/>
                <a:gd name="T50" fmla="*/ 185 w 333"/>
                <a:gd name="T51" fmla="*/ 3 h 145"/>
                <a:gd name="T52" fmla="*/ 213 w 333"/>
                <a:gd name="T53" fmla="*/ 0 h 145"/>
                <a:gd name="T54" fmla="*/ 235 w 333"/>
                <a:gd name="T55" fmla="*/ 1 h 145"/>
                <a:gd name="T56" fmla="*/ 255 w 333"/>
                <a:gd name="T57" fmla="*/ 6 h 145"/>
                <a:gd name="T58" fmla="*/ 271 w 333"/>
                <a:gd name="T59" fmla="*/ 13 h 145"/>
                <a:gd name="T60" fmla="*/ 286 w 333"/>
                <a:gd name="T61" fmla="*/ 20 h 145"/>
                <a:gd name="T62" fmla="*/ 299 w 333"/>
                <a:gd name="T63" fmla="*/ 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" h="145">
                  <a:moveTo>
                    <a:pt x="307" y="32"/>
                  </a:moveTo>
                  <a:lnTo>
                    <a:pt x="313" y="35"/>
                  </a:lnTo>
                  <a:lnTo>
                    <a:pt x="319" y="38"/>
                  </a:lnTo>
                  <a:lnTo>
                    <a:pt x="324" y="40"/>
                  </a:lnTo>
                  <a:lnTo>
                    <a:pt x="328" y="43"/>
                  </a:lnTo>
                  <a:lnTo>
                    <a:pt x="330" y="45"/>
                  </a:lnTo>
                  <a:lnTo>
                    <a:pt x="332" y="48"/>
                  </a:lnTo>
                  <a:lnTo>
                    <a:pt x="333" y="50"/>
                  </a:lnTo>
                  <a:lnTo>
                    <a:pt x="332" y="53"/>
                  </a:lnTo>
                  <a:lnTo>
                    <a:pt x="330" y="55"/>
                  </a:lnTo>
                  <a:lnTo>
                    <a:pt x="326" y="58"/>
                  </a:lnTo>
                  <a:lnTo>
                    <a:pt x="321" y="61"/>
                  </a:lnTo>
                  <a:lnTo>
                    <a:pt x="314" y="65"/>
                  </a:lnTo>
                  <a:lnTo>
                    <a:pt x="305" y="68"/>
                  </a:lnTo>
                  <a:lnTo>
                    <a:pt x="295" y="73"/>
                  </a:lnTo>
                  <a:lnTo>
                    <a:pt x="283" y="78"/>
                  </a:lnTo>
                  <a:lnTo>
                    <a:pt x="268" y="83"/>
                  </a:lnTo>
                  <a:lnTo>
                    <a:pt x="252" y="89"/>
                  </a:lnTo>
                  <a:lnTo>
                    <a:pt x="235" y="95"/>
                  </a:lnTo>
                  <a:lnTo>
                    <a:pt x="217" y="102"/>
                  </a:lnTo>
                  <a:lnTo>
                    <a:pt x="199" y="108"/>
                  </a:lnTo>
                  <a:lnTo>
                    <a:pt x="180" y="114"/>
                  </a:lnTo>
                  <a:lnTo>
                    <a:pt x="161" y="120"/>
                  </a:lnTo>
                  <a:lnTo>
                    <a:pt x="142" y="125"/>
                  </a:lnTo>
                  <a:lnTo>
                    <a:pt x="123" y="130"/>
                  </a:lnTo>
                  <a:lnTo>
                    <a:pt x="105" y="135"/>
                  </a:lnTo>
                  <a:lnTo>
                    <a:pt x="87" y="139"/>
                  </a:lnTo>
                  <a:lnTo>
                    <a:pt x="71" y="142"/>
                  </a:lnTo>
                  <a:lnTo>
                    <a:pt x="56" y="144"/>
                  </a:lnTo>
                  <a:lnTo>
                    <a:pt x="42" y="145"/>
                  </a:lnTo>
                  <a:lnTo>
                    <a:pt x="29" y="145"/>
                  </a:lnTo>
                  <a:lnTo>
                    <a:pt x="19" y="143"/>
                  </a:lnTo>
                  <a:lnTo>
                    <a:pt x="11" y="141"/>
                  </a:lnTo>
                  <a:lnTo>
                    <a:pt x="5" y="137"/>
                  </a:lnTo>
                  <a:lnTo>
                    <a:pt x="1" y="132"/>
                  </a:lnTo>
                  <a:lnTo>
                    <a:pt x="0" y="126"/>
                  </a:lnTo>
                  <a:lnTo>
                    <a:pt x="0" y="119"/>
                  </a:lnTo>
                  <a:lnTo>
                    <a:pt x="2" y="112"/>
                  </a:lnTo>
                  <a:lnTo>
                    <a:pt x="6" y="104"/>
                  </a:lnTo>
                  <a:lnTo>
                    <a:pt x="12" y="96"/>
                  </a:lnTo>
                  <a:lnTo>
                    <a:pt x="19" y="87"/>
                  </a:lnTo>
                  <a:lnTo>
                    <a:pt x="28" y="78"/>
                  </a:lnTo>
                  <a:lnTo>
                    <a:pt x="39" y="69"/>
                  </a:lnTo>
                  <a:lnTo>
                    <a:pt x="51" y="60"/>
                  </a:lnTo>
                  <a:lnTo>
                    <a:pt x="65" y="51"/>
                  </a:lnTo>
                  <a:lnTo>
                    <a:pt x="80" y="42"/>
                  </a:lnTo>
                  <a:lnTo>
                    <a:pt x="97" y="34"/>
                  </a:lnTo>
                  <a:lnTo>
                    <a:pt x="115" y="25"/>
                  </a:lnTo>
                  <a:lnTo>
                    <a:pt x="134" y="18"/>
                  </a:lnTo>
                  <a:lnTo>
                    <a:pt x="152" y="11"/>
                  </a:lnTo>
                  <a:lnTo>
                    <a:pt x="170" y="7"/>
                  </a:lnTo>
                  <a:lnTo>
                    <a:pt x="185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4" y="0"/>
                  </a:lnTo>
                  <a:lnTo>
                    <a:pt x="235" y="1"/>
                  </a:lnTo>
                  <a:lnTo>
                    <a:pt x="246" y="4"/>
                  </a:lnTo>
                  <a:lnTo>
                    <a:pt x="255" y="6"/>
                  </a:lnTo>
                  <a:lnTo>
                    <a:pt x="263" y="9"/>
                  </a:lnTo>
                  <a:lnTo>
                    <a:pt x="271" y="13"/>
                  </a:lnTo>
                  <a:lnTo>
                    <a:pt x="279" y="17"/>
                  </a:lnTo>
                  <a:lnTo>
                    <a:pt x="286" y="20"/>
                  </a:lnTo>
                  <a:lnTo>
                    <a:pt x="293" y="24"/>
                  </a:lnTo>
                  <a:lnTo>
                    <a:pt x="299" y="28"/>
                  </a:lnTo>
                  <a:lnTo>
                    <a:pt x="307" y="32"/>
                  </a:lnTo>
                  <a:close/>
                </a:path>
              </a:pathLst>
            </a:custGeom>
            <a:solidFill>
              <a:srgbClr val="4B649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2" name="Freeform 1256"/>
            <p:cNvSpPr>
              <a:spLocks/>
            </p:cNvSpPr>
            <p:nvPr/>
          </p:nvSpPr>
          <p:spPr bwMode="auto">
            <a:xfrm>
              <a:off x="3674" y="3489"/>
              <a:ext cx="1333" cy="639"/>
            </a:xfrm>
            <a:custGeom>
              <a:avLst/>
              <a:gdLst>
                <a:gd name="T0" fmla="*/ 313 w 332"/>
                <a:gd name="T1" fmla="*/ 37 h 146"/>
                <a:gd name="T2" fmla="*/ 323 w 332"/>
                <a:gd name="T3" fmla="*/ 42 h 146"/>
                <a:gd name="T4" fmla="*/ 330 w 332"/>
                <a:gd name="T5" fmla="*/ 47 h 146"/>
                <a:gd name="T6" fmla="*/ 332 w 332"/>
                <a:gd name="T7" fmla="*/ 51 h 146"/>
                <a:gd name="T8" fmla="*/ 328 w 332"/>
                <a:gd name="T9" fmla="*/ 56 h 146"/>
                <a:gd name="T10" fmla="*/ 319 w 332"/>
                <a:gd name="T11" fmla="*/ 62 h 146"/>
                <a:gd name="T12" fmla="*/ 304 w 332"/>
                <a:gd name="T13" fmla="*/ 69 h 146"/>
                <a:gd name="T14" fmla="*/ 282 w 332"/>
                <a:gd name="T15" fmla="*/ 78 h 146"/>
                <a:gd name="T16" fmla="*/ 253 w 332"/>
                <a:gd name="T17" fmla="*/ 89 h 146"/>
                <a:gd name="T18" fmla="*/ 218 w 332"/>
                <a:gd name="T19" fmla="*/ 101 h 146"/>
                <a:gd name="T20" fmla="*/ 181 w 332"/>
                <a:gd name="T21" fmla="*/ 113 h 146"/>
                <a:gd name="T22" fmla="*/ 143 w 332"/>
                <a:gd name="T23" fmla="*/ 125 h 146"/>
                <a:gd name="T24" fmla="*/ 106 w 332"/>
                <a:gd name="T25" fmla="*/ 135 h 146"/>
                <a:gd name="T26" fmla="*/ 71 w 332"/>
                <a:gd name="T27" fmla="*/ 143 h 146"/>
                <a:gd name="T28" fmla="*/ 42 w 332"/>
                <a:gd name="T29" fmla="*/ 146 h 146"/>
                <a:gd name="T30" fmla="*/ 19 w 332"/>
                <a:gd name="T31" fmla="*/ 145 h 146"/>
                <a:gd name="T32" fmla="*/ 5 w 332"/>
                <a:gd name="T33" fmla="*/ 138 h 146"/>
                <a:gd name="T34" fmla="*/ 0 w 332"/>
                <a:gd name="T35" fmla="*/ 127 h 146"/>
                <a:gd name="T36" fmla="*/ 2 w 332"/>
                <a:gd name="T37" fmla="*/ 113 h 146"/>
                <a:gd name="T38" fmla="*/ 12 w 332"/>
                <a:gd name="T39" fmla="*/ 97 h 146"/>
                <a:gd name="T40" fmla="*/ 28 w 332"/>
                <a:gd name="T41" fmla="*/ 78 h 146"/>
                <a:gd name="T42" fmla="*/ 51 w 332"/>
                <a:gd name="T43" fmla="*/ 60 h 146"/>
                <a:gd name="T44" fmla="*/ 80 w 332"/>
                <a:gd name="T45" fmla="*/ 42 h 146"/>
                <a:gd name="T46" fmla="*/ 115 w 332"/>
                <a:gd name="T47" fmla="*/ 25 h 146"/>
                <a:gd name="T48" fmla="*/ 152 w 332"/>
                <a:gd name="T49" fmla="*/ 11 h 146"/>
                <a:gd name="T50" fmla="*/ 185 w 332"/>
                <a:gd name="T51" fmla="*/ 3 h 146"/>
                <a:gd name="T52" fmla="*/ 213 w 332"/>
                <a:gd name="T53" fmla="*/ 0 h 146"/>
                <a:gd name="T54" fmla="*/ 235 w 332"/>
                <a:gd name="T55" fmla="*/ 2 h 146"/>
                <a:gd name="T56" fmla="*/ 255 w 332"/>
                <a:gd name="T57" fmla="*/ 7 h 146"/>
                <a:gd name="T58" fmla="*/ 271 w 332"/>
                <a:gd name="T59" fmla="*/ 14 h 146"/>
                <a:gd name="T60" fmla="*/ 285 w 332"/>
                <a:gd name="T61" fmla="*/ 22 h 146"/>
                <a:gd name="T62" fmla="*/ 299 w 332"/>
                <a:gd name="T63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2" h="146">
                  <a:moveTo>
                    <a:pt x="306" y="34"/>
                  </a:moveTo>
                  <a:lnTo>
                    <a:pt x="313" y="37"/>
                  </a:lnTo>
                  <a:lnTo>
                    <a:pt x="319" y="40"/>
                  </a:lnTo>
                  <a:lnTo>
                    <a:pt x="323" y="42"/>
                  </a:lnTo>
                  <a:lnTo>
                    <a:pt x="327" y="45"/>
                  </a:lnTo>
                  <a:lnTo>
                    <a:pt x="330" y="47"/>
                  </a:lnTo>
                  <a:lnTo>
                    <a:pt x="331" y="49"/>
                  </a:lnTo>
                  <a:lnTo>
                    <a:pt x="332" y="51"/>
                  </a:lnTo>
                  <a:lnTo>
                    <a:pt x="331" y="54"/>
                  </a:lnTo>
                  <a:lnTo>
                    <a:pt x="328" y="56"/>
                  </a:lnTo>
                  <a:lnTo>
                    <a:pt x="325" y="59"/>
                  </a:lnTo>
                  <a:lnTo>
                    <a:pt x="319" y="62"/>
                  </a:lnTo>
                  <a:lnTo>
                    <a:pt x="313" y="65"/>
                  </a:lnTo>
                  <a:lnTo>
                    <a:pt x="304" y="69"/>
                  </a:lnTo>
                  <a:lnTo>
                    <a:pt x="294" y="73"/>
                  </a:lnTo>
                  <a:lnTo>
                    <a:pt x="282" y="78"/>
                  </a:lnTo>
                  <a:lnTo>
                    <a:pt x="268" y="83"/>
                  </a:lnTo>
                  <a:lnTo>
                    <a:pt x="253" y="89"/>
                  </a:lnTo>
                  <a:lnTo>
                    <a:pt x="236" y="95"/>
                  </a:lnTo>
                  <a:lnTo>
                    <a:pt x="218" y="101"/>
                  </a:lnTo>
                  <a:lnTo>
                    <a:pt x="200" y="108"/>
                  </a:lnTo>
                  <a:lnTo>
                    <a:pt x="181" y="113"/>
                  </a:lnTo>
                  <a:lnTo>
                    <a:pt x="162" y="120"/>
                  </a:lnTo>
                  <a:lnTo>
                    <a:pt x="143" y="125"/>
                  </a:lnTo>
                  <a:lnTo>
                    <a:pt x="124" y="131"/>
                  </a:lnTo>
                  <a:lnTo>
                    <a:pt x="106" y="135"/>
                  </a:lnTo>
                  <a:lnTo>
                    <a:pt x="88" y="139"/>
                  </a:lnTo>
                  <a:lnTo>
                    <a:pt x="71" y="143"/>
                  </a:lnTo>
                  <a:lnTo>
                    <a:pt x="56" y="145"/>
                  </a:lnTo>
                  <a:lnTo>
                    <a:pt x="42" y="146"/>
                  </a:lnTo>
                  <a:lnTo>
                    <a:pt x="30" y="146"/>
                  </a:lnTo>
                  <a:lnTo>
                    <a:pt x="19" y="145"/>
                  </a:lnTo>
                  <a:lnTo>
                    <a:pt x="11" y="143"/>
                  </a:lnTo>
                  <a:lnTo>
                    <a:pt x="5" y="138"/>
                  </a:lnTo>
                  <a:lnTo>
                    <a:pt x="1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2" y="113"/>
                  </a:lnTo>
                  <a:lnTo>
                    <a:pt x="6" y="105"/>
                  </a:lnTo>
                  <a:lnTo>
                    <a:pt x="12" y="97"/>
                  </a:lnTo>
                  <a:lnTo>
                    <a:pt x="19" y="88"/>
                  </a:lnTo>
                  <a:lnTo>
                    <a:pt x="28" y="78"/>
                  </a:lnTo>
                  <a:lnTo>
                    <a:pt x="39" y="69"/>
                  </a:lnTo>
                  <a:lnTo>
                    <a:pt x="51" y="60"/>
                  </a:lnTo>
                  <a:lnTo>
                    <a:pt x="65" y="51"/>
                  </a:lnTo>
                  <a:lnTo>
                    <a:pt x="80" y="42"/>
                  </a:lnTo>
                  <a:lnTo>
                    <a:pt x="97" y="33"/>
                  </a:lnTo>
                  <a:lnTo>
                    <a:pt x="115" y="25"/>
                  </a:lnTo>
                  <a:lnTo>
                    <a:pt x="134" y="18"/>
                  </a:lnTo>
                  <a:lnTo>
                    <a:pt x="152" y="11"/>
                  </a:lnTo>
                  <a:lnTo>
                    <a:pt x="170" y="6"/>
                  </a:lnTo>
                  <a:lnTo>
                    <a:pt x="185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4" y="1"/>
                  </a:lnTo>
                  <a:lnTo>
                    <a:pt x="235" y="2"/>
                  </a:lnTo>
                  <a:lnTo>
                    <a:pt x="246" y="4"/>
                  </a:lnTo>
                  <a:lnTo>
                    <a:pt x="255" y="7"/>
                  </a:lnTo>
                  <a:lnTo>
                    <a:pt x="263" y="10"/>
                  </a:lnTo>
                  <a:lnTo>
                    <a:pt x="271" y="14"/>
                  </a:lnTo>
                  <a:lnTo>
                    <a:pt x="278" y="18"/>
                  </a:lnTo>
                  <a:lnTo>
                    <a:pt x="285" y="22"/>
                  </a:lnTo>
                  <a:lnTo>
                    <a:pt x="292" y="26"/>
                  </a:lnTo>
                  <a:lnTo>
                    <a:pt x="299" y="30"/>
                  </a:lnTo>
                  <a:lnTo>
                    <a:pt x="306" y="34"/>
                  </a:lnTo>
                  <a:close/>
                </a:path>
              </a:pathLst>
            </a:custGeom>
            <a:solidFill>
              <a:srgbClr val="5872A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3" name="Freeform 1257"/>
            <p:cNvSpPr>
              <a:spLocks/>
            </p:cNvSpPr>
            <p:nvPr/>
          </p:nvSpPr>
          <p:spPr bwMode="auto">
            <a:xfrm>
              <a:off x="3674" y="3493"/>
              <a:ext cx="1325" cy="626"/>
            </a:xfrm>
            <a:custGeom>
              <a:avLst/>
              <a:gdLst>
                <a:gd name="T0" fmla="*/ 312 w 330"/>
                <a:gd name="T1" fmla="*/ 35 h 143"/>
                <a:gd name="T2" fmla="*/ 322 w 330"/>
                <a:gd name="T3" fmla="*/ 40 h 143"/>
                <a:gd name="T4" fmla="*/ 328 w 330"/>
                <a:gd name="T5" fmla="*/ 45 h 143"/>
                <a:gd name="T6" fmla="*/ 330 w 330"/>
                <a:gd name="T7" fmla="*/ 49 h 143"/>
                <a:gd name="T8" fmla="*/ 327 w 330"/>
                <a:gd name="T9" fmla="*/ 54 h 143"/>
                <a:gd name="T10" fmla="*/ 318 w 330"/>
                <a:gd name="T11" fmla="*/ 59 h 143"/>
                <a:gd name="T12" fmla="*/ 302 w 330"/>
                <a:gd name="T13" fmla="*/ 66 h 143"/>
                <a:gd name="T14" fmla="*/ 280 w 330"/>
                <a:gd name="T15" fmla="*/ 75 h 143"/>
                <a:gd name="T16" fmla="*/ 250 w 330"/>
                <a:gd name="T17" fmla="*/ 86 h 143"/>
                <a:gd name="T18" fmla="*/ 216 w 330"/>
                <a:gd name="T19" fmla="*/ 98 h 143"/>
                <a:gd name="T20" fmla="*/ 179 w 330"/>
                <a:gd name="T21" fmla="*/ 111 h 143"/>
                <a:gd name="T22" fmla="*/ 141 w 330"/>
                <a:gd name="T23" fmla="*/ 122 h 143"/>
                <a:gd name="T24" fmla="*/ 105 w 330"/>
                <a:gd name="T25" fmla="*/ 132 h 143"/>
                <a:gd name="T26" fmla="*/ 71 w 330"/>
                <a:gd name="T27" fmla="*/ 139 h 143"/>
                <a:gd name="T28" fmla="*/ 42 w 330"/>
                <a:gd name="T29" fmla="*/ 143 h 143"/>
                <a:gd name="T30" fmla="*/ 20 w 330"/>
                <a:gd name="T31" fmla="*/ 142 h 143"/>
                <a:gd name="T32" fmla="*/ 6 w 330"/>
                <a:gd name="T33" fmla="*/ 136 h 143"/>
                <a:gd name="T34" fmla="*/ 0 w 330"/>
                <a:gd name="T35" fmla="*/ 125 h 143"/>
                <a:gd name="T36" fmla="*/ 3 w 330"/>
                <a:gd name="T37" fmla="*/ 111 h 143"/>
                <a:gd name="T38" fmla="*/ 12 w 330"/>
                <a:gd name="T39" fmla="*/ 94 h 143"/>
                <a:gd name="T40" fmla="*/ 29 w 330"/>
                <a:gd name="T41" fmla="*/ 76 h 143"/>
                <a:gd name="T42" fmla="*/ 52 w 330"/>
                <a:gd name="T43" fmla="*/ 58 h 143"/>
                <a:gd name="T44" fmla="*/ 80 w 330"/>
                <a:gd name="T45" fmla="*/ 40 h 143"/>
                <a:gd name="T46" fmla="*/ 114 w 330"/>
                <a:gd name="T47" fmla="*/ 24 h 143"/>
                <a:gd name="T48" fmla="*/ 152 w 330"/>
                <a:gd name="T49" fmla="*/ 10 h 143"/>
                <a:gd name="T50" fmla="*/ 184 w 330"/>
                <a:gd name="T51" fmla="*/ 2 h 143"/>
                <a:gd name="T52" fmla="*/ 212 w 330"/>
                <a:gd name="T53" fmla="*/ 0 h 143"/>
                <a:gd name="T54" fmla="*/ 234 w 330"/>
                <a:gd name="T55" fmla="*/ 1 h 143"/>
                <a:gd name="T56" fmla="*/ 254 w 330"/>
                <a:gd name="T57" fmla="*/ 6 h 143"/>
                <a:gd name="T58" fmla="*/ 270 w 330"/>
                <a:gd name="T59" fmla="*/ 13 h 143"/>
                <a:gd name="T60" fmla="*/ 285 w 330"/>
                <a:gd name="T61" fmla="*/ 21 h 143"/>
                <a:gd name="T62" fmla="*/ 298 w 330"/>
                <a:gd name="T63" fmla="*/ 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143">
                  <a:moveTo>
                    <a:pt x="305" y="32"/>
                  </a:moveTo>
                  <a:lnTo>
                    <a:pt x="312" y="35"/>
                  </a:lnTo>
                  <a:lnTo>
                    <a:pt x="317" y="38"/>
                  </a:lnTo>
                  <a:lnTo>
                    <a:pt x="322" y="40"/>
                  </a:lnTo>
                  <a:lnTo>
                    <a:pt x="326" y="43"/>
                  </a:lnTo>
                  <a:lnTo>
                    <a:pt x="328" y="45"/>
                  </a:lnTo>
                  <a:lnTo>
                    <a:pt x="330" y="47"/>
                  </a:lnTo>
                  <a:lnTo>
                    <a:pt x="330" y="49"/>
                  </a:lnTo>
                  <a:lnTo>
                    <a:pt x="329" y="52"/>
                  </a:lnTo>
                  <a:lnTo>
                    <a:pt x="327" y="54"/>
                  </a:lnTo>
                  <a:lnTo>
                    <a:pt x="323" y="57"/>
                  </a:lnTo>
                  <a:lnTo>
                    <a:pt x="318" y="59"/>
                  </a:lnTo>
                  <a:lnTo>
                    <a:pt x="311" y="63"/>
                  </a:lnTo>
                  <a:lnTo>
                    <a:pt x="302" y="66"/>
                  </a:lnTo>
                  <a:lnTo>
                    <a:pt x="292" y="70"/>
                  </a:lnTo>
                  <a:lnTo>
                    <a:pt x="280" y="75"/>
                  </a:lnTo>
                  <a:lnTo>
                    <a:pt x="266" y="81"/>
                  </a:lnTo>
                  <a:lnTo>
                    <a:pt x="250" y="86"/>
                  </a:lnTo>
                  <a:lnTo>
                    <a:pt x="234" y="92"/>
                  </a:lnTo>
                  <a:lnTo>
                    <a:pt x="216" y="98"/>
                  </a:lnTo>
                  <a:lnTo>
                    <a:pt x="198" y="105"/>
                  </a:lnTo>
                  <a:lnTo>
                    <a:pt x="179" y="111"/>
                  </a:lnTo>
                  <a:lnTo>
                    <a:pt x="160" y="117"/>
                  </a:lnTo>
                  <a:lnTo>
                    <a:pt x="141" y="122"/>
                  </a:lnTo>
                  <a:lnTo>
                    <a:pt x="123" y="128"/>
                  </a:lnTo>
                  <a:lnTo>
                    <a:pt x="105" y="132"/>
                  </a:lnTo>
                  <a:lnTo>
                    <a:pt x="87" y="136"/>
                  </a:lnTo>
                  <a:lnTo>
                    <a:pt x="71" y="139"/>
                  </a:lnTo>
                  <a:lnTo>
                    <a:pt x="56" y="142"/>
                  </a:lnTo>
                  <a:lnTo>
                    <a:pt x="42" y="143"/>
                  </a:lnTo>
                  <a:lnTo>
                    <a:pt x="30" y="143"/>
                  </a:lnTo>
                  <a:lnTo>
                    <a:pt x="20" y="142"/>
                  </a:lnTo>
                  <a:lnTo>
                    <a:pt x="12" y="139"/>
                  </a:lnTo>
                  <a:lnTo>
                    <a:pt x="6" y="136"/>
                  </a:lnTo>
                  <a:lnTo>
                    <a:pt x="2" y="131"/>
                  </a:lnTo>
                  <a:lnTo>
                    <a:pt x="0" y="125"/>
                  </a:lnTo>
                  <a:lnTo>
                    <a:pt x="1" y="118"/>
                  </a:lnTo>
                  <a:lnTo>
                    <a:pt x="3" y="111"/>
                  </a:lnTo>
                  <a:lnTo>
                    <a:pt x="7" y="103"/>
                  </a:lnTo>
                  <a:lnTo>
                    <a:pt x="12" y="94"/>
                  </a:lnTo>
                  <a:lnTo>
                    <a:pt x="20" y="86"/>
                  </a:lnTo>
                  <a:lnTo>
                    <a:pt x="29" y="76"/>
                  </a:lnTo>
                  <a:lnTo>
                    <a:pt x="39" y="67"/>
                  </a:lnTo>
                  <a:lnTo>
                    <a:pt x="52" y="58"/>
                  </a:lnTo>
                  <a:lnTo>
                    <a:pt x="65" y="49"/>
                  </a:lnTo>
                  <a:lnTo>
                    <a:pt x="80" y="40"/>
                  </a:lnTo>
                  <a:lnTo>
                    <a:pt x="97" y="32"/>
                  </a:lnTo>
                  <a:lnTo>
                    <a:pt x="114" y="24"/>
                  </a:lnTo>
                  <a:lnTo>
                    <a:pt x="133" y="17"/>
                  </a:lnTo>
                  <a:lnTo>
                    <a:pt x="152" y="10"/>
                  </a:lnTo>
                  <a:lnTo>
                    <a:pt x="169" y="6"/>
                  </a:lnTo>
                  <a:lnTo>
                    <a:pt x="184" y="2"/>
                  </a:lnTo>
                  <a:lnTo>
                    <a:pt x="199" y="0"/>
                  </a:lnTo>
                  <a:lnTo>
                    <a:pt x="212" y="0"/>
                  </a:lnTo>
                  <a:lnTo>
                    <a:pt x="223" y="0"/>
                  </a:lnTo>
                  <a:lnTo>
                    <a:pt x="234" y="1"/>
                  </a:lnTo>
                  <a:lnTo>
                    <a:pt x="244" y="3"/>
                  </a:lnTo>
                  <a:lnTo>
                    <a:pt x="254" y="6"/>
                  </a:lnTo>
                  <a:lnTo>
                    <a:pt x="262" y="9"/>
                  </a:lnTo>
                  <a:lnTo>
                    <a:pt x="270" y="13"/>
                  </a:lnTo>
                  <a:lnTo>
                    <a:pt x="277" y="17"/>
                  </a:lnTo>
                  <a:lnTo>
                    <a:pt x="285" y="21"/>
                  </a:lnTo>
                  <a:lnTo>
                    <a:pt x="292" y="25"/>
                  </a:lnTo>
                  <a:lnTo>
                    <a:pt x="298" y="28"/>
                  </a:lnTo>
                  <a:lnTo>
                    <a:pt x="305" y="32"/>
                  </a:lnTo>
                  <a:close/>
                </a:path>
              </a:pathLst>
            </a:custGeom>
            <a:solidFill>
              <a:srgbClr val="5F7CB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4" name="Freeform 1258"/>
            <p:cNvSpPr>
              <a:spLocks/>
            </p:cNvSpPr>
            <p:nvPr/>
          </p:nvSpPr>
          <p:spPr bwMode="auto">
            <a:xfrm>
              <a:off x="3678" y="3493"/>
              <a:ext cx="1313" cy="617"/>
            </a:xfrm>
            <a:custGeom>
              <a:avLst/>
              <a:gdLst>
                <a:gd name="T0" fmla="*/ 309 w 327"/>
                <a:gd name="T1" fmla="*/ 34 h 141"/>
                <a:gd name="T2" fmla="*/ 320 w 327"/>
                <a:gd name="T3" fmla="*/ 40 h 141"/>
                <a:gd name="T4" fmla="*/ 326 w 327"/>
                <a:gd name="T5" fmla="*/ 44 h 141"/>
                <a:gd name="T6" fmla="*/ 327 w 327"/>
                <a:gd name="T7" fmla="*/ 48 h 141"/>
                <a:gd name="T8" fmla="*/ 324 w 327"/>
                <a:gd name="T9" fmla="*/ 53 h 141"/>
                <a:gd name="T10" fmla="*/ 314 w 327"/>
                <a:gd name="T11" fmla="*/ 58 h 141"/>
                <a:gd name="T12" fmla="*/ 299 w 327"/>
                <a:gd name="T13" fmla="*/ 65 h 141"/>
                <a:gd name="T14" fmla="*/ 276 w 327"/>
                <a:gd name="T15" fmla="*/ 73 h 141"/>
                <a:gd name="T16" fmla="*/ 247 w 327"/>
                <a:gd name="T17" fmla="*/ 84 h 141"/>
                <a:gd name="T18" fmla="*/ 213 w 327"/>
                <a:gd name="T19" fmla="*/ 97 h 141"/>
                <a:gd name="T20" fmla="*/ 176 w 327"/>
                <a:gd name="T21" fmla="*/ 109 h 141"/>
                <a:gd name="T22" fmla="*/ 139 w 327"/>
                <a:gd name="T23" fmla="*/ 120 h 141"/>
                <a:gd name="T24" fmla="*/ 103 w 327"/>
                <a:gd name="T25" fmla="*/ 130 h 141"/>
                <a:gd name="T26" fmla="*/ 70 w 327"/>
                <a:gd name="T27" fmla="*/ 137 h 141"/>
                <a:gd name="T28" fmla="*/ 41 w 327"/>
                <a:gd name="T29" fmla="*/ 141 h 141"/>
                <a:gd name="T30" fmla="*/ 20 w 327"/>
                <a:gd name="T31" fmla="*/ 139 h 141"/>
                <a:gd name="T32" fmla="*/ 6 w 327"/>
                <a:gd name="T33" fmla="*/ 133 h 141"/>
                <a:gd name="T34" fmla="*/ 0 w 327"/>
                <a:gd name="T35" fmla="*/ 122 h 141"/>
                <a:gd name="T36" fmla="*/ 3 w 327"/>
                <a:gd name="T37" fmla="*/ 109 h 141"/>
                <a:gd name="T38" fmla="*/ 12 w 327"/>
                <a:gd name="T39" fmla="*/ 93 h 141"/>
                <a:gd name="T40" fmla="*/ 28 w 327"/>
                <a:gd name="T41" fmla="*/ 76 h 141"/>
                <a:gd name="T42" fmla="*/ 51 w 327"/>
                <a:gd name="T43" fmla="*/ 58 h 141"/>
                <a:gd name="T44" fmla="*/ 79 w 327"/>
                <a:gd name="T45" fmla="*/ 40 h 141"/>
                <a:gd name="T46" fmla="*/ 113 w 327"/>
                <a:gd name="T47" fmla="*/ 24 h 141"/>
                <a:gd name="T48" fmla="*/ 150 w 327"/>
                <a:gd name="T49" fmla="*/ 10 h 141"/>
                <a:gd name="T50" fmla="*/ 182 w 327"/>
                <a:gd name="T51" fmla="*/ 2 h 141"/>
                <a:gd name="T52" fmla="*/ 209 w 327"/>
                <a:gd name="T53" fmla="*/ 0 h 141"/>
                <a:gd name="T54" fmla="*/ 232 w 327"/>
                <a:gd name="T55" fmla="*/ 1 h 141"/>
                <a:gd name="T56" fmla="*/ 251 w 327"/>
                <a:gd name="T57" fmla="*/ 6 h 141"/>
                <a:gd name="T58" fmla="*/ 268 w 327"/>
                <a:gd name="T59" fmla="*/ 12 h 141"/>
                <a:gd name="T60" fmla="*/ 283 w 327"/>
                <a:gd name="T61" fmla="*/ 20 h 141"/>
                <a:gd name="T62" fmla="*/ 296 w 327"/>
                <a:gd name="T63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141">
                  <a:moveTo>
                    <a:pt x="303" y="32"/>
                  </a:moveTo>
                  <a:lnTo>
                    <a:pt x="309" y="34"/>
                  </a:lnTo>
                  <a:lnTo>
                    <a:pt x="315" y="37"/>
                  </a:lnTo>
                  <a:lnTo>
                    <a:pt x="320" y="40"/>
                  </a:lnTo>
                  <a:lnTo>
                    <a:pt x="323" y="42"/>
                  </a:lnTo>
                  <a:lnTo>
                    <a:pt x="326" y="44"/>
                  </a:lnTo>
                  <a:lnTo>
                    <a:pt x="327" y="46"/>
                  </a:lnTo>
                  <a:lnTo>
                    <a:pt x="327" y="48"/>
                  </a:lnTo>
                  <a:lnTo>
                    <a:pt x="326" y="50"/>
                  </a:lnTo>
                  <a:lnTo>
                    <a:pt x="324" y="53"/>
                  </a:lnTo>
                  <a:lnTo>
                    <a:pt x="320" y="55"/>
                  </a:lnTo>
                  <a:lnTo>
                    <a:pt x="314" y="58"/>
                  </a:lnTo>
                  <a:lnTo>
                    <a:pt x="308" y="61"/>
                  </a:lnTo>
                  <a:lnTo>
                    <a:pt x="299" y="65"/>
                  </a:lnTo>
                  <a:lnTo>
                    <a:pt x="289" y="69"/>
                  </a:lnTo>
                  <a:lnTo>
                    <a:pt x="276" y="73"/>
                  </a:lnTo>
                  <a:lnTo>
                    <a:pt x="263" y="79"/>
                  </a:lnTo>
                  <a:lnTo>
                    <a:pt x="247" y="84"/>
                  </a:lnTo>
                  <a:lnTo>
                    <a:pt x="230" y="90"/>
                  </a:lnTo>
                  <a:lnTo>
                    <a:pt x="213" y="97"/>
                  </a:lnTo>
                  <a:lnTo>
                    <a:pt x="195" y="103"/>
                  </a:lnTo>
                  <a:lnTo>
                    <a:pt x="176" y="109"/>
                  </a:lnTo>
                  <a:lnTo>
                    <a:pt x="158" y="115"/>
                  </a:lnTo>
                  <a:lnTo>
                    <a:pt x="139" y="120"/>
                  </a:lnTo>
                  <a:lnTo>
                    <a:pt x="121" y="126"/>
                  </a:lnTo>
                  <a:lnTo>
                    <a:pt x="103" y="130"/>
                  </a:lnTo>
                  <a:lnTo>
                    <a:pt x="86" y="134"/>
                  </a:lnTo>
                  <a:lnTo>
                    <a:pt x="70" y="137"/>
                  </a:lnTo>
                  <a:lnTo>
                    <a:pt x="55" y="139"/>
                  </a:lnTo>
                  <a:lnTo>
                    <a:pt x="41" y="141"/>
                  </a:lnTo>
                  <a:lnTo>
                    <a:pt x="30" y="141"/>
                  </a:lnTo>
                  <a:lnTo>
                    <a:pt x="20" y="139"/>
                  </a:lnTo>
                  <a:lnTo>
                    <a:pt x="12" y="137"/>
                  </a:lnTo>
                  <a:lnTo>
                    <a:pt x="6" y="133"/>
                  </a:lnTo>
                  <a:lnTo>
                    <a:pt x="2" y="128"/>
                  </a:lnTo>
                  <a:lnTo>
                    <a:pt x="0" y="122"/>
                  </a:lnTo>
                  <a:lnTo>
                    <a:pt x="1" y="116"/>
                  </a:lnTo>
                  <a:lnTo>
                    <a:pt x="3" y="109"/>
                  </a:lnTo>
                  <a:lnTo>
                    <a:pt x="7" y="101"/>
                  </a:lnTo>
                  <a:lnTo>
                    <a:pt x="12" y="93"/>
                  </a:lnTo>
                  <a:lnTo>
                    <a:pt x="20" y="84"/>
                  </a:lnTo>
                  <a:lnTo>
                    <a:pt x="28" y="76"/>
                  </a:lnTo>
                  <a:lnTo>
                    <a:pt x="39" y="67"/>
                  </a:lnTo>
                  <a:lnTo>
                    <a:pt x="51" y="58"/>
                  </a:lnTo>
                  <a:lnTo>
                    <a:pt x="65" y="49"/>
                  </a:lnTo>
                  <a:lnTo>
                    <a:pt x="79" y="40"/>
                  </a:lnTo>
                  <a:lnTo>
                    <a:pt x="96" y="32"/>
                  </a:lnTo>
                  <a:lnTo>
                    <a:pt x="113" y="24"/>
                  </a:lnTo>
                  <a:lnTo>
                    <a:pt x="132" y="17"/>
                  </a:lnTo>
                  <a:lnTo>
                    <a:pt x="150" y="10"/>
                  </a:lnTo>
                  <a:lnTo>
                    <a:pt x="167" y="6"/>
                  </a:lnTo>
                  <a:lnTo>
                    <a:pt x="182" y="2"/>
                  </a:lnTo>
                  <a:lnTo>
                    <a:pt x="197" y="1"/>
                  </a:lnTo>
                  <a:lnTo>
                    <a:pt x="209" y="0"/>
                  </a:lnTo>
                  <a:lnTo>
                    <a:pt x="221" y="0"/>
                  </a:lnTo>
                  <a:lnTo>
                    <a:pt x="232" y="1"/>
                  </a:lnTo>
                  <a:lnTo>
                    <a:pt x="242" y="3"/>
                  </a:lnTo>
                  <a:lnTo>
                    <a:pt x="251" y="6"/>
                  </a:lnTo>
                  <a:lnTo>
                    <a:pt x="260" y="9"/>
                  </a:lnTo>
                  <a:lnTo>
                    <a:pt x="268" y="12"/>
                  </a:lnTo>
                  <a:lnTo>
                    <a:pt x="276" y="16"/>
                  </a:lnTo>
                  <a:lnTo>
                    <a:pt x="283" y="20"/>
                  </a:lnTo>
                  <a:lnTo>
                    <a:pt x="290" y="24"/>
                  </a:lnTo>
                  <a:lnTo>
                    <a:pt x="296" y="28"/>
                  </a:lnTo>
                  <a:lnTo>
                    <a:pt x="303" y="32"/>
                  </a:lnTo>
                  <a:close/>
                </a:path>
              </a:pathLst>
            </a:custGeom>
            <a:solidFill>
              <a:srgbClr val="6587B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5" name="Freeform 1259"/>
            <p:cNvSpPr>
              <a:spLocks/>
            </p:cNvSpPr>
            <p:nvPr/>
          </p:nvSpPr>
          <p:spPr bwMode="auto">
            <a:xfrm>
              <a:off x="3686" y="3493"/>
              <a:ext cx="1297" cy="604"/>
            </a:xfrm>
            <a:custGeom>
              <a:avLst/>
              <a:gdLst>
                <a:gd name="T0" fmla="*/ 306 w 323"/>
                <a:gd name="T1" fmla="*/ 34 h 138"/>
                <a:gd name="T2" fmla="*/ 316 w 323"/>
                <a:gd name="T3" fmla="*/ 39 h 138"/>
                <a:gd name="T4" fmla="*/ 322 w 323"/>
                <a:gd name="T5" fmla="*/ 43 h 138"/>
                <a:gd name="T6" fmla="*/ 323 w 323"/>
                <a:gd name="T7" fmla="*/ 47 h 138"/>
                <a:gd name="T8" fmla="*/ 320 w 323"/>
                <a:gd name="T9" fmla="*/ 51 h 138"/>
                <a:gd name="T10" fmla="*/ 310 w 323"/>
                <a:gd name="T11" fmla="*/ 56 h 138"/>
                <a:gd name="T12" fmla="*/ 294 w 323"/>
                <a:gd name="T13" fmla="*/ 63 h 138"/>
                <a:gd name="T14" fmla="*/ 272 w 323"/>
                <a:gd name="T15" fmla="*/ 71 h 138"/>
                <a:gd name="T16" fmla="*/ 242 w 323"/>
                <a:gd name="T17" fmla="*/ 82 h 138"/>
                <a:gd name="T18" fmla="*/ 208 w 323"/>
                <a:gd name="T19" fmla="*/ 94 h 138"/>
                <a:gd name="T20" fmla="*/ 172 w 323"/>
                <a:gd name="T21" fmla="*/ 107 h 138"/>
                <a:gd name="T22" fmla="*/ 135 w 323"/>
                <a:gd name="T23" fmla="*/ 118 h 138"/>
                <a:gd name="T24" fmla="*/ 100 w 323"/>
                <a:gd name="T25" fmla="*/ 128 h 138"/>
                <a:gd name="T26" fmla="*/ 68 w 323"/>
                <a:gd name="T27" fmla="*/ 135 h 138"/>
                <a:gd name="T28" fmla="*/ 40 w 323"/>
                <a:gd name="T29" fmla="*/ 138 h 138"/>
                <a:gd name="T30" fmla="*/ 19 w 323"/>
                <a:gd name="T31" fmla="*/ 137 h 138"/>
                <a:gd name="T32" fmla="*/ 5 w 323"/>
                <a:gd name="T33" fmla="*/ 130 h 138"/>
                <a:gd name="T34" fmla="*/ 0 w 323"/>
                <a:gd name="T35" fmla="*/ 120 h 138"/>
                <a:gd name="T36" fmla="*/ 2 w 323"/>
                <a:gd name="T37" fmla="*/ 107 h 138"/>
                <a:gd name="T38" fmla="*/ 11 w 323"/>
                <a:gd name="T39" fmla="*/ 91 h 138"/>
                <a:gd name="T40" fmla="*/ 27 w 323"/>
                <a:gd name="T41" fmla="*/ 74 h 138"/>
                <a:gd name="T42" fmla="*/ 49 w 323"/>
                <a:gd name="T43" fmla="*/ 57 h 138"/>
                <a:gd name="T44" fmla="*/ 77 w 323"/>
                <a:gd name="T45" fmla="*/ 40 h 138"/>
                <a:gd name="T46" fmla="*/ 111 w 323"/>
                <a:gd name="T47" fmla="*/ 24 h 138"/>
                <a:gd name="T48" fmla="*/ 147 w 323"/>
                <a:gd name="T49" fmla="*/ 11 h 138"/>
                <a:gd name="T50" fmla="*/ 179 w 323"/>
                <a:gd name="T51" fmla="*/ 3 h 138"/>
                <a:gd name="T52" fmla="*/ 206 w 323"/>
                <a:gd name="T53" fmla="*/ 0 h 138"/>
                <a:gd name="T54" fmla="*/ 229 w 323"/>
                <a:gd name="T55" fmla="*/ 1 h 138"/>
                <a:gd name="T56" fmla="*/ 248 w 323"/>
                <a:gd name="T57" fmla="*/ 6 h 138"/>
                <a:gd name="T58" fmla="*/ 265 w 323"/>
                <a:gd name="T59" fmla="*/ 12 h 138"/>
                <a:gd name="T60" fmla="*/ 279 w 323"/>
                <a:gd name="T61" fmla="*/ 20 h 138"/>
                <a:gd name="T62" fmla="*/ 293 w 323"/>
                <a:gd name="T63" fmla="*/ 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3" h="138">
                  <a:moveTo>
                    <a:pt x="300" y="31"/>
                  </a:moveTo>
                  <a:lnTo>
                    <a:pt x="306" y="34"/>
                  </a:lnTo>
                  <a:lnTo>
                    <a:pt x="312" y="36"/>
                  </a:lnTo>
                  <a:lnTo>
                    <a:pt x="316" y="39"/>
                  </a:lnTo>
                  <a:lnTo>
                    <a:pt x="320" y="41"/>
                  </a:lnTo>
                  <a:lnTo>
                    <a:pt x="322" y="43"/>
                  </a:lnTo>
                  <a:lnTo>
                    <a:pt x="323" y="45"/>
                  </a:lnTo>
                  <a:lnTo>
                    <a:pt x="323" y="47"/>
                  </a:lnTo>
                  <a:lnTo>
                    <a:pt x="322" y="49"/>
                  </a:lnTo>
                  <a:lnTo>
                    <a:pt x="320" y="51"/>
                  </a:lnTo>
                  <a:lnTo>
                    <a:pt x="316" y="53"/>
                  </a:lnTo>
                  <a:lnTo>
                    <a:pt x="310" y="56"/>
                  </a:lnTo>
                  <a:lnTo>
                    <a:pt x="303" y="59"/>
                  </a:lnTo>
                  <a:lnTo>
                    <a:pt x="294" y="63"/>
                  </a:lnTo>
                  <a:lnTo>
                    <a:pt x="284" y="67"/>
                  </a:lnTo>
                  <a:lnTo>
                    <a:pt x="272" y="71"/>
                  </a:lnTo>
                  <a:lnTo>
                    <a:pt x="258" y="77"/>
                  </a:lnTo>
                  <a:lnTo>
                    <a:pt x="242" y="82"/>
                  </a:lnTo>
                  <a:lnTo>
                    <a:pt x="225" y="88"/>
                  </a:lnTo>
                  <a:lnTo>
                    <a:pt x="208" y="94"/>
                  </a:lnTo>
                  <a:lnTo>
                    <a:pt x="190" y="101"/>
                  </a:lnTo>
                  <a:lnTo>
                    <a:pt x="172" y="107"/>
                  </a:lnTo>
                  <a:lnTo>
                    <a:pt x="154" y="112"/>
                  </a:lnTo>
                  <a:lnTo>
                    <a:pt x="135" y="118"/>
                  </a:lnTo>
                  <a:lnTo>
                    <a:pt x="118" y="123"/>
                  </a:lnTo>
                  <a:lnTo>
                    <a:pt x="100" y="128"/>
                  </a:lnTo>
                  <a:lnTo>
                    <a:pt x="83" y="131"/>
                  </a:lnTo>
                  <a:lnTo>
                    <a:pt x="68" y="135"/>
                  </a:lnTo>
                  <a:lnTo>
                    <a:pt x="53" y="137"/>
                  </a:lnTo>
                  <a:lnTo>
                    <a:pt x="40" y="138"/>
                  </a:lnTo>
                  <a:lnTo>
                    <a:pt x="28" y="138"/>
                  </a:lnTo>
                  <a:lnTo>
                    <a:pt x="19" y="137"/>
                  </a:lnTo>
                  <a:lnTo>
                    <a:pt x="11" y="134"/>
                  </a:lnTo>
                  <a:lnTo>
                    <a:pt x="5" y="130"/>
                  </a:lnTo>
                  <a:lnTo>
                    <a:pt x="1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2" y="107"/>
                  </a:lnTo>
                  <a:lnTo>
                    <a:pt x="6" y="99"/>
                  </a:lnTo>
                  <a:lnTo>
                    <a:pt x="11" y="91"/>
                  </a:lnTo>
                  <a:lnTo>
                    <a:pt x="19" y="83"/>
                  </a:lnTo>
                  <a:lnTo>
                    <a:pt x="27" y="74"/>
                  </a:lnTo>
                  <a:lnTo>
                    <a:pt x="38" y="66"/>
                  </a:lnTo>
                  <a:lnTo>
                    <a:pt x="49" y="57"/>
                  </a:lnTo>
                  <a:lnTo>
                    <a:pt x="63" y="49"/>
                  </a:lnTo>
                  <a:lnTo>
                    <a:pt x="77" y="40"/>
                  </a:lnTo>
                  <a:lnTo>
                    <a:pt x="93" y="32"/>
                  </a:lnTo>
                  <a:lnTo>
                    <a:pt x="111" y="24"/>
                  </a:lnTo>
                  <a:lnTo>
                    <a:pt x="129" y="17"/>
                  </a:lnTo>
                  <a:lnTo>
                    <a:pt x="147" y="11"/>
                  </a:lnTo>
                  <a:lnTo>
                    <a:pt x="164" y="6"/>
                  </a:lnTo>
                  <a:lnTo>
                    <a:pt x="179" y="3"/>
                  </a:lnTo>
                  <a:lnTo>
                    <a:pt x="193" y="1"/>
                  </a:lnTo>
                  <a:lnTo>
                    <a:pt x="206" y="0"/>
                  </a:lnTo>
                  <a:lnTo>
                    <a:pt x="218" y="0"/>
                  </a:lnTo>
                  <a:lnTo>
                    <a:pt x="229" y="1"/>
                  </a:lnTo>
                  <a:lnTo>
                    <a:pt x="239" y="3"/>
                  </a:lnTo>
                  <a:lnTo>
                    <a:pt x="248" y="6"/>
                  </a:lnTo>
                  <a:lnTo>
                    <a:pt x="257" y="9"/>
                  </a:lnTo>
                  <a:lnTo>
                    <a:pt x="265" y="12"/>
                  </a:lnTo>
                  <a:lnTo>
                    <a:pt x="272" y="16"/>
                  </a:lnTo>
                  <a:lnTo>
                    <a:pt x="279" y="20"/>
                  </a:lnTo>
                  <a:lnTo>
                    <a:pt x="286" y="23"/>
                  </a:lnTo>
                  <a:lnTo>
                    <a:pt x="293" y="27"/>
                  </a:lnTo>
                  <a:lnTo>
                    <a:pt x="300" y="31"/>
                  </a:lnTo>
                  <a:close/>
                </a:path>
              </a:pathLst>
            </a:custGeom>
            <a:solidFill>
              <a:srgbClr val="688EB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6" name="Freeform 1260"/>
            <p:cNvSpPr>
              <a:spLocks/>
            </p:cNvSpPr>
            <p:nvPr/>
          </p:nvSpPr>
          <p:spPr bwMode="auto">
            <a:xfrm>
              <a:off x="3690" y="3493"/>
              <a:ext cx="1285" cy="591"/>
            </a:xfrm>
            <a:custGeom>
              <a:avLst/>
              <a:gdLst>
                <a:gd name="T0" fmla="*/ 303 w 320"/>
                <a:gd name="T1" fmla="*/ 33 h 135"/>
                <a:gd name="T2" fmla="*/ 313 w 320"/>
                <a:gd name="T3" fmla="*/ 37 h 135"/>
                <a:gd name="T4" fmla="*/ 319 w 320"/>
                <a:gd name="T5" fmla="*/ 42 h 135"/>
                <a:gd name="T6" fmla="*/ 320 w 320"/>
                <a:gd name="T7" fmla="*/ 45 h 135"/>
                <a:gd name="T8" fmla="*/ 316 w 320"/>
                <a:gd name="T9" fmla="*/ 49 h 135"/>
                <a:gd name="T10" fmla="*/ 306 w 320"/>
                <a:gd name="T11" fmla="*/ 54 h 135"/>
                <a:gd name="T12" fmla="*/ 290 w 320"/>
                <a:gd name="T13" fmla="*/ 60 h 135"/>
                <a:gd name="T14" fmla="*/ 267 w 320"/>
                <a:gd name="T15" fmla="*/ 69 h 135"/>
                <a:gd name="T16" fmla="*/ 238 w 320"/>
                <a:gd name="T17" fmla="*/ 80 h 135"/>
                <a:gd name="T18" fmla="*/ 204 w 320"/>
                <a:gd name="T19" fmla="*/ 92 h 135"/>
                <a:gd name="T20" fmla="*/ 168 w 320"/>
                <a:gd name="T21" fmla="*/ 104 h 135"/>
                <a:gd name="T22" fmla="*/ 133 w 320"/>
                <a:gd name="T23" fmla="*/ 115 h 135"/>
                <a:gd name="T24" fmla="*/ 98 w 320"/>
                <a:gd name="T25" fmla="*/ 124 h 135"/>
                <a:gd name="T26" fmla="*/ 67 w 320"/>
                <a:gd name="T27" fmla="*/ 131 h 135"/>
                <a:gd name="T28" fmla="*/ 39 w 320"/>
                <a:gd name="T29" fmla="*/ 134 h 135"/>
                <a:gd name="T30" fmla="*/ 19 w 320"/>
                <a:gd name="T31" fmla="*/ 133 h 135"/>
                <a:gd name="T32" fmla="*/ 5 w 320"/>
                <a:gd name="T33" fmla="*/ 127 h 135"/>
                <a:gd name="T34" fmla="*/ 0 w 320"/>
                <a:gd name="T35" fmla="*/ 117 h 135"/>
                <a:gd name="T36" fmla="*/ 2 w 320"/>
                <a:gd name="T37" fmla="*/ 104 h 135"/>
                <a:gd name="T38" fmla="*/ 11 w 320"/>
                <a:gd name="T39" fmla="*/ 89 h 135"/>
                <a:gd name="T40" fmla="*/ 27 w 320"/>
                <a:gd name="T41" fmla="*/ 73 h 135"/>
                <a:gd name="T42" fmla="*/ 49 w 320"/>
                <a:gd name="T43" fmla="*/ 56 h 135"/>
                <a:gd name="T44" fmla="*/ 76 w 320"/>
                <a:gd name="T45" fmla="*/ 40 h 135"/>
                <a:gd name="T46" fmla="*/ 109 w 320"/>
                <a:gd name="T47" fmla="*/ 24 h 135"/>
                <a:gd name="T48" fmla="*/ 145 w 320"/>
                <a:gd name="T49" fmla="*/ 11 h 135"/>
                <a:gd name="T50" fmla="*/ 177 w 320"/>
                <a:gd name="T51" fmla="*/ 3 h 135"/>
                <a:gd name="T52" fmla="*/ 204 w 320"/>
                <a:gd name="T53" fmla="*/ 0 h 135"/>
                <a:gd name="T54" fmla="*/ 226 w 320"/>
                <a:gd name="T55" fmla="*/ 1 h 135"/>
                <a:gd name="T56" fmla="*/ 245 w 320"/>
                <a:gd name="T57" fmla="*/ 6 h 135"/>
                <a:gd name="T58" fmla="*/ 262 w 320"/>
                <a:gd name="T59" fmla="*/ 12 h 135"/>
                <a:gd name="T60" fmla="*/ 277 w 320"/>
                <a:gd name="T61" fmla="*/ 19 h 135"/>
                <a:gd name="T62" fmla="*/ 291 w 320"/>
                <a:gd name="T63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135">
                  <a:moveTo>
                    <a:pt x="297" y="30"/>
                  </a:moveTo>
                  <a:lnTo>
                    <a:pt x="303" y="33"/>
                  </a:lnTo>
                  <a:lnTo>
                    <a:pt x="309" y="35"/>
                  </a:lnTo>
                  <a:lnTo>
                    <a:pt x="313" y="37"/>
                  </a:lnTo>
                  <a:lnTo>
                    <a:pt x="317" y="40"/>
                  </a:lnTo>
                  <a:lnTo>
                    <a:pt x="319" y="42"/>
                  </a:lnTo>
                  <a:lnTo>
                    <a:pt x="320" y="43"/>
                  </a:lnTo>
                  <a:lnTo>
                    <a:pt x="320" y="45"/>
                  </a:lnTo>
                  <a:lnTo>
                    <a:pt x="319" y="47"/>
                  </a:lnTo>
                  <a:lnTo>
                    <a:pt x="316" y="49"/>
                  </a:lnTo>
                  <a:lnTo>
                    <a:pt x="312" y="51"/>
                  </a:lnTo>
                  <a:lnTo>
                    <a:pt x="306" y="54"/>
                  </a:lnTo>
                  <a:lnTo>
                    <a:pt x="299" y="57"/>
                  </a:lnTo>
                  <a:lnTo>
                    <a:pt x="290" y="60"/>
                  </a:lnTo>
                  <a:lnTo>
                    <a:pt x="280" y="64"/>
                  </a:lnTo>
                  <a:lnTo>
                    <a:pt x="267" y="69"/>
                  </a:lnTo>
                  <a:lnTo>
                    <a:pt x="253" y="74"/>
                  </a:lnTo>
                  <a:lnTo>
                    <a:pt x="238" y="80"/>
                  </a:lnTo>
                  <a:lnTo>
                    <a:pt x="221" y="86"/>
                  </a:lnTo>
                  <a:lnTo>
                    <a:pt x="204" y="92"/>
                  </a:lnTo>
                  <a:lnTo>
                    <a:pt x="186" y="98"/>
                  </a:lnTo>
                  <a:lnTo>
                    <a:pt x="168" y="104"/>
                  </a:lnTo>
                  <a:lnTo>
                    <a:pt x="150" y="109"/>
                  </a:lnTo>
                  <a:lnTo>
                    <a:pt x="133" y="115"/>
                  </a:lnTo>
                  <a:lnTo>
                    <a:pt x="115" y="120"/>
                  </a:lnTo>
                  <a:lnTo>
                    <a:pt x="98" y="124"/>
                  </a:lnTo>
                  <a:lnTo>
                    <a:pt x="82" y="128"/>
                  </a:lnTo>
                  <a:lnTo>
                    <a:pt x="67" y="131"/>
                  </a:lnTo>
                  <a:lnTo>
                    <a:pt x="52" y="133"/>
                  </a:lnTo>
                  <a:lnTo>
                    <a:pt x="39" y="134"/>
                  </a:lnTo>
                  <a:lnTo>
                    <a:pt x="28" y="135"/>
                  </a:lnTo>
                  <a:lnTo>
                    <a:pt x="19" y="133"/>
                  </a:lnTo>
                  <a:lnTo>
                    <a:pt x="11" y="131"/>
                  </a:lnTo>
                  <a:lnTo>
                    <a:pt x="5" y="127"/>
                  </a:lnTo>
                  <a:lnTo>
                    <a:pt x="2" y="122"/>
                  </a:lnTo>
                  <a:lnTo>
                    <a:pt x="0" y="117"/>
                  </a:lnTo>
                  <a:lnTo>
                    <a:pt x="0" y="111"/>
                  </a:lnTo>
                  <a:lnTo>
                    <a:pt x="2" y="104"/>
                  </a:lnTo>
                  <a:lnTo>
                    <a:pt x="6" y="97"/>
                  </a:lnTo>
                  <a:lnTo>
                    <a:pt x="11" y="89"/>
                  </a:lnTo>
                  <a:lnTo>
                    <a:pt x="18" y="81"/>
                  </a:lnTo>
                  <a:lnTo>
                    <a:pt x="27" y="73"/>
                  </a:lnTo>
                  <a:lnTo>
                    <a:pt x="37" y="65"/>
                  </a:lnTo>
                  <a:lnTo>
                    <a:pt x="49" y="56"/>
                  </a:lnTo>
                  <a:lnTo>
                    <a:pt x="62" y="48"/>
                  </a:lnTo>
                  <a:lnTo>
                    <a:pt x="76" y="40"/>
                  </a:lnTo>
                  <a:lnTo>
                    <a:pt x="92" y="32"/>
                  </a:lnTo>
                  <a:lnTo>
                    <a:pt x="109" y="24"/>
                  </a:lnTo>
                  <a:lnTo>
                    <a:pt x="127" y="17"/>
                  </a:lnTo>
                  <a:lnTo>
                    <a:pt x="145" y="11"/>
                  </a:lnTo>
                  <a:lnTo>
                    <a:pt x="162" y="6"/>
                  </a:lnTo>
                  <a:lnTo>
                    <a:pt x="177" y="3"/>
                  </a:lnTo>
                  <a:lnTo>
                    <a:pt x="191" y="1"/>
                  </a:lnTo>
                  <a:lnTo>
                    <a:pt x="204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5" y="6"/>
                  </a:lnTo>
                  <a:lnTo>
                    <a:pt x="254" y="8"/>
                  </a:lnTo>
                  <a:lnTo>
                    <a:pt x="262" y="12"/>
                  </a:lnTo>
                  <a:lnTo>
                    <a:pt x="270" y="15"/>
                  </a:lnTo>
                  <a:lnTo>
                    <a:pt x="277" y="19"/>
                  </a:lnTo>
                  <a:lnTo>
                    <a:pt x="284" y="23"/>
                  </a:lnTo>
                  <a:lnTo>
                    <a:pt x="291" y="26"/>
                  </a:lnTo>
                  <a:lnTo>
                    <a:pt x="297" y="30"/>
                  </a:lnTo>
                  <a:close/>
                </a:path>
              </a:pathLst>
            </a:custGeom>
            <a:solidFill>
              <a:srgbClr val="6D94C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7" name="Freeform 1261"/>
            <p:cNvSpPr>
              <a:spLocks/>
            </p:cNvSpPr>
            <p:nvPr/>
          </p:nvSpPr>
          <p:spPr bwMode="auto">
            <a:xfrm>
              <a:off x="3698" y="3498"/>
              <a:ext cx="1265" cy="564"/>
            </a:xfrm>
            <a:custGeom>
              <a:avLst/>
              <a:gdLst>
                <a:gd name="T0" fmla="*/ 299 w 315"/>
                <a:gd name="T1" fmla="*/ 31 h 129"/>
                <a:gd name="T2" fmla="*/ 309 w 315"/>
                <a:gd name="T3" fmla="*/ 35 h 129"/>
                <a:gd name="T4" fmla="*/ 314 w 315"/>
                <a:gd name="T5" fmla="*/ 39 h 129"/>
                <a:gd name="T6" fmla="*/ 315 w 315"/>
                <a:gd name="T7" fmla="*/ 42 h 129"/>
                <a:gd name="T8" fmla="*/ 311 w 315"/>
                <a:gd name="T9" fmla="*/ 46 h 129"/>
                <a:gd name="T10" fmla="*/ 300 w 315"/>
                <a:gd name="T11" fmla="*/ 50 h 129"/>
                <a:gd name="T12" fmla="*/ 284 w 315"/>
                <a:gd name="T13" fmla="*/ 56 h 129"/>
                <a:gd name="T14" fmla="*/ 261 w 315"/>
                <a:gd name="T15" fmla="*/ 65 h 129"/>
                <a:gd name="T16" fmla="*/ 231 w 315"/>
                <a:gd name="T17" fmla="*/ 75 h 129"/>
                <a:gd name="T18" fmla="*/ 198 w 315"/>
                <a:gd name="T19" fmla="*/ 87 h 129"/>
                <a:gd name="T20" fmla="*/ 163 w 315"/>
                <a:gd name="T21" fmla="*/ 99 h 129"/>
                <a:gd name="T22" fmla="*/ 128 w 315"/>
                <a:gd name="T23" fmla="*/ 110 h 129"/>
                <a:gd name="T24" fmla="*/ 95 w 315"/>
                <a:gd name="T25" fmla="*/ 119 h 129"/>
                <a:gd name="T26" fmla="*/ 64 w 315"/>
                <a:gd name="T27" fmla="*/ 126 h 129"/>
                <a:gd name="T28" fmla="*/ 38 w 315"/>
                <a:gd name="T29" fmla="*/ 129 h 129"/>
                <a:gd name="T30" fmla="*/ 18 w 315"/>
                <a:gd name="T31" fmla="*/ 128 h 129"/>
                <a:gd name="T32" fmla="*/ 5 w 315"/>
                <a:gd name="T33" fmla="*/ 122 h 129"/>
                <a:gd name="T34" fmla="*/ 0 w 315"/>
                <a:gd name="T35" fmla="*/ 112 h 129"/>
                <a:gd name="T36" fmla="*/ 2 w 315"/>
                <a:gd name="T37" fmla="*/ 100 h 129"/>
                <a:gd name="T38" fmla="*/ 11 w 315"/>
                <a:gd name="T39" fmla="*/ 86 h 129"/>
                <a:gd name="T40" fmla="*/ 26 w 315"/>
                <a:gd name="T41" fmla="*/ 70 h 129"/>
                <a:gd name="T42" fmla="*/ 47 w 315"/>
                <a:gd name="T43" fmla="*/ 54 h 129"/>
                <a:gd name="T44" fmla="*/ 74 w 315"/>
                <a:gd name="T45" fmla="*/ 38 h 129"/>
                <a:gd name="T46" fmla="*/ 106 w 315"/>
                <a:gd name="T47" fmla="*/ 24 h 129"/>
                <a:gd name="T48" fmla="*/ 142 w 315"/>
                <a:gd name="T49" fmla="*/ 11 h 129"/>
                <a:gd name="T50" fmla="*/ 173 w 315"/>
                <a:gd name="T51" fmla="*/ 3 h 129"/>
                <a:gd name="T52" fmla="*/ 200 w 315"/>
                <a:gd name="T53" fmla="*/ 0 h 129"/>
                <a:gd name="T54" fmla="*/ 222 w 315"/>
                <a:gd name="T55" fmla="*/ 1 h 129"/>
                <a:gd name="T56" fmla="*/ 242 w 315"/>
                <a:gd name="T57" fmla="*/ 4 h 129"/>
                <a:gd name="T58" fmla="*/ 258 w 315"/>
                <a:gd name="T59" fmla="*/ 10 h 129"/>
                <a:gd name="T60" fmla="*/ 273 w 315"/>
                <a:gd name="T61" fmla="*/ 17 h 129"/>
                <a:gd name="T62" fmla="*/ 287 w 315"/>
                <a:gd name="T63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5" h="129">
                  <a:moveTo>
                    <a:pt x="293" y="28"/>
                  </a:moveTo>
                  <a:lnTo>
                    <a:pt x="299" y="31"/>
                  </a:lnTo>
                  <a:lnTo>
                    <a:pt x="305" y="33"/>
                  </a:lnTo>
                  <a:lnTo>
                    <a:pt x="309" y="35"/>
                  </a:lnTo>
                  <a:lnTo>
                    <a:pt x="312" y="37"/>
                  </a:lnTo>
                  <a:lnTo>
                    <a:pt x="314" y="39"/>
                  </a:lnTo>
                  <a:lnTo>
                    <a:pt x="315" y="41"/>
                  </a:lnTo>
                  <a:lnTo>
                    <a:pt x="315" y="42"/>
                  </a:lnTo>
                  <a:lnTo>
                    <a:pt x="314" y="44"/>
                  </a:lnTo>
                  <a:lnTo>
                    <a:pt x="311" y="46"/>
                  </a:lnTo>
                  <a:lnTo>
                    <a:pt x="306" y="48"/>
                  </a:lnTo>
                  <a:lnTo>
                    <a:pt x="300" y="50"/>
                  </a:lnTo>
                  <a:lnTo>
                    <a:pt x="293" y="53"/>
                  </a:lnTo>
                  <a:lnTo>
                    <a:pt x="284" y="56"/>
                  </a:lnTo>
                  <a:lnTo>
                    <a:pt x="273" y="60"/>
                  </a:lnTo>
                  <a:lnTo>
                    <a:pt x="261" y="65"/>
                  </a:lnTo>
                  <a:lnTo>
                    <a:pt x="247" y="70"/>
                  </a:lnTo>
                  <a:lnTo>
                    <a:pt x="231" y="75"/>
                  </a:lnTo>
                  <a:lnTo>
                    <a:pt x="215" y="81"/>
                  </a:lnTo>
                  <a:lnTo>
                    <a:pt x="198" y="87"/>
                  </a:lnTo>
                  <a:lnTo>
                    <a:pt x="180" y="93"/>
                  </a:lnTo>
                  <a:lnTo>
                    <a:pt x="163" y="99"/>
                  </a:lnTo>
                  <a:lnTo>
                    <a:pt x="145" y="105"/>
                  </a:lnTo>
                  <a:lnTo>
                    <a:pt x="128" y="110"/>
                  </a:lnTo>
                  <a:lnTo>
                    <a:pt x="111" y="115"/>
                  </a:lnTo>
                  <a:lnTo>
                    <a:pt x="95" y="119"/>
                  </a:lnTo>
                  <a:lnTo>
                    <a:pt x="79" y="123"/>
                  </a:lnTo>
                  <a:lnTo>
                    <a:pt x="64" y="126"/>
                  </a:lnTo>
                  <a:lnTo>
                    <a:pt x="51" y="128"/>
                  </a:lnTo>
                  <a:lnTo>
                    <a:pt x="38" y="129"/>
                  </a:lnTo>
                  <a:lnTo>
                    <a:pt x="27" y="129"/>
                  </a:lnTo>
                  <a:lnTo>
                    <a:pt x="18" y="128"/>
                  </a:lnTo>
                  <a:lnTo>
                    <a:pt x="11" y="126"/>
                  </a:lnTo>
                  <a:lnTo>
                    <a:pt x="5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2" y="100"/>
                  </a:lnTo>
                  <a:lnTo>
                    <a:pt x="5" y="93"/>
                  </a:lnTo>
                  <a:lnTo>
                    <a:pt x="11" y="86"/>
                  </a:lnTo>
                  <a:lnTo>
                    <a:pt x="18" y="78"/>
                  </a:lnTo>
                  <a:lnTo>
                    <a:pt x="26" y="70"/>
                  </a:lnTo>
                  <a:lnTo>
                    <a:pt x="36" y="62"/>
                  </a:lnTo>
                  <a:lnTo>
                    <a:pt x="47" y="54"/>
                  </a:lnTo>
                  <a:lnTo>
                    <a:pt x="60" y="46"/>
                  </a:lnTo>
                  <a:lnTo>
                    <a:pt x="74" y="38"/>
                  </a:lnTo>
                  <a:lnTo>
                    <a:pt x="90" y="31"/>
                  </a:lnTo>
                  <a:lnTo>
                    <a:pt x="106" y="24"/>
                  </a:lnTo>
                  <a:lnTo>
                    <a:pt x="124" y="17"/>
                  </a:lnTo>
                  <a:lnTo>
                    <a:pt x="142" y="11"/>
                  </a:lnTo>
                  <a:lnTo>
                    <a:pt x="158" y="6"/>
                  </a:lnTo>
                  <a:lnTo>
                    <a:pt x="173" y="3"/>
                  </a:lnTo>
                  <a:lnTo>
                    <a:pt x="187" y="1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22" y="1"/>
                  </a:lnTo>
                  <a:lnTo>
                    <a:pt x="232" y="2"/>
                  </a:lnTo>
                  <a:lnTo>
                    <a:pt x="242" y="4"/>
                  </a:lnTo>
                  <a:lnTo>
                    <a:pt x="250" y="7"/>
                  </a:lnTo>
                  <a:lnTo>
                    <a:pt x="258" y="10"/>
                  </a:lnTo>
                  <a:lnTo>
                    <a:pt x="266" y="14"/>
                  </a:lnTo>
                  <a:lnTo>
                    <a:pt x="273" y="17"/>
                  </a:lnTo>
                  <a:lnTo>
                    <a:pt x="280" y="21"/>
                  </a:lnTo>
                  <a:lnTo>
                    <a:pt x="287" y="24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7198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8" name="Freeform 1262"/>
            <p:cNvSpPr>
              <a:spLocks/>
            </p:cNvSpPr>
            <p:nvPr/>
          </p:nvSpPr>
          <p:spPr bwMode="auto">
            <a:xfrm>
              <a:off x="3706" y="3498"/>
              <a:ext cx="1241" cy="542"/>
            </a:xfrm>
            <a:custGeom>
              <a:avLst/>
              <a:gdLst>
                <a:gd name="T0" fmla="*/ 295 w 309"/>
                <a:gd name="T1" fmla="*/ 29 h 124"/>
                <a:gd name="T2" fmla="*/ 304 w 309"/>
                <a:gd name="T3" fmla="*/ 33 h 124"/>
                <a:gd name="T4" fmla="*/ 308 w 309"/>
                <a:gd name="T5" fmla="*/ 37 h 124"/>
                <a:gd name="T6" fmla="*/ 309 w 309"/>
                <a:gd name="T7" fmla="*/ 40 h 124"/>
                <a:gd name="T8" fmla="*/ 304 w 309"/>
                <a:gd name="T9" fmla="*/ 43 h 124"/>
                <a:gd name="T10" fmla="*/ 293 w 309"/>
                <a:gd name="T11" fmla="*/ 47 h 124"/>
                <a:gd name="T12" fmla="*/ 277 w 309"/>
                <a:gd name="T13" fmla="*/ 53 h 124"/>
                <a:gd name="T14" fmla="*/ 253 w 309"/>
                <a:gd name="T15" fmla="*/ 61 h 124"/>
                <a:gd name="T16" fmla="*/ 223 w 309"/>
                <a:gd name="T17" fmla="*/ 72 h 124"/>
                <a:gd name="T18" fmla="*/ 190 w 309"/>
                <a:gd name="T19" fmla="*/ 83 h 124"/>
                <a:gd name="T20" fmla="*/ 156 w 309"/>
                <a:gd name="T21" fmla="*/ 94 h 124"/>
                <a:gd name="T22" fmla="*/ 123 w 309"/>
                <a:gd name="T23" fmla="*/ 105 h 124"/>
                <a:gd name="T24" fmla="*/ 91 w 309"/>
                <a:gd name="T25" fmla="*/ 114 h 124"/>
                <a:gd name="T26" fmla="*/ 62 w 309"/>
                <a:gd name="T27" fmla="*/ 121 h 124"/>
                <a:gd name="T28" fmla="*/ 37 w 309"/>
                <a:gd name="T29" fmla="*/ 124 h 124"/>
                <a:gd name="T30" fmla="*/ 18 w 309"/>
                <a:gd name="T31" fmla="*/ 122 h 124"/>
                <a:gd name="T32" fmla="*/ 5 w 309"/>
                <a:gd name="T33" fmla="*/ 116 h 124"/>
                <a:gd name="T34" fmla="*/ 0 w 309"/>
                <a:gd name="T35" fmla="*/ 107 h 124"/>
                <a:gd name="T36" fmla="*/ 2 w 309"/>
                <a:gd name="T37" fmla="*/ 96 h 124"/>
                <a:gd name="T38" fmla="*/ 11 w 309"/>
                <a:gd name="T39" fmla="*/ 82 h 124"/>
                <a:gd name="T40" fmla="*/ 26 w 309"/>
                <a:gd name="T41" fmla="*/ 68 h 124"/>
                <a:gd name="T42" fmla="*/ 46 w 309"/>
                <a:gd name="T43" fmla="*/ 53 h 124"/>
                <a:gd name="T44" fmla="*/ 72 w 309"/>
                <a:gd name="T45" fmla="*/ 38 h 124"/>
                <a:gd name="T46" fmla="*/ 104 w 309"/>
                <a:gd name="T47" fmla="*/ 24 h 124"/>
                <a:gd name="T48" fmla="*/ 138 w 309"/>
                <a:gd name="T49" fmla="*/ 11 h 124"/>
                <a:gd name="T50" fmla="*/ 169 w 309"/>
                <a:gd name="T51" fmla="*/ 3 h 124"/>
                <a:gd name="T52" fmla="*/ 195 w 309"/>
                <a:gd name="T53" fmla="*/ 0 h 124"/>
                <a:gd name="T54" fmla="*/ 218 w 309"/>
                <a:gd name="T55" fmla="*/ 1 h 124"/>
                <a:gd name="T56" fmla="*/ 237 w 309"/>
                <a:gd name="T57" fmla="*/ 4 h 124"/>
                <a:gd name="T58" fmla="*/ 254 w 309"/>
                <a:gd name="T59" fmla="*/ 9 h 124"/>
                <a:gd name="T60" fmla="*/ 269 w 309"/>
                <a:gd name="T61" fmla="*/ 16 h 124"/>
                <a:gd name="T62" fmla="*/ 282 w 309"/>
                <a:gd name="T63" fmla="*/ 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9" h="124">
                  <a:moveTo>
                    <a:pt x="289" y="26"/>
                  </a:moveTo>
                  <a:lnTo>
                    <a:pt x="295" y="29"/>
                  </a:lnTo>
                  <a:lnTo>
                    <a:pt x="300" y="31"/>
                  </a:lnTo>
                  <a:lnTo>
                    <a:pt x="304" y="33"/>
                  </a:lnTo>
                  <a:lnTo>
                    <a:pt x="307" y="35"/>
                  </a:lnTo>
                  <a:lnTo>
                    <a:pt x="308" y="37"/>
                  </a:lnTo>
                  <a:lnTo>
                    <a:pt x="309" y="38"/>
                  </a:lnTo>
                  <a:lnTo>
                    <a:pt x="309" y="40"/>
                  </a:lnTo>
                  <a:lnTo>
                    <a:pt x="307" y="41"/>
                  </a:lnTo>
                  <a:lnTo>
                    <a:pt x="304" y="43"/>
                  </a:lnTo>
                  <a:lnTo>
                    <a:pt x="300" y="45"/>
                  </a:lnTo>
                  <a:lnTo>
                    <a:pt x="293" y="47"/>
                  </a:lnTo>
                  <a:lnTo>
                    <a:pt x="286" y="50"/>
                  </a:lnTo>
                  <a:lnTo>
                    <a:pt x="277" y="53"/>
                  </a:lnTo>
                  <a:lnTo>
                    <a:pt x="266" y="56"/>
                  </a:lnTo>
                  <a:lnTo>
                    <a:pt x="253" y="61"/>
                  </a:lnTo>
                  <a:lnTo>
                    <a:pt x="239" y="66"/>
                  </a:lnTo>
                  <a:lnTo>
                    <a:pt x="223" y="72"/>
                  </a:lnTo>
                  <a:lnTo>
                    <a:pt x="207" y="77"/>
                  </a:lnTo>
                  <a:lnTo>
                    <a:pt x="190" y="83"/>
                  </a:lnTo>
                  <a:lnTo>
                    <a:pt x="173" y="89"/>
                  </a:lnTo>
                  <a:lnTo>
                    <a:pt x="156" y="94"/>
                  </a:lnTo>
                  <a:lnTo>
                    <a:pt x="139" y="100"/>
                  </a:lnTo>
                  <a:lnTo>
                    <a:pt x="123" y="105"/>
                  </a:lnTo>
                  <a:lnTo>
                    <a:pt x="107" y="110"/>
                  </a:lnTo>
                  <a:lnTo>
                    <a:pt x="91" y="114"/>
                  </a:lnTo>
                  <a:lnTo>
                    <a:pt x="76" y="118"/>
                  </a:lnTo>
                  <a:lnTo>
                    <a:pt x="62" y="121"/>
                  </a:lnTo>
                  <a:lnTo>
                    <a:pt x="49" y="123"/>
                  </a:lnTo>
                  <a:lnTo>
                    <a:pt x="37" y="124"/>
                  </a:lnTo>
                  <a:lnTo>
                    <a:pt x="27" y="124"/>
                  </a:lnTo>
                  <a:lnTo>
                    <a:pt x="18" y="122"/>
                  </a:lnTo>
                  <a:lnTo>
                    <a:pt x="11" y="120"/>
                  </a:lnTo>
                  <a:lnTo>
                    <a:pt x="5" y="116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2" y="96"/>
                  </a:lnTo>
                  <a:lnTo>
                    <a:pt x="6" y="89"/>
                  </a:lnTo>
                  <a:lnTo>
                    <a:pt x="11" y="82"/>
                  </a:lnTo>
                  <a:lnTo>
                    <a:pt x="17" y="75"/>
                  </a:lnTo>
                  <a:lnTo>
                    <a:pt x="26" y="68"/>
                  </a:lnTo>
                  <a:lnTo>
                    <a:pt x="35" y="60"/>
                  </a:lnTo>
                  <a:lnTo>
                    <a:pt x="46" y="53"/>
                  </a:lnTo>
                  <a:lnTo>
                    <a:pt x="59" y="46"/>
                  </a:lnTo>
                  <a:lnTo>
                    <a:pt x="72" y="38"/>
                  </a:lnTo>
                  <a:lnTo>
                    <a:pt x="88" y="31"/>
                  </a:lnTo>
                  <a:lnTo>
                    <a:pt x="104" y="24"/>
                  </a:lnTo>
                  <a:lnTo>
                    <a:pt x="121" y="17"/>
                  </a:lnTo>
                  <a:lnTo>
                    <a:pt x="138" y="11"/>
                  </a:lnTo>
                  <a:lnTo>
                    <a:pt x="154" y="7"/>
                  </a:lnTo>
                  <a:lnTo>
                    <a:pt x="169" y="3"/>
                  </a:lnTo>
                  <a:lnTo>
                    <a:pt x="183" y="1"/>
                  </a:lnTo>
                  <a:lnTo>
                    <a:pt x="195" y="0"/>
                  </a:lnTo>
                  <a:lnTo>
                    <a:pt x="207" y="0"/>
                  </a:lnTo>
                  <a:lnTo>
                    <a:pt x="218" y="1"/>
                  </a:lnTo>
                  <a:lnTo>
                    <a:pt x="228" y="2"/>
                  </a:lnTo>
                  <a:lnTo>
                    <a:pt x="237" y="4"/>
                  </a:lnTo>
                  <a:lnTo>
                    <a:pt x="246" y="7"/>
                  </a:lnTo>
                  <a:lnTo>
                    <a:pt x="254" y="9"/>
                  </a:lnTo>
                  <a:lnTo>
                    <a:pt x="262" y="13"/>
                  </a:lnTo>
                  <a:lnTo>
                    <a:pt x="269" y="16"/>
                  </a:lnTo>
                  <a:lnTo>
                    <a:pt x="276" y="20"/>
                  </a:lnTo>
                  <a:lnTo>
                    <a:pt x="282" y="23"/>
                  </a:lnTo>
                  <a:lnTo>
                    <a:pt x="289" y="26"/>
                  </a:lnTo>
                  <a:close/>
                </a:path>
              </a:pathLst>
            </a:custGeom>
            <a:solidFill>
              <a:srgbClr val="729A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9" name="Freeform 1263"/>
            <p:cNvSpPr>
              <a:spLocks/>
            </p:cNvSpPr>
            <p:nvPr/>
          </p:nvSpPr>
          <p:spPr bwMode="auto">
            <a:xfrm>
              <a:off x="3718" y="3502"/>
              <a:ext cx="1208" cy="499"/>
            </a:xfrm>
            <a:custGeom>
              <a:avLst/>
              <a:gdLst>
                <a:gd name="T0" fmla="*/ 287 w 301"/>
                <a:gd name="T1" fmla="*/ 25 h 114"/>
                <a:gd name="T2" fmla="*/ 296 w 301"/>
                <a:gd name="T3" fmla="*/ 29 h 114"/>
                <a:gd name="T4" fmla="*/ 300 w 301"/>
                <a:gd name="T5" fmla="*/ 32 h 114"/>
                <a:gd name="T6" fmla="*/ 300 w 301"/>
                <a:gd name="T7" fmla="*/ 34 h 114"/>
                <a:gd name="T8" fmla="*/ 294 w 301"/>
                <a:gd name="T9" fmla="*/ 37 h 114"/>
                <a:gd name="T10" fmla="*/ 283 w 301"/>
                <a:gd name="T11" fmla="*/ 41 h 114"/>
                <a:gd name="T12" fmla="*/ 266 w 301"/>
                <a:gd name="T13" fmla="*/ 46 h 114"/>
                <a:gd name="T14" fmla="*/ 242 w 301"/>
                <a:gd name="T15" fmla="*/ 54 h 114"/>
                <a:gd name="T16" fmla="*/ 211 w 301"/>
                <a:gd name="T17" fmla="*/ 64 h 114"/>
                <a:gd name="T18" fmla="*/ 179 w 301"/>
                <a:gd name="T19" fmla="*/ 75 h 114"/>
                <a:gd name="T20" fmla="*/ 146 w 301"/>
                <a:gd name="T21" fmla="*/ 86 h 114"/>
                <a:gd name="T22" fmla="*/ 115 w 301"/>
                <a:gd name="T23" fmla="*/ 97 h 114"/>
                <a:gd name="T24" fmla="*/ 85 w 301"/>
                <a:gd name="T25" fmla="*/ 105 h 114"/>
                <a:gd name="T26" fmla="*/ 58 w 301"/>
                <a:gd name="T27" fmla="*/ 111 h 114"/>
                <a:gd name="T28" fmla="*/ 35 w 301"/>
                <a:gd name="T29" fmla="*/ 114 h 114"/>
                <a:gd name="T30" fmla="*/ 17 w 301"/>
                <a:gd name="T31" fmla="*/ 113 h 114"/>
                <a:gd name="T32" fmla="*/ 5 w 301"/>
                <a:gd name="T33" fmla="*/ 107 h 114"/>
                <a:gd name="T34" fmla="*/ 0 w 301"/>
                <a:gd name="T35" fmla="*/ 99 h 114"/>
                <a:gd name="T36" fmla="*/ 2 w 301"/>
                <a:gd name="T37" fmla="*/ 88 h 114"/>
                <a:gd name="T38" fmla="*/ 11 w 301"/>
                <a:gd name="T39" fmla="*/ 76 h 114"/>
                <a:gd name="T40" fmla="*/ 25 w 301"/>
                <a:gd name="T41" fmla="*/ 64 h 114"/>
                <a:gd name="T42" fmla="*/ 45 w 301"/>
                <a:gd name="T43" fmla="*/ 50 h 114"/>
                <a:gd name="T44" fmla="*/ 70 w 301"/>
                <a:gd name="T45" fmla="*/ 36 h 114"/>
                <a:gd name="T46" fmla="*/ 100 w 301"/>
                <a:gd name="T47" fmla="*/ 23 h 114"/>
                <a:gd name="T48" fmla="*/ 133 w 301"/>
                <a:gd name="T49" fmla="*/ 11 h 114"/>
                <a:gd name="T50" fmla="*/ 163 w 301"/>
                <a:gd name="T51" fmla="*/ 3 h 114"/>
                <a:gd name="T52" fmla="*/ 188 w 301"/>
                <a:gd name="T53" fmla="*/ 0 h 114"/>
                <a:gd name="T54" fmla="*/ 211 w 301"/>
                <a:gd name="T55" fmla="*/ 0 h 114"/>
                <a:gd name="T56" fmla="*/ 230 w 301"/>
                <a:gd name="T57" fmla="*/ 3 h 114"/>
                <a:gd name="T58" fmla="*/ 247 w 301"/>
                <a:gd name="T59" fmla="*/ 7 h 114"/>
                <a:gd name="T60" fmla="*/ 262 w 301"/>
                <a:gd name="T61" fmla="*/ 13 h 114"/>
                <a:gd name="T62" fmla="*/ 275 w 301"/>
                <a:gd name="T63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1" h="114">
                  <a:moveTo>
                    <a:pt x="282" y="23"/>
                  </a:moveTo>
                  <a:lnTo>
                    <a:pt x="287" y="25"/>
                  </a:lnTo>
                  <a:lnTo>
                    <a:pt x="292" y="28"/>
                  </a:lnTo>
                  <a:lnTo>
                    <a:pt x="296" y="29"/>
                  </a:lnTo>
                  <a:lnTo>
                    <a:pt x="299" y="31"/>
                  </a:lnTo>
                  <a:lnTo>
                    <a:pt x="300" y="32"/>
                  </a:lnTo>
                  <a:lnTo>
                    <a:pt x="301" y="33"/>
                  </a:lnTo>
                  <a:lnTo>
                    <a:pt x="300" y="34"/>
                  </a:lnTo>
                  <a:lnTo>
                    <a:pt x="298" y="36"/>
                  </a:lnTo>
                  <a:lnTo>
                    <a:pt x="294" y="37"/>
                  </a:lnTo>
                  <a:lnTo>
                    <a:pt x="290" y="39"/>
                  </a:lnTo>
                  <a:lnTo>
                    <a:pt x="283" y="41"/>
                  </a:lnTo>
                  <a:lnTo>
                    <a:pt x="275" y="43"/>
                  </a:lnTo>
                  <a:lnTo>
                    <a:pt x="266" y="46"/>
                  </a:lnTo>
                  <a:lnTo>
                    <a:pt x="255" y="49"/>
                  </a:lnTo>
                  <a:lnTo>
                    <a:pt x="242" y="54"/>
                  </a:lnTo>
                  <a:lnTo>
                    <a:pt x="227" y="59"/>
                  </a:lnTo>
                  <a:lnTo>
                    <a:pt x="211" y="64"/>
                  </a:lnTo>
                  <a:lnTo>
                    <a:pt x="195" y="70"/>
                  </a:lnTo>
                  <a:lnTo>
                    <a:pt x="179" y="75"/>
                  </a:lnTo>
                  <a:lnTo>
                    <a:pt x="163" y="81"/>
                  </a:lnTo>
                  <a:lnTo>
                    <a:pt x="146" y="86"/>
                  </a:lnTo>
                  <a:lnTo>
                    <a:pt x="130" y="92"/>
                  </a:lnTo>
                  <a:lnTo>
                    <a:pt x="115" y="97"/>
                  </a:lnTo>
                  <a:lnTo>
                    <a:pt x="100" y="101"/>
                  </a:lnTo>
                  <a:lnTo>
                    <a:pt x="85" y="105"/>
                  </a:lnTo>
                  <a:lnTo>
                    <a:pt x="71" y="108"/>
                  </a:lnTo>
                  <a:lnTo>
                    <a:pt x="58" y="111"/>
                  </a:lnTo>
                  <a:lnTo>
                    <a:pt x="46" y="113"/>
                  </a:lnTo>
                  <a:lnTo>
                    <a:pt x="35" y="114"/>
                  </a:lnTo>
                  <a:lnTo>
                    <a:pt x="26" y="114"/>
                  </a:lnTo>
                  <a:lnTo>
                    <a:pt x="17" y="113"/>
                  </a:lnTo>
                  <a:lnTo>
                    <a:pt x="11" y="111"/>
                  </a:lnTo>
                  <a:lnTo>
                    <a:pt x="5" y="107"/>
                  </a:lnTo>
                  <a:lnTo>
                    <a:pt x="2" y="103"/>
                  </a:lnTo>
                  <a:lnTo>
                    <a:pt x="0" y="99"/>
                  </a:lnTo>
                  <a:lnTo>
                    <a:pt x="0" y="94"/>
                  </a:lnTo>
                  <a:lnTo>
                    <a:pt x="2" y="88"/>
                  </a:lnTo>
                  <a:lnTo>
                    <a:pt x="6" y="83"/>
                  </a:lnTo>
                  <a:lnTo>
                    <a:pt x="11" y="76"/>
                  </a:lnTo>
                  <a:lnTo>
                    <a:pt x="17" y="70"/>
                  </a:lnTo>
                  <a:lnTo>
                    <a:pt x="25" y="64"/>
                  </a:lnTo>
                  <a:lnTo>
                    <a:pt x="34" y="57"/>
                  </a:lnTo>
                  <a:lnTo>
                    <a:pt x="45" y="50"/>
                  </a:lnTo>
                  <a:lnTo>
                    <a:pt x="57" y="43"/>
                  </a:lnTo>
                  <a:lnTo>
                    <a:pt x="70" y="36"/>
                  </a:lnTo>
                  <a:lnTo>
                    <a:pt x="84" y="30"/>
                  </a:lnTo>
                  <a:lnTo>
                    <a:pt x="100" y="23"/>
                  </a:lnTo>
                  <a:lnTo>
                    <a:pt x="116" y="17"/>
                  </a:lnTo>
                  <a:lnTo>
                    <a:pt x="133" y="11"/>
                  </a:lnTo>
                  <a:lnTo>
                    <a:pt x="148" y="6"/>
                  </a:lnTo>
                  <a:lnTo>
                    <a:pt x="163" y="3"/>
                  </a:lnTo>
                  <a:lnTo>
                    <a:pt x="176" y="1"/>
                  </a:lnTo>
                  <a:lnTo>
                    <a:pt x="188" y="0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21" y="1"/>
                  </a:lnTo>
                  <a:lnTo>
                    <a:pt x="230" y="3"/>
                  </a:lnTo>
                  <a:lnTo>
                    <a:pt x="239" y="5"/>
                  </a:lnTo>
                  <a:lnTo>
                    <a:pt x="247" y="7"/>
                  </a:lnTo>
                  <a:lnTo>
                    <a:pt x="255" y="10"/>
                  </a:lnTo>
                  <a:lnTo>
                    <a:pt x="262" y="13"/>
                  </a:lnTo>
                  <a:lnTo>
                    <a:pt x="269" y="17"/>
                  </a:lnTo>
                  <a:lnTo>
                    <a:pt x="275" y="20"/>
                  </a:lnTo>
                  <a:lnTo>
                    <a:pt x="282" y="23"/>
                  </a:lnTo>
                  <a:close/>
                </a:path>
              </a:pathLst>
            </a:custGeom>
            <a:solidFill>
              <a:srgbClr val="749CC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0" name="Freeform 1264"/>
            <p:cNvSpPr>
              <a:spLocks/>
            </p:cNvSpPr>
            <p:nvPr/>
          </p:nvSpPr>
          <p:spPr bwMode="auto">
            <a:xfrm>
              <a:off x="4649" y="3598"/>
              <a:ext cx="213" cy="329"/>
            </a:xfrm>
            <a:custGeom>
              <a:avLst/>
              <a:gdLst>
                <a:gd name="T0" fmla="*/ 28 w 53"/>
                <a:gd name="T1" fmla="*/ 75 h 75"/>
                <a:gd name="T2" fmla="*/ 27 w 53"/>
                <a:gd name="T3" fmla="*/ 73 h 75"/>
                <a:gd name="T4" fmla="*/ 27 w 53"/>
                <a:gd name="T5" fmla="*/ 70 h 75"/>
                <a:gd name="T6" fmla="*/ 28 w 53"/>
                <a:gd name="T7" fmla="*/ 68 h 75"/>
                <a:gd name="T8" fmla="*/ 28 w 53"/>
                <a:gd name="T9" fmla="*/ 66 h 75"/>
                <a:gd name="T10" fmla="*/ 27 w 53"/>
                <a:gd name="T11" fmla="*/ 63 h 75"/>
                <a:gd name="T12" fmla="*/ 27 w 53"/>
                <a:gd name="T13" fmla="*/ 61 h 75"/>
                <a:gd name="T14" fmla="*/ 26 w 53"/>
                <a:gd name="T15" fmla="*/ 58 h 75"/>
                <a:gd name="T16" fmla="*/ 25 w 53"/>
                <a:gd name="T17" fmla="*/ 56 h 75"/>
                <a:gd name="T18" fmla="*/ 22 w 53"/>
                <a:gd name="T19" fmla="*/ 53 h 75"/>
                <a:gd name="T20" fmla="*/ 18 w 53"/>
                <a:gd name="T21" fmla="*/ 49 h 75"/>
                <a:gd name="T22" fmla="*/ 13 w 53"/>
                <a:gd name="T23" fmla="*/ 45 h 75"/>
                <a:gd name="T24" fmla="*/ 8 w 53"/>
                <a:gd name="T25" fmla="*/ 40 h 75"/>
                <a:gd name="T26" fmla="*/ 4 w 53"/>
                <a:gd name="T27" fmla="*/ 36 h 75"/>
                <a:gd name="T28" fmla="*/ 1 w 53"/>
                <a:gd name="T29" fmla="*/ 31 h 75"/>
                <a:gd name="T30" fmla="*/ 0 w 53"/>
                <a:gd name="T31" fmla="*/ 25 h 75"/>
                <a:gd name="T32" fmla="*/ 2 w 53"/>
                <a:gd name="T33" fmla="*/ 20 h 75"/>
                <a:gd name="T34" fmla="*/ 7 w 53"/>
                <a:gd name="T35" fmla="*/ 16 h 75"/>
                <a:gd name="T36" fmla="*/ 13 w 53"/>
                <a:gd name="T37" fmla="*/ 12 h 75"/>
                <a:gd name="T38" fmla="*/ 21 w 53"/>
                <a:gd name="T39" fmla="*/ 8 h 75"/>
                <a:gd name="T40" fmla="*/ 29 w 53"/>
                <a:gd name="T41" fmla="*/ 5 h 75"/>
                <a:gd name="T42" fmla="*/ 38 w 53"/>
                <a:gd name="T43" fmla="*/ 3 h 75"/>
                <a:gd name="T44" fmla="*/ 45 w 53"/>
                <a:gd name="T45" fmla="*/ 1 h 75"/>
                <a:gd name="T46" fmla="*/ 51 w 53"/>
                <a:gd name="T47" fmla="*/ 0 h 75"/>
                <a:gd name="T48" fmla="*/ 53 w 53"/>
                <a:gd name="T49" fmla="*/ 1 h 75"/>
                <a:gd name="T50" fmla="*/ 48 w 53"/>
                <a:gd name="T51" fmla="*/ 2 h 75"/>
                <a:gd name="T52" fmla="*/ 42 w 53"/>
                <a:gd name="T53" fmla="*/ 3 h 75"/>
                <a:gd name="T54" fmla="*/ 34 w 53"/>
                <a:gd name="T55" fmla="*/ 5 h 75"/>
                <a:gd name="T56" fmla="*/ 26 w 53"/>
                <a:gd name="T57" fmla="*/ 8 h 75"/>
                <a:gd name="T58" fmla="*/ 18 w 53"/>
                <a:gd name="T59" fmla="*/ 11 h 75"/>
                <a:gd name="T60" fmla="*/ 11 w 53"/>
                <a:gd name="T61" fmla="*/ 15 h 75"/>
                <a:gd name="T62" fmla="*/ 6 w 53"/>
                <a:gd name="T63" fmla="*/ 19 h 75"/>
                <a:gd name="T64" fmla="*/ 3 w 53"/>
                <a:gd name="T65" fmla="*/ 23 h 75"/>
                <a:gd name="T66" fmla="*/ 2 w 53"/>
                <a:gd name="T67" fmla="*/ 28 h 75"/>
                <a:gd name="T68" fmla="*/ 4 w 53"/>
                <a:gd name="T69" fmla="*/ 33 h 75"/>
                <a:gd name="T70" fmla="*/ 7 w 53"/>
                <a:gd name="T71" fmla="*/ 38 h 75"/>
                <a:gd name="T72" fmla="*/ 12 w 53"/>
                <a:gd name="T73" fmla="*/ 43 h 75"/>
                <a:gd name="T74" fmla="*/ 16 w 53"/>
                <a:gd name="T75" fmla="*/ 47 h 75"/>
                <a:gd name="T76" fmla="*/ 21 w 53"/>
                <a:gd name="T77" fmla="*/ 51 h 75"/>
                <a:gd name="T78" fmla="*/ 25 w 53"/>
                <a:gd name="T79" fmla="*/ 54 h 75"/>
                <a:gd name="T80" fmla="*/ 27 w 53"/>
                <a:gd name="T81" fmla="*/ 57 h 75"/>
                <a:gd name="T82" fmla="*/ 28 w 53"/>
                <a:gd name="T83" fmla="*/ 59 h 75"/>
                <a:gd name="T84" fmla="*/ 28 w 53"/>
                <a:gd name="T85" fmla="*/ 61 h 75"/>
                <a:gd name="T86" fmla="*/ 29 w 53"/>
                <a:gd name="T87" fmla="*/ 64 h 75"/>
                <a:gd name="T88" fmla="*/ 29 w 53"/>
                <a:gd name="T89" fmla="*/ 66 h 75"/>
                <a:gd name="T90" fmla="*/ 29 w 53"/>
                <a:gd name="T91" fmla="*/ 68 h 75"/>
                <a:gd name="T92" fmla="*/ 29 w 53"/>
                <a:gd name="T93" fmla="*/ 70 h 75"/>
                <a:gd name="T94" fmla="*/ 29 w 53"/>
                <a:gd name="T95" fmla="*/ 73 h 75"/>
                <a:gd name="T96" fmla="*/ 29 w 53"/>
                <a:gd name="T97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75">
                  <a:moveTo>
                    <a:pt x="29" y="75"/>
                  </a:moveTo>
                  <a:lnTo>
                    <a:pt x="28" y="75"/>
                  </a:lnTo>
                  <a:lnTo>
                    <a:pt x="27" y="75"/>
                  </a:lnTo>
                  <a:lnTo>
                    <a:pt x="27" y="73"/>
                  </a:lnTo>
                  <a:lnTo>
                    <a:pt x="27" y="71"/>
                  </a:lnTo>
                  <a:lnTo>
                    <a:pt x="27" y="70"/>
                  </a:lnTo>
                  <a:lnTo>
                    <a:pt x="27" y="69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8" y="65"/>
                  </a:lnTo>
                  <a:lnTo>
                    <a:pt x="27" y="63"/>
                  </a:lnTo>
                  <a:lnTo>
                    <a:pt x="27" y="62"/>
                  </a:lnTo>
                  <a:lnTo>
                    <a:pt x="27" y="61"/>
                  </a:lnTo>
                  <a:lnTo>
                    <a:pt x="27" y="60"/>
                  </a:lnTo>
                  <a:lnTo>
                    <a:pt x="26" y="58"/>
                  </a:lnTo>
                  <a:lnTo>
                    <a:pt x="26" y="57"/>
                  </a:lnTo>
                  <a:lnTo>
                    <a:pt x="25" y="56"/>
                  </a:lnTo>
                  <a:lnTo>
                    <a:pt x="24" y="54"/>
                  </a:lnTo>
                  <a:lnTo>
                    <a:pt x="22" y="53"/>
                  </a:lnTo>
                  <a:lnTo>
                    <a:pt x="20" y="51"/>
                  </a:lnTo>
                  <a:lnTo>
                    <a:pt x="18" y="49"/>
                  </a:lnTo>
                  <a:lnTo>
                    <a:pt x="15" y="47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1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34" y="4"/>
                  </a:lnTo>
                  <a:lnTo>
                    <a:pt x="38" y="3"/>
                  </a:lnTo>
                  <a:lnTo>
                    <a:pt x="42" y="2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2" y="3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8" y="11"/>
                  </a:lnTo>
                  <a:lnTo>
                    <a:pt x="14" y="12"/>
                  </a:lnTo>
                  <a:lnTo>
                    <a:pt x="11" y="15"/>
                  </a:lnTo>
                  <a:lnTo>
                    <a:pt x="8" y="16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3" y="31"/>
                  </a:lnTo>
                  <a:lnTo>
                    <a:pt x="4" y="33"/>
                  </a:lnTo>
                  <a:lnTo>
                    <a:pt x="5" y="36"/>
                  </a:lnTo>
                  <a:lnTo>
                    <a:pt x="7" y="38"/>
                  </a:lnTo>
                  <a:lnTo>
                    <a:pt x="9" y="40"/>
                  </a:lnTo>
                  <a:lnTo>
                    <a:pt x="12" y="43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3" y="52"/>
                  </a:lnTo>
                  <a:lnTo>
                    <a:pt x="25" y="54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7" y="58"/>
                  </a:lnTo>
                  <a:lnTo>
                    <a:pt x="28" y="59"/>
                  </a:lnTo>
                  <a:lnTo>
                    <a:pt x="28" y="60"/>
                  </a:lnTo>
                  <a:lnTo>
                    <a:pt x="28" y="61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5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8"/>
                  </a:lnTo>
                  <a:lnTo>
                    <a:pt x="29" y="69"/>
                  </a:lnTo>
                  <a:lnTo>
                    <a:pt x="29" y="70"/>
                  </a:lnTo>
                  <a:lnTo>
                    <a:pt x="29" y="71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29" y="75"/>
                  </a:lnTo>
                  <a:close/>
                </a:path>
              </a:pathLst>
            </a:custGeom>
            <a:solidFill>
              <a:srgbClr val="80A4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1" name="Freeform 1265"/>
            <p:cNvSpPr>
              <a:spLocks/>
            </p:cNvSpPr>
            <p:nvPr/>
          </p:nvSpPr>
          <p:spPr bwMode="auto">
            <a:xfrm>
              <a:off x="3730" y="3686"/>
              <a:ext cx="558" cy="306"/>
            </a:xfrm>
            <a:custGeom>
              <a:avLst/>
              <a:gdLst>
                <a:gd name="T0" fmla="*/ 87 w 139"/>
                <a:gd name="T1" fmla="*/ 2 h 70"/>
                <a:gd name="T2" fmla="*/ 80 w 139"/>
                <a:gd name="T3" fmla="*/ 3 h 70"/>
                <a:gd name="T4" fmla="*/ 72 w 139"/>
                <a:gd name="T5" fmla="*/ 5 h 70"/>
                <a:gd name="T6" fmla="*/ 64 w 139"/>
                <a:gd name="T7" fmla="*/ 7 h 70"/>
                <a:gd name="T8" fmla="*/ 55 w 139"/>
                <a:gd name="T9" fmla="*/ 11 h 70"/>
                <a:gd name="T10" fmla="*/ 46 w 139"/>
                <a:gd name="T11" fmla="*/ 15 h 70"/>
                <a:gd name="T12" fmla="*/ 37 w 139"/>
                <a:gd name="T13" fmla="*/ 20 h 70"/>
                <a:gd name="T14" fmla="*/ 29 w 139"/>
                <a:gd name="T15" fmla="*/ 25 h 70"/>
                <a:gd name="T16" fmla="*/ 21 w 139"/>
                <a:gd name="T17" fmla="*/ 30 h 70"/>
                <a:gd name="T18" fmla="*/ 14 w 139"/>
                <a:gd name="T19" fmla="*/ 36 h 70"/>
                <a:gd name="T20" fmla="*/ 8 w 139"/>
                <a:gd name="T21" fmla="*/ 41 h 70"/>
                <a:gd name="T22" fmla="*/ 4 w 139"/>
                <a:gd name="T23" fmla="*/ 46 h 70"/>
                <a:gd name="T24" fmla="*/ 1 w 139"/>
                <a:gd name="T25" fmla="*/ 52 h 70"/>
                <a:gd name="T26" fmla="*/ 0 w 139"/>
                <a:gd name="T27" fmla="*/ 56 h 70"/>
                <a:gd name="T28" fmla="*/ 1 w 139"/>
                <a:gd name="T29" fmla="*/ 61 h 70"/>
                <a:gd name="T30" fmla="*/ 4 w 139"/>
                <a:gd name="T31" fmla="*/ 64 h 70"/>
                <a:gd name="T32" fmla="*/ 10 w 139"/>
                <a:gd name="T33" fmla="*/ 68 h 70"/>
                <a:gd name="T34" fmla="*/ 17 w 139"/>
                <a:gd name="T35" fmla="*/ 69 h 70"/>
                <a:gd name="T36" fmla="*/ 26 w 139"/>
                <a:gd name="T37" fmla="*/ 70 h 70"/>
                <a:gd name="T38" fmla="*/ 36 w 139"/>
                <a:gd name="T39" fmla="*/ 70 h 70"/>
                <a:gd name="T40" fmla="*/ 46 w 139"/>
                <a:gd name="T41" fmla="*/ 68 h 70"/>
                <a:gd name="T42" fmla="*/ 57 w 139"/>
                <a:gd name="T43" fmla="*/ 66 h 70"/>
                <a:gd name="T44" fmla="*/ 68 w 139"/>
                <a:gd name="T45" fmla="*/ 63 h 70"/>
                <a:gd name="T46" fmla="*/ 79 w 139"/>
                <a:gd name="T47" fmla="*/ 59 h 70"/>
                <a:gd name="T48" fmla="*/ 90 w 139"/>
                <a:gd name="T49" fmla="*/ 54 h 70"/>
                <a:gd name="T50" fmla="*/ 100 w 139"/>
                <a:gd name="T51" fmla="*/ 49 h 70"/>
                <a:gd name="T52" fmla="*/ 110 w 139"/>
                <a:gd name="T53" fmla="*/ 44 h 70"/>
                <a:gd name="T54" fmla="*/ 118 w 139"/>
                <a:gd name="T55" fmla="*/ 39 h 70"/>
                <a:gd name="T56" fmla="*/ 126 w 139"/>
                <a:gd name="T57" fmla="*/ 34 h 70"/>
                <a:gd name="T58" fmla="*/ 132 w 139"/>
                <a:gd name="T59" fmla="*/ 29 h 70"/>
                <a:gd name="T60" fmla="*/ 136 w 139"/>
                <a:gd name="T61" fmla="*/ 24 h 70"/>
                <a:gd name="T62" fmla="*/ 139 w 139"/>
                <a:gd name="T63" fmla="*/ 19 h 70"/>
                <a:gd name="T64" fmla="*/ 139 w 139"/>
                <a:gd name="T65" fmla="*/ 15 h 70"/>
                <a:gd name="T66" fmla="*/ 138 w 139"/>
                <a:gd name="T67" fmla="*/ 11 h 70"/>
                <a:gd name="T68" fmla="*/ 137 w 139"/>
                <a:gd name="T69" fmla="*/ 8 h 70"/>
                <a:gd name="T70" fmla="*/ 135 w 139"/>
                <a:gd name="T71" fmla="*/ 5 h 70"/>
                <a:gd name="T72" fmla="*/ 134 w 139"/>
                <a:gd name="T73" fmla="*/ 3 h 70"/>
                <a:gd name="T74" fmla="*/ 131 w 139"/>
                <a:gd name="T75" fmla="*/ 2 h 70"/>
                <a:gd name="T76" fmla="*/ 129 w 139"/>
                <a:gd name="T77" fmla="*/ 1 h 70"/>
                <a:gd name="T78" fmla="*/ 126 w 139"/>
                <a:gd name="T79" fmla="*/ 0 h 70"/>
                <a:gd name="T80" fmla="*/ 124 w 139"/>
                <a:gd name="T81" fmla="*/ 0 h 70"/>
                <a:gd name="T82" fmla="*/ 120 w 139"/>
                <a:gd name="T83" fmla="*/ 0 h 70"/>
                <a:gd name="T84" fmla="*/ 117 w 139"/>
                <a:gd name="T85" fmla="*/ 0 h 70"/>
                <a:gd name="T86" fmla="*/ 113 w 139"/>
                <a:gd name="T87" fmla="*/ 0 h 70"/>
                <a:gd name="T88" fmla="*/ 109 w 139"/>
                <a:gd name="T89" fmla="*/ 0 h 70"/>
                <a:gd name="T90" fmla="*/ 104 w 139"/>
                <a:gd name="T91" fmla="*/ 1 h 70"/>
                <a:gd name="T92" fmla="*/ 98 w 139"/>
                <a:gd name="T93" fmla="*/ 1 h 70"/>
                <a:gd name="T94" fmla="*/ 93 w 139"/>
                <a:gd name="T95" fmla="*/ 2 h 70"/>
                <a:gd name="T96" fmla="*/ 87 w 139"/>
                <a:gd name="T97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70">
                  <a:moveTo>
                    <a:pt x="87" y="2"/>
                  </a:moveTo>
                  <a:lnTo>
                    <a:pt x="80" y="3"/>
                  </a:lnTo>
                  <a:lnTo>
                    <a:pt x="72" y="5"/>
                  </a:lnTo>
                  <a:lnTo>
                    <a:pt x="64" y="7"/>
                  </a:lnTo>
                  <a:lnTo>
                    <a:pt x="55" y="11"/>
                  </a:lnTo>
                  <a:lnTo>
                    <a:pt x="46" y="15"/>
                  </a:lnTo>
                  <a:lnTo>
                    <a:pt x="37" y="20"/>
                  </a:lnTo>
                  <a:lnTo>
                    <a:pt x="29" y="25"/>
                  </a:lnTo>
                  <a:lnTo>
                    <a:pt x="21" y="30"/>
                  </a:lnTo>
                  <a:lnTo>
                    <a:pt x="14" y="36"/>
                  </a:lnTo>
                  <a:lnTo>
                    <a:pt x="8" y="41"/>
                  </a:lnTo>
                  <a:lnTo>
                    <a:pt x="4" y="46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4" y="64"/>
                  </a:lnTo>
                  <a:lnTo>
                    <a:pt x="10" y="68"/>
                  </a:lnTo>
                  <a:lnTo>
                    <a:pt x="17" y="69"/>
                  </a:lnTo>
                  <a:lnTo>
                    <a:pt x="26" y="70"/>
                  </a:lnTo>
                  <a:lnTo>
                    <a:pt x="36" y="70"/>
                  </a:lnTo>
                  <a:lnTo>
                    <a:pt x="46" y="68"/>
                  </a:lnTo>
                  <a:lnTo>
                    <a:pt x="57" y="66"/>
                  </a:lnTo>
                  <a:lnTo>
                    <a:pt x="68" y="63"/>
                  </a:lnTo>
                  <a:lnTo>
                    <a:pt x="79" y="59"/>
                  </a:lnTo>
                  <a:lnTo>
                    <a:pt x="90" y="54"/>
                  </a:lnTo>
                  <a:lnTo>
                    <a:pt x="100" y="49"/>
                  </a:lnTo>
                  <a:lnTo>
                    <a:pt x="110" y="44"/>
                  </a:lnTo>
                  <a:lnTo>
                    <a:pt x="118" y="39"/>
                  </a:lnTo>
                  <a:lnTo>
                    <a:pt x="126" y="34"/>
                  </a:lnTo>
                  <a:lnTo>
                    <a:pt x="132" y="29"/>
                  </a:lnTo>
                  <a:lnTo>
                    <a:pt x="136" y="24"/>
                  </a:lnTo>
                  <a:lnTo>
                    <a:pt x="139" y="19"/>
                  </a:lnTo>
                  <a:lnTo>
                    <a:pt x="139" y="15"/>
                  </a:lnTo>
                  <a:lnTo>
                    <a:pt x="138" y="11"/>
                  </a:lnTo>
                  <a:lnTo>
                    <a:pt x="137" y="8"/>
                  </a:lnTo>
                  <a:lnTo>
                    <a:pt x="135" y="5"/>
                  </a:lnTo>
                  <a:lnTo>
                    <a:pt x="134" y="3"/>
                  </a:lnTo>
                  <a:lnTo>
                    <a:pt x="131" y="2"/>
                  </a:lnTo>
                  <a:lnTo>
                    <a:pt x="129" y="1"/>
                  </a:lnTo>
                  <a:lnTo>
                    <a:pt x="126" y="0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1"/>
                  </a:lnTo>
                  <a:lnTo>
                    <a:pt x="98" y="1"/>
                  </a:lnTo>
                  <a:lnTo>
                    <a:pt x="93" y="2"/>
                  </a:lnTo>
                  <a:lnTo>
                    <a:pt x="87" y="2"/>
                  </a:lnTo>
                  <a:close/>
                </a:path>
              </a:pathLst>
            </a:custGeom>
            <a:solidFill>
              <a:srgbClr val="749CC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2" name="Freeform 1266"/>
            <p:cNvSpPr>
              <a:spLocks/>
            </p:cNvSpPr>
            <p:nvPr/>
          </p:nvSpPr>
          <p:spPr bwMode="auto">
            <a:xfrm>
              <a:off x="3774" y="3717"/>
              <a:ext cx="450" cy="245"/>
            </a:xfrm>
            <a:custGeom>
              <a:avLst/>
              <a:gdLst>
                <a:gd name="T0" fmla="*/ 70 w 112"/>
                <a:gd name="T1" fmla="*/ 2 h 56"/>
                <a:gd name="T2" fmla="*/ 65 w 112"/>
                <a:gd name="T3" fmla="*/ 3 h 56"/>
                <a:gd name="T4" fmla="*/ 59 w 112"/>
                <a:gd name="T5" fmla="*/ 4 h 56"/>
                <a:gd name="T6" fmla="*/ 52 w 112"/>
                <a:gd name="T7" fmla="*/ 6 h 56"/>
                <a:gd name="T8" fmla="*/ 45 w 112"/>
                <a:gd name="T9" fmla="*/ 9 h 56"/>
                <a:gd name="T10" fmla="*/ 38 w 112"/>
                <a:gd name="T11" fmla="*/ 12 h 56"/>
                <a:gd name="T12" fmla="*/ 31 w 112"/>
                <a:gd name="T13" fmla="*/ 16 h 56"/>
                <a:gd name="T14" fmla="*/ 24 w 112"/>
                <a:gd name="T15" fmla="*/ 20 h 56"/>
                <a:gd name="T16" fmla="*/ 18 w 112"/>
                <a:gd name="T17" fmla="*/ 24 h 56"/>
                <a:gd name="T18" fmla="*/ 12 w 112"/>
                <a:gd name="T19" fmla="*/ 28 h 56"/>
                <a:gd name="T20" fmla="*/ 8 w 112"/>
                <a:gd name="T21" fmla="*/ 33 h 56"/>
                <a:gd name="T22" fmla="*/ 4 w 112"/>
                <a:gd name="T23" fmla="*/ 37 h 56"/>
                <a:gd name="T24" fmla="*/ 2 w 112"/>
                <a:gd name="T25" fmla="*/ 41 h 56"/>
                <a:gd name="T26" fmla="*/ 0 w 112"/>
                <a:gd name="T27" fmla="*/ 45 h 56"/>
                <a:gd name="T28" fmla="*/ 1 w 112"/>
                <a:gd name="T29" fmla="*/ 49 h 56"/>
                <a:gd name="T30" fmla="*/ 4 w 112"/>
                <a:gd name="T31" fmla="*/ 52 h 56"/>
                <a:gd name="T32" fmla="*/ 8 w 112"/>
                <a:gd name="T33" fmla="*/ 54 h 56"/>
                <a:gd name="T34" fmla="*/ 14 w 112"/>
                <a:gd name="T35" fmla="*/ 56 h 56"/>
                <a:gd name="T36" fmla="*/ 21 w 112"/>
                <a:gd name="T37" fmla="*/ 56 h 56"/>
                <a:gd name="T38" fmla="*/ 29 w 112"/>
                <a:gd name="T39" fmla="*/ 56 h 56"/>
                <a:gd name="T40" fmla="*/ 38 w 112"/>
                <a:gd name="T41" fmla="*/ 55 h 56"/>
                <a:gd name="T42" fmla="*/ 46 w 112"/>
                <a:gd name="T43" fmla="*/ 53 h 56"/>
                <a:gd name="T44" fmla="*/ 55 w 112"/>
                <a:gd name="T45" fmla="*/ 50 h 56"/>
                <a:gd name="T46" fmla="*/ 64 w 112"/>
                <a:gd name="T47" fmla="*/ 47 h 56"/>
                <a:gd name="T48" fmla="*/ 73 w 112"/>
                <a:gd name="T49" fmla="*/ 44 h 56"/>
                <a:gd name="T50" fmla="*/ 81 w 112"/>
                <a:gd name="T51" fmla="*/ 40 h 56"/>
                <a:gd name="T52" fmla="*/ 89 w 112"/>
                <a:gd name="T53" fmla="*/ 36 h 56"/>
                <a:gd name="T54" fmla="*/ 96 w 112"/>
                <a:gd name="T55" fmla="*/ 32 h 56"/>
                <a:gd name="T56" fmla="*/ 102 w 112"/>
                <a:gd name="T57" fmla="*/ 27 h 56"/>
                <a:gd name="T58" fmla="*/ 106 w 112"/>
                <a:gd name="T59" fmla="*/ 23 h 56"/>
                <a:gd name="T60" fmla="*/ 110 w 112"/>
                <a:gd name="T61" fmla="*/ 19 h 56"/>
                <a:gd name="T62" fmla="*/ 112 w 112"/>
                <a:gd name="T63" fmla="*/ 15 h 56"/>
                <a:gd name="T64" fmla="*/ 112 w 112"/>
                <a:gd name="T65" fmla="*/ 12 h 56"/>
                <a:gd name="T66" fmla="*/ 111 w 112"/>
                <a:gd name="T67" fmla="*/ 9 h 56"/>
                <a:gd name="T68" fmla="*/ 110 w 112"/>
                <a:gd name="T69" fmla="*/ 6 h 56"/>
                <a:gd name="T70" fmla="*/ 109 w 112"/>
                <a:gd name="T71" fmla="*/ 4 h 56"/>
                <a:gd name="T72" fmla="*/ 107 w 112"/>
                <a:gd name="T73" fmla="*/ 3 h 56"/>
                <a:gd name="T74" fmla="*/ 106 w 112"/>
                <a:gd name="T75" fmla="*/ 1 h 56"/>
                <a:gd name="T76" fmla="*/ 104 w 112"/>
                <a:gd name="T77" fmla="*/ 1 h 56"/>
                <a:gd name="T78" fmla="*/ 102 w 112"/>
                <a:gd name="T79" fmla="*/ 0 h 56"/>
                <a:gd name="T80" fmla="*/ 99 w 112"/>
                <a:gd name="T81" fmla="*/ 0 h 56"/>
                <a:gd name="T82" fmla="*/ 97 w 112"/>
                <a:gd name="T83" fmla="*/ 0 h 56"/>
                <a:gd name="T84" fmla="*/ 94 w 112"/>
                <a:gd name="T85" fmla="*/ 0 h 56"/>
                <a:gd name="T86" fmla="*/ 91 w 112"/>
                <a:gd name="T87" fmla="*/ 0 h 56"/>
                <a:gd name="T88" fmla="*/ 87 w 112"/>
                <a:gd name="T89" fmla="*/ 1 h 56"/>
                <a:gd name="T90" fmla="*/ 83 w 112"/>
                <a:gd name="T91" fmla="*/ 1 h 56"/>
                <a:gd name="T92" fmla="*/ 79 w 112"/>
                <a:gd name="T93" fmla="*/ 1 h 56"/>
                <a:gd name="T94" fmla="*/ 75 w 112"/>
                <a:gd name="T95" fmla="*/ 2 h 56"/>
                <a:gd name="T96" fmla="*/ 70 w 112"/>
                <a:gd name="T9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56">
                  <a:moveTo>
                    <a:pt x="70" y="2"/>
                  </a:moveTo>
                  <a:lnTo>
                    <a:pt x="65" y="3"/>
                  </a:lnTo>
                  <a:lnTo>
                    <a:pt x="59" y="4"/>
                  </a:lnTo>
                  <a:lnTo>
                    <a:pt x="52" y="6"/>
                  </a:lnTo>
                  <a:lnTo>
                    <a:pt x="45" y="9"/>
                  </a:lnTo>
                  <a:lnTo>
                    <a:pt x="38" y="12"/>
                  </a:lnTo>
                  <a:lnTo>
                    <a:pt x="31" y="16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2" y="28"/>
                  </a:lnTo>
                  <a:lnTo>
                    <a:pt x="8" y="33"/>
                  </a:lnTo>
                  <a:lnTo>
                    <a:pt x="4" y="37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4" y="56"/>
                  </a:lnTo>
                  <a:lnTo>
                    <a:pt x="21" y="56"/>
                  </a:lnTo>
                  <a:lnTo>
                    <a:pt x="29" y="56"/>
                  </a:lnTo>
                  <a:lnTo>
                    <a:pt x="38" y="55"/>
                  </a:lnTo>
                  <a:lnTo>
                    <a:pt x="46" y="53"/>
                  </a:lnTo>
                  <a:lnTo>
                    <a:pt x="55" y="50"/>
                  </a:lnTo>
                  <a:lnTo>
                    <a:pt x="64" y="47"/>
                  </a:lnTo>
                  <a:lnTo>
                    <a:pt x="73" y="44"/>
                  </a:lnTo>
                  <a:lnTo>
                    <a:pt x="81" y="40"/>
                  </a:lnTo>
                  <a:lnTo>
                    <a:pt x="89" y="36"/>
                  </a:lnTo>
                  <a:lnTo>
                    <a:pt x="96" y="32"/>
                  </a:lnTo>
                  <a:lnTo>
                    <a:pt x="102" y="27"/>
                  </a:lnTo>
                  <a:lnTo>
                    <a:pt x="106" y="23"/>
                  </a:lnTo>
                  <a:lnTo>
                    <a:pt x="110" y="19"/>
                  </a:lnTo>
                  <a:lnTo>
                    <a:pt x="112" y="15"/>
                  </a:lnTo>
                  <a:lnTo>
                    <a:pt x="112" y="12"/>
                  </a:lnTo>
                  <a:lnTo>
                    <a:pt x="111" y="9"/>
                  </a:lnTo>
                  <a:lnTo>
                    <a:pt x="110" y="6"/>
                  </a:lnTo>
                  <a:lnTo>
                    <a:pt x="109" y="4"/>
                  </a:lnTo>
                  <a:lnTo>
                    <a:pt x="107" y="3"/>
                  </a:lnTo>
                  <a:lnTo>
                    <a:pt x="106" y="1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3" y="1"/>
                  </a:lnTo>
                  <a:lnTo>
                    <a:pt x="79" y="1"/>
                  </a:lnTo>
                  <a:lnTo>
                    <a:pt x="75" y="2"/>
                  </a:lnTo>
                  <a:lnTo>
                    <a:pt x="70" y="2"/>
                  </a:lnTo>
                  <a:close/>
                </a:path>
              </a:pathLst>
            </a:custGeom>
            <a:solidFill>
              <a:srgbClr val="789EC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3" name="Freeform 1267"/>
            <p:cNvSpPr>
              <a:spLocks/>
            </p:cNvSpPr>
            <p:nvPr/>
          </p:nvSpPr>
          <p:spPr bwMode="auto">
            <a:xfrm>
              <a:off x="3811" y="3738"/>
              <a:ext cx="369" cy="202"/>
            </a:xfrm>
            <a:custGeom>
              <a:avLst/>
              <a:gdLst>
                <a:gd name="T0" fmla="*/ 57 w 92"/>
                <a:gd name="T1" fmla="*/ 2 h 46"/>
                <a:gd name="T2" fmla="*/ 53 w 92"/>
                <a:gd name="T3" fmla="*/ 3 h 46"/>
                <a:gd name="T4" fmla="*/ 48 w 92"/>
                <a:gd name="T5" fmla="*/ 4 h 46"/>
                <a:gd name="T6" fmla="*/ 42 w 92"/>
                <a:gd name="T7" fmla="*/ 5 h 46"/>
                <a:gd name="T8" fmla="*/ 37 w 92"/>
                <a:gd name="T9" fmla="*/ 8 h 46"/>
                <a:gd name="T10" fmla="*/ 31 w 92"/>
                <a:gd name="T11" fmla="*/ 10 h 46"/>
                <a:gd name="T12" fmla="*/ 25 w 92"/>
                <a:gd name="T13" fmla="*/ 13 h 46"/>
                <a:gd name="T14" fmla="*/ 20 w 92"/>
                <a:gd name="T15" fmla="*/ 16 h 46"/>
                <a:gd name="T16" fmla="*/ 15 w 92"/>
                <a:gd name="T17" fmla="*/ 20 h 46"/>
                <a:gd name="T18" fmla="*/ 10 w 92"/>
                <a:gd name="T19" fmla="*/ 23 h 46"/>
                <a:gd name="T20" fmla="*/ 6 w 92"/>
                <a:gd name="T21" fmla="*/ 27 h 46"/>
                <a:gd name="T22" fmla="*/ 3 w 92"/>
                <a:gd name="T23" fmla="*/ 30 h 46"/>
                <a:gd name="T24" fmla="*/ 1 w 92"/>
                <a:gd name="T25" fmla="*/ 34 h 46"/>
                <a:gd name="T26" fmla="*/ 0 w 92"/>
                <a:gd name="T27" fmla="*/ 37 h 46"/>
                <a:gd name="T28" fmla="*/ 0 w 92"/>
                <a:gd name="T29" fmla="*/ 40 h 46"/>
                <a:gd name="T30" fmla="*/ 2 w 92"/>
                <a:gd name="T31" fmla="*/ 42 h 46"/>
                <a:gd name="T32" fmla="*/ 6 w 92"/>
                <a:gd name="T33" fmla="*/ 45 h 46"/>
                <a:gd name="T34" fmla="*/ 11 w 92"/>
                <a:gd name="T35" fmla="*/ 46 h 46"/>
                <a:gd name="T36" fmla="*/ 17 w 92"/>
                <a:gd name="T37" fmla="*/ 46 h 46"/>
                <a:gd name="T38" fmla="*/ 23 w 92"/>
                <a:gd name="T39" fmla="*/ 46 h 46"/>
                <a:gd name="T40" fmla="*/ 30 w 92"/>
                <a:gd name="T41" fmla="*/ 45 h 46"/>
                <a:gd name="T42" fmla="*/ 37 w 92"/>
                <a:gd name="T43" fmla="*/ 44 h 46"/>
                <a:gd name="T44" fmla="*/ 45 w 92"/>
                <a:gd name="T45" fmla="*/ 42 h 46"/>
                <a:gd name="T46" fmla="*/ 52 w 92"/>
                <a:gd name="T47" fmla="*/ 39 h 46"/>
                <a:gd name="T48" fmla="*/ 60 w 92"/>
                <a:gd name="T49" fmla="*/ 37 h 46"/>
                <a:gd name="T50" fmla="*/ 67 w 92"/>
                <a:gd name="T51" fmla="*/ 33 h 46"/>
                <a:gd name="T52" fmla="*/ 73 w 92"/>
                <a:gd name="T53" fmla="*/ 30 h 46"/>
                <a:gd name="T54" fmla="*/ 79 w 92"/>
                <a:gd name="T55" fmla="*/ 26 h 46"/>
                <a:gd name="T56" fmla="*/ 84 w 92"/>
                <a:gd name="T57" fmla="*/ 23 h 46"/>
                <a:gd name="T58" fmla="*/ 88 w 92"/>
                <a:gd name="T59" fmla="*/ 19 h 46"/>
                <a:gd name="T60" fmla="*/ 91 w 92"/>
                <a:gd name="T61" fmla="*/ 16 h 46"/>
                <a:gd name="T62" fmla="*/ 92 w 92"/>
                <a:gd name="T63" fmla="*/ 13 h 46"/>
                <a:gd name="T64" fmla="*/ 92 w 92"/>
                <a:gd name="T65" fmla="*/ 10 h 46"/>
                <a:gd name="T66" fmla="*/ 91 w 92"/>
                <a:gd name="T67" fmla="*/ 7 h 46"/>
                <a:gd name="T68" fmla="*/ 90 w 92"/>
                <a:gd name="T69" fmla="*/ 5 h 46"/>
                <a:gd name="T70" fmla="*/ 89 w 92"/>
                <a:gd name="T71" fmla="*/ 3 h 46"/>
                <a:gd name="T72" fmla="*/ 88 w 92"/>
                <a:gd name="T73" fmla="*/ 2 h 46"/>
                <a:gd name="T74" fmla="*/ 86 w 92"/>
                <a:gd name="T75" fmla="*/ 1 h 46"/>
                <a:gd name="T76" fmla="*/ 85 w 92"/>
                <a:gd name="T77" fmla="*/ 0 h 46"/>
                <a:gd name="T78" fmla="*/ 83 w 92"/>
                <a:gd name="T79" fmla="*/ 0 h 46"/>
                <a:gd name="T80" fmla="*/ 81 w 92"/>
                <a:gd name="T81" fmla="*/ 0 h 46"/>
                <a:gd name="T82" fmla="*/ 79 w 92"/>
                <a:gd name="T83" fmla="*/ 0 h 46"/>
                <a:gd name="T84" fmla="*/ 76 w 92"/>
                <a:gd name="T85" fmla="*/ 0 h 46"/>
                <a:gd name="T86" fmla="*/ 74 w 92"/>
                <a:gd name="T87" fmla="*/ 0 h 46"/>
                <a:gd name="T88" fmla="*/ 71 w 92"/>
                <a:gd name="T89" fmla="*/ 1 h 46"/>
                <a:gd name="T90" fmla="*/ 68 w 92"/>
                <a:gd name="T91" fmla="*/ 1 h 46"/>
                <a:gd name="T92" fmla="*/ 65 w 92"/>
                <a:gd name="T93" fmla="*/ 1 h 46"/>
                <a:gd name="T94" fmla="*/ 61 w 92"/>
                <a:gd name="T95" fmla="*/ 2 h 46"/>
                <a:gd name="T96" fmla="*/ 57 w 92"/>
                <a:gd name="T9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2" h="46">
                  <a:moveTo>
                    <a:pt x="57" y="2"/>
                  </a:moveTo>
                  <a:lnTo>
                    <a:pt x="53" y="3"/>
                  </a:lnTo>
                  <a:lnTo>
                    <a:pt x="48" y="4"/>
                  </a:lnTo>
                  <a:lnTo>
                    <a:pt x="42" y="5"/>
                  </a:lnTo>
                  <a:lnTo>
                    <a:pt x="37" y="8"/>
                  </a:lnTo>
                  <a:lnTo>
                    <a:pt x="31" y="10"/>
                  </a:lnTo>
                  <a:lnTo>
                    <a:pt x="25" y="13"/>
                  </a:lnTo>
                  <a:lnTo>
                    <a:pt x="20" y="16"/>
                  </a:lnTo>
                  <a:lnTo>
                    <a:pt x="15" y="20"/>
                  </a:lnTo>
                  <a:lnTo>
                    <a:pt x="10" y="23"/>
                  </a:lnTo>
                  <a:lnTo>
                    <a:pt x="6" y="27"/>
                  </a:lnTo>
                  <a:lnTo>
                    <a:pt x="3" y="30"/>
                  </a:lnTo>
                  <a:lnTo>
                    <a:pt x="1" y="34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45"/>
                  </a:lnTo>
                  <a:lnTo>
                    <a:pt x="11" y="46"/>
                  </a:lnTo>
                  <a:lnTo>
                    <a:pt x="17" y="46"/>
                  </a:lnTo>
                  <a:lnTo>
                    <a:pt x="23" y="46"/>
                  </a:lnTo>
                  <a:lnTo>
                    <a:pt x="30" y="45"/>
                  </a:lnTo>
                  <a:lnTo>
                    <a:pt x="37" y="44"/>
                  </a:lnTo>
                  <a:lnTo>
                    <a:pt x="45" y="42"/>
                  </a:lnTo>
                  <a:lnTo>
                    <a:pt x="52" y="39"/>
                  </a:lnTo>
                  <a:lnTo>
                    <a:pt x="60" y="37"/>
                  </a:lnTo>
                  <a:lnTo>
                    <a:pt x="67" y="33"/>
                  </a:lnTo>
                  <a:lnTo>
                    <a:pt x="73" y="30"/>
                  </a:lnTo>
                  <a:lnTo>
                    <a:pt x="79" y="26"/>
                  </a:lnTo>
                  <a:lnTo>
                    <a:pt x="84" y="23"/>
                  </a:lnTo>
                  <a:lnTo>
                    <a:pt x="88" y="19"/>
                  </a:lnTo>
                  <a:lnTo>
                    <a:pt x="91" y="16"/>
                  </a:lnTo>
                  <a:lnTo>
                    <a:pt x="92" y="13"/>
                  </a:lnTo>
                  <a:lnTo>
                    <a:pt x="92" y="10"/>
                  </a:lnTo>
                  <a:lnTo>
                    <a:pt x="91" y="7"/>
                  </a:lnTo>
                  <a:lnTo>
                    <a:pt x="90" y="5"/>
                  </a:lnTo>
                  <a:lnTo>
                    <a:pt x="89" y="3"/>
                  </a:lnTo>
                  <a:lnTo>
                    <a:pt x="88" y="2"/>
                  </a:lnTo>
                  <a:lnTo>
                    <a:pt x="86" y="1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1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1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7AA1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4" name="Freeform 1268"/>
            <p:cNvSpPr>
              <a:spLocks/>
            </p:cNvSpPr>
            <p:nvPr/>
          </p:nvSpPr>
          <p:spPr bwMode="auto">
            <a:xfrm>
              <a:off x="3835" y="3756"/>
              <a:ext cx="313" cy="166"/>
            </a:xfrm>
            <a:custGeom>
              <a:avLst/>
              <a:gdLst>
                <a:gd name="T0" fmla="*/ 48 w 78"/>
                <a:gd name="T1" fmla="*/ 2 h 38"/>
                <a:gd name="T2" fmla="*/ 45 w 78"/>
                <a:gd name="T3" fmla="*/ 2 h 38"/>
                <a:gd name="T4" fmla="*/ 40 w 78"/>
                <a:gd name="T5" fmla="*/ 3 h 38"/>
                <a:gd name="T6" fmla="*/ 36 w 78"/>
                <a:gd name="T7" fmla="*/ 4 h 38"/>
                <a:gd name="T8" fmla="*/ 31 w 78"/>
                <a:gd name="T9" fmla="*/ 6 h 38"/>
                <a:gd name="T10" fmla="*/ 26 w 78"/>
                <a:gd name="T11" fmla="*/ 8 h 38"/>
                <a:gd name="T12" fmla="*/ 22 w 78"/>
                <a:gd name="T13" fmla="*/ 11 h 38"/>
                <a:gd name="T14" fmla="*/ 17 w 78"/>
                <a:gd name="T15" fmla="*/ 14 h 38"/>
                <a:gd name="T16" fmla="*/ 13 w 78"/>
                <a:gd name="T17" fmla="*/ 16 h 38"/>
                <a:gd name="T18" fmla="*/ 9 w 78"/>
                <a:gd name="T19" fmla="*/ 19 h 38"/>
                <a:gd name="T20" fmla="*/ 5 w 78"/>
                <a:gd name="T21" fmla="*/ 22 h 38"/>
                <a:gd name="T22" fmla="*/ 3 w 78"/>
                <a:gd name="T23" fmla="*/ 25 h 38"/>
                <a:gd name="T24" fmla="*/ 1 w 78"/>
                <a:gd name="T25" fmla="*/ 28 h 38"/>
                <a:gd name="T26" fmla="*/ 0 w 78"/>
                <a:gd name="T27" fmla="*/ 30 h 38"/>
                <a:gd name="T28" fmla="*/ 1 w 78"/>
                <a:gd name="T29" fmla="*/ 33 h 38"/>
                <a:gd name="T30" fmla="*/ 2 w 78"/>
                <a:gd name="T31" fmla="*/ 35 h 38"/>
                <a:gd name="T32" fmla="*/ 5 w 78"/>
                <a:gd name="T33" fmla="*/ 37 h 38"/>
                <a:gd name="T34" fmla="*/ 9 w 78"/>
                <a:gd name="T35" fmla="*/ 38 h 38"/>
                <a:gd name="T36" fmla="*/ 14 w 78"/>
                <a:gd name="T37" fmla="*/ 38 h 38"/>
                <a:gd name="T38" fmla="*/ 20 w 78"/>
                <a:gd name="T39" fmla="*/ 38 h 38"/>
                <a:gd name="T40" fmla="*/ 26 w 78"/>
                <a:gd name="T41" fmla="*/ 38 h 38"/>
                <a:gd name="T42" fmla="*/ 32 w 78"/>
                <a:gd name="T43" fmla="*/ 36 h 38"/>
                <a:gd name="T44" fmla="*/ 38 w 78"/>
                <a:gd name="T45" fmla="*/ 35 h 38"/>
                <a:gd name="T46" fmla="*/ 44 w 78"/>
                <a:gd name="T47" fmla="*/ 33 h 38"/>
                <a:gd name="T48" fmla="*/ 51 w 78"/>
                <a:gd name="T49" fmla="*/ 31 h 38"/>
                <a:gd name="T50" fmla="*/ 56 w 78"/>
                <a:gd name="T51" fmla="*/ 28 h 38"/>
                <a:gd name="T52" fmla="*/ 62 w 78"/>
                <a:gd name="T53" fmla="*/ 25 h 38"/>
                <a:gd name="T54" fmla="*/ 66 w 78"/>
                <a:gd name="T55" fmla="*/ 22 h 38"/>
                <a:gd name="T56" fmla="*/ 71 w 78"/>
                <a:gd name="T57" fmla="*/ 19 h 38"/>
                <a:gd name="T58" fmla="*/ 74 w 78"/>
                <a:gd name="T59" fmla="*/ 16 h 38"/>
                <a:gd name="T60" fmla="*/ 76 w 78"/>
                <a:gd name="T61" fmla="*/ 14 h 38"/>
                <a:gd name="T62" fmla="*/ 78 w 78"/>
                <a:gd name="T63" fmla="*/ 11 h 38"/>
                <a:gd name="T64" fmla="*/ 78 w 78"/>
                <a:gd name="T65" fmla="*/ 8 h 38"/>
                <a:gd name="T66" fmla="*/ 77 w 78"/>
                <a:gd name="T67" fmla="*/ 6 h 38"/>
                <a:gd name="T68" fmla="*/ 76 w 78"/>
                <a:gd name="T69" fmla="*/ 4 h 38"/>
                <a:gd name="T70" fmla="*/ 74 w 78"/>
                <a:gd name="T71" fmla="*/ 2 h 38"/>
                <a:gd name="T72" fmla="*/ 73 w 78"/>
                <a:gd name="T73" fmla="*/ 1 h 38"/>
                <a:gd name="T74" fmla="*/ 72 w 78"/>
                <a:gd name="T75" fmla="*/ 1 h 38"/>
                <a:gd name="T76" fmla="*/ 71 w 78"/>
                <a:gd name="T77" fmla="*/ 0 h 38"/>
                <a:gd name="T78" fmla="*/ 69 w 78"/>
                <a:gd name="T79" fmla="*/ 0 h 38"/>
                <a:gd name="T80" fmla="*/ 68 w 78"/>
                <a:gd name="T81" fmla="*/ 0 h 38"/>
                <a:gd name="T82" fmla="*/ 66 w 78"/>
                <a:gd name="T83" fmla="*/ 0 h 38"/>
                <a:gd name="T84" fmla="*/ 64 w 78"/>
                <a:gd name="T85" fmla="*/ 0 h 38"/>
                <a:gd name="T86" fmla="*/ 62 w 78"/>
                <a:gd name="T87" fmla="*/ 0 h 38"/>
                <a:gd name="T88" fmla="*/ 60 w 78"/>
                <a:gd name="T89" fmla="*/ 1 h 38"/>
                <a:gd name="T90" fmla="*/ 57 w 78"/>
                <a:gd name="T91" fmla="*/ 1 h 38"/>
                <a:gd name="T92" fmla="*/ 54 w 78"/>
                <a:gd name="T93" fmla="*/ 1 h 38"/>
                <a:gd name="T94" fmla="*/ 51 w 78"/>
                <a:gd name="T95" fmla="*/ 1 h 38"/>
                <a:gd name="T96" fmla="*/ 48 w 78"/>
                <a:gd name="T9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8" h="38">
                  <a:moveTo>
                    <a:pt x="48" y="2"/>
                  </a:moveTo>
                  <a:lnTo>
                    <a:pt x="45" y="2"/>
                  </a:lnTo>
                  <a:lnTo>
                    <a:pt x="40" y="3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6" y="8"/>
                  </a:lnTo>
                  <a:lnTo>
                    <a:pt x="22" y="11"/>
                  </a:lnTo>
                  <a:lnTo>
                    <a:pt x="17" y="14"/>
                  </a:lnTo>
                  <a:lnTo>
                    <a:pt x="13" y="16"/>
                  </a:lnTo>
                  <a:lnTo>
                    <a:pt x="9" y="19"/>
                  </a:lnTo>
                  <a:lnTo>
                    <a:pt x="5" y="22"/>
                  </a:lnTo>
                  <a:lnTo>
                    <a:pt x="3" y="25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9" y="38"/>
                  </a:lnTo>
                  <a:lnTo>
                    <a:pt x="14" y="38"/>
                  </a:lnTo>
                  <a:lnTo>
                    <a:pt x="20" y="38"/>
                  </a:lnTo>
                  <a:lnTo>
                    <a:pt x="26" y="38"/>
                  </a:lnTo>
                  <a:lnTo>
                    <a:pt x="32" y="36"/>
                  </a:lnTo>
                  <a:lnTo>
                    <a:pt x="38" y="35"/>
                  </a:lnTo>
                  <a:lnTo>
                    <a:pt x="44" y="33"/>
                  </a:lnTo>
                  <a:lnTo>
                    <a:pt x="51" y="31"/>
                  </a:lnTo>
                  <a:lnTo>
                    <a:pt x="56" y="28"/>
                  </a:lnTo>
                  <a:lnTo>
                    <a:pt x="62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74" y="16"/>
                  </a:lnTo>
                  <a:lnTo>
                    <a:pt x="76" y="14"/>
                  </a:lnTo>
                  <a:lnTo>
                    <a:pt x="78" y="11"/>
                  </a:lnTo>
                  <a:lnTo>
                    <a:pt x="78" y="8"/>
                  </a:lnTo>
                  <a:lnTo>
                    <a:pt x="77" y="6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3" y="1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4" y="1"/>
                  </a:lnTo>
                  <a:lnTo>
                    <a:pt x="51" y="1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7FA3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5" name="Freeform 1269"/>
            <p:cNvSpPr>
              <a:spLocks/>
            </p:cNvSpPr>
            <p:nvPr/>
          </p:nvSpPr>
          <p:spPr bwMode="auto">
            <a:xfrm>
              <a:off x="3855" y="3769"/>
              <a:ext cx="265" cy="145"/>
            </a:xfrm>
            <a:custGeom>
              <a:avLst/>
              <a:gdLst>
                <a:gd name="T0" fmla="*/ 41 w 66"/>
                <a:gd name="T1" fmla="*/ 2 h 33"/>
                <a:gd name="T2" fmla="*/ 38 w 66"/>
                <a:gd name="T3" fmla="*/ 2 h 33"/>
                <a:gd name="T4" fmla="*/ 34 w 66"/>
                <a:gd name="T5" fmla="*/ 3 h 33"/>
                <a:gd name="T6" fmla="*/ 31 w 66"/>
                <a:gd name="T7" fmla="*/ 4 h 33"/>
                <a:gd name="T8" fmla="*/ 27 w 66"/>
                <a:gd name="T9" fmla="*/ 6 h 33"/>
                <a:gd name="T10" fmla="*/ 23 w 66"/>
                <a:gd name="T11" fmla="*/ 7 h 33"/>
                <a:gd name="T12" fmla="*/ 19 w 66"/>
                <a:gd name="T13" fmla="*/ 9 h 33"/>
                <a:gd name="T14" fmla="*/ 14 w 66"/>
                <a:gd name="T15" fmla="*/ 11 h 33"/>
                <a:gd name="T16" fmla="*/ 11 w 66"/>
                <a:gd name="T17" fmla="*/ 14 h 33"/>
                <a:gd name="T18" fmla="*/ 8 w 66"/>
                <a:gd name="T19" fmla="*/ 16 h 33"/>
                <a:gd name="T20" fmla="*/ 5 w 66"/>
                <a:gd name="T21" fmla="*/ 19 h 33"/>
                <a:gd name="T22" fmla="*/ 3 w 66"/>
                <a:gd name="T23" fmla="*/ 21 h 33"/>
                <a:gd name="T24" fmla="*/ 1 w 66"/>
                <a:gd name="T25" fmla="*/ 24 h 33"/>
                <a:gd name="T26" fmla="*/ 0 w 66"/>
                <a:gd name="T27" fmla="*/ 26 h 33"/>
                <a:gd name="T28" fmla="*/ 1 w 66"/>
                <a:gd name="T29" fmla="*/ 28 h 33"/>
                <a:gd name="T30" fmla="*/ 2 w 66"/>
                <a:gd name="T31" fmla="*/ 30 h 33"/>
                <a:gd name="T32" fmla="*/ 5 w 66"/>
                <a:gd name="T33" fmla="*/ 31 h 33"/>
                <a:gd name="T34" fmla="*/ 8 w 66"/>
                <a:gd name="T35" fmla="*/ 32 h 33"/>
                <a:gd name="T36" fmla="*/ 12 w 66"/>
                <a:gd name="T37" fmla="*/ 33 h 33"/>
                <a:gd name="T38" fmla="*/ 17 w 66"/>
                <a:gd name="T39" fmla="*/ 32 h 33"/>
                <a:gd name="T40" fmla="*/ 22 w 66"/>
                <a:gd name="T41" fmla="*/ 32 h 33"/>
                <a:gd name="T42" fmla="*/ 27 w 66"/>
                <a:gd name="T43" fmla="*/ 31 h 33"/>
                <a:gd name="T44" fmla="*/ 32 w 66"/>
                <a:gd name="T45" fmla="*/ 30 h 33"/>
                <a:gd name="T46" fmla="*/ 38 w 66"/>
                <a:gd name="T47" fmla="*/ 28 h 33"/>
                <a:gd name="T48" fmla="*/ 43 w 66"/>
                <a:gd name="T49" fmla="*/ 26 h 33"/>
                <a:gd name="T50" fmla="*/ 48 w 66"/>
                <a:gd name="T51" fmla="*/ 24 h 33"/>
                <a:gd name="T52" fmla="*/ 52 w 66"/>
                <a:gd name="T53" fmla="*/ 21 h 33"/>
                <a:gd name="T54" fmla="*/ 57 w 66"/>
                <a:gd name="T55" fmla="*/ 19 h 33"/>
                <a:gd name="T56" fmla="*/ 60 w 66"/>
                <a:gd name="T57" fmla="*/ 17 h 33"/>
                <a:gd name="T58" fmla="*/ 63 w 66"/>
                <a:gd name="T59" fmla="*/ 14 h 33"/>
                <a:gd name="T60" fmla="*/ 65 w 66"/>
                <a:gd name="T61" fmla="*/ 12 h 33"/>
                <a:gd name="T62" fmla="*/ 66 w 66"/>
                <a:gd name="T63" fmla="*/ 9 h 33"/>
                <a:gd name="T64" fmla="*/ 66 w 66"/>
                <a:gd name="T65" fmla="*/ 7 h 33"/>
                <a:gd name="T66" fmla="*/ 65 w 66"/>
                <a:gd name="T67" fmla="*/ 5 h 33"/>
                <a:gd name="T68" fmla="*/ 64 w 66"/>
                <a:gd name="T69" fmla="*/ 3 h 33"/>
                <a:gd name="T70" fmla="*/ 63 w 66"/>
                <a:gd name="T71" fmla="*/ 2 h 33"/>
                <a:gd name="T72" fmla="*/ 62 w 66"/>
                <a:gd name="T73" fmla="*/ 1 h 33"/>
                <a:gd name="T74" fmla="*/ 61 w 66"/>
                <a:gd name="T75" fmla="*/ 1 h 33"/>
                <a:gd name="T76" fmla="*/ 60 w 66"/>
                <a:gd name="T77" fmla="*/ 0 h 33"/>
                <a:gd name="T78" fmla="*/ 58 w 66"/>
                <a:gd name="T79" fmla="*/ 0 h 33"/>
                <a:gd name="T80" fmla="*/ 57 w 66"/>
                <a:gd name="T81" fmla="*/ 0 h 33"/>
                <a:gd name="T82" fmla="*/ 55 w 66"/>
                <a:gd name="T83" fmla="*/ 0 h 33"/>
                <a:gd name="T84" fmla="*/ 54 w 66"/>
                <a:gd name="T85" fmla="*/ 0 h 33"/>
                <a:gd name="T86" fmla="*/ 52 w 66"/>
                <a:gd name="T87" fmla="*/ 0 h 33"/>
                <a:gd name="T88" fmla="*/ 50 w 66"/>
                <a:gd name="T89" fmla="*/ 1 h 33"/>
                <a:gd name="T90" fmla="*/ 48 w 66"/>
                <a:gd name="T91" fmla="*/ 1 h 33"/>
                <a:gd name="T92" fmla="*/ 46 w 66"/>
                <a:gd name="T93" fmla="*/ 1 h 33"/>
                <a:gd name="T94" fmla="*/ 43 w 66"/>
                <a:gd name="T95" fmla="*/ 1 h 33"/>
                <a:gd name="T96" fmla="*/ 41 w 66"/>
                <a:gd name="T9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33">
                  <a:moveTo>
                    <a:pt x="41" y="2"/>
                  </a:moveTo>
                  <a:lnTo>
                    <a:pt x="38" y="2"/>
                  </a:lnTo>
                  <a:lnTo>
                    <a:pt x="34" y="3"/>
                  </a:lnTo>
                  <a:lnTo>
                    <a:pt x="31" y="4"/>
                  </a:lnTo>
                  <a:lnTo>
                    <a:pt x="27" y="6"/>
                  </a:lnTo>
                  <a:lnTo>
                    <a:pt x="23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1" y="14"/>
                  </a:lnTo>
                  <a:lnTo>
                    <a:pt x="8" y="16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0" y="26"/>
                  </a:lnTo>
                  <a:lnTo>
                    <a:pt x="1" y="28"/>
                  </a:lnTo>
                  <a:lnTo>
                    <a:pt x="2" y="30"/>
                  </a:lnTo>
                  <a:lnTo>
                    <a:pt x="5" y="31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7" y="32"/>
                  </a:lnTo>
                  <a:lnTo>
                    <a:pt x="22" y="32"/>
                  </a:lnTo>
                  <a:lnTo>
                    <a:pt x="27" y="31"/>
                  </a:lnTo>
                  <a:lnTo>
                    <a:pt x="32" y="30"/>
                  </a:lnTo>
                  <a:lnTo>
                    <a:pt x="38" y="28"/>
                  </a:lnTo>
                  <a:lnTo>
                    <a:pt x="43" y="26"/>
                  </a:lnTo>
                  <a:lnTo>
                    <a:pt x="48" y="24"/>
                  </a:lnTo>
                  <a:lnTo>
                    <a:pt x="52" y="21"/>
                  </a:lnTo>
                  <a:lnTo>
                    <a:pt x="57" y="19"/>
                  </a:lnTo>
                  <a:lnTo>
                    <a:pt x="60" y="17"/>
                  </a:lnTo>
                  <a:lnTo>
                    <a:pt x="63" y="14"/>
                  </a:lnTo>
                  <a:lnTo>
                    <a:pt x="65" y="12"/>
                  </a:lnTo>
                  <a:lnTo>
                    <a:pt x="66" y="9"/>
                  </a:lnTo>
                  <a:lnTo>
                    <a:pt x="66" y="7"/>
                  </a:lnTo>
                  <a:lnTo>
                    <a:pt x="65" y="5"/>
                  </a:lnTo>
                  <a:lnTo>
                    <a:pt x="64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1" y="2"/>
                  </a:lnTo>
                  <a:close/>
                </a:path>
              </a:pathLst>
            </a:custGeom>
            <a:solidFill>
              <a:srgbClr val="80A4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6" name="Freeform 1270"/>
            <p:cNvSpPr>
              <a:spLocks/>
            </p:cNvSpPr>
            <p:nvPr/>
          </p:nvSpPr>
          <p:spPr bwMode="auto">
            <a:xfrm>
              <a:off x="3875" y="3778"/>
              <a:ext cx="221" cy="122"/>
            </a:xfrm>
            <a:custGeom>
              <a:avLst/>
              <a:gdLst>
                <a:gd name="T0" fmla="*/ 34 w 55"/>
                <a:gd name="T1" fmla="*/ 2 h 28"/>
                <a:gd name="T2" fmla="*/ 31 w 55"/>
                <a:gd name="T3" fmla="*/ 2 h 28"/>
                <a:gd name="T4" fmla="*/ 28 w 55"/>
                <a:gd name="T5" fmla="*/ 3 h 28"/>
                <a:gd name="T6" fmla="*/ 25 w 55"/>
                <a:gd name="T7" fmla="*/ 4 h 28"/>
                <a:gd name="T8" fmla="*/ 22 w 55"/>
                <a:gd name="T9" fmla="*/ 5 h 28"/>
                <a:gd name="T10" fmla="*/ 19 w 55"/>
                <a:gd name="T11" fmla="*/ 7 h 28"/>
                <a:gd name="T12" fmla="*/ 15 w 55"/>
                <a:gd name="T13" fmla="*/ 9 h 28"/>
                <a:gd name="T14" fmla="*/ 12 w 55"/>
                <a:gd name="T15" fmla="*/ 10 h 28"/>
                <a:gd name="T16" fmla="*/ 9 w 55"/>
                <a:gd name="T17" fmla="*/ 12 h 28"/>
                <a:gd name="T18" fmla="*/ 6 w 55"/>
                <a:gd name="T19" fmla="*/ 14 h 28"/>
                <a:gd name="T20" fmla="*/ 4 w 55"/>
                <a:gd name="T21" fmla="*/ 16 h 28"/>
                <a:gd name="T22" fmla="*/ 1 w 55"/>
                <a:gd name="T23" fmla="*/ 18 h 28"/>
                <a:gd name="T24" fmla="*/ 0 w 55"/>
                <a:gd name="T25" fmla="*/ 20 h 28"/>
                <a:gd name="T26" fmla="*/ 0 w 55"/>
                <a:gd name="T27" fmla="*/ 22 h 28"/>
                <a:gd name="T28" fmla="*/ 0 w 55"/>
                <a:gd name="T29" fmla="*/ 24 h 28"/>
                <a:gd name="T30" fmla="*/ 1 w 55"/>
                <a:gd name="T31" fmla="*/ 25 h 28"/>
                <a:gd name="T32" fmla="*/ 3 w 55"/>
                <a:gd name="T33" fmla="*/ 27 h 28"/>
                <a:gd name="T34" fmla="*/ 6 w 55"/>
                <a:gd name="T35" fmla="*/ 28 h 28"/>
                <a:gd name="T36" fmla="*/ 9 w 55"/>
                <a:gd name="T37" fmla="*/ 28 h 28"/>
                <a:gd name="T38" fmla="*/ 13 w 55"/>
                <a:gd name="T39" fmla="*/ 28 h 28"/>
                <a:gd name="T40" fmla="*/ 18 w 55"/>
                <a:gd name="T41" fmla="*/ 28 h 28"/>
                <a:gd name="T42" fmla="*/ 22 w 55"/>
                <a:gd name="T43" fmla="*/ 27 h 28"/>
                <a:gd name="T44" fmla="*/ 27 w 55"/>
                <a:gd name="T45" fmla="*/ 26 h 28"/>
                <a:gd name="T46" fmla="*/ 31 w 55"/>
                <a:gd name="T47" fmla="*/ 24 h 28"/>
                <a:gd name="T48" fmla="*/ 36 w 55"/>
                <a:gd name="T49" fmla="*/ 23 h 28"/>
                <a:gd name="T50" fmla="*/ 40 w 55"/>
                <a:gd name="T51" fmla="*/ 21 h 28"/>
                <a:gd name="T52" fmla="*/ 44 w 55"/>
                <a:gd name="T53" fmla="*/ 19 h 28"/>
                <a:gd name="T54" fmla="*/ 47 w 55"/>
                <a:gd name="T55" fmla="*/ 17 h 28"/>
                <a:gd name="T56" fmla="*/ 50 w 55"/>
                <a:gd name="T57" fmla="*/ 15 h 28"/>
                <a:gd name="T58" fmla="*/ 53 w 55"/>
                <a:gd name="T59" fmla="*/ 13 h 28"/>
                <a:gd name="T60" fmla="*/ 54 w 55"/>
                <a:gd name="T61" fmla="*/ 10 h 28"/>
                <a:gd name="T62" fmla="*/ 55 w 55"/>
                <a:gd name="T63" fmla="*/ 8 h 28"/>
                <a:gd name="T64" fmla="*/ 55 w 55"/>
                <a:gd name="T65" fmla="*/ 7 h 28"/>
                <a:gd name="T66" fmla="*/ 54 w 55"/>
                <a:gd name="T67" fmla="*/ 5 h 28"/>
                <a:gd name="T68" fmla="*/ 53 w 55"/>
                <a:gd name="T69" fmla="*/ 3 h 28"/>
                <a:gd name="T70" fmla="*/ 52 w 55"/>
                <a:gd name="T71" fmla="*/ 2 h 28"/>
                <a:gd name="T72" fmla="*/ 51 w 55"/>
                <a:gd name="T73" fmla="*/ 2 h 28"/>
                <a:gd name="T74" fmla="*/ 50 w 55"/>
                <a:gd name="T75" fmla="*/ 1 h 28"/>
                <a:gd name="T76" fmla="*/ 49 w 55"/>
                <a:gd name="T77" fmla="*/ 1 h 28"/>
                <a:gd name="T78" fmla="*/ 48 w 55"/>
                <a:gd name="T79" fmla="*/ 0 h 28"/>
                <a:gd name="T80" fmla="*/ 47 w 55"/>
                <a:gd name="T81" fmla="*/ 1 h 28"/>
                <a:gd name="T82" fmla="*/ 46 w 55"/>
                <a:gd name="T83" fmla="*/ 1 h 28"/>
                <a:gd name="T84" fmla="*/ 44 w 55"/>
                <a:gd name="T85" fmla="*/ 1 h 28"/>
                <a:gd name="T86" fmla="*/ 43 w 55"/>
                <a:gd name="T87" fmla="*/ 1 h 28"/>
                <a:gd name="T88" fmla="*/ 41 w 55"/>
                <a:gd name="T89" fmla="*/ 1 h 28"/>
                <a:gd name="T90" fmla="*/ 40 w 55"/>
                <a:gd name="T91" fmla="*/ 2 h 28"/>
                <a:gd name="T92" fmla="*/ 38 w 55"/>
                <a:gd name="T93" fmla="*/ 2 h 28"/>
                <a:gd name="T94" fmla="*/ 36 w 55"/>
                <a:gd name="T95" fmla="*/ 2 h 28"/>
                <a:gd name="T96" fmla="*/ 34 w 55"/>
                <a:gd name="T9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" h="28">
                  <a:moveTo>
                    <a:pt x="34" y="2"/>
                  </a:moveTo>
                  <a:lnTo>
                    <a:pt x="31" y="2"/>
                  </a:lnTo>
                  <a:lnTo>
                    <a:pt x="28" y="3"/>
                  </a:lnTo>
                  <a:lnTo>
                    <a:pt x="25" y="4"/>
                  </a:lnTo>
                  <a:lnTo>
                    <a:pt x="22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2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8"/>
                  </a:lnTo>
                  <a:lnTo>
                    <a:pt x="18" y="28"/>
                  </a:lnTo>
                  <a:lnTo>
                    <a:pt x="22" y="27"/>
                  </a:lnTo>
                  <a:lnTo>
                    <a:pt x="27" y="26"/>
                  </a:lnTo>
                  <a:lnTo>
                    <a:pt x="31" y="24"/>
                  </a:lnTo>
                  <a:lnTo>
                    <a:pt x="36" y="23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7" y="17"/>
                  </a:lnTo>
                  <a:lnTo>
                    <a:pt x="50" y="15"/>
                  </a:lnTo>
                  <a:lnTo>
                    <a:pt x="53" y="13"/>
                  </a:lnTo>
                  <a:lnTo>
                    <a:pt x="54" y="10"/>
                  </a:lnTo>
                  <a:lnTo>
                    <a:pt x="55" y="8"/>
                  </a:lnTo>
                  <a:lnTo>
                    <a:pt x="55" y="7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2" y="2"/>
                  </a:lnTo>
                  <a:lnTo>
                    <a:pt x="51" y="2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87A6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7" name="Freeform 1271"/>
            <p:cNvSpPr>
              <a:spLocks/>
            </p:cNvSpPr>
            <p:nvPr/>
          </p:nvSpPr>
          <p:spPr bwMode="auto">
            <a:xfrm>
              <a:off x="3887" y="3791"/>
              <a:ext cx="188" cy="101"/>
            </a:xfrm>
            <a:custGeom>
              <a:avLst/>
              <a:gdLst>
                <a:gd name="T0" fmla="*/ 29 w 47"/>
                <a:gd name="T1" fmla="*/ 2 h 23"/>
                <a:gd name="T2" fmla="*/ 27 w 47"/>
                <a:gd name="T3" fmla="*/ 2 h 23"/>
                <a:gd name="T4" fmla="*/ 25 w 47"/>
                <a:gd name="T5" fmla="*/ 2 h 23"/>
                <a:gd name="T6" fmla="*/ 22 w 47"/>
                <a:gd name="T7" fmla="*/ 3 h 23"/>
                <a:gd name="T8" fmla="*/ 19 w 47"/>
                <a:gd name="T9" fmla="*/ 4 h 23"/>
                <a:gd name="T10" fmla="*/ 17 w 47"/>
                <a:gd name="T11" fmla="*/ 5 h 23"/>
                <a:gd name="T12" fmla="*/ 14 w 47"/>
                <a:gd name="T13" fmla="*/ 7 h 23"/>
                <a:gd name="T14" fmla="*/ 11 w 47"/>
                <a:gd name="T15" fmla="*/ 8 h 23"/>
                <a:gd name="T16" fmla="*/ 8 w 47"/>
                <a:gd name="T17" fmla="*/ 10 h 23"/>
                <a:gd name="T18" fmla="*/ 6 w 47"/>
                <a:gd name="T19" fmla="*/ 11 h 23"/>
                <a:gd name="T20" fmla="*/ 4 w 47"/>
                <a:gd name="T21" fmla="*/ 13 h 23"/>
                <a:gd name="T22" fmla="*/ 2 w 47"/>
                <a:gd name="T23" fmla="*/ 14 h 23"/>
                <a:gd name="T24" fmla="*/ 1 w 47"/>
                <a:gd name="T25" fmla="*/ 16 h 23"/>
                <a:gd name="T26" fmla="*/ 0 w 47"/>
                <a:gd name="T27" fmla="*/ 18 h 23"/>
                <a:gd name="T28" fmla="*/ 1 w 47"/>
                <a:gd name="T29" fmla="*/ 19 h 23"/>
                <a:gd name="T30" fmla="*/ 1 w 47"/>
                <a:gd name="T31" fmla="*/ 20 h 23"/>
                <a:gd name="T32" fmla="*/ 3 w 47"/>
                <a:gd name="T33" fmla="*/ 22 h 23"/>
                <a:gd name="T34" fmla="*/ 5 w 47"/>
                <a:gd name="T35" fmla="*/ 22 h 23"/>
                <a:gd name="T36" fmla="*/ 8 w 47"/>
                <a:gd name="T37" fmla="*/ 23 h 23"/>
                <a:gd name="T38" fmla="*/ 12 w 47"/>
                <a:gd name="T39" fmla="*/ 23 h 23"/>
                <a:gd name="T40" fmla="*/ 15 w 47"/>
                <a:gd name="T41" fmla="*/ 23 h 23"/>
                <a:gd name="T42" fmla="*/ 19 w 47"/>
                <a:gd name="T43" fmla="*/ 22 h 23"/>
                <a:gd name="T44" fmla="*/ 23 w 47"/>
                <a:gd name="T45" fmla="*/ 21 h 23"/>
                <a:gd name="T46" fmla="*/ 27 w 47"/>
                <a:gd name="T47" fmla="*/ 20 h 23"/>
                <a:gd name="T48" fmla="*/ 31 w 47"/>
                <a:gd name="T49" fmla="*/ 19 h 23"/>
                <a:gd name="T50" fmla="*/ 34 w 47"/>
                <a:gd name="T51" fmla="*/ 17 h 23"/>
                <a:gd name="T52" fmla="*/ 38 w 47"/>
                <a:gd name="T53" fmla="*/ 15 h 23"/>
                <a:gd name="T54" fmla="*/ 41 w 47"/>
                <a:gd name="T55" fmla="*/ 14 h 23"/>
                <a:gd name="T56" fmla="*/ 43 w 47"/>
                <a:gd name="T57" fmla="*/ 12 h 23"/>
                <a:gd name="T58" fmla="*/ 45 w 47"/>
                <a:gd name="T59" fmla="*/ 10 h 23"/>
                <a:gd name="T60" fmla="*/ 46 w 47"/>
                <a:gd name="T61" fmla="*/ 8 h 23"/>
                <a:gd name="T62" fmla="*/ 47 w 47"/>
                <a:gd name="T63" fmla="*/ 7 h 23"/>
                <a:gd name="T64" fmla="*/ 47 w 47"/>
                <a:gd name="T65" fmla="*/ 5 h 23"/>
                <a:gd name="T66" fmla="*/ 46 w 47"/>
                <a:gd name="T67" fmla="*/ 3 h 23"/>
                <a:gd name="T68" fmla="*/ 45 w 47"/>
                <a:gd name="T69" fmla="*/ 2 h 23"/>
                <a:gd name="T70" fmla="*/ 44 w 47"/>
                <a:gd name="T71" fmla="*/ 1 h 23"/>
                <a:gd name="T72" fmla="*/ 43 w 47"/>
                <a:gd name="T73" fmla="*/ 1 h 23"/>
                <a:gd name="T74" fmla="*/ 43 w 47"/>
                <a:gd name="T75" fmla="*/ 0 h 23"/>
                <a:gd name="T76" fmla="*/ 42 w 47"/>
                <a:gd name="T77" fmla="*/ 0 h 23"/>
                <a:gd name="T78" fmla="*/ 41 w 47"/>
                <a:gd name="T79" fmla="*/ 0 h 23"/>
                <a:gd name="T80" fmla="*/ 40 w 47"/>
                <a:gd name="T81" fmla="*/ 0 h 23"/>
                <a:gd name="T82" fmla="*/ 39 w 47"/>
                <a:gd name="T83" fmla="*/ 0 h 23"/>
                <a:gd name="T84" fmla="*/ 38 w 47"/>
                <a:gd name="T85" fmla="*/ 0 h 23"/>
                <a:gd name="T86" fmla="*/ 36 w 47"/>
                <a:gd name="T87" fmla="*/ 0 h 23"/>
                <a:gd name="T88" fmla="*/ 35 w 47"/>
                <a:gd name="T89" fmla="*/ 1 h 23"/>
                <a:gd name="T90" fmla="*/ 34 w 47"/>
                <a:gd name="T91" fmla="*/ 1 h 23"/>
                <a:gd name="T92" fmla="*/ 32 w 47"/>
                <a:gd name="T93" fmla="*/ 1 h 23"/>
                <a:gd name="T94" fmla="*/ 31 w 47"/>
                <a:gd name="T95" fmla="*/ 1 h 23"/>
                <a:gd name="T96" fmla="*/ 29 w 47"/>
                <a:gd name="T9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" h="23">
                  <a:moveTo>
                    <a:pt x="29" y="2"/>
                  </a:moveTo>
                  <a:lnTo>
                    <a:pt x="27" y="2"/>
                  </a:lnTo>
                  <a:lnTo>
                    <a:pt x="25" y="2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2" y="14"/>
                  </a:lnTo>
                  <a:lnTo>
                    <a:pt x="1" y="16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5" y="23"/>
                  </a:lnTo>
                  <a:lnTo>
                    <a:pt x="19" y="22"/>
                  </a:lnTo>
                  <a:lnTo>
                    <a:pt x="23" y="21"/>
                  </a:lnTo>
                  <a:lnTo>
                    <a:pt x="27" y="20"/>
                  </a:lnTo>
                  <a:lnTo>
                    <a:pt x="31" y="19"/>
                  </a:lnTo>
                  <a:lnTo>
                    <a:pt x="34" y="17"/>
                  </a:lnTo>
                  <a:lnTo>
                    <a:pt x="38" y="15"/>
                  </a:lnTo>
                  <a:lnTo>
                    <a:pt x="41" y="14"/>
                  </a:lnTo>
                  <a:lnTo>
                    <a:pt x="43" y="12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97B1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8" name="Freeform 1272"/>
            <p:cNvSpPr>
              <a:spLocks/>
            </p:cNvSpPr>
            <p:nvPr/>
          </p:nvSpPr>
          <p:spPr bwMode="auto">
            <a:xfrm>
              <a:off x="4645" y="3603"/>
              <a:ext cx="398" cy="328"/>
            </a:xfrm>
            <a:custGeom>
              <a:avLst/>
              <a:gdLst>
                <a:gd name="T0" fmla="*/ 99 w 99"/>
                <a:gd name="T1" fmla="*/ 42 h 75"/>
                <a:gd name="T2" fmla="*/ 96 w 99"/>
                <a:gd name="T3" fmla="*/ 44 h 75"/>
                <a:gd name="T4" fmla="*/ 93 w 99"/>
                <a:gd name="T5" fmla="*/ 47 h 75"/>
                <a:gd name="T6" fmla="*/ 88 w 99"/>
                <a:gd name="T7" fmla="*/ 51 h 75"/>
                <a:gd name="T8" fmla="*/ 74 w 99"/>
                <a:gd name="T9" fmla="*/ 58 h 75"/>
                <a:gd name="T10" fmla="*/ 57 w 99"/>
                <a:gd name="T11" fmla="*/ 65 h 75"/>
                <a:gd name="T12" fmla="*/ 41 w 99"/>
                <a:gd name="T13" fmla="*/ 72 h 75"/>
                <a:gd name="T14" fmla="*/ 29 w 99"/>
                <a:gd name="T15" fmla="*/ 75 h 75"/>
                <a:gd name="T16" fmla="*/ 27 w 99"/>
                <a:gd name="T17" fmla="*/ 73 h 75"/>
                <a:gd name="T18" fmla="*/ 27 w 99"/>
                <a:gd name="T19" fmla="*/ 69 h 75"/>
                <a:gd name="T20" fmla="*/ 27 w 99"/>
                <a:gd name="T21" fmla="*/ 66 h 75"/>
                <a:gd name="T22" fmla="*/ 27 w 99"/>
                <a:gd name="T23" fmla="*/ 62 h 75"/>
                <a:gd name="T24" fmla="*/ 26 w 99"/>
                <a:gd name="T25" fmla="*/ 58 h 75"/>
                <a:gd name="T26" fmla="*/ 23 w 99"/>
                <a:gd name="T27" fmla="*/ 55 h 75"/>
                <a:gd name="T28" fmla="*/ 17 w 99"/>
                <a:gd name="T29" fmla="*/ 49 h 75"/>
                <a:gd name="T30" fmla="*/ 10 w 99"/>
                <a:gd name="T31" fmla="*/ 43 h 75"/>
                <a:gd name="T32" fmla="*/ 3 w 99"/>
                <a:gd name="T33" fmla="*/ 35 h 75"/>
                <a:gd name="T34" fmla="*/ 0 w 99"/>
                <a:gd name="T35" fmla="*/ 28 h 75"/>
                <a:gd name="T36" fmla="*/ 1 w 99"/>
                <a:gd name="T37" fmla="*/ 20 h 75"/>
                <a:gd name="T38" fmla="*/ 9 w 99"/>
                <a:gd name="T39" fmla="*/ 13 h 75"/>
                <a:gd name="T40" fmla="*/ 20 w 99"/>
                <a:gd name="T41" fmla="*/ 8 h 75"/>
                <a:gd name="T42" fmla="*/ 33 w 99"/>
                <a:gd name="T43" fmla="*/ 4 h 75"/>
                <a:gd name="T44" fmla="*/ 44 w 99"/>
                <a:gd name="T45" fmla="*/ 1 h 75"/>
                <a:gd name="T46" fmla="*/ 52 w 99"/>
                <a:gd name="T47" fmla="*/ 0 h 75"/>
                <a:gd name="T48" fmla="*/ 48 w 99"/>
                <a:gd name="T49" fmla="*/ 1 h 75"/>
                <a:gd name="T50" fmla="*/ 38 w 99"/>
                <a:gd name="T51" fmla="*/ 4 h 75"/>
                <a:gd name="T52" fmla="*/ 26 w 99"/>
                <a:gd name="T53" fmla="*/ 7 h 75"/>
                <a:gd name="T54" fmla="*/ 14 w 99"/>
                <a:gd name="T55" fmla="*/ 12 h 75"/>
                <a:gd name="T56" fmla="*/ 5 w 99"/>
                <a:gd name="T57" fmla="*/ 18 h 75"/>
                <a:gd name="T58" fmla="*/ 1 w 99"/>
                <a:gd name="T59" fmla="*/ 25 h 75"/>
                <a:gd name="T60" fmla="*/ 3 w 99"/>
                <a:gd name="T61" fmla="*/ 33 h 75"/>
                <a:gd name="T62" fmla="*/ 8 w 99"/>
                <a:gd name="T63" fmla="*/ 40 h 75"/>
                <a:gd name="T64" fmla="*/ 16 w 99"/>
                <a:gd name="T65" fmla="*/ 47 h 75"/>
                <a:gd name="T66" fmla="*/ 22 w 99"/>
                <a:gd name="T67" fmla="*/ 52 h 75"/>
                <a:gd name="T68" fmla="*/ 26 w 99"/>
                <a:gd name="T69" fmla="*/ 57 h 75"/>
                <a:gd name="T70" fmla="*/ 27 w 99"/>
                <a:gd name="T71" fmla="*/ 60 h 75"/>
                <a:gd name="T72" fmla="*/ 28 w 99"/>
                <a:gd name="T73" fmla="*/ 64 h 75"/>
                <a:gd name="T74" fmla="*/ 28 w 99"/>
                <a:gd name="T75" fmla="*/ 67 h 75"/>
                <a:gd name="T76" fmla="*/ 28 w 99"/>
                <a:gd name="T77" fmla="*/ 70 h 75"/>
                <a:gd name="T78" fmla="*/ 29 w 99"/>
                <a:gd name="T79" fmla="*/ 73 h 75"/>
                <a:gd name="T80" fmla="*/ 37 w 99"/>
                <a:gd name="T81" fmla="*/ 71 h 75"/>
                <a:gd name="T82" fmla="*/ 51 w 99"/>
                <a:gd name="T83" fmla="*/ 66 h 75"/>
                <a:gd name="T84" fmla="*/ 68 w 99"/>
                <a:gd name="T85" fmla="*/ 59 h 75"/>
                <a:gd name="T86" fmla="*/ 82 w 99"/>
                <a:gd name="T87" fmla="*/ 53 h 75"/>
                <a:gd name="T88" fmla="*/ 90 w 99"/>
                <a:gd name="T89" fmla="*/ 48 h 75"/>
                <a:gd name="T90" fmla="*/ 93 w 99"/>
                <a:gd name="T91" fmla="*/ 44 h 75"/>
                <a:gd name="T92" fmla="*/ 97 w 99"/>
                <a:gd name="T93" fmla="*/ 4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" h="75">
                  <a:moveTo>
                    <a:pt x="98" y="42"/>
                  </a:moveTo>
                  <a:lnTo>
                    <a:pt x="99" y="42"/>
                  </a:lnTo>
                  <a:lnTo>
                    <a:pt x="99" y="42"/>
                  </a:lnTo>
                  <a:lnTo>
                    <a:pt x="98" y="42"/>
                  </a:lnTo>
                  <a:lnTo>
                    <a:pt x="97" y="43"/>
                  </a:lnTo>
                  <a:lnTo>
                    <a:pt x="96" y="44"/>
                  </a:lnTo>
                  <a:lnTo>
                    <a:pt x="95" y="45"/>
                  </a:lnTo>
                  <a:lnTo>
                    <a:pt x="94" y="46"/>
                  </a:lnTo>
                  <a:lnTo>
                    <a:pt x="93" y="47"/>
                  </a:lnTo>
                  <a:lnTo>
                    <a:pt x="92" y="48"/>
                  </a:lnTo>
                  <a:lnTo>
                    <a:pt x="90" y="50"/>
                  </a:lnTo>
                  <a:lnTo>
                    <a:pt x="88" y="51"/>
                  </a:lnTo>
                  <a:lnTo>
                    <a:pt x="84" y="53"/>
                  </a:lnTo>
                  <a:lnTo>
                    <a:pt x="79" y="56"/>
                  </a:lnTo>
                  <a:lnTo>
                    <a:pt x="74" y="58"/>
                  </a:lnTo>
                  <a:lnTo>
                    <a:pt x="69" y="60"/>
                  </a:lnTo>
                  <a:lnTo>
                    <a:pt x="63" y="63"/>
                  </a:lnTo>
                  <a:lnTo>
                    <a:pt x="57" y="65"/>
                  </a:lnTo>
                  <a:lnTo>
                    <a:pt x="51" y="68"/>
                  </a:lnTo>
                  <a:lnTo>
                    <a:pt x="46" y="70"/>
                  </a:lnTo>
                  <a:lnTo>
                    <a:pt x="41" y="72"/>
                  </a:lnTo>
                  <a:lnTo>
                    <a:pt x="36" y="73"/>
                  </a:lnTo>
                  <a:lnTo>
                    <a:pt x="32" y="74"/>
                  </a:lnTo>
                  <a:lnTo>
                    <a:pt x="29" y="75"/>
                  </a:lnTo>
                  <a:lnTo>
                    <a:pt x="27" y="75"/>
                  </a:lnTo>
                  <a:lnTo>
                    <a:pt x="27" y="75"/>
                  </a:lnTo>
                  <a:lnTo>
                    <a:pt x="27" y="73"/>
                  </a:lnTo>
                  <a:lnTo>
                    <a:pt x="27" y="72"/>
                  </a:lnTo>
                  <a:lnTo>
                    <a:pt x="27" y="70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27" y="67"/>
                  </a:lnTo>
                  <a:lnTo>
                    <a:pt x="27" y="66"/>
                  </a:lnTo>
                  <a:lnTo>
                    <a:pt x="27" y="65"/>
                  </a:lnTo>
                  <a:lnTo>
                    <a:pt x="27" y="63"/>
                  </a:lnTo>
                  <a:lnTo>
                    <a:pt x="27" y="62"/>
                  </a:lnTo>
                  <a:lnTo>
                    <a:pt x="27" y="61"/>
                  </a:lnTo>
                  <a:lnTo>
                    <a:pt x="26" y="60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4" y="56"/>
                  </a:lnTo>
                  <a:lnTo>
                    <a:pt x="23" y="55"/>
                  </a:lnTo>
                  <a:lnTo>
                    <a:pt x="21" y="53"/>
                  </a:lnTo>
                  <a:lnTo>
                    <a:pt x="19" y="51"/>
                  </a:lnTo>
                  <a:lnTo>
                    <a:pt x="17" y="49"/>
                  </a:lnTo>
                  <a:lnTo>
                    <a:pt x="14" y="47"/>
                  </a:lnTo>
                  <a:lnTo>
                    <a:pt x="12" y="45"/>
                  </a:lnTo>
                  <a:lnTo>
                    <a:pt x="10" y="43"/>
                  </a:lnTo>
                  <a:lnTo>
                    <a:pt x="7" y="40"/>
                  </a:lnTo>
                  <a:lnTo>
                    <a:pt x="5" y="38"/>
                  </a:lnTo>
                  <a:lnTo>
                    <a:pt x="3" y="35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33" y="4"/>
                  </a:lnTo>
                  <a:lnTo>
                    <a:pt x="37" y="3"/>
                  </a:lnTo>
                  <a:lnTo>
                    <a:pt x="41" y="2"/>
                  </a:lnTo>
                  <a:lnTo>
                    <a:pt x="44" y="1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5" y="2"/>
                  </a:lnTo>
                  <a:lnTo>
                    <a:pt x="42" y="3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30" y="6"/>
                  </a:lnTo>
                  <a:lnTo>
                    <a:pt x="26" y="7"/>
                  </a:lnTo>
                  <a:lnTo>
                    <a:pt x="22" y="9"/>
                  </a:lnTo>
                  <a:lnTo>
                    <a:pt x="18" y="10"/>
                  </a:lnTo>
                  <a:lnTo>
                    <a:pt x="14" y="12"/>
                  </a:lnTo>
                  <a:lnTo>
                    <a:pt x="11" y="14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5"/>
                  </a:lnTo>
                  <a:lnTo>
                    <a:pt x="1" y="28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5" y="35"/>
                  </a:lnTo>
                  <a:lnTo>
                    <a:pt x="6" y="38"/>
                  </a:lnTo>
                  <a:lnTo>
                    <a:pt x="8" y="40"/>
                  </a:lnTo>
                  <a:lnTo>
                    <a:pt x="11" y="43"/>
                  </a:lnTo>
                  <a:lnTo>
                    <a:pt x="13" y="45"/>
                  </a:lnTo>
                  <a:lnTo>
                    <a:pt x="16" y="47"/>
                  </a:lnTo>
                  <a:lnTo>
                    <a:pt x="18" y="49"/>
                  </a:lnTo>
                  <a:lnTo>
                    <a:pt x="20" y="51"/>
                  </a:lnTo>
                  <a:lnTo>
                    <a:pt x="22" y="52"/>
                  </a:lnTo>
                  <a:lnTo>
                    <a:pt x="24" y="54"/>
                  </a:lnTo>
                  <a:lnTo>
                    <a:pt x="25" y="56"/>
                  </a:lnTo>
                  <a:lnTo>
                    <a:pt x="26" y="57"/>
                  </a:lnTo>
                  <a:lnTo>
                    <a:pt x="27" y="58"/>
                  </a:lnTo>
                  <a:lnTo>
                    <a:pt x="27" y="59"/>
                  </a:lnTo>
                  <a:lnTo>
                    <a:pt x="27" y="60"/>
                  </a:lnTo>
                  <a:lnTo>
                    <a:pt x="28" y="61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5"/>
                  </a:lnTo>
                  <a:lnTo>
                    <a:pt x="28" y="66"/>
                  </a:lnTo>
                  <a:lnTo>
                    <a:pt x="28" y="67"/>
                  </a:lnTo>
                  <a:lnTo>
                    <a:pt x="28" y="68"/>
                  </a:lnTo>
                  <a:lnTo>
                    <a:pt x="28" y="69"/>
                  </a:lnTo>
                  <a:lnTo>
                    <a:pt x="28" y="70"/>
                  </a:lnTo>
                  <a:lnTo>
                    <a:pt x="28" y="71"/>
                  </a:lnTo>
                  <a:lnTo>
                    <a:pt x="28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3" y="72"/>
                  </a:lnTo>
                  <a:lnTo>
                    <a:pt x="37" y="71"/>
                  </a:lnTo>
                  <a:lnTo>
                    <a:pt x="41" y="70"/>
                  </a:lnTo>
                  <a:lnTo>
                    <a:pt x="46" y="68"/>
                  </a:lnTo>
                  <a:lnTo>
                    <a:pt x="51" y="66"/>
                  </a:lnTo>
                  <a:lnTo>
                    <a:pt x="57" y="64"/>
                  </a:lnTo>
                  <a:lnTo>
                    <a:pt x="62" y="62"/>
                  </a:lnTo>
                  <a:lnTo>
                    <a:pt x="68" y="59"/>
                  </a:lnTo>
                  <a:lnTo>
                    <a:pt x="73" y="57"/>
                  </a:lnTo>
                  <a:lnTo>
                    <a:pt x="78" y="55"/>
                  </a:lnTo>
                  <a:lnTo>
                    <a:pt x="82" y="53"/>
                  </a:lnTo>
                  <a:lnTo>
                    <a:pt x="86" y="51"/>
                  </a:lnTo>
                  <a:lnTo>
                    <a:pt x="89" y="49"/>
                  </a:lnTo>
                  <a:lnTo>
                    <a:pt x="90" y="48"/>
                  </a:lnTo>
                  <a:lnTo>
                    <a:pt x="91" y="46"/>
                  </a:lnTo>
                  <a:lnTo>
                    <a:pt x="92" y="45"/>
                  </a:lnTo>
                  <a:lnTo>
                    <a:pt x="93" y="44"/>
                  </a:lnTo>
                  <a:lnTo>
                    <a:pt x="94" y="44"/>
                  </a:lnTo>
                  <a:lnTo>
                    <a:pt x="96" y="43"/>
                  </a:lnTo>
                  <a:lnTo>
                    <a:pt x="97" y="42"/>
                  </a:lnTo>
                  <a:lnTo>
                    <a:pt x="98" y="42"/>
                  </a:lnTo>
                  <a:close/>
                </a:path>
              </a:pathLst>
            </a:custGeom>
            <a:solidFill>
              <a:srgbClr val="475B9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9" name="Freeform 1273"/>
            <p:cNvSpPr>
              <a:spLocks/>
            </p:cNvSpPr>
            <p:nvPr/>
          </p:nvSpPr>
          <p:spPr bwMode="auto">
            <a:xfrm>
              <a:off x="4260" y="3520"/>
              <a:ext cx="438" cy="70"/>
            </a:xfrm>
            <a:custGeom>
              <a:avLst/>
              <a:gdLst>
                <a:gd name="T0" fmla="*/ 108 w 109"/>
                <a:gd name="T1" fmla="*/ 0 h 16"/>
                <a:gd name="T2" fmla="*/ 109 w 109"/>
                <a:gd name="T3" fmla="*/ 1 h 16"/>
                <a:gd name="T4" fmla="*/ 106 w 109"/>
                <a:gd name="T5" fmla="*/ 1 h 16"/>
                <a:gd name="T6" fmla="*/ 103 w 109"/>
                <a:gd name="T7" fmla="*/ 2 h 16"/>
                <a:gd name="T8" fmla="*/ 99 w 109"/>
                <a:gd name="T9" fmla="*/ 3 h 16"/>
                <a:gd name="T10" fmla="*/ 95 w 109"/>
                <a:gd name="T11" fmla="*/ 5 h 16"/>
                <a:gd name="T12" fmla="*/ 90 w 109"/>
                <a:gd name="T13" fmla="*/ 6 h 16"/>
                <a:gd name="T14" fmla="*/ 85 w 109"/>
                <a:gd name="T15" fmla="*/ 8 h 16"/>
                <a:gd name="T16" fmla="*/ 80 w 109"/>
                <a:gd name="T17" fmla="*/ 9 h 16"/>
                <a:gd name="T18" fmla="*/ 74 w 109"/>
                <a:gd name="T19" fmla="*/ 11 h 16"/>
                <a:gd name="T20" fmla="*/ 69 w 109"/>
                <a:gd name="T21" fmla="*/ 12 h 16"/>
                <a:gd name="T22" fmla="*/ 63 w 109"/>
                <a:gd name="T23" fmla="*/ 14 h 16"/>
                <a:gd name="T24" fmla="*/ 57 w 109"/>
                <a:gd name="T25" fmla="*/ 15 h 16"/>
                <a:gd name="T26" fmla="*/ 52 w 109"/>
                <a:gd name="T27" fmla="*/ 16 h 16"/>
                <a:gd name="T28" fmla="*/ 46 w 109"/>
                <a:gd name="T29" fmla="*/ 16 h 16"/>
                <a:gd name="T30" fmla="*/ 40 w 109"/>
                <a:gd name="T31" fmla="*/ 16 h 16"/>
                <a:gd name="T32" fmla="*/ 35 w 109"/>
                <a:gd name="T33" fmla="*/ 16 h 16"/>
                <a:gd name="T34" fmla="*/ 30 w 109"/>
                <a:gd name="T35" fmla="*/ 15 h 16"/>
                <a:gd name="T36" fmla="*/ 0 w 109"/>
                <a:gd name="T37" fmla="*/ 7 h 16"/>
                <a:gd name="T38" fmla="*/ 5 w 109"/>
                <a:gd name="T39" fmla="*/ 4 h 16"/>
                <a:gd name="T40" fmla="*/ 34 w 109"/>
                <a:gd name="T41" fmla="*/ 13 h 16"/>
                <a:gd name="T42" fmla="*/ 38 w 109"/>
                <a:gd name="T43" fmla="*/ 14 h 16"/>
                <a:gd name="T44" fmla="*/ 43 w 109"/>
                <a:gd name="T45" fmla="*/ 15 h 16"/>
                <a:gd name="T46" fmla="*/ 48 w 109"/>
                <a:gd name="T47" fmla="*/ 15 h 16"/>
                <a:gd name="T48" fmla="*/ 54 w 109"/>
                <a:gd name="T49" fmla="*/ 15 h 16"/>
                <a:gd name="T50" fmla="*/ 59 w 109"/>
                <a:gd name="T51" fmla="*/ 14 h 16"/>
                <a:gd name="T52" fmla="*/ 64 w 109"/>
                <a:gd name="T53" fmla="*/ 13 h 16"/>
                <a:gd name="T54" fmla="*/ 69 w 109"/>
                <a:gd name="T55" fmla="*/ 11 h 16"/>
                <a:gd name="T56" fmla="*/ 75 w 109"/>
                <a:gd name="T57" fmla="*/ 10 h 16"/>
                <a:gd name="T58" fmla="*/ 80 w 109"/>
                <a:gd name="T59" fmla="*/ 8 h 16"/>
                <a:gd name="T60" fmla="*/ 85 w 109"/>
                <a:gd name="T61" fmla="*/ 7 h 16"/>
                <a:gd name="T62" fmla="*/ 89 w 109"/>
                <a:gd name="T63" fmla="*/ 5 h 16"/>
                <a:gd name="T64" fmla="*/ 94 w 109"/>
                <a:gd name="T65" fmla="*/ 4 h 16"/>
                <a:gd name="T66" fmla="*/ 98 w 109"/>
                <a:gd name="T67" fmla="*/ 2 h 16"/>
                <a:gd name="T68" fmla="*/ 102 w 109"/>
                <a:gd name="T69" fmla="*/ 1 h 16"/>
                <a:gd name="T70" fmla="*/ 105 w 109"/>
                <a:gd name="T71" fmla="*/ 1 h 16"/>
                <a:gd name="T72" fmla="*/ 108 w 109"/>
                <a:gd name="T7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16">
                  <a:moveTo>
                    <a:pt x="108" y="0"/>
                  </a:moveTo>
                  <a:lnTo>
                    <a:pt x="109" y="1"/>
                  </a:lnTo>
                  <a:lnTo>
                    <a:pt x="106" y="1"/>
                  </a:lnTo>
                  <a:lnTo>
                    <a:pt x="103" y="2"/>
                  </a:lnTo>
                  <a:lnTo>
                    <a:pt x="99" y="3"/>
                  </a:lnTo>
                  <a:lnTo>
                    <a:pt x="95" y="5"/>
                  </a:lnTo>
                  <a:lnTo>
                    <a:pt x="90" y="6"/>
                  </a:lnTo>
                  <a:lnTo>
                    <a:pt x="85" y="8"/>
                  </a:lnTo>
                  <a:lnTo>
                    <a:pt x="80" y="9"/>
                  </a:lnTo>
                  <a:lnTo>
                    <a:pt x="74" y="11"/>
                  </a:lnTo>
                  <a:lnTo>
                    <a:pt x="69" y="12"/>
                  </a:lnTo>
                  <a:lnTo>
                    <a:pt x="63" y="14"/>
                  </a:lnTo>
                  <a:lnTo>
                    <a:pt x="57" y="15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40" y="16"/>
                  </a:lnTo>
                  <a:lnTo>
                    <a:pt x="35" y="16"/>
                  </a:lnTo>
                  <a:lnTo>
                    <a:pt x="30" y="15"/>
                  </a:lnTo>
                  <a:lnTo>
                    <a:pt x="0" y="7"/>
                  </a:lnTo>
                  <a:lnTo>
                    <a:pt x="5" y="4"/>
                  </a:lnTo>
                  <a:lnTo>
                    <a:pt x="34" y="13"/>
                  </a:lnTo>
                  <a:lnTo>
                    <a:pt x="38" y="14"/>
                  </a:lnTo>
                  <a:lnTo>
                    <a:pt x="43" y="15"/>
                  </a:lnTo>
                  <a:lnTo>
                    <a:pt x="48" y="15"/>
                  </a:lnTo>
                  <a:lnTo>
                    <a:pt x="54" y="15"/>
                  </a:lnTo>
                  <a:lnTo>
                    <a:pt x="59" y="14"/>
                  </a:lnTo>
                  <a:lnTo>
                    <a:pt x="64" y="13"/>
                  </a:lnTo>
                  <a:lnTo>
                    <a:pt x="69" y="11"/>
                  </a:lnTo>
                  <a:lnTo>
                    <a:pt x="75" y="10"/>
                  </a:lnTo>
                  <a:lnTo>
                    <a:pt x="80" y="8"/>
                  </a:lnTo>
                  <a:lnTo>
                    <a:pt x="85" y="7"/>
                  </a:lnTo>
                  <a:lnTo>
                    <a:pt x="89" y="5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102" y="1"/>
                  </a:lnTo>
                  <a:lnTo>
                    <a:pt x="105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75B9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0" name="Freeform 1274"/>
            <p:cNvSpPr>
              <a:spLocks/>
            </p:cNvSpPr>
            <p:nvPr/>
          </p:nvSpPr>
          <p:spPr bwMode="auto">
            <a:xfrm>
              <a:off x="4276" y="3515"/>
              <a:ext cx="418" cy="70"/>
            </a:xfrm>
            <a:custGeom>
              <a:avLst/>
              <a:gdLst>
                <a:gd name="T0" fmla="*/ 102 w 104"/>
                <a:gd name="T1" fmla="*/ 0 h 16"/>
                <a:gd name="T2" fmla="*/ 104 w 104"/>
                <a:gd name="T3" fmla="*/ 1 h 16"/>
                <a:gd name="T4" fmla="*/ 101 w 104"/>
                <a:gd name="T5" fmla="*/ 2 h 16"/>
                <a:gd name="T6" fmla="*/ 98 w 104"/>
                <a:gd name="T7" fmla="*/ 3 h 16"/>
                <a:gd name="T8" fmla="*/ 94 w 104"/>
                <a:gd name="T9" fmla="*/ 3 h 16"/>
                <a:gd name="T10" fmla="*/ 90 w 104"/>
                <a:gd name="T11" fmla="*/ 5 h 16"/>
                <a:gd name="T12" fmla="*/ 85 w 104"/>
                <a:gd name="T13" fmla="*/ 6 h 16"/>
                <a:gd name="T14" fmla="*/ 81 w 104"/>
                <a:gd name="T15" fmla="*/ 8 h 16"/>
                <a:gd name="T16" fmla="*/ 76 w 104"/>
                <a:gd name="T17" fmla="*/ 9 h 16"/>
                <a:gd name="T18" fmla="*/ 71 w 104"/>
                <a:gd name="T19" fmla="*/ 11 h 16"/>
                <a:gd name="T20" fmla="*/ 66 w 104"/>
                <a:gd name="T21" fmla="*/ 12 h 16"/>
                <a:gd name="T22" fmla="*/ 60 w 104"/>
                <a:gd name="T23" fmla="*/ 14 h 16"/>
                <a:gd name="T24" fmla="*/ 55 w 104"/>
                <a:gd name="T25" fmla="*/ 14 h 16"/>
                <a:gd name="T26" fmla="*/ 50 w 104"/>
                <a:gd name="T27" fmla="*/ 15 h 16"/>
                <a:gd name="T28" fmla="*/ 44 w 104"/>
                <a:gd name="T29" fmla="*/ 16 h 16"/>
                <a:gd name="T30" fmla="*/ 39 w 104"/>
                <a:gd name="T31" fmla="*/ 16 h 16"/>
                <a:gd name="T32" fmla="*/ 33 w 104"/>
                <a:gd name="T33" fmla="*/ 15 h 16"/>
                <a:gd name="T34" fmla="*/ 29 w 104"/>
                <a:gd name="T35" fmla="*/ 15 h 16"/>
                <a:gd name="T36" fmla="*/ 0 w 104"/>
                <a:gd name="T37" fmla="*/ 6 h 16"/>
                <a:gd name="T38" fmla="*/ 2 w 104"/>
                <a:gd name="T39" fmla="*/ 5 h 16"/>
                <a:gd name="T40" fmla="*/ 32 w 104"/>
                <a:gd name="T41" fmla="*/ 14 h 16"/>
                <a:gd name="T42" fmla="*/ 36 w 104"/>
                <a:gd name="T43" fmla="*/ 14 h 16"/>
                <a:gd name="T44" fmla="*/ 41 w 104"/>
                <a:gd name="T45" fmla="*/ 15 h 16"/>
                <a:gd name="T46" fmla="*/ 46 w 104"/>
                <a:gd name="T47" fmla="*/ 15 h 16"/>
                <a:gd name="T48" fmla="*/ 51 w 104"/>
                <a:gd name="T49" fmla="*/ 15 h 16"/>
                <a:gd name="T50" fmla="*/ 56 w 104"/>
                <a:gd name="T51" fmla="*/ 14 h 16"/>
                <a:gd name="T52" fmla="*/ 61 w 104"/>
                <a:gd name="T53" fmla="*/ 13 h 16"/>
                <a:gd name="T54" fmla="*/ 66 w 104"/>
                <a:gd name="T55" fmla="*/ 11 h 16"/>
                <a:gd name="T56" fmla="*/ 71 w 104"/>
                <a:gd name="T57" fmla="*/ 10 h 16"/>
                <a:gd name="T58" fmla="*/ 76 w 104"/>
                <a:gd name="T59" fmla="*/ 9 h 16"/>
                <a:gd name="T60" fmla="*/ 80 w 104"/>
                <a:gd name="T61" fmla="*/ 7 h 16"/>
                <a:gd name="T62" fmla="*/ 85 w 104"/>
                <a:gd name="T63" fmla="*/ 5 h 16"/>
                <a:gd name="T64" fmla="*/ 89 w 104"/>
                <a:gd name="T65" fmla="*/ 4 h 16"/>
                <a:gd name="T66" fmla="*/ 93 w 104"/>
                <a:gd name="T67" fmla="*/ 3 h 16"/>
                <a:gd name="T68" fmla="*/ 96 w 104"/>
                <a:gd name="T69" fmla="*/ 2 h 16"/>
                <a:gd name="T70" fmla="*/ 99 w 104"/>
                <a:gd name="T71" fmla="*/ 1 h 16"/>
                <a:gd name="T72" fmla="*/ 102 w 104"/>
                <a:gd name="T7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" h="16">
                  <a:moveTo>
                    <a:pt x="102" y="0"/>
                  </a:moveTo>
                  <a:lnTo>
                    <a:pt x="104" y="1"/>
                  </a:lnTo>
                  <a:lnTo>
                    <a:pt x="101" y="2"/>
                  </a:lnTo>
                  <a:lnTo>
                    <a:pt x="98" y="3"/>
                  </a:lnTo>
                  <a:lnTo>
                    <a:pt x="94" y="3"/>
                  </a:lnTo>
                  <a:lnTo>
                    <a:pt x="90" y="5"/>
                  </a:lnTo>
                  <a:lnTo>
                    <a:pt x="85" y="6"/>
                  </a:lnTo>
                  <a:lnTo>
                    <a:pt x="81" y="8"/>
                  </a:lnTo>
                  <a:lnTo>
                    <a:pt x="76" y="9"/>
                  </a:lnTo>
                  <a:lnTo>
                    <a:pt x="71" y="11"/>
                  </a:lnTo>
                  <a:lnTo>
                    <a:pt x="66" y="12"/>
                  </a:lnTo>
                  <a:lnTo>
                    <a:pt x="60" y="14"/>
                  </a:lnTo>
                  <a:lnTo>
                    <a:pt x="55" y="14"/>
                  </a:lnTo>
                  <a:lnTo>
                    <a:pt x="50" y="15"/>
                  </a:lnTo>
                  <a:lnTo>
                    <a:pt x="44" y="16"/>
                  </a:lnTo>
                  <a:lnTo>
                    <a:pt x="39" y="16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0" y="6"/>
                  </a:lnTo>
                  <a:lnTo>
                    <a:pt x="2" y="5"/>
                  </a:lnTo>
                  <a:lnTo>
                    <a:pt x="32" y="14"/>
                  </a:lnTo>
                  <a:lnTo>
                    <a:pt x="36" y="14"/>
                  </a:lnTo>
                  <a:lnTo>
                    <a:pt x="41" y="15"/>
                  </a:lnTo>
                  <a:lnTo>
                    <a:pt x="46" y="15"/>
                  </a:lnTo>
                  <a:lnTo>
                    <a:pt x="51" y="15"/>
                  </a:lnTo>
                  <a:lnTo>
                    <a:pt x="56" y="14"/>
                  </a:lnTo>
                  <a:lnTo>
                    <a:pt x="61" y="13"/>
                  </a:lnTo>
                  <a:lnTo>
                    <a:pt x="66" y="11"/>
                  </a:lnTo>
                  <a:lnTo>
                    <a:pt x="71" y="10"/>
                  </a:lnTo>
                  <a:lnTo>
                    <a:pt x="76" y="9"/>
                  </a:lnTo>
                  <a:lnTo>
                    <a:pt x="80" y="7"/>
                  </a:lnTo>
                  <a:lnTo>
                    <a:pt x="85" y="5"/>
                  </a:lnTo>
                  <a:lnTo>
                    <a:pt x="89" y="4"/>
                  </a:lnTo>
                  <a:lnTo>
                    <a:pt x="93" y="3"/>
                  </a:lnTo>
                  <a:lnTo>
                    <a:pt x="96" y="2"/>
                  </a:lnTo>
                  <a:lnTo>
                    <a:pt x="99" y="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87A6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1" name="Freeform 1275"/>
            <p:cNvSpPr>
              <a:spLocks/>
            </p:cNvSpPr>
            <p:nvPr/>
          </p:nvSpPr>
          <p:spPr bwMode="auto">
            <a:xfrm>
              <a:off x="4368" y="3555"/>
              <a:ext cx="394" cy="148"/>
            </a:xfrm>
            <a:custGeom>
              <a:avLst/>
              <a:gdLst>
                <a:gd name="T0" fmla="*/ 97 w 98"/>
                <a:gd name="T1" fmla="*/ 6 h 34"/>
                <a:gd name="T2" fmla="*/ 97 w 98"/>
                <a:gd name="T3" fmla="*/ 8 h 34"/>
                <a:gd name="T4" fmla="*/ 95 w 98"/>
                <a:gd name="T5" fmla="*/ 11 h 34"/>
                <a:gd name="T6" fmla="*/ 91 w 98"/>
                <a:gd name="T7" fmla="*/ 14 h 34"/>
                <a:gd name="T8" fmla="*/ 86 w 98"/>
                <a:gd name="T9" fmla="*/ 17 h 34"/>
                <a:gd name="T10" fmla="*/ 79 w 98"/>
                <a:gd name="T11" fmla="*/ 20 h 34"/>
                <a:gd name="T12" fmla="*/ 71 w 98"/>
                <a:gd name="T13" fmla="*/ 23 h 34"/>
                <a:gd name="T14" fmla="*/ 62 w 98"/>
                <a:gd name="T15" fmla="*/ 26 h 34"/>
                <a:gd name="T16" fmla="*/ 52 w 98"/>
                <a:gd name="T17" fmla="*/ 28 h 34"/>
                <a:gd name="T18" fmla="*/ 42 w 98"/>
                <a:gd name="T19" fmla="*/ 30 h 34"/>
                <a:gd name="T20" fmla="*/ 32 w 98"/>
                <a:gd name="T21" fmla="*/ 32 h 34"/>
                <a:gd name="T22" fmla="*/ 24 w 98"/>
                <a:gd name="T23" fmla="*/ 33 h 34"/>
                <a:gd name="T24" fmla="*/ 16 w 98"/>
                <a:gd name="T25" fmla="*/ 34 h 34"/>
                <a:gd name="T26" fmla="*/ 9 w 98"/>
                <a:gd name="T27" fmla="*/ 34 h 34"/>
                <a:gd name="T28" fmla="*/ 4 w 98"/>
                <a:gd name="T29" fmla="*/ 33 h 34"/>
                <a:gd name="T30" fmla="*/ 1 w 98"/>
                <a:gd name="T31" fmla="*/ 32 h 34"/>
                <a:gd name="T32" fmla="*/ 0 w 98"/>
                <a:gd name="T33" fmla="*/ 30 h 34"/>
                <a:gd name="T34" fmla="*/ 1 w 98"/>
                <a:gd name="T35" fmla="*/ 27 h 34"/>
                <a:gd name="T36" fmla="*/ 4 w 98"/>
                <a:gd name="T37" fmla="*/ 23 h 34"/>
                <a:gd name="T38" fmla="*/ 9 w 98"/>
                <a:gd name="T39" fmla="*/ 20 h 34"/>
                <a:gd name="T40" fmla="*/ 15 w 98"/>
                <a:gd name="T41" fmla="*/ 16 h 34"/>
                <a:gd name="T42" fmla="*/ 23 w 98"/>
                <a:gd name="T43" fmla="*/ 13 h 34"/>
                <a:gd name="T44" fmla="*/ 32 w 98"/>
                <a:gd name="T45" fmla="*/ 9 h 34"/>
                <a:gd name="T46" fmla="*/ 41 w 98"/>
                <a:gd name="T47" fmla="*/ 6 h 34"/>
                <a:gd name="T48" fmla="*/ 51 w 98"/>
                <a:gd name="T49" fmla="*/ 4 h 34"/>
                <a:gd name="T50" fmla="*/ 60 w 98"/>
                <a:gd name="T51" fmla="*/ 2 h 34"/>
                <a:gd name="T52" fmla="*/ 69 w 98"/>
                <a:gd name="T53" fmla="*/ 0 h 34"/>
                <a:gd name="T54" fmla="*/ 76 w 98"/>
                <a:gd name="T55" fmla="*/ 0 h 34"/>
                <a:gd name="T56" fmla="*/ 82 w 98"/>
                <a:gd name="T57" fmla="*/ 0 h 34"/>
                <a:gd name="T58" fmla="*/ 88 w 98"/>
                <a:gd name="T59" fmla="*/ 1 h 34"/>
                <a:gd name="T60" fmla="*/ 92 w 98"/>
                <a:gd name="T61" fmla="*/ 2 h 34"/>
                <a:gd name="T62" fmla="*/ 95 w 98"/>
                <a:gd name="T6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" h="34">
                  <a:moveTo>
                    <a:pt x="97" y="5"/>
                  </a:moveTo>
                  <a:lnTo>
                    <a:pt x="97" y="6"/>
                  </a:lnTo>
                  <a:lnTo>
                    <a:pt x="98" y="7"/>
                  </a:lnTo>
                  <a:lnTo>
                    <a:pt x="97" y="8"/>
                  </a:lnTo>
                  <a:lnTo>
                    <a:pt x="97" y="10"/>
                  </a:lnTo>
                  <a:lnTo>
                    <a:pt x="95" y="11"/>
                  </a:lnTo>
                  <a:lnTo>
                    <a:pt x="94" y="12"/>
                  </a:lnTo>
                  <a:lnTo>
                    <a:pt x="91" y="14"/>
                  </a:lnTo>
                  <a:lnTo>
                    <a:pt x="89" y="15"/>
                  </a:lnTo>
                  <a:lnTo>
                    <a:pt x="86" y="17"/>
                  </a:lnTo>
                  <a:lnTo>
                    <a:pt x="83" y="18"/>
                  </a:lnTo>
                  <a:lnTo>
                    <a:pt x="79" y="20"/>
                  </a:lnTo>
                  <a:lnTo>
                    <a:pt x="75" y="21"/>
                  </a:lnTo>
                  <a:lnTo>
                    <a:pt x="71" y="23"/>
                  </a:lnTo>
                  <a:lnTo>
                    <a:pt x="67" y="24"/>
                  </a:lnTo>
                  <a:lnTo>
                    <a:pt x="62" y="26"/>
                  </a:lnTo>
                  <a:lnTo>
                    <a:pt x="57" y="27"/>
                  </a:lnTo>
                  <a:lnTo>
                    <a:pt x="52" y="28"/>
                  </a:lnTo>
                  <a:lnTo>
                    <a:pt x="47" y="29"/>
                  </a:lnTo>
                  <a:lnTo>
                    <a:pt x="42" y="30"/>
                  </a:lnTo>
                  <a:lnTo>
                    <a:pt x="37" y="32"/>
                  </a:lnTo>
                  <a:lnTo>
                    <a:pt x="32" y="32"/>
                  </a:lnTo>
                  <a:lnTo>
                    <a:pt x="28" y="33"/>
                  </a:lnTo>
                  <a:lnTo>
                    <a:pt x="24" y="33"/>
                  </a:lnTo>
                  <a:lnTo>
                    <a:pt x="20" y="34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8"/>
                  </a:lnTo>
                  <a:lnTo>
                    <a:pt x="15" y="16"/>
                  </a:lnTo>
                  <a:lnTo>
                    <a:pt x="19" y="15"/>
                  </a:lnTo>
                  <a:lnTo>
                    <a:pt x="23" y="13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6" y="8"/>
                  </a:lnTo>
                  <a:lnTo>
                    <a:pt x="41" y="6"/>
                  </a:lnTo>
                  <a:lnTo>
                    <a:pt x="47" y="5"/>
                  </a:lnTo>
                  <a:lnTo>
                    <a:pt x="51" y="4"/>
                  </a:lnTo>
                  <a:lnTo>
                    <a:pt x="56" y="3"/>
                  </a:lnTo>
                  <a:lnTo>
                    <a:pt x="60" y="2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8" y="1"/>
                  </a:lnTo>
                  <a:lnTo>
                    <a:pt x="90" y="1"/>
                  </a:lnTo>
                  <a:lnTo>
                    <a:pt x="92" y="2"/>
                  </a:lnTo>
                  <a:lnTo>
                    <a:pt x="94" y="3"/>
                  </a:lnTo>
                  <a:lnTo>
                    <a:pt x="95" y="4"/>
                  </a:lnTo>
                  <a:lnTo>
                    <a:pt x="97" y="5"/>
                  </a:lnTo>
                  <a:close/>
                </a:path>
              </a:pathLst>
            </a:custGeom>
            <a:solidFill>
              <a:srgbClr val="729A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2" name="Freeform 1276"/>
            <p:cNvSpPr>
              <a:spLocks/>
            </p:cNvSpPr>
            <p:nvPr/>
          </p:nvSpPr>
          <p:spPr bwMode="auto">
            <a:xfrm>
              <a:off x="4393" y="3563"/>
              <a:ext cx="345" cy="136"/>
            </a:xfrm>
            <a:custGeom>
              <a:avLst/>
              <a:gdLst>
                <a:gd name="T0" fmla="*/ 86 w 86"/>
                <a:gd name="T1" fmla="*/ 6 h 31"/>
                <a:gd name="T2" fmla="*/ 86 w 86"/>
                <a:gd name="T3" fmla="*/ 8 h 31"/>
                <a:gd name="T4" fmla="*/ 84 w 86"/>
                <a:gd name="T5" fmla="*/ 10 h 31"/>
                <a:gd name="T6" fmla="*/ 81 w 86"/>
                <a:gd name="T7" fmla="*/ 13 h 31"/>
                <a:gd name="T8" fmla="*/ 76 w 86"/>
                <a:gd name="T9" fmla="*/ 15 h 31"/>
                <a:gd name="T10" fmla="*/ 70 w 86"/>
                <a:gd name="T11" fmla="*/ 18 h 31"/>
                <a:gd name="T12" fmla="*/ 63 w 86"/>
                <a:gd name="T13" fmla="*/ 20 h 31"/>
                <a:gd name="T14" fmla="*/ 55 w 86"/>
                <a:gd name="T15" fmla="*/ 23 h 31"/>
                <a:gd name="T16" fmla="*/ 46 w 86"/>
                <a:gd name="T17" fmla="*/ 25 h 31"/>
                <a:gd name="T18" fmla="*/ 37 w 86"/>
                <a:gd name="T19" fmla="*/ 27 h 31"/>
                <a:gd name="T20" fmla="*/ 29 w 86"/>
                <a:gd name="T21" fmla="*/ 29 h 31"/>
                <a:gd name="T22" fmla="*/ 21 w 86"/>
                <a:gd name="T23" fmla="*/ 30 h 31"/>
                <a:gd name="T24" fmla="*/ 14 w 86"/>
                <a:gd name="T25" fmla="*/ 31 h 31"/>
                <a:gd name="T26" fmla="*/ 8 w 86"/>
                <a:gd name="T27" fmla="*/ 31 h 31"/>
                <a:gd name="T28" fmla="*/ 4 w 86"/>
                <a:gd name="T29" fmla="*/ 30 h 31"/>
                <a:gd name="T30" fmla="*/ 1 w 86"/>
                <a:gd name="T31" fmla="*/ 29 h 31"/>
                <a:gd name="T32" fmla="*/ 0 w 86"/>
                <a:gd name="T33" fmla="*/ 27 h 31"/>
                <a:gd name="T34" fmla="*/ 1 w 86"/>
                <a:gd name="T35" fmla="*/ 24 h 31"/>
                <a:gd name="T36" fmla="*/ 4 w 86"/>
                <a:gd name="T37" fmla="*/ 21 h 31"/>
                <a:gd name="T38" fmla="*/ 8 w 86"/>
                <a:gd name="T39" fmla="*/ 18 h 31"/>
                <a:gd name="T40" fmla="*/ 14 w 86"/>
                <a:gd name="T41" fmla="*/ 15 h 31"/>
                <a:gd name="T42" fmla="*/ 20 w 86"/>
                <a:gd name="T43" fmla="*/ 12 h 31"/>
                <a:gd name="T44" fmla="*/ 28 w 86"/>
                <a:gd name="T45" fmla="*/ 9 h 31"/>
                <a:gd name="T46" fmla="*/ 37 w 86"/>
                <a:gd name="T47" fmla="*/ 6 h 31"/>
                <a:gd name="T48" fmla="*/ 45 w 86"/>
                <a:gd name="T49" fmla="*/ 4 h 31"/>
                <a:gd name="T50" fmla="*/ 54 w 86"/>
                <a:gd name="T51" fmla="*/ 2 h 31"/>
                <a:gd name="T52" fmla="*/ 61 w 86"/>
                <a:gd name="T53" fmla="*/ 1 h 31"/>
                <a:gd name="T54" fmla="*/ 68 w 86"/>
                <a:gd name="T55" fmla="*/ 0 h 31"/>
                <a:gd name="T56" fmla="*/ 73 w 86"/>
                <a:gd name="T57" fmla="*/ 0 h 31"/>
                <a:gd name="T58" fmla="*/ 78 w 86"/>
                <a:gd name="T59" fmla="*/ 1 h 31"/>
                <a:gd name="T60" fmla="*/ 82 w 86"/>
                <a:gd name="T61" fmla="*/ 2 h 31"/>
                <a:gd name="T62" fmla="*/ 85 w 86"/>
                <a:gd name="T6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" h="31">
                  <a:moveTo>
                    <a:pt x="86" y="5"/>
                  </a:moveTo>
                  <a:lnTo>
                    <a:pt x="86" y="6"/>
                  </a:lnTo>
                  <a:lnTo>
                    <a:pt x="86" y="7"/>
                  </a:lnTo>
                  <a:lnTo>
                    <a:pt x="86" y="8"/>
                  </a:lnTo>
                  <a:lnTo>
                    <a:pt x="86" y="9"/>
                  </a:lnTo>
                  <a:lnTo>
                    <a:pt x="84" y="10"/>
                  </a:lnTo>
                  <a:lnTo>
                    <a:pt x="83" y="12"/>
                  </a:lnTo>
                  <a:lnTo>
                    <a:pt x="81" y="13"/>
                  </a:lnTo>
                  <a:lnTo>
                    <a:pt x="79" y="14"/>
                  </a:lnTo>
                  <a:lnTo>
                    <a:pt x="76" y="15"/>
                  </a:lnTo>
                  <a:lnTo>
                    <a:pt x="73" y="17"/>
                  </a:lnTo>
                  <a:lnTo>
                    <a:pt x="70" y="18"/>
                  </a:lnTo>
                  <a:lnTo>
                    <a:pt x="67" y="19"/>
                  </a:lnTo>
                  <a:lnTo>
                    <a:pt x="63" y="20"/>
                  </a:lnTo>
                  <a:lnTo>
                    <a:pt x="59" y="22"/>
                  </a:lnTo>
                  <a:lnTo>
                    <a:pt x="55" y="23"/>
                  </a:lnTo>
                  <a:lnTo>
                    <a:pt x="51" y="24"/>
                  </a:lnTo>
                  <a:lnTo>
                    <a:pt x="46" y="25"/>
                  </a:lnTo>
                  <a:lnTo>
                    <a:pt x="42" y="26"/>
                  </a:lnTo>
                  <a:lnTo>
                    <a:pt x="37" y="27"/>
                  </a:lnTo>
                  <a:lnTo>
                    <a:pt x="33" y="28"/>
                  </a:lnTo>
                  <a:lnTo>
                    <a:pt x="29" y="29"/>
                  </a:lnTo>
                  <a:lnTo>
                    <a:pt x="25" y="30"/>
                  </a:lnTo>
                  <a:lnTo>
                    <a:pt x="21" y="30"/>
                  </a:lnTo>
                  <a:lnTo>
                    <a:pt x="18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20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2" y="7"/>
                  </a:lnTo>
                  <a:lnTo>
                    <a:pt x="37" y="6"/>
                  </a:lnTo>
                  <a:lnTo>
                    <a:pt x="41" y="5"/>
                  </a:lnTo>
                  <a:lnTo>
                    <a:pt x="45" y="4"/>
                  </a:lnTo>
                  <a:lnTo>
                    <a:pt x="50" y="3"/>
                  </a:lnTo>
                  <a:lnTo>
                    <a:pt x="54" y="2"/>
                  </a:lnTo>
                  <a:lnTo>
                    <a:pt x="57" y="1"/>
                  </a:lnTo>
                  <a:lnTo>
                    <a:pt x="61" y="1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2" y="2"/>
                  </a:lnTo>
                  <a:lnTo>
                    <a:pt x="83" y="3"/>
                  </a:lnTo>
                  <a:lnTo>
                    <a:pt x="85" y="4"/>
                  </a:lnTo>
                  <a:lnTo>
                    <a:pt x="86" y="5"/>
                  </a:lnTo>
                  <a:close/>
                </a:path>
              </a:pathLst>
            </a:custGeom>
            <a:solidFill>
              <a:srgbClr val="6C93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3" name="Freeform 1277"/>
            <p:cNvSpPr>
              <a:spLocks/>
            </p:cNvSpPr>
            <p:nvPr/>
          </p:nvSpPr>
          <p:spPr bwMode="auto">
            <a:xfrm>
              <a:off x="4413" y="3572"/>
              <a:ext cx="313" cy="123"/>
            </a:xfrm>
            <a:custGeom>
              <a:avLst/>
              <a:gdLst>
                <a:gd name="T0" fmla="*/ 78 w 78"/>
                <a:gd name="T1" fmla="*/ 5 h 28"/>
                <a:gd name="T2" fmla="*/ 77 w 78"/>
                <a:gd name="T3" fmla="*/ 7 h 28"/>
                <a:gd name="T4" fmla="*/ 76 w 78"/>
                <a:gd name="T5" fmla="*/ 9 h 28"/>
                <a:gd name="T6" fmla="*/ 73 w 78"/>
                <a:gd name="T7" fmla="*/ 11 h 28"/>
                <a:gd name="T8" fmla="*/ 68 w 78"/>
                <a:gd name="T9" fmla="*/ 14 h 28"/>
                <a:gd name="T10" fmla="*/ 63 w 78"/>
                <a:gd name="T11" fmla="*/ 16 h 28"/>
                <a:gd name="T12" fmla="*/ 57 w 78"/>
                <a:gd name="T13" fmla="*/ 18 h 28"/>
                <a:gd name="T14" fmla="*/ 49 w 78"/>
                <a:gd name="T15" fmla="*/ 21 h 28"/>
                <a:gd name="T16" fmla="*/ 41 w 78"/>
                <a:gd name="T17" fmla="*/ 23 h 28"/>
                <a:gd name="T18" fmla="*/ 33 w 78"/>
                <a:gd name="T19" fmla="*/ 24 h 28"/>
                <a:gd name="T20" fmla="*/ 26 w 78"/>
                <a:gd name="T21" fmla="*/ 26 h 28"/>
                <a:gd name="T22" fmla="*/ 19 w 78"/>
                <a:gd name="T23" fmla="*/ 27 h 28"/>
                <a:gd name="T24" fmla="*/ 12 w 78"/>
                <a:gd name="T25" fmla="*/ 27 h 28"/>
                <a:gd name="T26" fmla="*/ 7 w 78"/>
                <a:gd name="T27" fmla="*/ 27 h 28"/>
                <a:gd name="T28" fmla="*/ 3 w 78"/>
                <a:gd name="T29" fmla="*/ 27 h 28"/>
                <a:gd name="T30" fmla="*/ 1 w 78"/>
                <a:gd name="T31" fmla="*/ 26 h 28"/>
                <a:gd name="T32" fmla="*/ 0 w 78"/>
                <a:gd name="T33" fmla="*/ 24 h 28"/>
                <a:gd name="T34" fmla="*/ 1 w 78"/>
                <a:gd name="T35" fmla="*/ 22 h 28"/>
                <a:gd name="T36" fmla="*/ 3 w 78"/>
                <a:gd name="T37" fmla="*/ 19 h 28"/>
                <a:gd name="T38" fmla="*/ 7 w 78"/>
                <a:gd name="T39" fmla="*/ 17 h 28"/>
                <a:gd name="T40" fmla="*/ 12 w 78"/>
                <a:gd name="T41" fmla="*/ 14 h 28"/>
                <a:gd name="T42" fmla="*/ 18 w 78"/>
                <a:gd name="T43" fmla="*/ 11 h 28"/>
                <a:gd name="T44" fmla="*/ 25 w 78"/>
                <a:gd name="T45" fmla="*/ 8 h 28"/>
                <a:gd name="T46" fmla="*/ 33 w 78"/>
                <a:gd name="T47" fmla="*/ 6 h 28"/>
                <a:gd name="T48" fmla="*/ 41 w 78"/>
                <a:gd name="T49" fmla="*/ 3 h 28"/>
                <a:gd name="T50" fmla="*/ 48 w 78"/>
                <a:gd name="T51" fmla="*/ 2 h 28"/>
                <a:gd name="T52" fmla="*/ 55 w 78"/>
                <a:gd name="T53" fmla="*/ 1 h 28"/>
                <a:gd name="T54" fmla="*/ 61 w 78"/>
                <a:gd name="T55" fmla="*/ 0 h 28"/>
                <a:gd name="T56" fmla="*/ 66 w 78"/>
                <a:gd name="T57" fmla="*/ 0 h 28"/>
                <a:gd name="T58" fmla="*/ 70 w 78"/>
                <a:gd name="T59" fmla="*/ 1 h 28"/>
                <a:gd name="T60" fmla="*/ 73 w 78"/>
                <a:gd name="T61" fmla="*/ 2 h 28"/>
                <a:gd name="T62" fmla="*/ 76 w 78"/>
                <a:gd name="T6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28">
                  <a:moveTo>
                    <a:pt x="77" y="4"/>
                  </a:moveTo>
                  <a:lnTo>
                    <a:pt x="78" y="5"/>
                  </a:lnTo>
                  <a:lnTo>
                    <a:pt x="78" y="6"/>
                  </a:lnTo>
                  <a:lnTo>
                    <a:pt x="77" y="7"/>
                  </a:lnTo>
                  <a:lnTo>
                    <a:pt x="77" y="8"/>
                  </a:lnTo>
                  <a:lnTo>
                    <a:pt x="76" y="9"/>
                  </a:lnTo>
                  <a:lnTo>
                    <a:pt x="74" y="10"/>
                  </a:lnTo>
                  <a:lnTo>
                    <a:pt x="73" y="11"/>
                  </a:lnTo>
                  <a:lnTo>
                    <a:pt x="71" y="13"/>
                  </a:lnTo>
                  <a:lnTo>
                    <a:pt x="68" y="14"/>
                  </a:lnTo>
                  <a:lnTo>
                    <a:pt x="66" y="15"/>
                  </a:lnTo>
                  <a:lnTo>
                    <a:pt x="63" y="16"/>
                  </a:lnTo>
                  <a:lnTo>
                    <a:pt x="60" y="17"/>
                  </a:lnTo>
                  <a:lnTo>
                    <a:pt x="57" y="18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5" y="22"/>
                  </a:lnTo>
                  <a:lnTo>
                    <a:pt x="41" y="23"/>
                  </a:lnTo>
                  <a:lnTo>
                    <a:pt x="37" y="24"/>
                  </a:lnTo>
                  <a:lnTo>
                    <a:pt x="33" y="24"/>
                  </a:lnTo>
                  <a:lnTo>
                    <a:pt x="30" y="25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7" y="27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3" y="19"/>
                  </a:lnTo>
                  <a:lnTo>
                    <a:pt x="5" y="18"/>
                  </a:lnTo>
                  <a:lnTo>
                    <a:pt x="7" y="17"/>
                  </a:lnTo>
                  <a:lnTo>
                    <a:pt x="10" y="15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8" y="11"/>
                  </a:lnTo>
                  <a:lnTo>
                    <a:pt x="22" y="10"/>
                  </a:lnTo>
                  <a:lnTo>
                    <a:pt x="25" y="8"/>
                  </a:lnTo>
                  <a:lnTo>
                    <a:pt x="29" y="7"/>
                  </a:lnTo>
                  <a:lnTo>
                    <a:pt x="33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2"/>
                  </a:lnTo>
                  <a:lnTo>
                    <a:pt x="52" y="1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2" y="1"/>
                  </a:lnTo>
                  <a:lnTo>
                    <a:pt x="73" y="2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7" y="4"/>
                  </a:lnTo>
                  <a:close/>
                </a:path>
              </a:pathLst>
            </a:custGeom>
            <a:solidFill>
              <a:srgbClr val="6587B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4" name="Freeform 1278"/>
            <p:cNvSpPr>
              <a:spLocks/>
            </p:cNvSpPr>
            <p:nvPr/>
          </p:nvSpPr>
          <p:spPr bwMode="auto">
            <a:xfrm>
              <a:off x="4429" y="3581"/>
              <a:ext cx="285" cy="109"/>
            </a:xfrm>
            <a:custGeom>
              <a:avLst/>
              <a:gdLst>
                <a:gd name="T0" fmla="*/ 70 w 71"/>
                <a:gd name="T1" fmla="*/ 4 h 25"/>
                <a:gd name="T2" fmla="*/ 71 w 71"/>
                <a:gd name="T3" fmla="*/ 5 h 25"/>
                <a:gd name="T4" fmla="*/ 70 w 71"/>
                <a:gd name="T5" fmla="*/ 7 h 25"/>
                <a:gd name="T6" fmla="*/ 69 w 71"/>
                <a:gd name="T7" fmla="*/ 8 h 25"/>
                <a:gd name="T8" fmla="*/ 68 w 71"/>
                <a:gd name="T9" fmla="*/ 9 h 25"/>
                <a:gd name="T10" fmla="*/ 66 w 71"/>
                <a:gd name="T11" fmla="*/ 10 h 25"/>
                <a:gd name="T12" fmla="*/ 64 w 71"/>
                <a:gd name="T13" fmla="*/ 11 h 25"/>
                <a:gd name="T14" fmla="*/ 62 w 71"/>
                <a:gd name="T15" fmla="*/ 12 h 25"/>
                <a:gd name="T16" fmla="*/ 60 w 71"/>
                <a:gd name="T17" fmla="*/ 13 h 25"/>
                <a:gd name="T18" fmla="*/ 57 w 71"/>
                <a:gd name="T19" fmla="*/ 14 h 25"/>
                <a:gd name="T20" fmla="*/ 54 w 71"/>
                <a:gd name="T21" fmla="*/ 15 h 25"/>
                <a:gd name="T22" fmla="*/ 51 w 71"/>
                <a:gd name="T23" fmla="*/ 16 h 25"/>
                <a:gd name="T24" fmla="*/ 48 w 71"/>
                <a:gd name="T25" fmla="*/ 17 h 25"/>
                <a:gd name="T26" fmla="*/ 45 w 71"/>
                <a:gd name="T27" fmla="*/ 19 h 25"/>
                <a:gd name="T28" fmla="*/ 41 w 71"/>
                <a:gd name="T29" fmla="*/ 20 h 25"/>
                <a:gd name="T30" fmla="*/ 38 w 71"/>
                <a:gd name="T31" fmla="*/ 20 h 25"/>
                <a:gd name="T32" fmla="*/ 34 w 71"/>
                <a:gd name="T33" fmla="*/ 21 h 25"/>
                <a:gd name="T34" fmla="*/ 30 w 71"/>
                <a:gd name="T35" fmla="*/ 22 h 25"/>
                <a:gd name="T36" fmla="*/ 27 w 71"/>
                <a:gd name="T37" fmla="*/ 23 h 25"/>
                <a:gd name="T38" fmla="*/ 23 w 71"/>
                <a:gd name="T39" fmla="*/ 23 h 25"/>
                <a:gd name="T40" fmla="*/ 20 w 71"/>
                <a:gd name="T41" fmla="*/ 24 h 25"/>
                <a:gd name="T42" fmla="*/ 17 w 71"/>
                <a:gd name="T43" fmla="*/ 24 h 25"/>
                <a:gd name="T44" fmla="*/ 14 w 71"/>
                <a:gd name="T45" fmla="*/ 25 h 25"/>
                <a:gd name="T46" fmla="*/ 11 w 71"/>
                <a:gd name="T47" fmla="*/ 25 h 25"/>
                <a:gd name="T48" fmla="*/ 9 w 71"/>
                <a:gd name="T49" fmla="*/ 25 h 25"/>
                <a:gd name="T50" fmla="*/ 6 w 71"/>
                <a:gd name="T51" fmla="*/ 24 h 25"/>
                <a:gd name="T52" fmla="*/ 4 w 71"/>
                <a:gd name="T53" fmla="*/ 24 h 25"/>
                <a:gd name="T54" fmla="*/ 3 w 71"/>
                <a:gd name="T55" fmla="*/ 24 h 25"/>
                <a:gd name="T56" fmla="*/ 1 w 71"/>
                <a:gd name="T57" fmla="*/ 24 h 25"/>
                <a:gd name="T58" fmla="*/ 0 w 71"/>
                <a:gd name="T59" fmla="*/ 23 h 25"/>
                <a:gd name="T60" fmla="*/ 0 w 71"/>
                <a:gd name="T61" fmla="*/ 22 h 25"/>
                <a:gd name="T62" fmla="*/ 0 w 71"/>
                <a:gd name="T63" fmla="*/ 21 h 25"/>
                <a:gd name="T64" fmla="*/ 0 w 71"/>
                <a:gd name="T65" fmla="*/ 20 h 25"/>
                <a:gd name="T66" fmla="*/ 0 w 71"/>
                <a:gd name="T67" fmla="*/ 19 h 25"/>
                <a:gd name="T68" fmla="*/ 1 w 71"/>
                <a:gd name="T69" fmla="*/ 18 h 25"/>
                <a:gd name="T70" fmla="*/ 2 w 71"/>
                <a:gd name="T71" fmla="*/ 17 h 25"/>
                <a:gd name="T72" fmla="*/ 4 w 71"/>
                <a:gd name="T73" fmla="*/ 16 h 25"/>
                <a:gd name="T74" fmla="*/ 6 w 71"/>
                <a:gd name="T75" fmla="*/ 15 h 25"/>
                <a:gd name="T76" fmla="*/ 8 w 71"/>
                <a:gd name="T77" fmla="*/ 13 h 25"/>
                <a:gd name="T78" fmla="*/ 11 w 71"/>
                <a:gd name="T79" fmla="*/ 12 h 25"/>
                <a:gd name="T80" fmla="*/ 13 w 71"/>
                <a:gd name="T81" fmla="*/ 11 h 25"/>
                <a:gd name="T82" fmla="*/ 16 w 71"/>
                <a:gd name="T83" fmla="*/ 9 h 25"/>
                <a:gd name="T84" fmla="*/ 20 w 71"/>
                <a:gd name="T85" fmla="*/ 8 h 25"/>
                <a:gd name="T86" fmla="*/ 23 w 71"/>
                <a:gd name="T87" fmla="*/ 7 h 25"/>
                <a:gd name="T88" fmla="*/ 26 w 71"/>
                <a:gd name="T89" fmla="*/ 6 h 25"/>
                <a:gd name="T90" fmla="*/ 30 w 71"/>
                <a:gd name="T91" fmla="*/ 5 h 25"/>
                <a:gd name="T92" fmla="*/ 33 w 71"/>
                <a:gd name="T93" fmla="*/ 4 h 25"/>
                <a:gd name="T94" fmla="*/ 37 w 71"/>
                <a:gd name="T95" fmla="*/ 3 h 25"/>
                <a:gd name="T96" fmla="*/ 40 w 71"/>
                <a:gd name="T97" fmla="*/ 2 h 25"/>
                <a:gd name="T98" fmla="*/ 43 w 71"/>
                <a:gd name="T99" fmla="*/ 1 h 25"/>
                <a:gd name="T100" fmla="*/ 47 w 71"/>
                <a:gd name="T101" fmla="*/ 1 h 25"/>
                <a:gd name="T102" fmla="*/ 50 w 71"/>
                <a:gd name="T103" fmla="*/ 0 h 25"/>
                <a:gd name="T104" fmla="*/ 52 w 71"/>
                <a:gd name="T105" fmla="*/ 0 h 25"/>
                <a:gd name="T106" fmla="*/ 55 w 71"/>
                <a:gd name="T107" fmla="*/ 0 h 25"/>
                <a:gd name="T108" fmla="*/ 58 w 71"/>
                <a:gd name="T109" fmla="*/ 0 h 25"/>
                <a:gd name="T110" fmla="*/ 60 w 71"/>
                <a:gd name="T111" fmla="*/ 0 h 25"/>
                <a:gd name="T112" fmla="*/ 62 w 71"/>
                <a:gd name="T113" fmla="*/ 0 h 25"/>
                <a:gd name="T114" fmla="*/ 63 w 71"/>
                <a:gd name="T115" fmla="*/ 0 h 25"/>
                <a:gd name="T116" fmla="*/ 65 w 71"/>
                <a:gd name="T117" fmla="*/ 1 h 25"/>
                <a:gd name="T118" fmla="*/ 67 w 71"/>
                <a:gd name="T119" fmla="*/ 1 h 25"/>
                <a:gd name="T120" fmla="*/ 68 w 71"/>
                <a:gd name="T121" fmla="*/ 2 h 25"/>
                <a:gd name="T122" fmla="*/ 69 w 71"/>
                <a:gd name="T123" fmla="*/ 3 h 25"/>
                <a:gd name="T124" fmla="*/ 70 w 71"/>
                <a:gd name="T125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" h="25">
                  <a:moveTo>
                    <a:pt x="70" y="4"/>
                  </a:moveTo>
                  <a:lnTo>
                    <a:pt x="71" y="5"/>
                  </a:lnTo>
                  <a:lnTo>
                    <a:pt x="70" y="7"/>
                  </a:lnTo>
                  <a:lnTo>
                    <a:pt x="69" y="8"/>
                  </a:lnTo>
                  <a:lnTo>
                    <a:pt x="68" y="9"/>
                  </a:lnTo>
                  <a:lnTo>
                    <a:pt x="66" y="10"/>
                  </a:lnTo>
                  <a:lnTo>
                    <a:pt x="64" y="11"/>
                  </a:lnTo>
                  <a:lnTo>
                    <a:pt x="62" y="12"/>
                  </a:lnTo>
                  <a:lnTo>
                    <a:pt x="60" y="13"/>
                  </a:lnTo>
                  <a:lnTo>
                    <a:pt x="57" y="14"/>
                  </a:lnTo>
                  <a:lnTo>
                    <a:pt x="54" y="15"/>
                  </a:lnTo>
                  <a:lnTo>
                    <a:pt x="51" y="16"/>
                  </a:lnTo>
                  <a:lnTo>
                    <a:pt x="48" y="17"/>
                  </a:lnTo>
                  <a:lnTo>
                    <a:pt x="45" y="19"/>
                  </a:lnTo>
                  <a:lnTo>
                    <a:pt x="41" y="20"/>
                  </a:lnTo>
                  <a:lnTo>
                    <a:pt x="38" y="20"/>
                  </a:lnTo>
                  <a:lnTo>
                    <a:pt x="34" y="21"/>
                  </a:lnTo>
                  <a:lnTo>
                    <a:pt x="30" y="22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20" y="24"/>
                  </a:lnTo>
                  <a:lnTo>
                    <a:pt x="17" y="24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4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3" y="7"/>
                  </a:lnTo>
                  <a:lnTo>
                    <a:pt x="26" y="6"/>
                  </a:lnTo>
                  <a:lnTo>
                    <a:pt x="30" y="5"/>
                  </a:lnTo>
                  <a:lnTo>
                    <a:pt x="33" y="4"/>
                  </a:lnTo>
                  <a:lnTo>
                    <a:pt x="37" y="3"/>
                  </a:lnTo>
                  <a:lnTo>
                    <a:pt x="40" y="2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5" y="1"/>
                  </a:lnTo>
                  <a:lnTo>
                    <a:pt x="67" y="1"/>
                  </a:lnTo>
                  <a:lnTo>
                    <a:pt x="68" y="2"/>
                  </a:lnTo>
                  <a:lnTo>
                    <a:pt x="69" y="3"/>
                  </a:lnTo>
                  <a:lnTo>
                    <a:pt x="70" y="4"/>
                  </a:lnTo>
                  <a:close/>
                </a:path>
              </a:pathLst>
            </a:custGeom>
            <a:solidFill>
              <a:srgbClr val="5C79A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5" name="Freeform 1279"/>
            <p:cNvSpPr>
              <a:spLocks/>
            </p:cNvSpPr>
            <p:nvPr/>
          </p:nvSpPr>
          <p:spPr bwMode="auto">
            <a:xfrm>
              <a:off x="4441" y="3585"/>
              <a:ext cx="261" cy="101"/>
            </a:xfrm>
            <a:custGeom>
              <a:avLst/>
              <a:gdLst>
                <a:gd name="T0" fmla="*/ 64 w 65"/>
                <a:gd name="T1" fmla="*/ 4 h 23"/>
                <a:gd name="T2" fmla="*/ 65 w 65"/>
                <a:gd name="T3" fmla="*/ 5 h 23"/>
                <a:gd name="T4" fmla="*/ 64 w 65"/>
                <a:gd name="T5" fmla="*/ 7 h 23"/>
                <a:gd name="T6" fmla="*/ 63 w 65"/>
                <a:gd name="T7" fmla="*/ 8 h 23"/>
                <a:gd name="T8" fmla="*/ 62 w 65"/>
                <a:gd name="T9" fmla="*/ 9 h 23"/>
                <a:gd name="T10" fmla="*/ 61 w 65"/>
                <a:gd name="T11" fmla="*/ 10 h 23"/>
                <a:gd name="T12" fmla="*/ 59 w 65"/>
                <a:gd name="T13" fmla="*/ 11 h 23"/>
                <a:gd name="T14" fmla="*/ 57 w 65"/>
                <a:gd name="T15" fmla="*/ 12 h 23"/>
                <a:gd name="T16" fmla="*/ 55 w 65"/>
                <a:gd name="T17" fmla="*/ 13 h 23"/>
                <a:gd name="T18" fmla="*/ 52 w 65"/>
                <a:gd name="T19" fmla="*/ 13 h 23"/>
                <a:gd name="T20" fmla="*/ 50 w 65"/>
                <a:gd name="T21" fmla="*/ 14 h 23"/>
                <a:gd name="T22" fmla="*/ 47 w 65"/>
                <a:gd name="T23" fmla="*/ 15 h 23"/>
                <a:gd name="T24" fmla="*/ 44 w 65"/>
                <a:gd name="T25" fmla="*/ 16 h 23"/>
                <a:gd name="T26" fmla="*/ 41 w 65"/>
                <a:gd name="T27" fmla="*/ 17 h 23"/>
                <a:gd name="T28" fmla="*/ 38 w 65"/>
                <a:gd name="T29" fmla="*/ 18 h 23"/>
                <a:gd name="T30" fmla="*/ 35 w 65"/>
                <a:gd name="T31" fmla="*/ 19 h 23"/>
                <a:gd name="T32" fmla="*/ 31 w 65"/>
                <a:gd name="T33" fmla="*/ 20 h 23"/>
                <a:gd name="T34" fmla="*/ 28 w 65"/>
                <a:gd name="T35" fmla="*/ 21 h 23"/>
                <a:gd name="T36" fmla="*/ 25 w 65"/>
                <a:gd name="T37" fmla="*/ 21 h 23"/>
                <a:gd name="T38" fmla="*/ 22 w 65"/>
                <a:gd name="T39" fmla="*/ 22 h 23"/>
                <a:gd name="T40" fmla="*/ 19 w 65"/>
                <a:gd name="T41" fmla="*/ 22 h 23"/>
                <a:gd name="T42" fmla="*/ 16 w 65"/>
                <a:gd name="T43" fmla="*/ 22 h 23"/>
                <a:gd name="T44" fmla="*/ 13 w 65"/>
                <a:gd name="T45" fmla="*/ 23 h 23"/>
                <a:gd name="T46" fmla="*/ 10 w 65"/>
                <a:gd name="T47" fmla="*/ 23 h 23"/>
                <a:gd name="T48" fmla="*/ 8 w 65"/>
                <a:gd name="T49" fmla="*/ 23 h 23"/>
                <a:gd name="T50" fmla="*/ 6 w 65"/>
                <a:gd name="T51" fmla="*/ 23 h 23"/>
                <a:gd name="T52" fmla="*/ 4 w 65"/>
                <a:gd name="T53" fmla="*/ 23 h 23"/>
                <a:gd name="T54" fmla="*/ 3 w 65"/>
                <a:gd name="T55" fmla="*/ 22 h 23"/>
                <a:gd name="T56" fmla="*/ 2 w 65"/>
                <a:gd name="T57" fmla="*/ 22 h 23"/>
                <a:gd name="T58" fmla="*/ 1 w 65"/>
                <a:gd name="T59" fmla="*/ 21 h 23"/>
                <a:gd name="T60" fmla="*/ 0 w 65"/>
                <a:gd name="T61" fmla="*/ 21 h 23"/>
                <a:gd name="T62" fmla="*/ 0 w 65"/>
                <a:gd name="T63" fmla="*/ 20 h 23"/>
                <a:gd name="T64" fmla="*/ 0 w 65"/>
                <a:gd name="T65" fmla="*/ 19 h 23"/>
                <a:gd name="T66" fmla="*/ 1 w 65"/>
                <a:gd name="T67" fmla="*/ 18 h 23"/>
                <a:gd name="T68" fmla="*/ 2 w 65"/>
                <a:gd name="T69" fmla="*/ 17 h 23"/>
                <a:gd name="T70" fmla="*/ 3 w 65"/>
                <a:gd name="T71" fmla="*/ 16 h 23"/>
                <a:gd name="T72" fmla="*/ 4 w 65"/>
                <a:gd name="T73" fmla="*/ 15 h 23"/>
                <a:gd name="T74" fmla="*/ 6 w 65"/>
                <a:gd name="T75" fmla="*/ 14 h 23"/>
                <a:gd name="T76" fmla="*/ 8 w 65"/>
                <a:gd name="T77" fmla="*/ 13 h 23"/>
                <a:gd name="T78" fmla="*/ 10 w 65"/>
                <a:gd name="T79" fmla="*/ 11 h 23"/>
                <a:gd name="T80" fmla="*/ 12 w 65"/>
                <a:gd name="T81" fmla="*/ 10 h 23"/>
                <a:gd name="T82" fmla="*/ 15 w 65"/>
                <a:gd name="T83" fmla="*/ 9 h 23"/>
                <a:gd name="T84" fmla="*/ 18 w 65"/>
                <a:gd name="T85" fmla="*/ 8 h 23"/>
                <a:gd name="T86" fmla="*/ 21 w 65"/>
                <a:gd name="T87" fmla="*/ 7 h 23"/>
                <a:gd name="T88" fmla="*/ 24 w 65"/>
                <a:gd name="T89" fmla="*/ 6 h 23"/>
                <a:gd name="T90" fmla="*/ 27 w 65"/>
                <a:gd name="T91" fmla="*/ 5 h 23"/>
                <a:gd name="T92" fmla="*/ 31 w 65"/>
                <a:gd name="T93" fmla="*/ 4 h 23"/>
                <a:gd name="T94" fmla="*/ 34 w 65"/>
                <a:gd name="T95" fmla="*/ 3 h 23"/>
                <a:gd name="T96" fmla="*/ 37 w 65"/>
                <a:gd name="T97" fmla="*/ 2 h 23"/>
                <a:gd name="T98" fmla="*/ 40 w 65"/>
                <a:gd name="T99" fmla="*/ 1 h 23"/>
                <a:gd name="T100" fmla="*/ 43 w 65"/>
                <a:gd name="T101" fmla="*/ 1 h 23"/>
                <a:gd name="T102" fmla="*/ 46 w 65"/>
                <a:gd name="T103" fmla="*/ 0 h 23"/>
                <a:gd name="T104" fmla="*/ 48 w 65"/>
                <a:gd name="T105" fmla="*/ 0 h 23"/>
                <a:gd name="T106" fmla="*/ 50 w 65"/>
                <a:gd name="T107" fmla="*/ 0 h 23"/>
                <a:gd name="T108" fmla="*/ 53 w 65"/>
                <a:gd name="T109" fmla="*/ 0 h 23"/>
                <a:gd name="T110" fmla="*/ 55 w 65"/>
                <a:gd name="T111" fmla="*/ 0 h 23"/>
                <a:gd name="T112" fmla="*/ 57 w 65"/>
                <a:gd name="T113" fmla="*/ 0 h 23"/>
                <a:gd name="T114" fmla="*/ 58 w 65"/>
                <a:gd name="T115" fmla="*/ 1 h 23"/>
                <a:gd name="T116" fmla="*/ 60 w 65"/>
                <a:gd name="T117" fmla="*/ 1 h 23"/>
                <a:gd name="T118" fmla="*/ 61 w 65"/>
                <a:gd name="T119" fmla="*/ 1 h 23"/>
                <a:gd name="T120" fmla="*/ 62 w 65"/>
                <a:gd name="T121" fmla="*/ 2 h 23"/>
                <a:gd name="T122" fmla="*/ 63 w 65"/>
                <a:gd name="T123" fmla="*/ 3 h 23"/>
                <a:gd name="T124" fmla="*/ 64 w 65"/>
                <a:gd name="T125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" h="23">
                  <a:moveTo>
                    <a:pt x="64" y="4"/>
                  </a:moveTo>
                  <a:lnTo>
                    <a:pt x="65" y="5"/>
                  </a:lnTo>
                  <a:lnTo>
                    <a:pt x="64" y="7"/>
                  </a:lnTo>
                  <a:lnTo>
                    <a:pt x="63" y="8"/>
                  </a:lnTo>
                  <a:lnTo>
                    <a:pt x="62" y="9"/>
                  </a:lnTo>
                  <a:lnTo>
                    <a:pt x="61" y="10"/>
                  </a:lnTo>
                  <a:lnTo>
                    <a:pt x="59" y="11"/>
                  </a:lnTo>
                  <a:lnTo>
                    <a:pt x="57" y="12"/>
                  </a:lnTo>
                  <a:lnTo>
                    <a:pt x="55" y="13"/>
                  </a:lnTo>
                  <a:lnTo>
                    <a:pt x="52" y="13"/>
                  </a:lnTo>
                  <a:lnTo>
                    <a:pt x="50" y="14"/>
                  </a:lnTo>
                  <a:lnTo>
                    <a:pt x="47" y="15"/>
                  </a:lnTo>
                  <a:lnTo>
                    <a:pt x="44" y="16"/>
                  </a:lnTo>
                  <a:lnTo>
                    <a:pt x="41" y="17"/>
                  </a:lnTo>
                  <a:lnTo>
                    <a:pt x="38" y="18"/>
                  </a:lnTo>
                  <a:lnTo>
                    <a:pt x="35" y="19"/>
                  </a:lnTo>
                  <a:lnTo>
                    <a:pt x="31" y="20"/>
                  </a:lnTo>
                  <a:lnTo>
                    <a:pt x="28" y="21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19" y="22"/>
                  </a:lnTo>
                  <a:lnTo>
                    <a:pt x="16" y="22"/>
                  </a:lnTo>
                  <a:lnTo>
                    <a:pt x="13" y="23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4" y="23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4" y="15"/>
                  </a:lnTo>
                  <a:lnTo>
                    <a:pt x="6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8" y="8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5"/>
                  </a:lnTo>
                  <a:lnTo>
                    <a:pt x="31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0" y="1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1"/>
                  </a:lnTo>
                  <a:lnTo>
                    <a:pt x="61" y="1"/>
                  </a:lnTo>
                  <a:lnTo>
                    <a:pt x="62" y="2"/>
                  </a:lnTo>
                  <a:lnTo>
                    <a:pt x="63" y="3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F69A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6" name="Freeform 1280"/>
            <p:cNvSpPr>
              <a:spLocks/>
            </p:cNvSpPr>
            <p:nvPr/>
          </p:nvSpPr>
          <p:spPr bwMode="auto">
            <a:xfrm>
              <a:off x="4457" y="3594"/>
              <a:ext cx="225" cy="83"/>
            </a:xfrm>
            <a:custGeom>
              <a:avLst/>
              <a:gdLst>
                <a:gd name="T0" fmla="*/ 56 w 56"/>
                <a:gd name="T1" fmla="*/ 3 h 19"/>
                <a:gd name="T2" fmla="*/ 56 w 56"/>
                <a:gd name="T3" fmla="*/ 4 h 19"/>
                <a:gd name="T4" fmla="*/ 56 w 56"/>
                <a:gd name="T5" fmla="*/ 5 h 19"/>
                <a:gd name="T6" fmla="*/ 55 w 56"/>
                <a:gd name="T7" fmla="*/ 6 h 19"/>
                <a:gd name="T8" fmla="*/ 54 w 56"/>
                <a:gd name="T9" fmla="*/ 7 h 19"/>
                <a:gd name="T10" fmla="*/ 53 w 56"/>
                <a:gd name="T11" fmla="*/ 8 h 19"/>
                <a:gd name="T12" fmla="*/ 52 w 56"/>
                <a:gd name="T13" fmla="*/ 9 h 19"/>
                <a:gd name="T14" fmla="*/ 50 w 56"/>
                <a:gd name="T15" fmla="*/ 9 h 19"/>
                <a:gd name="T16" fmla="*/ 48 w 56"/>
                <a:gd name="T17" fmla="*/ 10 h 19"/>
                <a:gd name="T18" fmla="*/ 46 w 56"/>
                <a:gd name="T19" fmla="*/ 11 h 19"/>
                <a:gd name="T20" fmla="*/ 44 w 56"/>
                <a:gd name="T21" fmla="*/ 12 h 19"/>
                <a:gd name="T22" fmla="*/ 41 w 56"/>
                <a:gd name="T23" fmla="*/ 13 h 19"/>
                <a:gd name="T24" fmla="*/ 39 w 56"/>
                <a:gd name="T25" fmla="*/ 14 h 19"/>
                <a:gd name="T26" fmla="*/ 36 w 56"/>
                <a:gd name="T27" fmla="*/ 14 h 19"/>
                <a:gd name="T28" fmla="*/ 33 w 56"/>
                <a:gd name="T29" fmla="*/ 16 h 19"/>
                <a:gd name="T30" fmla="*/ 30 w 56"/>
                <a:gd name="T31" fmla="*/ 16 h 19"/>
                <a:gd name="T32" fmla="*/ 27 w 56"/>
                <a:gd name="T33" fmla="*/ 17 h 19"/>
                <a:gd name="T34" fmla="*/ 24 w 56"/>
                <a:gd name="T35" fmla="*/ 17 h 19"/>
                <a:gd name="T36" fmla="*/ 22 w 56"/>
                <a:gd name="T37" fmla="*/ 18 h 19"/>
                <a:gd name="T38" fmla="*/ 19 w 56"/>
                <a:gd name="T39" fmla="*/ 18 h 19"/>
                <a:gd name="T40" fmla="*/ 16 w 56"/>
                <a:gd name="T41" fmla="*/ 19 h 19"/>
                <a:gd name="T42" fmla="*/ 14 w 56"/>
                <a:gd name="T43" fmla="*/ 19 h 19"/>
                <a:gd name="T44" fmla="*/ 12 w 56"/>
                <a:gd name="T45" fmla="*/ 19 h 19"/>
                <a:gd name="T46" fmla="*/ 9 w 56"/>
                <a:gd name="T47" fmla="*/ 19 h 19"/>
                <a:gd name="T48" fmla="*/ 7 w 56"/>
                <a:gd name="T49" fmla="*/ 19 h 19"/>
                <a:gd name="T50" fmla="*/ 5 w 56"/>
                <a:gd name="T51" fmla="*/ 19 h 19"/>
                <a:gd name="T52" fmla="*/ 4 w 56"/>
                <a:gd name="T53" fmla="*/ 19 h 19"/>
                <a:gd name="T54" fmla="*/ 3 w 56"/>
                <a:gd name="T55" fmla="*/ 19 h 19"/>
                <a:gd name="T56" fmla="*/ 2 w 56"/>
                <a:gd name="T57" fmla="*/ 19 h 19"/>
                <a:gd name="T58" fmla="*/ 1 w 56"/>
                <a:gd name="T59" fmla="*/ 18 h 19"/>
                <a:gd name="T60" fmla="*/ 0 w 56"/>
                <a:gd name="T61" fmla="*/ 18 h 19"/>
                <a:gd name="T62" fmla="*/ 0 w 56"/>
                <a:gd name="T63" fmla="*/ 16 h 19"/>
                <a:gd name="T64" fmla="*/ 2 w 56"/>
                <a:gd name="T65" fmla="*/ 14 h 19"/>
                <a:gd name="T66" fmla="*/ 3 w 56"/>
                <a:gd name="T67" fmla="*/ 13 h 19"/>
                <a:gd name="T68" fmla="*/ 4 w 56"/>
                <a:gd name="T69" fmla="*/ 12 h 19"/>
                <a:gd name="T70" fmla="*/ 5 w 56"/>
                <a:gd name="T71" fmla="*/ 11 h 19"/>
                <a:gd name="T72" fmla="*/ 7 w 56"/>
                <a:gd name="T73" fmla="*/ 11 h 19"/>
                <a:gd name="T74" fmla="*/ 9 w 56"/>
                <a:gd name="T75" fmla="*/ 9 h 19"/>
                <a:gd name="T76" fmla="*/ 11 w 56"/>
                <a:gd name="T77" fmla="*/ 8 h 19"/>
                <a:gd name="T78" fmla="*/ 13 w 56"/>
                <a:gd name="T79" fmla="*/ 7 h 19"/>
                <a:gd name="T80" fmla="*/ 16 w 56"/>
                <a:gd name="T81" fmla="*/ 6 h 19"/>
                <a:gd name="T82" fmla="*/ 19 w 56"/>
                <a:gd name="T83" fmla="*/ 5 h 19"/>
                <a:gd name="T84" fmla="*/ 21 w 56"/>
                <a:gd name="T85" fmla="*/ 4 h 19"/>
                <a:gd name="T86" fmla="*/ 24 w 56"/>
                <a:gd name="T87" fmla="*/ 4 h 19"/>
                <a:gd name="T88" fmla="*/ 27 w 56"/>
                <a:gd name="T89" fmla="*/ 3 h 19"/>
                <a:gd name="T90" fmla="*/ 30 w 56"/>
                <a:gd name="T91" fmla="*/ 2 h 19"/>
                <a:gd name="T92" fmla="*/ 33 w 56"/>
                <a:gd name="T93" fmla="*/ 1 h 19"/>
                <a:gd name="T94" fmla="*/ 35 w 56"/>
                <a:gd name="T95" fmla="*/ 1 h 19"/>
                <a:gd name="T96" fmla="*/ 38 w 56"/>
                <a:gd name="T97" fmla="*/ 0 h 19"/>
                <a:gd name="T98" fmla="*/ 40 w 56"/>
                <a:gd name="T99" fmla="*/ 0 h 19"/>
                <a:gd name="T100" fmla="*/ 42 w 56"/>
                <a:gd name="T101" fmla="*/ 0 h 19"/>
                <a:gd name="T102" fmla="*/ 44 w 56"/>
                <a:gd name="T103" fmla="*/ 0 h 19"/>
                <a:gd name="T104" fmla="*/ 46 w 56"/>
                <a:gd name="T105" fmla="*/ 0 h 19"/>
                <a:gd name="T106" fmla="*/ 48 w 56"/>
                <a:gd name="T107" fmla="*/ 0 h 19"/>
                <a:gd name="T108" fmla="*/ 49 w 56"/>
                <a:gd name="T109" fmla="*/ 0 h 19"/>
                <a:gd name="T110" fmla="*/ 51 w 56"/>
                <a:gd name="T111" fmla="*/ 0 h 19"/>
                <a:gd name="T112" fmla="*/ 52 w 56"/>
                <a:gd name="T113" fmla="*/ 0 h 19"/>
                <a:gd name="T114" fmla="*/ 53 w 56"/>
                <a:gd name="T115" fmla="*/ 1 h 19"/>
                <a:gd name="T116" fmla="*/ 54 w 56"/>
                <a:gd name="T117" fmla="*/ 1 h 19"/>
                <a:gd name="T118" fmla="*/ 55 w 56"/>
                <a:gd name="T119" fmla="*/ 2 h 19"/>
                <a:gd name="T120" fmla="*/ 56 w 56"/>
                <a:gd name="T12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19">
                  <a:moveTo>
                    <a:pt x="56" y="3"/>
                  </a:moveTo>
                  <a:lnTo>
                    <a:pt x="56" y="4"/>
                  </a:lnTo>
                  <a:lnTo>
                    <a:pt x="56" y="5"/>
                  </a:lnTo>
                  <a:lnTo>
                    <a:pt x="55" y="6"/>
                  </a:lnTo>
                  <a:lnTo>
                    <a:pt x="54" y="7"/>
                  </a:lnTo>
                  <a:lnTo>
                    <a:pt x="53" y="8"/>
                  </a:lnTo>
                  <a:lnTo>
                    <a:pt x="52" y="9"/>
                  </a:lnTo>
                  <a:lnTo>
                    <a:pt x="50" y="9"/>
                  </a:lnTo>
                  <a:lnTo>
                    <a:pt x="48" y="10"/>
                  </a:lnTo>
                  <a:lnTo>
                    <a:pt x="46" y="11"/>
                  </a:lnTo>
                  <a:lnTo>
                    <a:pt x="44" y="12"/>
                  </a:lnTo>
                  <a:lnTo>
                    <a:pt x="41" y="13"/>
                  </a:lnTo>
                  <a:lnTo>
                    <a:pt x="39" y="14"/>
                  </a:lnTo>
                  <a:lnTo>
                    <a:pt x="36" y="14"/>
                  </a:lnTo>
                  <a:lnTo>
                    <a:pt x="33" y="16"/>
                  </a:lnTo>
                  <a:lnTo>
                    <a:pt x="30" y="16"/>
                  </a:lnTo>
                  <a:lnTo>
                    <a:pt x="27" y="17"/>
                  </a:lnTo>
                  <a:lnTo>
                    <a:pt x="24" y="17"/>
                  </a:lnTo>
                  <a:lnTo>
                    <a:pt x="22" y="18"/>
                  </a:lnTo>
                  <a:lnTo>
                    <a:pt x="19" y="18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11" y="8"/>
                  </a:lnTo>
                  <a:lnTo>
                    <a:pt x="13" y="7"/>
                  </a:lnTo>
                  <a:lnTo>
                    <a:pt x="16" y="6"/>
                  </a:lnTo>
                  <a:lnTo>
                    <a:pt x="19" y="5"/>
                  </a:lnTo>
                  <a:lnTo>
                    <a:pt x="21" y="4"/>
                  </a:lnTo>
                  <a:lnTo>
                    <a:pt x="24" y="4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3" y="1"/>
                  </a:lnTo>
                  <a:lnTo>
                    <a:pt x="35" y="1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3" y="1"/>
                  </a:lnTo>
                  <a:lnTo>
                    <a:pt x="54" y="1"/>
                  </a:lnTo>
                  <a:lnTo>
                    <a:pt x="55" y="2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40246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7" name="Freeform 1281"/>
            <p:cNvSpPr>
              <a:spLocks/>
            </p:cNvSpPr>
            <p:nvPr/>
          </p:nvSpPr>
          <p:spPr bwMode="auto">
            <a:xfrm>
              <a:off x="4461" y="3585"/>
              <a:ext cx="201" cy="92"/>
            </a:xfrm>
            <a:custGeom>
              <a:avLst/>
              <a:gdLst>
                <a:gd name="T0" fmla="*/ 26 w 50"/>
                <a:gd name="T1" fmla="*/ 0 h 21"/>
                <a:gd name="T2" fmla="*/ 27 w 50"/>
                <a:gd name="T3" fmla="*/ 0 h 21"/>
                <a:gd name="T4" fmla="*/ 30 w 50"/>
                <a:gd name="T5" fmla="*/ 0 h 21"/>
                <a:gd name="T6" fmla="*/ 31 w 50"/>
                <a:gd name="T7" fmla="*/ 0 h 21"/>
                <a:gd name="T8" fmla="*/ 33 w 50"/>
                <a:gd name="T9" fmla="*/ 0 h 21"/>
                <a:gd name="T10" fmla="*/ 35 w 50"/>
                <a:gd name="T11" fmla="*/ 0 h 21"/>
                <a:gd name="T12" fmla="*/ 37 w 50"/>
                <a:gd name="T13" fmla="*/ 0 h 21"/>
                <a:gd name="T14" fmla="*/ 39 w 50"/>
                <a:gd name="T15" fmla="*/ 1 h 21"/>
                <a:gd name="T16" fmla="*/ 40 w 50"/>
                <a:gd name="T17" fmla="*/ 2 h 21"/>
                <a:gd name="T18" fmla="*/ 42 w 50"/>
                <a:gd name="T19" fmla="*/ 2 h 21"/>
                <a:gd name="T20" fmla="*/ 43 w 50"/>
                <a:gd name="T21" fmla="*/ 3 h 21"/>
                <a:gd name="T22" fmla="*/ 45 w 50"/>
                <a:gd name="T23" fmla="*/ 4 h 21"/>
                <a:gd name="T24" fmla="*/ 46 w 50"/>
                <a:gd name="T25" fmla="*/ 5 h 21"/>
                <a:gd name="T26" fmla="*/ 47 w 50"/>
                <a:gd name="T27" fmla="*/ 6 h 21"/>
                <a:gd name="T28" fmla="*/ 48 w 50"/>
                <a:gd name="T29" fmla="*/ 7 h 21"/>
                <a:gd name="T30" fmla="*/ 49 w 50"/>
                <a:gd name="T31" fmla="*/ 9 h 21"/>
                <a:gd name="T32" fmla="*/ 50 w 50"/>
                <a:gd name="T33" fmla="*/ 10 h 21"/>
                <a:gd name="T34" fmla="*/ 48 w 50"/>
                <a:gd name="T35" fmla="*/ 11 h 21"/>
                <a:gd name="T36" fmla="*/ 47 w 50"/>
                <a:gd name="T37" fmla="*/ 12 h 21"/>
                <a:gd name="T38" fmla="*/ 46 w 50"/>
                <a:gd name="T39" fmla="*/ 12 h 21"/>
                <a:gd name="T40" fmla="*/ 45 w 50"/>
                <a:gd name="T41" fmla="*/ 12 h 21"/>
                <a:gd name="T42" fmla="*/ 44 w 50"/>
                <a:gd name="T43" fmla="*/ 13 h 21"/>
                <a:gd name="T44" fmla="*/ 43 w 50"/>
                <a:gd name="T45" fmla="*/ 13 h 21"/>
                <a:gd name="T46" fmla="*/ 41 w 50"/>
                <a:gd name="T47" fmla="*/ 13 h 21"/>
                <a:gd name="T48" fmla="*/ 40 w 50"/>
                <a:gd name="T49" fmla="*/ 14 h 21"/>
                <a:gd name="T50" fmla="*/ 39 w 50"/>
                <a:gd name="T51" fmla="*/ 14 h 21"/>
                <a:gd name="T52" fmla="*/ 38 w 50"/>
                <a:gd name="T53" fmla="*/ 15 h 21"/>
                <a:gd name="T54" fmla="*/ 36 w 50"/>
                <a:gd name="T55" fmla="*/ 15 h 21"/>
                <a:gd name="T56" fmla="*/ 35 w 50"/>
                <a:gd name="T57" fmla="*/ 15 h 21"/>
                <a:gd name="T58" fmla="*/ 33 w 50"/>
                <a:gd name="T59" fmla="*/ 16 h 21"/>
                <a:gd name="T60" fmla="*/ 32 w 50"/>
                <a:gd name="T61" fmla="*/ 16 h 21"/>
                <a:gd name="T62" fmla="*/ 29 w 50"/>
                <a:gd name="T63" fmla="*/ 17 h 21"/>
                <a:gd name="T64" fmla="*/ 26 w 50"/>
                <a:gd name="T65" fmla="*/ 18 h 21"/>
                <a:gd name="T66" fmla="*/ 24 w 50"/>
                <a:gd name="T67" fmla="*/ 18 h 21"/>
                <a:gd name="T68" fmla="*/ 21 w 50"/>
                <a:gd name="T69" fmla="*/ 19 h 21"/>
                <a:gd name="T70" fmla="*/ 18 w 50"/>
                <a:gd name="T71" fmla="*/ 19 h 21"/>
                <a:gd name="T72" fmla="*/ 16 w 50"/>
                <a:gd name="T73" fmla="*/ 20 h 21"/>
                <a:gd name="T74" fmla="*/ 14 w 50"/>
                <a:gd name="T75" fmla="*/ 20 h 21"/>
                <a:gd name="T76" fmla="*/ 12 w 50"/>
                <a:gd name="T77" fmla="*/ 21 h 21"/>
                <a:gd name="T78" fmla="*/ 9 w 50"/>
                <a:gd name="T79" fmla="*/ 21 h 21"/>
                <a:gd name="T80" fmla="*/ 7 w 50"/>
                <a:gd name="T81" fmla="*/ 21 h 21"/>
                <a:gd name="T82" fmla="*/ 6 w 50"/>
                <a:gd name="T83" fmla="*/ 21 h 21"/>
                <a:gd name="T84" fmla="*/ 4 w 50"/>
                <a:gd name="T85" fmla="*/ 21 h 21"/>
                <a:gd name="T86" fmla="*/ 3 w 50"/>
                <a:gd name="T87" fmla="*/ 21 h 21"/>
                <a:gd name="T88" fmla="*/ 2 w 50"/>
                <a:gd name="T89" fmla="*/ 21 h 21"/>
                <a:gd name="T90" fmla="*/ 1 w 50"/>
                <a:gd name="T91" fmla="*/ 20 h 21"/>
                <a:gd name="T92" fmla="*/ 0 w 50"/>
                <a:gd name="T93" fmla="*/ 20 h 21"/>
                <a:gd name="T94" fmla="*/ 1 w 50"/>
                <a:gd name="T95" fmla="*/ 18 h 21"/>
                <a:gd name="T96" fmla="*/ 2 w 50"/>
                <a:gd name="T97" fmla="*/ 16 h 21"/>
                <a:gd name="T98" fmla="*/ 3 w 50"/>
                <a:gd name="T99" fmla="*/ 15 h 21"/>
                <a:gd name="T100" fmla="*/ 4 w 50"/>
                <a:gd name="T101" fmla="*/ 13 h 21"/>
                <a:gd name="T102" fmla="*/ 5 w 50"/>
                <a:gd name="T103" fmla="*/ 11 h 21"/>
                <a:gd name="T104" fmla="*/ 6 w 50"/>
                <a:gd name="T105" fmla="*/ 10 h 21"/>
                <a:gd name="T106" fmla="*/ 8 w 50"/>
                <a:gd name="T107" fmla="*/ 8 h 21"/>
                <a:gd name="T108" fmla="*/ 10 w 50"/>
                <a:gd name="T109" fmla="*/ 7 h 21"/>
                <a:gd name="T110" fmla="*/ 11 w 50"/>
                <a:gd name="T111" fmla="*/ 6 h 21"/>
                <a:gd name="T112" fmla="*/ 13 w 50"/>
                <a:gd name="T113" fmla="*/ 5 h 21"/>
                <a:gd name="T114" fmla="*/ 15 w 50"/>
                <a:gd name="T115" fmla="*/ 4 h 21"/>
                <a:gd name="T116" fmla="*/ 17 w 50"/>
                <a:gd name="T117" fmla="*/ 3 h 21"/>
                <a:gd name="T118" fmla="*/ 19 w 50"/>
                <a:gd name="T119" fmla="*/ 2 h 21"/>
                <a:gd name="T120" fmla="*/ 21 w 50"/>
                <a:gd name="T121" fmla="*/ 1 h 21"/>
                <a:gd name="T122" fmla="*/ 23 w 50"/>
                <a:gd name="T123" fmla="*/ 0 h 21"/>
                <a:gd name="T124" fmla="*/ 26 w 50"/>
                <a:gd name="T1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" h="21">
                  <a:moveTo>
                    <a:pt x="26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9" y="1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4"/>
                  </a:lnTo>
                  <a:lnTo>
                    <a:pt x="46" y="5"/>
                  </a:lnTo>
                  <a:lnTo>
                    <a:pt x="47" y="6"/>
                  </a:lnTo>
                  <a:lnTo>
                    <a:pt x="48" y="7"/>
                  </a:lnTo>
                  <a:lnTo>
                    <a:pt x="49" y="9"/>
                  </a:lnTo>
                  <a:lnTo>
                    <a:pt x="50" y="10"/>
                  </a:lnTo>
                  <a:lnTo>
                    <a:pt x="48" y="11"/>
                  </a:lnTo>
                  <a:lnTo>
                    <a:pt x="47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39" y="14"/>
                  </a:lnTo>
                  <a:lnTo>
                    <a:pt x="38" y="15"/>
                  </a:lnTo>
                  <a:lnTo>
                    <a:pt x="36" y="15"/>
                  </a:lnTo>
                  <a:lnTo>
                    <a:pt x="35" y="15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1" y="19"/>
                  </a:lnTo>
                  <a:lnTo>
                    <a:pt x="18" y="19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2" y="21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3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3" y="5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A458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8" name="Freeform 1282"/>
            <p:cNvSpPr>
              <a:spLocks/>
            </p:cNvSpPr>
            <p:nvPr/>
          </p:nvSpPr>
          <p:spPr bwMode="auto">
            <a:xfrm>
              <a:off x="4465" y="3585"/>
              <a:ext cx="201" cy="92"/>
            </a:xfrm>
            <a:custGeom>
              <a:avLst/>
              <a:gdLst>
                <a:gd name="T0" fmla="*/ 25 w 50"/>
                <a:gd name="T1" fmla="*/ 0 h 21"/>
                <a:gd name="T2" fmla="*/ 27 w 50"/>
                <a:gd name="T3" fmla="*/ 0 h 21"/>
                <a:gd name="T4" fmla="*/ 29 w 50"/>
                <a:gd name="T5" fmla="*/ 0 h 21"/>
                <a:gd name="T6" fmla="*/ 31 w 50"/>
                <a:gd name="T7" fmla="*/ 0 h 21"/>
                <a:gd name="T8" fmla="*/ 33 w 50"/>
                <a:gd name="T9" fmla="*/ 0 h 21"/>
                <a:gd name="T10" fmla="*/ 35 w 50"/>
                <a:gd name="T11" fmla="*/ 0 h 21"/>
                <a:gd name="T12" fmla="*/ 37 w 50"/>
                <a:gd name="T13" fmla="*/ 0 h 21"/>
                <a:gd name="T14" fmla="*/ 38 w 50"/>
                <a:gd name="T15" fmla="*/ 1 h 21"/>
                <a:gd name="T16" fmla="*/ 40 w 50"/>
                <a:gd name="T17" fmla="*/ 1 h 21"/>
                <a:gd name="T18" fmla="*/ 41 w 50"/>
                <a:gd name="T19" fmla="*/ 2 h 21"/>
                <a:gd name="T20" fmla="*/ 43 w 50"/>
                <a:gd name="T21" fmla="*/ 3 h 21"/>
                <a:gd name="T22" fmla="*/ 44 w 50"/>
                <a:gd name="T23" fmla="*/ 4 h 21"/>
                <a:gd name="T24" fmla="*/ 46 w 50"/>
                <a:gd name="T25" fmla="*/ 5 h 21"/>
                <a:gd name="T26" fmla="*/ 47 w 50"/>
                <a:gd name="T27" fmla="*/ 6 h 21"/>
                <a:gd name="T28" fmla="*/ 48 w 50"/>
                <a:gd name="T29" fmla="*/ 7 h 21"/>
                <a:gd name="T30" fmla="*/ 49 w 50"/>
                <a:gd name="T31" fmla="*/ 8 h 21"/>
                <a:gd name="T32" fmla="*/ 50 w 50"/>
                <a:gd name="T33" fmla="*/ 10 h 21"/>
                <a:gd name="T34" fmla="*/ 48 w 50"/>
                <a:gd name="T35" fmla="*/ 11 h 21"/>
                <a:gd name="T36" fmla="*/ 47 w 50"/>
                <a:gd name="T37" fmla="*/ 11 h 21"/>
                <a:gd name="T38" fmla="*/ 46 w 50"/>
                <a:gd name="T39" fmla="*/ 12 h 21"/>
                <a:gd name="T40" fmla="*/ 45 w 50"/>
                <a:gd name="T41" fmla="*/ 12 h 21"/>
                <a:gd name="T42" fmla="*/ 43 w 50"/>
                <a:gd name="T43" fmla="*/ 12 h 21"/>
                <a:gd name="T44" fmla="*/ 42 w 50"/>
                <a:gd name="T45" fmla="*/ 13 h 21"/>
                <a:gd name="T46" fmla="*/ 41 w 50"/>
                <a:gd name="T47" fmla="*/ 13 h 21"/>
                <a:gd name="T48" fmla="*/ 40 w 50"/>
                <a:gd name="T49" fmla="*/ 14 h 21"/>
                <a:gd name="T50" fmla="*/ 38 w 50"/>
                <a:gd name="T51" fmla="*/ 14 h 21"/>
                <a:gd name="T52" fmla="*/ 37 w 50"/>
                <a:gd name="T53" fmla="*/ 15 h 21"/>
                <a:gd name="T54" fmla="*/ 36 w 50"/>
                <a:gd name="T55" fmla="*/ 15 h 21"/>
                <a:gd name="T56" fmla="*/ 34 w 50"/>
                <a:gd name="T57" fmla="*/ 15 h 21"/>
                <a:gd name="T58" fmla="*/ 32 w 50"/>
                <a:gd name="T59" fmla="*/ 16 h 21"/>
                <a:gd name="T60" fmla="*/ 31 w 50"/>
                <a:gd name="T61" fmla="*/ 16 h 21"/>
                <a:gd name="T62" fmla="*/ 28 w 50"/>
                <a:gd name="T63" fmla="*/ 17 h 21"/>
                <a:gd name="T64" fmla="*/ 25 w 50"/>
                <a:gd name="T65" fmla="*/ 18 h 21"/>
                <a:gd name="T66" fmla="*/ 23 w 50"/>
                <a:gd name="T67" fmla="*/ 18 h 21"/>
                <a:gd name="T68" fmla="*/ 20 w 50"/>
                <a:gd name="T69" fmla="*/ 19 h 21"/>
                <a:gd name="T70" fmla="*/ 18 w 50"/>
                <a:gd name="T71" fmla="*/ 19 h 21"/>
                <a:gd name="T72" fmla="*/ 16 w 50"/>
                <a:gd name="T73" fmla="*/ 20 h 21"/>
                <a:gd name="T74" fmla="*/ 13 w 50"/>
                <a:gd name="T75" fmla="*/ 20 h 21"/>
                <a:gd name="T76" fmla="*/ 11 w 50"/>
                <a:gd name="T77" fmla="*/ 21 h 21"/>
                <a:gd name="T78" fmla="*/ 9 w 50"/>
                <a:gd name="T79" fmla="*/ 21 h 21"/>
                <a:gd name="T80" fmla="*/ 8 w 50"/>
                <a:gd name="T81" fmla="*/ 21 h 21"/>
                <a:gd name="T82" fmla="*/ 6 w 50"/>
                <a:gd name="T83" fmla="*/ 21 h 21"/>
                <a:gd name="T84" fmla="*/ 4 w 50"/>
                <a:gd name="T85" fmla="*/ 21 h 21"/>
                <a:gd name="T86" fmla="*/ 3 w 50"/>
                <a:gd name="T87" fmla="*/ 21 h 21"/>
                <a:gd name="T88" fmla="*/ 2 w 50"/>
                <a:gd name="T89" fmla="*/ 21 h 21"/>
                <a:gd name="T90" fmla="*/ 1 w 50"/>
                <a:gd name="T91" fmla="*/ 21 h 21"/>
                <a:gd name="T92" fmla="*/ 0 w 50"/>
                <a:gd name="T93" fmla="*/ 20 h 21"/>
                <a:gd name="T94" fmla="*/ 0 w 50"/>
                <a:gd name="T95" fmla="*/ 18 h 21"/>
                <a:gd name="T96" fmla="*/ 1 w 50"/>
                <a:gd name="T97" fmla="*/ 17 h 21"/>
                <a:gd name="T98" fmla="*/ 2 w 50"/>
                <a:gd name="T99" fmla="*/ 15 h 21"/>
                <a:gd name="T100" fmla="*/ 3 w 50"/>
                <a:gd name="T101" fmla="*/ 13 h 21"/>
                <a:gd name="T102" fmla="*/ 4 w 50"/>
                <a:gd name="T103" fmla="*/ 12 h 21"/>
                <a:gd name="T104" fmla="*/ 6 w 50"/>
                <a:gd name="T105" fmla="*/ 10 h 21"/>
                <a:gd name="T106" fmla="*/ 8 w 50"/>
                <a:gd name="T107" fmla="*/ 8 h 21"/>
                <a:gd name="T108" fmla="*/ 9 w 50"/>
                <a:gd name="T109" fmla="*/ 7 h 21"/>
                <a:gd name="T110" fmla="*/ 11 w 50"/>
                <a:gd name="T111" fmla="*/ 6 h 21"/>
                <a:gd name="T112" fmla="*/ 13 w 50"/>
                <a:gd name="T113" fmla="*/ 5 h 21"/>
                <a:gd name="T114" fmla="*/ 15 w 50"/>
                <a:gd name="T115" fmla="*/ 4 h 21"/>
                <a:gd name="T116" fmla="*/ 17 w 50"/>
                <a:gd name="T117" fmla="*/ 3 h 21"/>
                <a:gd name="T118" fmla="*/ 19 w 50"/>
                <a:gd name="T119" fmla="*/ 2 h 21"/>
                <a:gd name="T120" fmla="*/ 21 w 50"/>
                <a:gd name="T121" fmla="*/ 1 h 21"/>
                <a:gd name="T122" fmla="*/ 23 w 50"/>
                <a:gd name="T123" fmla="*/ 0 h 21"/>
                <a:gd name="T124" fmla="*/ 25 w 50"/>
                <a:gd name="T1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4" y="4"/>
                  </a:lnTo>
                  <a:lnTo>
                    <a:pt x="46" y="5"/>
                  </a:lnTo>
                  <a:lnTo>
                    <a:pt x="47" y="6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48" y="11"/>
                  </a:lnTo>
                  <a:lnTo>
                    <a:pt x="47" y="11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2" y="1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38" y="14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31" y="16"/>
                  </a:lnTo>
                  <a:lnTo>
                    <a:pt x="28" y="17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1" y="21"/>
                  </a:lnTo>
                  <a:lnTo>
                    <a:pt x="9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3" y="5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19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9" name="Freeform 1283"/>
            <p:cNvSpPr>
              <a:spLocks/>
            </p:cNvSpPr>
            <p:nvPr/>
          </p:nvSpPr>
          <p:spPr bwMode="auto">
            <a:xfrm>
              <a:off x="4469" y="3581"/>
              <a:ext cx="201" cy="96"/>
            </a:xfrm>
            <a:custGeom>
              <a:avLst/>
              <a:gdLst>
                <a:gd name="T0" fmla="*/ 26 w 50"/>
                <a:gd name="T1" fmla="*/ 1 h 22"/>
                <a:gd name="T2" fmla="*/ 28 w 50"/>
                <a:gd name="T3" fmla="*/ 0 h 22"/>
                <a:gd name="T4" fmla="*/ 29 w 50"/>
                <a:gd name="T5" fmla="*/ 0 h 22"/>
                <a:gd name="T6" fmla="*/ 31 w 50"/>
                <a:gd name="T7" fmla="*/ 0 h 22"/>
                <a:gd name="T8" fmla="*/ 33 w 50"/>
                <a:gd name="T9" fmla="*/ 1 h 22"/>
                <a:gd name="T10" fmla="*/ 35 w 50"/>
                <a:gd name="T11" fmla="*/ 1 h 22"/>
                <a:gd name="T12" fmla="*/ 37 w 50"/>
                <a:gd name="T13" fmla="*/ 1 h 22"/>
                <a:gd name="T14" fmla="*/ 38 w 50"/>
                <a:gd name="T15" fmla="*/ 2 h 22"/>
                <a:gd name="T16" fmla="*/ 40 w 50"/>
                <a:gd name="T17" fmla="*/ 2 h 22"/>
                <a:gd name="T18" fmla="*/ 42 w 50"/>
                <a:gd name="T19" fmla="*/ 3 h 22"/>
                <a:gd name="T20" fmla="*/ 43 w 50"/>
                <a:gd name="T21" fmla="*/ 4 h 22"/>
                <a:gd name="T22" fmla="*/ 44 w 50"/>
                <a:gd name="T23" fmla="*/ 5 h 22"/>
                <a:gd name="T24" fmla="*/ 46 w 50"/>
                <a:gd name="T25" fmla="*/ 6 h 22"/>
                <a:gd name="T26" fmla="*/ 47 w 50"/>
                <a:gd name="T27" fmla="*/ 7 h 22"/>
                <a:gd name="T28" fmla="*/ 48 w 50"/>
                <a:gd name="T29" fmla="*/ 8 h 22"/>
                <a:gd name="T30" fmla="*/ 49 w 50"/>
                <a:gd name="T31" fmla="*/ 9 h 22"/>
                <a:gd name="T32" fmla="*/ 50 w 50"/>
                <a:gd name="T33" fmla="*/ 10 h 22"/>
                <a:gd name="T34" fmla="*/ 48 w 50"/>
                <a:gd name="T35" fmla="*/ 11 h 22"/>
                <a:gd name="T36" fmla="*/ 47 w 50"/>
                <a:gd name="T37" fmla="*/ 12 h 22"/>
                <a:gd name="T38" fmla="*/ 45 w 50"/>
                <a:gd name="T39" fmla="*/ 12 h 22"/>
                <a:gd name="T40" fmla="*/ 44 w 50"/>
                <a:gd name="T41" fmla="*/ 13 h 22"/>
                <a:gd name="T42" fmla="*/ 43 w 50"/>
                <a:gd name="T43" fmla="*/ 13 h 22"/>
                <a:gd name="T44" fmla="*/ 42 w 50"/>
                <a:gd name="T45" fmla="*/ 14 h 22"/>
                <a:gd name="T46" fmla="*/ 41 w 50"/>
                <a:gd name="T47" fmla="*/ 14 h 22"/>
                <a:gd name="T48" fmla="*/ 39 w 50"/>
                <a:gd name="T49" fmla="*/ 14 h 22"/>
                <a:gd name="T50" fmla="*/ 38 w 50"/>
                <a:gd name="T51" fmla="*/ 15 h 22"/>
                <a:gd name="T52" fmla="*/ 37 w 50"/>
                <a:gd name="T53" fmla="*/ 15 h 22"/>
                <a:gd name="T54" fmla="*/ 35 w 50"/>
                <a:gd name="T55" fmla="*/ 16 h 22"/>
                <a:gd name="T56" fmla="*/ 33 w 50"/>
                <a:gd name="T57" fmla="*/ 16 h 22"/>
                <a:gd name="T58" fmla="*/ 32 w 50"/>
                <a:gd name="T59" fmla="*/ 17 h 22"/>
                <a:gd name="T60" fmla="*/ 30 w 50"/>
                <a:gd name="T61" fmla="*/ 17 h 22"/>
                <a:gd name="T62" fmla="*/ 27 w 50"/>
                <a:gd name="T63" fmla="*/ 18 h 22"/>
                <a:gd name="T64" fmla="*/ 25 w 50"/>
                <a:gd name="T65" fmla="*/ 18 h 22"/>
                <a:gd name="T66" fmla="*/ 22 w 50"/>
                <a:gd name="T67" fmla="*/ 19 h 22"/>
                <a:gd name="T68" fmla="*/ 20 w 50"/>
                <a:gd name="T69" fmla="*/ 20 h 22"/>
                <a:gd name="T70" fmla="*/ 18 w 50"/>
                <a:gd name="T71" fmla="*/ 20 h 22"/>
                <a:gd name="T72" fmla="*/ 16 w 50"/>
                <a:gd name="T73" fmla="*/ 21 h 22"/>
                <a:gd name="T74" fmla="*/ 14 w 50"/>
                <a:gd name="T75" fmla="*/ 21 h 22"/>
                <a:gd name="T76" fmla="*/ 12 w 50"/>
                <a:gd name="T77" fmla="*/ 21 h 22"/>
                <a:gd name="T78" fmla="*/ 10 w 50"/>
                <a:gd name="T79" fmla="*/ 22 h 22"/>
                <a:gd name="T80" fmla="*/ 8 w 50"/>
                <a:gd name="T81" fmla="*/ 22 h 22"/>
                <a:gd name="T82" fmla="*/ 6 w 50"/>
                <a:gd name="T83" fmla="*/ 22 h 22"/>
                <a:gd name="T84" fmla="*/ 5 w 50"/>
                <a:gd name="T85" fmla="*/ 22 h 22"/>
                <a:gd name="T86" fmla="*/ 3 w 50"/>
                <a:gd name="T87" fmla="*/ 22 h 22"/>
                <a:gd name="T88" fmla="*/ 2 w 50"/>
                <a:gd name="T89" fmla="*/ 22 h 22"/>
                <a:gd name="T90" fmla="*/ 1 w 50"/>
                <a:gd name="T91" fmla="*/ 22 h 22"/>
                <a:gd name="T92" fmla="*/ 0 w 50"/>
                <a:gd name="T93" fmla="*/ 22 h 22"/>
                <a:gd name="T94" fmla="*/ 0 w 50"/>
                <a:gd name="T95" fmla="*/ 20 h 22"/>
                <a:gd name="T96" fmla="*/ 1 w 50"/>
                <a:gd name="T97" fmla="*/ 18 h 22"/>
                <a:gd name="T98" fmla="*/ 2 w 50"/>
                <a:gd name="T99" fmla="*/ 16 h 22"/>
                <a:gd name="T100" fmla="*/ 3 w 50"/>
                <a:gd name="T101" fmla="*/ 15 h 22"/>
                <a:gd name="T102" fmla="*/ 4 w 50"/>
                <a:gd name="T103" fmla="*/ 13 h 22"/>
                <a:gd name="T104" fmla="*/ 6 w 50"/>
                <a:gd name="T105" fmla="*/ 11 h 22"/>
                <a:gd name="T106" fmla="*/ 7 w 50"/>
                <a:gd name="T107" fmla="*/ 10 h 22"/>
                <a:gd name="T108" fmla="*/ 9 w 50"/>
                <a:gd name="T109" fmla="*/ 8 h 22"/>
                <a:gd name="T110" fmla="*/ 11 w 50"/>
                <a:gd name="T111" fmla="*/ 7 h 22"/>
                <a:gd name="T112" fmla="*/ 13 w 50"/>
                <a:gd name="T113" fmla="*/ 6 h 22"/>
                <a:gd name="T114" fmla="*/ 15 w 50"/>
                <a:gd name="T115" fmla="*/ 5 h 22"/>
                <a:gd name="T116" fmla="*/ 17 w 50"/>
                <a:gd name="T117" fmla="*/ 3 h 22"/>
                <a:gd name="T118" fmla="*/ 19 w 50"/>
                <a:gd name="T119" fmla="*/ 2 h 22"/>
                <a:gd name="T120" fmla="*/ 21 w 50"/>
                <a:gd name="T121" fmla="*/ 2 h 22"/>
                <a:gd name="T122" fmla="*/ 23 w 50"/>
                <a:gd name="T123" fmla="*/ 1 h 22"/>
                <a:gd name="T124" fmla="*/ 26 w 50"/>
                <a:gd name="T12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" h="22">
                  <a:moveTo>
                    <a:pt x="26" y="1"/>
                  </a:moveTo>
                  <a:lnTo>
                    <a:pt x="28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3" y="4"/>
                  </a:lnTo>
                  <a:lnTo>
                    <a:pt x="44" y="5"/>
                  </a:lnTo>
                  <a:lnTo>
                    <a:pt x="46" y="6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0" y="10"/>
                  </a:lnTo>
                  <a:lnTo>
                    <a:pt x="48" y="11"/>
                  </a:lnTo>
                  <a:lnTo>
                    <a:pt x="47" y="12"/>
                  </a:lnTo>
                  <a:lnTo>
                    <a:pt x="45" y="12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2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8" y="15"/>
                  </a:lnTo>
                  <a:lnTo>
                    <a:pt x="37" y="15"/>
                  </a:lnTo>
                  <a:lnTo>
                    <a:pt x="35" y="16"/>
                  </a:lnTo>
                  <a:lnTo>
                    <a:pt x="33" y="16"/>
                  </a:lnTo>
                  <a:lnTo>
                    <a:pt x="32" y="17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2" y="19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5" y="22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569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0" name="Freeform 1284"/>
            <p:cNvSpPr>
              <a:spLocks/>
            </p:cNvSpPr>
            <p:nvPr/>
          </p:nvSpPr>
          <p:spPr bwMode="auto">
            <a:xfrm>
              <a:off x="4481" y="3581"/>
              <a:ext cx="197" cy="96"/>
            </a:xfrm>
            <a:custGeom>
              <a:avLst/>
              <a:gdLst>
                <a:gd name="T0" fmla="*/ 26 w 49"/>
                <a:gd name="T1" fmla="*/ 1 h 22"/>
                <a:gd name="T2" fmla="*/ 27 w 49"/>
                <a:gd name="T3" fmla="*/ 0 h 22"/>
                <a:gd name="T4" fmla="*/ 29 w 49"/>
                <a:gd name="T5" fmla="*/ 0 h 22"/>
                <a:gd name="T6" fmla="*/ 31 w 49"/>
                <a:gd name="T7" fmla="*/ 0 h 22"/>
                <a:gd name="T8" fmla="*/ 33 w 49"/>
                <a:gd name="T9" fmla="*/ 1 h 22"/>
                <a:gd name="T10" fmla="*/ 34 w 49"/>
                <a:gd name="T11" fmla="*/ 1 h 22"/>
                <a:gd name="T12" fmla="*/ 36 w 49"/>
                <a:gd name="T13" fmla="*/ 1 h 22"/>
                <a:gd name="T14" fmla="*/ 37 w 49"/>
                <a:gd name="T15" fmla="*/ 1 h 22"/>
                <a:gd name="T16" fmla="*/ 39 w 49"/>
                <a:gd name="T17" fmla="*/ 2 h 22"/>
                <a:gd name="T18" fmla="*/ 41 w 49"/>
                <a:gd name="T19" fmla="*/ 2 h 22"/>
                <a:gd name="T20" fmla="*/ 42 w 49"/>
                <a:gd name="T21" fmla="*/ 3 h 22"/>
                <a:gd name="T22" fmla="*/ 43 w 49"/>
                <a:gd name="T23" fmla="*/ 4 h 22"/>
                <a:gd name="T24" fmla="*/ 45 w 49"/>
                <a:gd name="T25" fmla="*/ 5 h 22"/>
                <a:gd name="T26" fmla="*/ 46 w 49"/>
                <a:gd name="T27" fmla="*/ 5 h 22"/>
                <a:gd name="T28" fmla="*/ 47 w 49"/>
                <a:gd name="T29" fmla="*/ 6 h 22"/>
                <a:gd name="T30" fmla="*/ 48 w 49"/>
                <a:gd name="T31" fmla="*/ 7 h 22"/>
                <a:gd name="T32" fmla="*/ 49 w 49"/>
                <a:gd name="T33" fmla="*/ 9 h 22"/>
                <a:gd name="T34" fmla="*/ 48 w 49"/>
                <a:gd name="T35" fmla="*/ 9 h 22"/>
                <a:gd name="T36" fmla="*/ 46 w 49"/>
                <a:gd name="T37" fmla="*/ 10 h 22"/>
                <a:gd name="T38" fmla="*/ 45 w 49"/>
                <a:gd name="T39" fmla="*/ 11 h 22"/>
                <a:gd name="T40" fmla="*/ 44 w 49"/>
                <a:gd name="T41" fmla="*/ 12 h 22"/>
                <a:gd name="T42" fmla="*/ 43 w 49"/>
                <a:gd name="T43" fmla="*/ 12 h 22"/>
                <a:gd name="T44" fmla="*/ 42 w 49"/>
                <a:gd name="T45" fmla="*/ 13 h 22"/>
                <a:gd name="T46" fmla="*/ 40 w 49"/>
                <a:gd name="T47" fmla="*/ 13 h 22"/>
                <a:gd name="T48" fmla="*/ 39 w 49"/>
                <a:gd name="T49" fmla="*/ 14 h 22"/>
                <a:gd name="T50" fmla="*/ 37 w 49"/>
                <a:gd name="T51" fmla="*/ 14 h 22"/>
                <a:gd name="T52" fmla="*/ 35 w 49"/>
                <a:gd name="T53" fmla="*/ 15 h 22"/>
                <a:gd name="T54" fmla="*/ 33 w 49"/>
                <a:gd name="T55" fmla="*/ 15 h 22"/>
                <a:gd name="T56" fmla="*/ 31 w 49"/>
                <a:gd name="T57" fmla="*/ 16 h 22"/>
                <a:gd name="T58" fmla="*/ 29 w 49"/>
                <a:gd name="T59" fmla="*/ 17 h 22"/>
                <a:gd name="T60" fmla="*/ 27 w 49"/>
                <a:gd name="T61" fmla="*/ 17 h 22"/>
                <a:gd name="T62" fmla="*/ 25 w 49"/>
                <a:gd name="T63" fmla="*/ 18 h 22"/>
                <a:gd name="T64" fmla="*/ 23 w 49"/>
                <a:gd name="T65" fmla="*/ 18 h 22"/>
                <a:gd name="T66" fmla="*/ 21 w 49"/>
                <a:gd name="T67" fmla="*/ 19 h 22"/>
                <a:gd name="T68" fmla="*/ 19 w 49"/>
                <a:gd name="T69" fmla="*/ 19 h 22"/>
                <a:gd name="T70" fmla="*/ 16 w 49"/>
                <a:gd name="T71" fmla="*/ 20 h 22"/>
                <a:gd name="T72" fmla="*/ 15 w 49"/>
                <a:gd name="T73" fmla="*/ 20 h 22"/>
                <a:gd name="T74" fmla="*/ 13 w 49"/>
                <a:gd name="T75" fmla="*/ 20 h 22"/>
                <a:gd name="T76" fmla="*/ 11 w 49"/>
                <a:gd name="T77" fmla="*/ 21 h 22"/>
                <a:gd name="T78" fmla="*/ 9 w 49"/>
                <a:gd name="T79" fmla="*/ 21 h 22"/>
                <a:gd name="T80" fmla="*/ 8 w 49"/>
                <a:gd name="T81" fmla="*/ 21 h 22"/>
                <a:gd name="T82" fmla="*/ 6 w 49"/>
                <a:gd name="T83" fmla="*/ 21 h 22"/>
                <a:gd name="T84" fmla="*/ 5 w 49"/>
                <a:gd name="T85" fmla="*/ 22 h 22"/>
                <a:gd name="T86" fmla="*/ 3 w 49"/>
                <a:gd name="T87" fmla="*/ 22 h 22"/>
                <a:gd name="T88" fmla="*/ 2 w 49"/>
                <a:gd name="T89" fmla="*/ 22 h 22"/>
                <a:gd name="T90" fmla="*/ 1 w 49"/>
                <a:gd name="T91" fmla="*/ 22 h 22"/>
                <a:gd name="T92" fmla="*/ 0 w 49"/>
                <a:gd name="T93" fmla="*/ 22 h 22"/>
                <a:gd name="T94" fmla="*/ 0 w 49"/>
                <a:gd name="T95" fmla="*/ 20 h 22"/>
                <a:gd name="T96" fmla="*/ 1 w 49"/>
                <a:gd name="T97" fmla="*/ 18 h 22"/>
                <a:gd name="T98" fmla="*/ 2 w 49"/>
                <a:gd name="T99" fmla="*/ 16 h 22"/>
                <a:gd name="T100" fmla="*/ 3 w 49"/>
                <a:gd name="T101" fmla="*/ 15 h 22"/>
                <a:gd name="T102" fmla="*/ 4 w 49"/>
                <a:gd name="T103" fmla="*/ 13 h 22"/>
                <a:gd name="T104" fmla="*/ 6 w 49"/>
                <a:gd name="T105" fmla="*/ 11 h 22"/>
                <a:gd name="T106" fmla="*/ 7 w 49"/>
                <a:gd name="T107" fmla="*/ 10 h 22"/>
                <a:gd name="T108" fmla="*/ 9 w 49"/>
                <a:gd name="T109" fmla="*/ 8 h 22"/>
                <a:gd name="T110" fmla="*/ 11 w 49"/>
                <a:gd name="T111" fmla="*/ 7 h 22"/>
                <a:gd name="T112" fmla="*/ 13 w 49"/>
                <a:gd name="T113" fmla="*/ 6 h 22"/>
                <a:gd name="T114" fmla="*/ 14 w 49"/>
                <a:gd name="T115" fmla="*/ 5 h 22"/>
                <a:gd name="T116" fmla="*/ 17 w 49"/>
                <a:gd name="T117" fmla="*/ 4 h 22"/>
                <a:gd name="T118" fmla="*/ 19 w 49"/>
                <a:gd name="T119" fmla="*/ 3 h 22"/>
                <a:gd name="T120" fmla="*/ 21 w 49"/>
                <a:gd name="T121" fmla="*/ 2 h 22"/>
                <a:gd name="T122" fmla="*/ 23 w 49"/>
                <a:gd name="T123" fmla="*/ 1 h 22"/>
                <a:gd name="T124" fmla="*/ 26 w 49"/>
                <a:gd name="T12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" h="22">
                  <a:moveTo>
                    <a:pt x="26" y="1"/>
                  </a:move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9" y="2"/>
                  </a:lnTo>
                  <a:lnTo>
                    <a:pt x="41" y="2"/>
                  </a:lnTo>
                  <a:lnTo>
                    <a:pt x="42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47" y="6"/>
                  </a:lnTo>
                  <a:lnTo>
                    <a:pt x="48" y="7"/>
                  </a:lnTo>
                  <a:lnTo>
                    <a:pt x="49" y="9"/>
                  </a:lnTo>
                  <a:lnTo>
                    <a:pt x="48" y="9"/>
                  </a:lnTo>
                  <a:lnTo>
                    <a:pt x="46" y="10"/>
                  </a:lnTo>
                  <a:lnTo>
                    <a:pt x="45" y="11"/>
                  </a:lnTo>
                  <a:lnTo>
                    <a:pt x="44" y="12"/>
                  </a:lnTo>
                  <a:lnTo>
                    <a:pt x="43" y="12"/>
                  </a:lnTo>
                  <a:lnTo>
                    <a:pt x="42" y="13"/>
                  </a:lnTo>
                  <a:lnTo>
                    <a:pt x="40" y="13"/>
                  </a:lnTo>
                  <a:lnTo>
                    <a:pt x="39" y="14"/>
                  </a:lnTo>
                  <a:lnTo>
                    <a:pt x="37" y="14"/>
                  </a:lnTo>
                  <a:lnTo>
                    <a:pt x="35" y="15"/>
                  </a:lnTo>
                  <a:lnTo>
                    <a:pt x="33" y="15"/>
                  </a:lnTo>
                  <a:lnTo>
                    <a:pt x="31" y="16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6" y="20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1" y="21"/>
                  </a:lnTo>
                  <a:lnTo>
                    <a:pt x="9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7" y="4"/>
                  </a:lnTo>
                  <a:lnTo>
                    <a:pt x="19" y="3"/>
                  </a:lnTo>
                  <a:lnTo>
                    <a:pt x="21" y="2"/>
                  </a:lnTo>
                  <a:lnTo>
                    <a:pt x="23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5A9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1" name="Freeform 1285"/>
            <p:cNvSpPr>
              <a:spLocks/>
            </p:cNvSpPr>
            <p:nvPr/>
          </p:nvSpPr>
          <p:spPr bwMode="auto">
            <a:xfrm>
              <a:off x="4489" y="3590"/>
              <a:ext cx="189" cy="87"/>
            </a:xfrm>
            <a:custGeom>
              <a:avLst/>
              <a:gdLst>
                <a:gd name="T0" fmla="*/ 25 w 47"/>
                <a:gd name="T1" fmla="*/ 0 h 20"/>
                <a:gd name="T2" fmla="*/ 27 w 47"/>
                <a:gd name="T3" fmla="*/ 0 h 20"/>
                <a:gd name="T4" fmla="*/ 28 w 47"/>
                <a:gd name="T5" fmla="*/ 0 h 20"/>
                <a:gd name="T6" fmla="*/ 30 w 47"/>
                <a:gd name="T7" fmla="*/ 0 h 20"/>
                <a:gd name="T8" fmla="*/ 32 w 47"/>
                <a:gd name="T9" fmla="*/ 0 h 20"/>
                <a:gd name="T10" fmla="*/ 33 w 47"/>
                <a:gd name="T11" fmla="*/ 0 h 20"/>
                <a:gd name="T12" fmla="*/ 34 w 47"/>
                <a:gd name="T13" fmla="*/ 0 h 20"/>
                <a:gd name="T14" fmla="*/ 36 w 47"/>
                <a:gd name="T15" fmla="*/ 0 h 20"/>
                <a:gd name="T16" fmla="*/ 38 w 47"/>
                <a:gd name="T17" fmla="*/ 1 h 20"/>
                <a:gd name="T18" fmla="*/ 39 w 47"/>
                <a:gd name="T19" fmla="*/ 1 h 20"/>
                <a:gd name="T20" fmla="*/ 40 w 47"/>
                <a:gd name="T21" fmla="*/ 2 h 20"/>
                <a:gd name="T22" fmla="*/ 41 w 47"/>
                <a:gd name="T23" fmla="*/ 2 h 20"/>
                <a:gd name="T24" fmla="*/ 43 w 47"/>
                <a:gd name="T25" fmla="*/ 3 h 20"/>
                <a:gd name="T26" fmla="*/ 44 w 47"/>
                <a:gd name="T27" fmla="*/ 4 h 20"/>
                <a:gd name="T28" fmla="*/ 45 w 47"/>
                <a:gd name="T29" fmla="*/ 5 h 20"/>
                <a:gd name="T30" fmla="*/ 46 w 47"/>
                <a:gd name="T31" fmla="*/ 5 h 20"/>
                <a:gd name="T32" fmla="*/ 47 w 47"/>
                <a:gd name="T33" fmla="*/ 6 h 20"/>
                <a:gd name="T34" fmla="*/ 46 w 47"/>
                <a:gd name="T35" fmla="*/ 7 h 20"/>
                <a:gd name="T36" fmla="*/ 45 w 47"/>
                <a:gd name="T37" fmla="*/ 8 h 20"/>
                <a:gd name="T38" fmla="*/ 44 w 47"/>
                <a:gd name="T39" fmla="*/ 9 h 20"/>
                <a:gd name="T40" fmla="*/ 43 w 47"/>
                <a:gd name="T41" fmla="*/ 9 h 20"/>
                <a:gd name="T42" fmla="*/ 41 w 47"/>
                <a:gd name="T43" fmla="*/ 10 h 20"/>
                <a:gd name="T44" fmla="*/ 40 w 47"/>
                <a:gd name="T45" fmla="*/ 11 h 20"/>
                <a:gd name="T46" fmla="*/ 39 w 47"/>
                <a:gd name="T47" fmla="*/ 11 h 20"/>
                <a:gd name="T48" fmla="*/ 37 w 47"/>
                <a:gd name="T49" fmla="*/ 12 h 20"/>
                <a:gd name="T50" fmla="*/ 35 w 47"/>
                <a:gd name="T51" fmla="*/ 12 h 20"/>
                <a:gd name="T52" fmla="*/ 34 w 47"/>
                <a:gd name="T53" fmla="*/ 13 h 20"/>
                <a:gd name="T54" fmla="*/ 32 w 47"/>
                <a:gd name="T55" fmla="*/ 13 h 20"/>
                <a:gd name="T56" fmla="*/ 30 w 47"/>
                <a:gd name="T57" fmla="*/ 14 h 20"/>
                <a:gd name="T58" fmla="*/ 27 w 47"/>
                <a:gd name="T59" fmla="*/ 15 h 20"/>
                <a:gd name="T60" fmla="*/ 25 w 47"/>
                <a:gd name="T61" fmla="*/ 15 h 20"/>
                <a:gd name="T62" fmla="*/ 23 w 47"/>
                <a:gd name="T63" fmla="*/ 16 h 20"/>
                <a:gd name="T64" fmla="*/ 21 w 47"/>
                <a:gd name="T65" fmla="*/ 16 h 20"/>
                <a:gd name="T66" fmla="*/ 19 w 47"/>
                <a:gd name="T67" fmla="*/ 17 h 20"/>
                <a:gd name="T68" fmla="*/ 17 w 47"/>
                <a:gd name="T69" fmla="*/ 17 h 20"/>
                <a:gd name="T70" fmla="*/ 16 w 47"/>
                <a:gd name="T71" fmla="*/ 17 h 20"/>
                <a:gd name="T72" fmla="*/ 14 w 47"/>
                <a:gd name="T73" fmla="*/ 18 h 20"/>
                <a:gd name="T74" fmla="*/ 12 w 47"/>
                <a:gd name="T75" fmla="*/ 18 h 20"/>
                <a:gd name="T76" fmla="*/ 11 w 47"/>
                <a:gd name="T77" fmla="*/ 19 h 20"/>
                <a:gd name="T78" fmla="*/ 9 w 47"/>
                <a:gd name="T79" fmla="*/ 19 h 20"/>
                <a:gd name="T80" fmla="*/ 7 w 47"/>
                <a:gd name="T81" fmla="*/ 19 h 20"/>
                <a:gd name="T82" fmla="*/ 6 w 47"/>
                <a:gd name="T83" fmla="*/ 19 h 20"/>
                <a:gd name="T84" fmla="*/ 5 w 47"/>
                <a:gd name="T85" fmla="*/ 20 h 20"/>
                <a:gd name="T86" fmla="*/ 3 w 47"/>
                <a:gd name="T87" fmla="*/ 20 h 20"/>
                <a:gd name="T88" fmla="*/ 2 w 47"/>
                <a:gd name="T89" fmla="*/ 20 h 20"/>
                <a:gd name="T90" fmla="*/ 1 w 47"/>
                <a:gd name="T91" fmla="*/ 20 h 20"/>
                <a:gd name="T92" fmla="*/ 0 w 47"/>
                <a:gd name="T93" fmla="*/ 20 h 20"/>
                <a:gd name="T94" fmla="*/ 0 w 47"/>
                <a:gd name="T95" fmla="*/ 18 h 20"/>
                <a:gd name="T96" fmla="*/ 1 w 47"/>
                <a:gd name="T97" fmla="*/ 17 h 20"/>
                <a:gd name="T98" fmla="*/ 2 w 47"/>
                <a:gd name="T99" fmla="*/ 15 h 20"/>
                <a:gd name="T100" fmla="*/ 3 w 47"/>
                <a:gd name="T101" fmla="*/ 13 h 20"/>
                <a:gd name="T102" fmla="*/ 4 w 47"/>
                <a:gd name="T103" fmla="*/ 12 h 20"/>
                <a:gd name="T104" fmla="*/ 6 w 47"/>
                <a:gd name="T105" fmla="*/ 10 h 20"/>
                <a:gd name="T106" fmla="*/ 7 w 47"/>
                <a:gd name="T107" fmla="*/ 8 h 20"/>
                <a:gd name="T108" fmla="*/ 9 w 47"/>
                <a:gd name="T109" fmla="*/ 7 h 20"/>
                <a:gd name="T110" fmla="*/ 11 w 47"/>
                <a:gd name="T111" fmla="*/ 6 h 20"/>
                <a:gd name="T112" fmla="*/ 13 w 47"/>
                <a:gd name="T113" fmla="*/ 5 h 20"/>
                <a:gd name="T114" fmla="*/ 14 w 47"/>
                <a:gd name="T115" fmla="*/ 4 h 20"/>
                <a:gd name="T116" fmla="*/ 17 w 47"/>
                <a:gd name="T117" fmla="*/ 3 h 20"/>
                <a:gd name="T118" fmla="*/ 19 w 47"/>
                <a:gd name="T119" fmla="*/ 2 h 20"/>
                <a:gd name="T120" fmla="*/ 21 w 47"/>
                <a:gd name="T121" fmla="*/ 1 h 20"/>
                <a:gd name="T122" fmla="*/ 23 w 47"/>
                <a:gd name="T123" fmla="*/ 1 h 20"/>
                <a:gd name="T124" fmla="*/ 25 w 47"/>
                <a:gd name="T1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" h="20">
                  <a:moveTo>
                    <a:pt x="25" y="0"/>
                  </a:move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39" y="1"/>
                  </a:lnTo>
                  <a:lnTo>
                    <a:pt x="40" y="2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4" y="4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47" y="6"/>
                  </a:lnTo>
                  <a:lnTo>
                    <a:pt x="46" y="7"/>
                  </a:lnTo>
                  <a:lnTo>
                    <a:pt x="45" y="8"/>
                  </a:lnTo>
                  <a:lnTo>
                    <a:pt x="44" y="9"/>
                  </a:lnTo>
                  <a:lnTo>
                    <a:pt x="43" y="9"/>
                  </a:lnTo>
                  <a:lnTo>
                    <a:pt x="41" y="10"/>
                  </a:lnTo>
                  <a:lnTo>
                    <a:pt x="40" y="11"/>
                  </a:lnTo>
                  <a:lnTo>
                    <a:pt x="39" y="11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4" y="13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9" y="17"/>
                  </a:lnTo>
                  <a:lnTo>
                    <a:pt x="17" y="17"/>
                  </a:lnTo>
                  <a:lnTo>
                    <a:pt x="16" y="17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1" y="19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6" y="19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6499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2" name="Freeform 1286"/>
            <p:cNvSpPr>
              <a:spLocks/>
            </p:cNvSpPr>
            <p:nvPr/>
          </p:nvSpPr>
          <p:spPr bwMode="auto">
            <a:xfrm>
              <a:off x="4497" y="3594"/>
              <a:ext cx="181" cy="83"/>
            </a:xfrm>
            <a:custGeom>
              <a:avLst/>
              <a:gdLst>
                <a:gd name="T0" fmla="*/ 25 w 45"/>
                <a:gd name="T1" fmla="*/ 1 h 19"/>
                <a:gd name="T2" fmla="*/ 26 w 45"/>
                <a:gd name="T3" fmla="*/ 0 h 19"/>
                <a:gd name="T4" fmla="*/ 28 w 45"/>
                <a:gd name="T5" fmla="*/ 0 h 19"/>
                <a:gd name="T6" fmla="*/ 29 w 45"/>
                <a:gd name="T7" fmla="*/ 0 h 19"/>
                <a:gd name="T8" fmla="*/ 30 w 45"/>
                <a:gd name="T9" fmla="*/ 0 h 19"/>
                <a:gd name="T10" fmla="*/ 32 w 45"/>
                <a:gd name="T11" fmla="*/ 0 h 19"/>
                <a:gd name="T12" fmla="*/ 33 w 45"/>
                <a:gd name="T13" fmla="*/ 0 h 19"/>
                <a:gd name="T14" fmla="*/ 35 w 45"/>
                <a:gd name="T15" fmla="*/ 1 h 19"/>
                <a:gd name="T16" fmla="*/ 36 w 45"/>
                <a:gd name="T17" fmla="*/ 1 h 19"/>
                <a:gd name="T18" fmla="*/ 37 w 45"/>
                <a:gd name="T19" fmla="*/ 1 h 19"/>
                <a:gd name="T20" fmla="*/ 38 w 45"/>
                <a:gd name="T21" fmla="*/ 2 h 19"/>
                <a:gd name="T22" fmla="*/ 39 w 45"/>
                <a:gd name="T23" fmla="*/ 2 h 19"/>
                <a:gd name="T24" fmla="*/ 41 w 45"/>
                <a:gd name="T25" fmla="*/ 3 h 19"/>
                <a:gd name="T26" fmla="*/ 42 w 45"/>
                <a:gd name="T27" fmla="*/ 3 h 19"/>
                <a:gd name="T28" fmla="*/ 43 w 45"/>
                <a:gd name="T29" fmla="*/ 4 h 19"/>
                <a:gd name="T30" fmla="*/ 44 w 45"/>
                <a:gd name="T31" fmla="*/ 5 h 19"/>
                <a:gd name="T32" fmla="*/ 45 w 45"/>
                <a:gd name="T33" fmla="*/ 5 h 19"/>
                <a:gd name="T34" fmla="*/ 44 w 45"/>
                <a:gd name="T35" fmla="*/ 6 h 19"/>
                <a:gd name="T36" fmla="*/ 43 w 45"/>
                <a:gd name="T37" fmla="*/ 7 h 19"/>
                <a:gd name="T38" fmla="*/ 42 w 45"/>
                <a:gd name="T39" fmla="*/ 8 h 19"/>
                <a:gd name="T40" fmla="*/ 41 w 45"/>
                <a:gd name="T41" fmla="*/ 8 h 19"/>
                <a:gd name="T42" fmla="*/ 39 w 45"/>
                <a:gd name="T43" fmla="*/ 9 h 19"/>
                <a:gd name="T44" fmla="*/ 38 w 45"/>
                <a:gd name="T45" fmla="*/ 10 h 19"/>
                <a:gd name="T46" fmla="*/ 37 w 45"/>
                <a:gd name="T47" fmla="*/ 10 h 19"/>
                <a:gd name="T48" fmla="*/ 35 w 45"/>
                <a:gd name="T49" fmla="*/ 11 h 19"/>
                <a:gd name="T50" fmla="*/ 33 w 45"/>
                <a:gd name="T51" fmla="*/ 11 h 19"/>
                <a:gd name="T52" fmla="*/ 31 w 45"/>
                <a:gd name="T53" fmla="*/ 12 h 19"/>
                <a:gd name="T54" fmla="*/ 29 w 45"/>
                <a:gd name="T55" fmla="*/ 12 h 19"/>
                <a:gd name="T56" fmla="*/ 27 w 45"/>
                <a:gd name="T57" fmla="*/ 13 h 19"/>
                <a:gd name="T58" fmla="*/ 25 w 45"/>
                <a:gd name="T59" fmla="*/ 14 h 19"/>
                <a:gd name="T60" fmla="*/ 23 w 45"/>
                <a:gd name="T61" fmla="*/ 14 h 19"/>
                <a:gd name="T62" fmla="*/ 21 w 45"/>
                <a:gd name="T63" fmla="*/ 15 h 19"/>
                <a:gd name="T64" fmla="*/ 19 w 45"/>
                <a:gd name="T65" fmla="*/ 15 h 19"/>
                <a:gd name="T66" fmla="*/ 18 w 45"/>
                <a:gd name="T67" fmla="*/ 15 h 19"/>
                <a:gd name="T68" fmla="*/ 16 w 45"/>
                <a:gd name="T69" fmla="*/ 16 h 19"/>
                <a:gd name="T70" fmla="*/ 15 w 45"/>
                <a:gd name="T71" fmla="*/ 16 h 19"/>
                <a:gd name="T72" fmla="*/ 13 w 45"/>
                <a:gd name="T73" fmla="*/ 16 h 19"/>
                <a:gd name="T74" fmla="*/ 11 w 45"/>
                <a:gd name="T75" fmla="*/ 17 h 19"/>
                <a:gd name="T76" fmla="*/ 10 w 45"/>
                <a:gd name="T77" fmla="*/ 17 h 19"/>
                <a:gd name="T78" fmla="*/ 9 w 45"/>
                <a:gd name="T79" fmla="*/ 17 h 19"/>
                <a:gd name="T80" fmla="*/ 7 w 45"/>
                <a:gd name="T81" fmla="*/ 18 h 19"/>
                <a:gd name="T82" fmla="*/ 6 w 45"/>
                <a:gd name="T83" fmla="*/ 18 h 19"/>
                <a:gd name="T84" fmla="*/ 4 w 45"/>
                <a:gd name="T85" fmla="*/ 18 h 19"/>
                <a:gd name="T86" fmla="*/ 3 w 45"/>
                <a:gd name="T87" fmla="*/ 18 h 19"/>
                <a:gd name="T88" fmla="*/ 2 w 45"/>
                <a:gd name="T89" fmla="*/ 19 h 19"/>
                <a:gd name="T90" fmla="*/ 1 w 45"/>
                <a:gd name="T91" fmla="*/ 19 h 19"/>
                <a:gd name="T92" fmla="*/ 0 w 45"/>
                <a:gd name="T93" fmla="*/ 19 h 19"/>
                <a:gd name="T94" fmla="*/ 0 w 45"/>
                <a:gd name="T95" fmla="*/ 17 h 19"/>
                <a:gd name="T96" fmla="*/ 1 w 45"/>
                <a:gd name="T97" fmla="*/ 16 h 19"/>
                <a:gd name="T98" fmla="*/ 2 w 45"/>
                <a:gd name="T99" fmla="*/ 14 h 19"/>
                <a:gd name="T100" fmla="*/ 3 w 45"/>
                <a:gd name="T101" fmla="*/ 13 h 19"/>
                <a:gd name="T102" fmla="*/ 5 w 45"/>
                <a:gd name="T103" fmla="*/ 11 h 19"/>
                <a:gd name="T104" fmla="*/ 6 w 45"/>
                <a:gd name="T105" fmla="*/ 10 h 19"/>
                <a:gd name="T106" fmla="*/ 8 w 45"/>
                <a:gd name="T107" fmla="*/ 8 h 19"/>
                <a:gd name="T108" fmla="*/ 9 w 45"/>
                <a:gd name="T109" fmla="*/ 7 h 19"/>
                <a:gd name="T110" fmla="*/ 11 w 45"/>
                <a:gd name="T111" fmla="*/ 6 h 19"/>
                <a:gd name="T112" fmla="*/ 13 w 45"/>
                <a:gd name="T113" fmla="*/ 5 h 19"/>
                <a:gd name="T114" fmla="*/ 14 w 45"/>
                <a:gd name="T115" fmla="*/ 4 h 19"/>
                <a:gd name="T116" fmla="*/ 16 w 45"/>
                <a:gd name="T117" fmla="*/ 3 h 19"/>
                <a:gd name="T118" fmla="*/ 18 w 45"/>
                <a:gd name="T119" fmla="*/ 2 h 19"/>
                <a:gd name="T120" fmla="*/ 20 w 45"/>
                <a:gd name="T121" fmla="*/ 2 h 19"/>
                <a:gd name="T122" fmla="*/ 22 w 45"/>
                <a:gd name="T123" fmla="*/ 1 h 19"/>
                <a:gd name="T124" fmla="*/ 25 w 45"/>
                <a:gd name="T1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19">
                  <a:moveTo>
                    <a:pt x="25" y="1"/>
                  </a:moveTo>
                  <a:lnTo>
                    <a:pt x="26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3" y="4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4" y="6"/>
                  </a:lnTo>
                  <a:lnTo>
                    <a:pt x="43" y="7"/>
                  </a:lnTo>
                  <a:lnTo>
                    <a:pt x="42" y="8"/>
                  </a:lnTo>
                  <a:lnTo>
                    <a:pt x="41" y="8"/>
                  </a:lnTo>
                  <a:lnTo>
                    <a:pt x="39" y="9"/>
                  </a:lnTo>
                  <a:lnTo>
                    <a:pt x="38" y="10"/>
                  </a:lnTo>
                  <a:lnTo>
                    <a:pt x="37" y="10"/>
                  </a:lnTo>
                  <a:lnTo>
                    <a:pt x="35" y="11"/>
                  </a:lnTo>
                  <a:lnTo>
                    <a:pt x="33" y="11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3"/>
                  </a:lnTo>
                  <a:lnTo>
                    <a:pt x="25" y="14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F378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3" name="Freeform 1287"/>
            <p:cNvSpPr>
              <a:spLocks/>
            </p:cNvSpPr>
            <p:nvPr/>
          </p:nvSpPr>
          <p:spPr bwMode="auto">
            <a:xfrm>
              <a:off x="4505" y="3603"/>
              <a:ext cx="173" cy="74"/>
            </a:xfrm>
            <a:custGeom>
              <a:avLst/>
              <a:gdLst>
                <a:gd name="T0" fmla="*/ 24 w 43"/>
                <a:gd name="T1" fmla="*/ 0 h 17"/>
                <a:gd name="T2" fmla="*/ 25 w 43"/>
                <a:gd name="T3" fmla="*/ 0 h 17"/>
                <a:gd name="T4" fmla="*/ 26 w 43"/>
                <a:gd name="T5" fmla="*/ 0 h 17"/>
                <a:gd name="T6" fmla="*/ 28 w 43"/>
                <a:gd name="T7" fmla="*/ 0 h 17"/>
                <a:gd name="T8" fmla="*/ 29 w 43"/>
                <a:gd name="T9" fmla="*/ 0 h 17"/>
                <a:gd name="T10" fmla="*/ 30 w 43"/>
                <a:gd name="T11" fmla="*/ 0 h 17"/>
                <a:gd name="T12" fmla="*/ 32 w 43"/>
                <a:gd name="T13" fmla="*/ 0 h 17"/>
                <a:gd name="T14" fmla="*/ 33 w 43"/>
                <a:gd name="T15" fmla="*/ 0 h 17"/>
                <a:gd name="T16" fmla="*/ 34 w 43"/>
                <a:gd name="T17" fmla="*/ 0 h 17"/>
                <a:gd name="T18" fmla="*/ 35 w 43"/>
                <a:gd name="T19" fmla="*/ 0 h 17"/>
                <a:gd name="T20" fmla="*/ 36 w 43"/>
                <a:gd name="T21" fmla="*/ 1 h 17"/>
                <a:gd name="T22" fmla="*/ 37 w 43"/>
                <a:gd name="T23" fmla="*/ 1 h 17"/>
                <a:gd name="T24" fmla="*/ 39 w 43"/>
                <a:gd name="T25" fmla="*/ 1 h 17"/>
                <a:gd name="T26" fmla="*/ 40 w 43"/>
                <a:gd name="T27" fmla="*/ 2 h 17"/>
                <a:gd name="T28" fmla="*/ 41 w 43"/>
                <a:gd name="T29" fmla="*/ 2 h 17"/>
                <a:gd name="T30" fmla="*/ 42 w 43"/>
                <a:gd name="T31" fmla="*/ 3 h 17"/>
                <a:gd name="T32" fmla="*/ 43 w 43"/>
                <a:gd name="T33" fmla="*/ 4 h 17"/>
                <a:gd name="T34" fmla="*/ 42 w 43"/>
                <a:gd name="T35" fmla="*/ 5 h 17"/>
                <a:gd name="T36" fmla="*/ 40 w 43"/>
                <a:gd name="T37" fmla="*/ 6 h 17"/>
                <a:gd name="T38" fmla="*/ 39 w 43"/>
                <a:gd name="T39" fmla="*/ 6 h 17"/>
                <a:gd name="T40" fmla="*/ 38 w 43"/>
                <a:gd name="T41" fmla="*/ 7 h 17"/>
                <a:gd name="T42" fmla="*/ 37 w 43"/>
                <a:gd name="T43" fmla="*/ 7 h 17"/>
                <a:gd name="T44" fmla="*/ 36 w 43"/>
                <a:gd name="T45" fmla="*/ 8 h 17"/>
                <a:gd name="T46" fmla="*/ 34 w 43"/>
                <a:gd name="T47" fmla="*/ 8 h 17"/>
                <a:gd name="T48" fmla="*/ 33 w 43"/>
                <a:gd name="T49" fmla="*/ 9 h 17"/>
                <a:gd name="T50" fmla="*/ 31 w 43"/>
                <a:gd name="T51" fmla="*/ 9 h 17"/>
                <a:gd name="T52" fmla="*/ 29 w 43"/>
                <a:gd name="T53" fmla="*/ 10 h 17"/>
                <a:gd name="T54" fmla="*/ 27 w 43"/>
                <a:gd name="T55" fmla="*/ 10 h 17"/>
                <a:gd name="T56" fmla="*/ 25 w 43"/>
                <a:gd name="T57" fmla="*/ 11 h 17"/>
                <a:gd name="T58" fmla="*/ 23 w 43"/>
                <a:gd name="T59" fmla="*/ 12 h 17"/>
                <a:gd name="T60" fmla="*/ 21 w 43"/>
                <a:gd name="T61" fmla="*/ 12 h 17"/>
                <a:gd name="T62" fmla="*/ 19 w 43"/>
                <a:gd name="T63" fmla="*/ 12 h 17"/>
                <a:gd name="T64" fmla="*/ 18 w 43"/>
                <a:gd name="T65" fmla="*/ 13 h 17"/>
                <a:gd name="T66" fmla="*/ 16 w 43"/>
                <a:gd name="T67" fmla="*/ 13 h 17"/>
                <a:gd name="T68" fmla="*/ 15 w 43"/>
                <a:gd name="T69" fmla="*/ 14 h 17"/>
                <a:gd name="T70" fmla="*/ 13 w 43"/>
                <a:gd name="T71" fmla="*/ 14 h 17"/>
                <a:gd name="T72" fmla="*/ 12 w 43"/>
                <a:gd name="T73" fmla="*/ 14 h 17"/>
                <a:gd name="T74" fmla="*/ 10 w 43"/>
                <a:gd name="T75" fmla="*/ 15 h 17"/>
                <a:gd name="T76" fmla="*/ 9 w 43"/>
                <a:gd name="T77" fmla="*/ 15 h 17"/>
                <a:gd name="T78" fmla="*/ 8 w 43"/>
                <a:gd name="T79" fmla="*/ 15 h 17"/>
                <a:gd name="T80" fmla="*/ 7 w 43"/>
                <a:gd name="T81" fmla="*/ 15 h 17"/>
                <a:gd name="T82" fmla="*/ 5 w 43"/>
                <a:gd name="T83" fmla="*/ 16 h 17"/>
                <a:gd name="T84" fmla="*/ 4 w 43"/>
                <a:gd name="T85" fmla="*/ 16 h 17"/>
                <a:gd name="T86" fmla="*/ 3 w 43"/>
                <a:gd name="T87" fmla="*/ 16 h 17"/>
                <a:gd name="T88" fmla="*/ 2 w 43"/>
                <a:gd name="T89" fmla="*/ 16 h 17"/>
                <a:gd name="T90" fmla="*/ 1 w 43"/>
                <a:gd name="T91" fmla="*/ 17 h 17"/>
                <a:gd name="T92" fmla="*/ 0 w 43"/>
                <a:gd name="T93" fmla="*/ 17 h 17"/>
                <a:gd name="T94" fmla="*/ 0 w 43"/>
                <a:gd name="T95" fmla="*/ 15 h 17"/>
                <a:gd name="T96" fmla="*/ 1 w 43"/>
                <a:gd name="T97" fmla="*/ 14 h 17"/>
                <a:gd name="T98" fmla="*/ 2 w 43"/>
                <a:gd name="T99" fmla="*/ 12 h 17"/>
                <a:gd name="T100" fmla="*/ 3 w 43"/>
                <a:gd name="T101" fmla="*/ 11 h 17"/>
                <a:gd name="T102" fmla="*/ 5 w 43"/>
                <a:gd name="T103" fmla="*/ 9 h 17"/>
                <a:gd name="T104" fmla="*/ 6 w 43"/>
                <a:gd name="T105" fmla="*/ 8 h 17"/>
                <a:gd name="T106" fmla="*/ 8 w 43"/>
                <a:gd name="T107" fmla="*/ 7 h 17"/>
                <a:gd name="T108" fmla="*/ 9 w 43"/>
                <a:gd name="T109" fmla="*/ 6 h 17"/>
                <a:gd name="T110" fmla="*/ 11 w 43"/>
                <a:gd name="T111" fmla="*/ 5 h 17"/>
                <a:gd name="T112" fmla="*/ 12 w 43"/>
                <a:gd name="T113" fmla="*/ 4 h 17"/>
                <a:gd name="T114" fmla="*/ 14 w 43"/>
                <a:gd name="T115" fmla="*/ 3 h 17"/>
                <a:gd name="T116" fmla="*/ 16 w 43"/>
                <a:gd name="T117" fmla="*/ 2 h 17"/>
                <a:gd name="T118" fmla="*/ 18 w 43"/>
                <a:gd name="T119" fmla="*/ 1 h 17"/>
                <a:gd name="T120" fmla="*/ 20 w 43"/>
                <a:gd name="T121" fmla="*/ 1 h 17"/>
                <a:gd name="T122" fmla="*/ 22 w 43"/>
                <a:gd name="T123" fmla="*/ 0 h 17"/>
                <a:gd name="T124" fmla="*/ 24 w 43"/>
                <a:gd name="T1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" h="17">
                  <a:moveTo>
                    <a:pt x="24" y="0"/>
                  </a:moveTo>
                  <a:lnTo>
                    <a:pt x="25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0" y="2"/>
                  </a:lnTo>
                  <a:lnTo>
                    <a:pt x="41" y="2"/>
                  </a:lnTo>
                  <a:lnTo>
                    <a:pt x="42" y="3"/>
                  </a:lnTo>
                  <a:lnTo>
                    <a:pt x="43" y="4"/>
                  </a:lnTo>
                  <a:lnTo>
                    <a:pt x="42" y="5"/>
                  </a:lnTo>
                  <a:lnTo>
                    <a:pt x="40" y="6"/>
                  </a:lnTo>
                  <a:lnTo>
                    <a:pt x="39" y="6"/>
                  </a:lnTo>
                  <a:lnTo>
                    <a:pt x="38" y="7"/>
                  </a:lnTo>
                  <a:lnTo>
                    <a:pt x="37" y="7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9"/>
                  </a:lnTo>
                  <a:lnTo>
                    <a:pt x="31" y="9"/>
                  </a:lnTo>
                  <a:lnTo>
                    <a:pt x="29" y="10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3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5" y="9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D237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664" name="Group 1288"/>
          <p:cNvGrpSpPr>
            <a:grpSpLocks/>
          </p:cNvGrpSpPr>
          <p:nvPr userDrawn="1"/>
        </p:nvGrpSpPr>
        <p:grpSpPr bwMode="auto">
          <a:xfrm>
            <a:off x="3621088" y="3395663"/>
            <a:ext cx="2039937" cy="1243012"/>
            <a:chOff x="1651" y="850"/>
            <a:chExt cx="3129" cy="2331"/>
          </a:xfrm>
        </p:grpSpPr>
        <p:sp>
          <p:nvSpPr>
            <p:cNvPr id="358665" name="AutoShape 1289"/>
            <p:cNvSpPr>
              <a:spLocks noChangeAspect="1" noChangeArrowheads="1" noTextEdit="1"/>
            </p:cNvSpPr>
            <p:nvPr/>
          </p:nvSpPr>
          <p:spPr bwMode="auto">
            <a:xfrm>
              <a:off x="1651" y="850"/>
              <a:ext cx="3129" cy="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6" name="Freeform 1290"/>
            <p:cNvSpPr>
              <a:spLocks/>
            </p:cNvSpPr>
            <p:nvPr/>
          </p:nvSpPr>
          <p:spPr bwMode="auto">
            <a:xfrm>
              <a:off x="3751" y="862"/>
              <a:ext cx="1014" cy="666"/>
            </a:xfrm>
            <a:custGeom>
              <a:avLst/>
              <a:gdLst>
                <a:gd name="T0" fmla="*/ 12 w 169"/>
                <a:gd name="T1" fmla="*/ 100 h 111"/>
                <a:gd name="T2" fmla="*/ 30 w 169"/>
                <a:gd name="T3" fmla="*/ 94 h 111"/>
                <a:gd name="T4" fmla="*/ 47 w 169"/>
                <a:gd name="T5" fmla="*/ 89 h 111"/>
                <a:gd name="T6" fmla="*/ 62 w 169"/>
                <a:gd name="T7" fmla="*/ 83 h 111"/>
                <a:gd name="T8" fmla="*/ 73 w 169"/>
                <a:gd name="T9" fmla="*/ 77 h 111"/>
                <a:gd name="T10" fmla="*/ 80 w 169"/>
                <a:gd name="T11" fmla="*/ 72 h 111"/>
                <a:gd name="T12" fmla="*/ 83 w 169"/>
                <a:gd name="T13" fmla="*/ 66 h 111"/>
                <a:gd name="T14" fmla="*/ 81 w 169"/>
                <a:gd name="T15" fmla="*/ 60 h 111"/>
                <a:gd name="T16" fmla="*/ 75 w 169"/>
                <a:gd name="T17" fmla="*/ 54 h 111"/>
                <a:gd name="T18" fmla="*/ 62 w 169"/>
                <a:gd name="T19" fmla="*/ 47 h 111"/>
                <a:gd name="T20" fmla="*/ 44 w 169"/>
                <a:gd name="T21" fmla="*/ 40 h 111"/>
                <a:gd name="T22" fmla="*/ 22 w 169"/>
                <a:gd name="T23" fmla="*/ 30 h 111"/>
                <a:gd name="T24" fmla="*/ 14 w 169"/>
                <a:gd name="T25" fmla="*/ 22 h 111"/>
                <a:gd name="T26" fmla="*/ 18 w 169"/>
                <a:gd name="T27" fmla="*/ 15 h 111"/>
                <a:gd name="T28" fmla="*/ 31 w 169"/>
                <a:gd name="T29" fmla="*/ 9 h 111"/>
                <a:gd name="T30" fmla="*/ 52 w 169"/>
                <a:gd name="T31" fmla="*/ 5 h 111"/>
                <a:gd name="T32" fmla="*/ 74 w 169"/>
                <a:gd name="T33" fmla="*/ 2 h 111"/>
                <a:gd name="T34" fmla="*/ 97 w 169"/>
                <a:gd name="T35" fmla="*/ 1 h 111"/>
                <a:gd name="T36" fmla="*/ 121 w 169"/>
                <a:gd name="T37" fmla="*/ 0 h 111"/>
                <a:gd name="T38" fmla="*/ 142 w 169"/>
                <a:gd name="T39" fmla="*/ 0 h 111"/>
                <a:gd name="T40" fmla="*/ 160 w 169"/>
                <a:gd name="T41" fmla="*/ 0 h 111"/>
                <a:gd name="T42" fmla="*/ 169 w 169"/>
                <a:gd name="T43" fmla="*/ 7 h 111"/>
                <a:gd name="T44" fmla="*/ 155 w 169"/>
                <a:gd name="T45" fmla="*/ 7 h 111"/>
                <a:gd name="T46" fmla="*/ 135 w 169"/>
                <a:gd name="T47" fmla="*/ 7 h 111"/>
                <a:gd name="T48" fmla="*/ 113 w 169"/>
                <a:gd name="T49" fmla="*/ 8 h 111"/>
                <a:gd name="T50" fmla="*/ 90 w 169"/>
                <a:gd name="T51" fmla="*/ 9 h 111"/>
                <a:gd name="T52" fmla="*/ 67 w 169"/>
                <a:gd name="T53" fmla="*/ 10 h 111"/>
                <a:gd name="T54" fmla="*/ 49 w 169"/>
                <a:gd name="T55" fmla="*/ 12 h 111"/>
                <a:gd name="T56" fmla="*/ 34 w 169"/>
                <a:gd name="T57" fmla="*/ 15 h 111"/>
                <a:gd name="T58" fmla="*/ 26 w 169"/>
                <a:gd name="T59" fmla="*/ 18 h 111"/>
                <a:gd name="T60" fmla="*/ 25 w 169"/>
                <a:gd name="T61" fmla="*/ 22 h 111"/>
                <a:gd name="T62" fmla="*/ 35 w 169"/>
                <a:gd name="T63" fmla="*/ 28 h 111"/>
                <a:gd name="T64" fmla="*/ 55 w 169"/>
                <a:gd name="T65" fmla="*/ 36 h 111"/>
                <a:gd name="T66" fmla="*/ 75 w 169"/>
                <a:gd name="T67" fmla="*/ 45 h 111"/>
                <a:gd name="T68" fmla="*/ 87 w 169"/>
                <a:gd name="T69" fmla="*/ 54 h 111"/>
                <a:gd name="T70" fmla="*/ 92 w 169"/>
                <a:gd name="T71" fmla="*/ 63 h 111"/>
                <a:gd name="T72" fmla="*/ 90 w 169"/>
                <a:gd name="T73" fmla="*/ 71 h 111"/>
                <a:gd name="T74" fmla="*/ 84 w 169"/>
                <a:gd name="T75" fmla="*/ 79 h 111"/>
                <a:gd name="T76" fmla="*/ 74 w 169"/>
                <a:gd name="T77" fmla="*/ 86 h 111"/>
                <a:gd name="T78" fmla="*/ 61 w 169"/>
                <a:gd name="T79" fmla="*/ 92 h 111"/>
                <a:gd name="T80" fmla="*/ 45 w 169"/>
                <a:gd name="T81" fmla="*/ 98 h 111"/>
                <a:gd name="T82" fmla="*/ 28 w 169"/>
                <a:gd name="T83" fmla="*/ 104 h 111"/>
                <a:gd name="T84" fmla="*/ 9 w 169"/>
                <a:gd name="T85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111">
                  <a:moveTo>
                    <a:pt x="0" y="104"/>
                  </a:moveTo>
                  <a:lnTo>
                    <a:pt x="6" y="102"/>
                  </a:lnTo>
                  <a:lnTo>
                    <a:pt x="12" y="100"/>
                  </a:lnTo>
                  <a:lnTo>
                    <a:pt x="18" y="98"/>
                  </a:lnTo>
                  <a:lnTo>
                    <a:pt x="25" y="97"/>
                  </a:lnTo>
                  <a:lnTo>
                    <a:pt x="30" y="94"/>
                  </a:lnTo>
                  <a:lnTo>
                    <a:pt x="36" y="93"/>
                  </a:lnTo>
                  <a:lnTo>
                    <a:pt x="42" y="91"/>
                  </a:lnTo>
                  <a:lnTo>
                    <a:pt x="47" y="89"/>
                  </a:lnTo>
                  <a:lnTo>
                    <a:pt x="52" y="87"/>
                  </a:lnTo>
                  <a:lnTo>
                    <a:pt x="57" y="85"/>
                  </a:lnTo>
                  <a:lnTo>
                    <a:pt x="62" y="83"/>
                  </a:lnTo>
                  <a:lnTo>
                    <a:pt x="66" y="81"/>
                  </a:lnTo>
                  <a:lnTo>
                    <a:pt x="69" y="79"/>
                  </a:lnTo>
                  <a:lnTo>
                    <a:pt x="73" y="77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0" y="72"/>
                  </a:lnTo>
                  <a:lnTo>
                    <a:pt x="82" y="70"/>
                  </a:lnTo>
                  <a:lnTo>
                    <a:pt x="83" y="68"/>
                  </a:lnTo>
                  <a:lnTo>
                    <a:pt x="83" y="66"/>
                  </a:lnTo>
                  <a:lnTo>
                    <a:pt x="83" y="64"/>
                  </a:lnTo>
                  <a:lnTo>
                    <a:pt x="82" y="63"/>
                  </a:lnTo>
                  <a:lnTo>
                    <a:pt x="81" y="60"/>
                  </a:lnTo>
                  <a:lnTo>
                    <a:pt x="80" y="59"/>
                  </a:lnTo>
                  <a:lnTo>
                    <a:pt x="77" y="56"/>
                  </a:lnTo>
                  <a:lnTo>
                    <a:pt x="75" y="54"/>
                  </a:lnTo>
                  <a:lnTo>
                    <a:pt x="71" y="52"/>
                  </a:lnTo>
                  <a:lnTo>
                    <a:pt x="67" y="50"/>
                  </a:lnTo>
                  <a:lnTo>
                    <a:pt x="62" y="47"/>
                  </a:lnTo>
                  <a:lnTo>
                    <a:pt x="57" y="45"/>
                  </a:lnTo>
                  <a:lnTo>
                    <a:pt x="51" y="42"/>
                  </a:lnTo>
                  <a:lnTo>
                    <a:pt x="44" y="40"/>
                  </a:lnTo>
                  <a:lnTo>
                    <a:pt x="35" y="36"/>
                  </a:lnTo>
                  <a:lnTo>
                    <a:pt x="28" y="33"/>
                  </a:lnTo>
                  <a:lnTo>
                    <a:pt x="22" y="30"/>
                  </a:lnTo>
                  <a:lnTo>
                    <a:pt x="18" y="27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6" y="17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6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4" y="6"/>
                  </a:lnTo>
                  <a:lnTo>
                    <a:pt x="52" y="5"/>
                  </a:lnTo>
                  <a:lnTo>
                    <a:pt x="60" y="4"/>
                  </a:lnTo>
                  <a:lnTo>
                    <a:pt x="67" y="3"/>
                  </a:lnTo>
                  <a:lnTo>
                    <a:pt x="74" y="2"/>
                  </a:lnTo>
                  <a:lnTo>
                    <a:pt x="82" y="2"/>
                  </a:lnTo>
                  <a:lnTo>
                    <a:pt x="90" y="1"/>
                  </a:lnTo>
                  <a:lnTo>
                    <a:pt x="97" y="1"/>
                  </a:lnTo>
                  <a:lnTo>
                    <a:pt x="105" y="0"/>
                  </a:lnTo>
                  <a:lnTo>
                    <a:pt x="113" y="0"/>
                  </a:lnTo>
                  <a:lnTo>
                    <a:pt x="121" y="0"/>
                  </a:lnTo>
                  <a:lnTo>
                    <a:pt x="128" y="0"/>
                  </a:lnTo>
                  <a:lnTo>
                    <a:pt x="135" y="0"/>
                  </a:lnTo>
                  <a:lnTo>
                    <a:pt x="142" y="0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60" y="0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69" y="7"/>
                  </a:lnTo>
                  <a:lnTo>
                    <a:pt x="165" y="7"/>
                  </a:lnTo>
                  <a:lnTo>
                    <a:pt x="160" y="7"/>
                  </a:lnTo>
                  <a:lnTo>
                    <a:pt x="155" y="7"/>
                  </a:lnTo>
                  <a:lnTo>
                    <a:pt x="149" y="7"/>
                  </a:lnTo>
                  <a:lnTo>
                    <a:pt x="142" y="7"/>
                  </a:lnTo>
                  <a:lnTo>
                    <a:pt x="135" y="7"/>
                  </a:lnTo>
                  <a:lnTo>
                    <a:pt x="128" y="7"/>
                  </a:lnTo>
                  <a:lnTo>
                    <a:pt x="121" y="8"/>
                  </a:lnTo>
                  <a:lnTo>
                    <a:pt x="113" y="8"/>
                  </a:lnTo>
                  <a:lnTo>
                    <a:pt x="105" y="8"/>
                  </a:lnTo>
                  <a:lnTo>
                    <a:pt x="98" y="8"/>
                  </a:lnTo>
                  <a:lnTo>
                    <a:pt x="90" y="9"/>
                  </a:lnTo>
                  <a:lnTo>
                    <a:pt x="82" y="9"/>
                  </a:lnTo>
                  <a:lnTo>
                    <a:pt x="75" y="10"/>
                  </a:lnTo>
                  <a:lnTo>
                    <a:pt x="67" y="10"/>
                  </a:lnTo>
                  <a:lnTo>
                    <a:pt x="61" y="11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3" y="13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6"/>
                  </a:lnTo>
                  <a:lnTo>
                    <a:pt x="28" y="17"/>
                  </a:lnTo>
                  <a:lnTo>
                    <a:pt x="26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7" y="24"/>
                  </a:lnTo>
                  <a:lnTo>
                    <a:pt x="30" y="26"/>
                  </a:lnTo>
                  <a:lnTo>
                    <a:pt x="35" y="28"/>
                  </a:lnTo>
                  <a:lnTo>
                    <a:pt x="40" y="30"/>
                  </a:lnTo>
                  <a:lnTo>
                    <a:pt x="47" y="33"/>
                  </a:lnTo>
                  <a:lnTo>
                    <a:pt x="55" y="36"/>
                  </a:lnTo>
                  <a:lnTo>
                    <a:pt x="63" y="39"/>
                  </a:lnTo>
                  <a:lnTo>
                    <a:pt x="69" y="42"/>
                  </a:lnTo>
                  <a:lnTo>
                    <a:pt x="75" y="45"/>
                  </a:lnTo>
                  <a:lnTo>
                    <a:pt x="79" y="48"/>
                  </a:lnTo>
                  <a:lnTo>
                    <a:pt x="84" y="51"/>
                  </a:lnTo>
                  <a:lnTo>
                    <a:pt x="87" y="54"/>
                  </a:lnTo>
                  <a:lnTo>
                    <a:pt x="89" y="57"/>
                  </a:lnTo>
                  <a:lnTo>
                    <a:pt x="91" y="60"/>
                  </a:lnTo>
                  <a:lnTo>
                    <a:pt x="92" y="63"/>
                  </a:lnTo>
                  <a:lnTo>
                    <a:pt x="92" y="66"/>
                  </a:lnTo>
                  <a:lnTo>
                    <a:pt x="91" y="69"/>
                  </a:lnTo>
                  <a:lnTo>
                    <a:pt x="90" y="71"/>
                  </a:lnTo>
                  <a:lnTo>
                    <a:pt x="89" y="74"/>
                  </a:lnTo>
                  <a:lnTo>
                    <a:pt x="86" y="77"/>
                  </a:lnTo>
                  <a:lnTo>
                    <a:pt x="84" y="79"/>
                  </a:lnTo>
                  <a:lnTo>
                    <a:pt x="81" y="81"/>
                  </a:lnTo>
                  <a:lnTo>
                    <a:pt x="78" y="84"/>
                  </a:lnTo>
                  <a:lnTo>
                    <a:pt x="74" y="86"/>
                  </a:lnTo>
                  <a:lnTo>
                    <a:pt x="70" y="88"/>
                  </a:lnTo>
                  <a:lnTo>
                    <a:pt x="65" y="90"/>
                  </a:lnTo>
                  <a:lnTo>
                    <a:pt x="61" y="92"/>
                  </a:lnTo>
                  <a:lnTo>
                    <a:pt x="56" y="94"/>
                  </a:lnTo>
                  <a:lnTo>
                    <a:pt x="51" y="96"/>
                  </a:lnTo>
                  <a:lnTo>
                    <a:pt x="45" y="98"/>
                  </a:lnTo>
                  <a:lnTo>
                    <a:pt x="39" y="100"/>
                  </a:lnTo>
                  <a:lnTo>
                    <a:pt x="33" y="101"/>
                  </a:lnTo>
                  <a:lnTo>
                    <a:pt x="28" y="104"/>
                  </a:lnTo>
                  <a:lnTo>
                    <a:pt x="21" y="105"/>
                  </a:lnTo>
                  <a:lnTo>
                    <a:pt x="15" y="107"/>
                  </a:lnTo>
                  <a:lnTo>
                    <a:pt x="9" y="109"/>
                  </a:lnTo>
                  <a:lnTo>
                    <a:pt x="2" y="11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53547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7" name="Freeform 1291"/>
            <p:cNvSpPr>
              <a:spLocks/>
            </p:cNvSpPr>
            <p:nvPr/>
          </p:nvSpPr>
          <p:spPr bwMode="auto">
            <a:xfrm>
              <a:off x="3751" y="862"/>
              <a:ext cx="1014" cy="666"/>
            </a:xfrm>
            <a:custGeom>
              <a:avLst/>
              <a:gdLst>
                <a:gd name="T0" fmla="*/ 13 w 169"/>
                <a:gd name="T1" fmla="*/ 101 h 111"/>
                <a:gd name="T2" fmla="*/ 31 w 169"/>
                <a:gd name="T3" fmla="*/ 95 h 111"/>
                <a:gd name="T4" fmla="*/ 48 w 169"/>
                <a:gd name="T5" fmla="*/ 90 h 111"/>
                <a:gd name="T6" fmla="*/ 62 w 169"/>
                <a:gd name="T7" fmla="*/ 84 h 111"/>
                <a:gd name="T8" fmla="*/ 73 w 169"/>
                <a:gd name="T9" fmla="*/ 78 h 111"/>
                <a:gd name="T10" fmla="*/ 81 w 169"/>
                <a:gd name="T11" fmla="*/ 72 h 111"/>
                <a:gd name="T12" fmla="*/ 84 w 169"/>
                <a:gd name="T13" fmla="*/ 67 h 111"/>
                <a:gd name="T14" fmla="*/ 82 w 169"/>
                <a:gd name="T15" fmla="*/ 60 h 111"/>
                <a:gd name="T16" fmla="*/ 76 w 169"/>
                <a:gd name="T17" fmla="*/ 54 h 111"/>
                <a:gd name="T18" fmla="*/ 63 w 169"/>
                <a:gd name="T19" fmla="*/ 47 h 111"/>
                <a:gd name="T20" fmla="*/ 45 w 169"/>
                <a:gd name="T21" fmla="*/ 39 h 111"/>
                <a:gd name="T22" fmla="*/ 23 w 169"/>
                <a:gd name="T23" fmla="*/ 29 h 111"/>
                <a:gd name="T24" fmla="*/ 15 w 169"/>
                <a:gd name="T25" fmla="*/ 21 h 111"/>
                <a:gd name="T26" fmla="*/ 19 w 169"/>
                <a:gd name="T27" fmla="*/ 14 h 111"/>
                <a:gd name="T28" fmla="*/ 32 w 169"/>
                <a:gd name="T29" fmla="*/ 9 h 111"/>
                <a:gd name="T30" fmla="*/ 52 w 169"/>
                <a:gd name="T31" fmla="*/ 5 h 111"/>
                <a:gd name="T32" fmla="*/ 74 w 169"/>
                <a:gd name="T33" fmla="*/ 3 h 111"/>
                <a:gd name="T34" fmla="*/ 97 w 169"/>
                <a:gd name="T35" fmla="*/ 1 h 111"/>
                <a:gd name="T36" fmla="*/ 121 w 169"/>
                <a:gd name="T37" fmla="*/ 1 h 111"/>
                <a:gd name="T38" fmla="*/ 142 w 169"/>
                <a:gd name="T39" fmla="*/ 0 h 111"/>
                <a:gd name="T40" fmla="*/ 160 w 169"/>
                <a:gd name="T41" fmla="*/ 0 h 111"/>
                <a:gd name="T42" fmla="*/ 169 w 169"/>
                <a:gd name="T43" fmla="*/ 6 h 111"/>
                <a:gd name="T44" fmla="*/ 155 w 169"/>
                <a:gd name="T45" fmla="*/ 6 h 111"/>
                <a:gd name="T46" fmla="*/ 135 w 169"/>
                <a:gd name="T47" fmla="*/ 6 h 111"/>
                <a:gd name="T48" fmla="*/ 113 w 169"/>
                <a:gd name="T49" fmla="*/ 7 h 111"/>
                <a:gd name="T50" fmla="*/ 90 w 169"/>
                <a:gd name="T51" fmla="*/ 8 h 111"/>
                <a:gd name="T52" fmla="*/ 67 w 169"/>
                <a:gd name="T53" fmla="*/ 10 h 111"/>
                <a:gd name="T54" fmla="*/ 48 w 169"/>
                <a:gd name="T55" fmla="*/ 12 h 111"/>
                <a:gd name="T56" fmla="*/ 33 w 169"/>
                <a:gd name="T57" fmla="*/ 14 h 111"/>
                <a:gd name="T58" fmla="*/ 25 w 169"/>
                <a:gd name="T59" fmla="*/ 18 h 111"/>
                <a:gd name="T60" fmla="*/ 25 w 169"/>
                <a:gd name="T61" fmla="*/ 23 h 111"/>
                <a:gd name="T62" fmla="*/ 34 w 169"/>
                <a:gd name="T63" fmla="*/ 29 h 111"/>
                <a:gd name="T64" fmla="*/ 55 w 169"/>
                <a:gd name="T65" fmla="*/ 36 h 111"/>
                <a:gd name="T66" fmla="*/ 74 w 169"/>
                <a:gd name="T67" fmla="*/ 46 h 111"/>
                <a:gd name="T68" fmla="*/ 86 w 169"/>
                <a:gd name="T69" fmla="*/ 55 h 111"/>
                <a:gd name="T70" fmla="*/ 91 w 169"/>
                <a:gd name="T71" fmla="*/ 63 h 111"/>
                <a:gd name="T72" fmla="*/ 89 w 169"/>
                <a:gd name="T73" fmla="*/ 71 h 111"/>
                <a:gd name="T74" fmla="*/ 83 w 169"/>
                <a:gd name="T75" fmla="*/ 79 h 111"/>
                <a:gd name="T76" fmla="*/ 73 w 169"/>
                <a:gd name="T77" fmla="*/ 85 h 111"/>
                <a:gd name="T78" fmla="*/ 60 w 169"/>
                <a:gd name="T79" fmla="*/ 91 h 111"/>
                <a:gd name="T80" fmla="*/ 45 w 169"/>
                <a:gd name="T81" fmla="*/ 97 h 111"/>
                <a:gd name="T82" fmla="*/ 27 w 169"/>
                <a:gd name="T83" fmla="*/ 103 h 111"/>
                <a:gd name="T84" fmla="*/ 8 w 169"/>
                <a:gd name="T85" fmla="*/ 10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111">
                  <a:moveTo>
                    <a:pt x="0" y="105"/>
                  </a:moveTo>
                  <a:lnTo>
                    <a:pt x="7" y="103"/>
                  </a:lnTo>
                  <a:lnTo>
                    <a:pt x="13" y="101"/>
                  </a:lnTo>
                  <a:lnTo>
                    <a:pt x="19" y="99"/>
                  </a:lnTo>
                  <a:lnTo>
                    <a:pt x="25" y="97"/>
                  </a:lnTo>
                  <a:lnTo>
                    <a:pt x="31" y="95"/>
                  </a:lnTo>
                  <a:lnTo>
                    <a:pt x="37" y="93"/>
                  </a:lnTo>
                  <a:lnTo>
                    <a:pt x="42" y="91"/>
                  </a:lnTo>
                  <a:lnTo>
                    <a:pt x="48" y="90"/>
                  </a:lnTo>
                  <a:lnTo>
                    <a:pt x="53" y="88"/>
                  </a:lnTo>
                  <a:lnTo>
                    <a:pt x="57" y="86"/>
                  </a:lnTo>
                  <a:lnTo>
                    <a:pt x="62" y="84"/>
                  </a:lnTo>
                  <a:lnTo>
                    <a:pt x="66" y="82"/>
                  </a:lnTo>
                  <a:lnTo>
                    <a:pt x="70" y="80"/>
                  </a:lnTo>
                  <a:lnTo>
                    <a:pt x="73" y="78"/>
                  </a:lnTo>
                  <a:lnTo>
                    <a:pt x="77" y="76"/>
                  </a:lnTo>
                  <a:lnTo>
                    <a:pt x="79" y="74"/>
                  </a:lnTo>
                  <a:lnTo>
                    <a:pt x="81" y="72"/>
                  </a:lnTo>
                  <a:lnTo>
                    <a:pt x="82" y="70"/>
                  </a:lnTo>
                  <a:lnTo>
                    <a:pt x="83" y="69"/>
                  </a:lnTo>
                  <a:lnTo>
                    <a:pt x="84" y="67"/>
                  </a:lnTo>
                  <a:lnTo>
                    <a:pt x="84" y="65"/>
                  </a:lnTo>
                  <a:lnTo>
                    <a:pt x="83" y="63"/>
                  </a:lnTo>
                  <a:lnTo>
                    <a:pt x="82" y="60"/>
                  </a:lnTo>
                  <a:lnTo>
                    <a:pt x="81" y="58"/>
                  </a:lnTo>
                  <a:lnTo>
                    <a:pt x="78" y="56"/>
                  </a:lnTo>
                  <a:lnTo>
                    <a:pt x="76" y="54"/>
                  </a:lnTo>
                  <a:lnTo>
                    <a:pt x="72" y="51"/>
                  </a:lnTo>
                  <a:lnTo>
                    <a:pt x="68" y="49"/>
                  </a:lnTo>
                  <a:lnTo>
                    <a:pt x="63" y="47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45" y="39"/>
                  </a:lnTo>
                  <a:lnTo>
                    <a:pt x="36" y="35"/>
                  </a:lnTo>
                  <a:lnTo>
                    <a:pt x="28" y="32"/>
                  </a:lnTo>
                  <a:lnTo>
                    <a:pt x="23" y="29"/>
                  </a:lnTo>
                  <a:lnTo>
                    <a:pt x="19" y="26"/>
                  </a:lnTo>
                  <a:lnTo>
                    <a:pt x="16" y="23"/>
                  </a:lnTo>
                  <a:lnTo>
                    <a:pt x="15" y="21"/>
                  </a:lnTo>
                  <a:lnTo>
                    <a:pt x="15" y="18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2" y="12"/>
                  </a:lnTo>
                  <a:lnTo>
                    <a:pt x="26" y="11"/>
                  </a:lnTo>
                  <a:lnTo>
                    <a:pt x="32" y="9"/>
                  </a:lnTo>
                  <a:lnTo>
                    <a:pt x="38" y="8"/>
                  </a:lnTo>
                  <a:lnTo>
                    <a:pt x="44" y="7"/>
                  </a:lnTo>
                  <a:lnTo>
                    <a:pt x="52" y="5"/>
                  </a:lnTo>
                  <a:lnTo>
                    <a:pt x="60" y="4"/>
                  </a:lnTo>
                  <a:lnTo>
                    <a:pt x="67" y="4"/>
                  </a:lnTo>
                  <a:lnTo>
                    <a:pt x="74" y="3"/>
                  </a:lnTo>
                  <a:lnTo>
                    <a:pt x="82" y="2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5" y="1"/>
                  </a:lnTo>
                  <a:lnTo>
                    <a:pt x="113" y="1"/>
                  </a:lnTo>
                  <a:lnTo>
                    <a:pt x="121" y="1"/>
                  </a:lnTo>
                  <a:lnTo>
                    <a:pt x="128" y="0"/>
                  </a:lnTo>
                  <a:lnTo>
                    <a:pt x="135" y="0"/>
                  </a:lnTo>
                  <a:lnTo>
                    <a:pt x="142" y="0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60" y="0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69" y="6"/>
                  </a:lnTo>
                  <a:lnTo>
                    <a:pt x="165" y="6"/>
                  </a:lnTo>
                  <a:lnTo>
                    <a:pt x="160" y="6"/>
                  </a:lnTo>
                  <a:lnTo>
                    <a:pt x="155" y="6"/>
                  </a:lnTo>
                  <a:lnTo>
                    <a:pt x="149" y="6"/>
                  </a:lnTo>
                  <a:lnTo>
                    <a:pt x="142" y="6"/>
                  </a:lnTo>
                  <a:lnTo>
                    <a:pt x="135" y="6"/>
                  </a:lnTo>
                  <a:lnTo>
                    <a:pt x="128" y="6"/>
                  </a:lnTo>
                  <a:lnTo>
                    <a:pt x="121" y="7"/>
                  </a:lnTo>
                  <a:lnTo>
                    <a:pt x="113" y="7"/>
                  </a:lnTo>
                  <a:lnTo>
                    <a:pt x="105" y="7"/>
                  </a:lnTo>
                  <a:lnTo>
                    <a:pt x="98" y="8"/>
                  </a:lnTo>
                  <a:lnTo>
                    <a:pt x="90" y="8"/>
                  </a:lnTo>
                  <a:lnTo>
                    <a:pt x="82" y="8"/>
                  </a:lnTo>
                  <a:lnTo>
                    <a:pt x="75" y="9"/>
                  </a:lnTo>
                  <a:lnTo>
                    <a:pt x="67" y="10"/>
                  </a:lnTo>
                  <a:lnTo>
                    <a:pt x="60" y="11"/>
                  </a:lnTo>
                  <a:lnTo>
                    <a:pt x="54" y="11"/>
                  </a:lnTo>
                  <a:lnTo>
                    <a:pt x="48" y="12"/>
                  </a:lnTo>
                  <a:lnTo>
                    <a:pt x="42" y="13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30" y="16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19"/>
                  </a:lnTo>
                  <a:lnTo>
                    <a:pt x="24" y="21"/>
                  </a:lnTo>
                  <a:lnTo>
                    <a:pt x="25" y="23"/>
                  </a:lnTo>
                  <a:lnTo>
                    <a:pt x="27" y="24"/>
                  </a:lnTo>
                  <a:lnTo>
                    <a:pt x="30" y="26"/>
                  </a:lnTo>
                  <a:lnTo>
                    <a:pt x="34" y="29"/>
                  </a:lnTo>
                  <a:lnTo>
                    <a:pt x="40" y="31"/>
                  </a:lnTo>
                  <a:lnTo>
                    <a:pt x="47" y="33"/>
                  </a:lnTo>
                  <a:lnTo>
                    <a:pt x="55" y="36"/>
                  </a:lnTo>
                  <a:lnTo>
                    <a:pt x="62" y="40"/>
                  </a:lnTo>
                  <a:lnTo>
                    <a:pt x="69" y="43"/>
                  </a:lnTo>
                  <a:lnTo>
                    <a:pt x="74" y="46"/>
                  </a:lnTo>
                  <a:lnTo>
                    <a:pt x="79" y="49"/>
                  </a:lnTo>
                  <a:lnTo>
                    <a:pt x="83" y="52"/>
                  </a:lnTo>
                  <a:lnTo>
                    <a:pt x="86" y="55"/>
                  </a:lnTo>
                  <a:lnTo>
                    <a:pt x="88" y="58"/>
                  </a:lnTo>
                  <a:lnTo>
                    <a:pt x="90" y="60"/>
                  </a:lnTo>
                  <a:lnTo>
                    <a:pt x="91" y="63"/>
                  </a:lnTo>
                  <a:lnTo>
                    <a:pt x="91" y="66"/>
                  </a:lnTo>
                  <a:lnTo>
                    <a:pt x="91" y="68"/>
                  </a:lnTo>
                  <a:lnTo>
                    <a:pt x="89" y="71"/>
                  </a:lnTo>
                  <a:lnTo>
                    <a:pt x="88" y="73"/>
                  </a:lnTo>
                  <a:lnTo>
                    <a:pt x="86" y="76"/>
                  </a:lnTo>
                  <a:lnTo>
                    <a:pt x="83" y="79"/>
                  </a:lnTo>
                  <a:lnTo>
                    <a:pt x="80" y="81"/>
                  </a:lnTo>
                  <a:lnTo>
                    <a:pt x="77" y="83"/>
                  </a:lnTo>
                  <a:lnTo>
                    <a:pt x="73" y="85"/>
                  </a:lnTo>
                  <a:lnTo>
                    <a:pt x="69" y="87"/>
                  </a:lnTo>
                  <a:lnTo>
                    <a:pt x="65" y="89"/>
                  </a:lnTo>
                  <a:lnTo>
                    <a:pt x="60" y="91"/>
                  </a:lnTo>
                  <a:lnTo>
                    <a:pt x="55" y="93"/>
                  </a:lnTo>
                  <a:lnTo>
                    <a:pt x="50" y="95"/>
                  </a:lnTo>
                  <a:lnTo>
                    <a:pt x="45" y="97"/>
                  </a:lnTo>
                  <a:lnTo>
                    <a:pt x="39" y="99"/>
                  </a:lnTo>
                  <a:lnTo>
                    <a:pt x="33" y="101"/>
                  </a:lnTo>
                  <a:lnTo>
                    <a:pt x="27" y="103"/>
                  </a:lnTo>
                  <a:lnTo>
                    <a:pt x="21" y="105"/>
                  </a:lnTo>
                  <a:lnTo>
                    <a:pt x="15" y="107"/>
                  </a:lnTo>
                  <a:lnTo>
                    <a:pt x="8" y="108"/>
                  </a:lnTo>
                  <a:lnTo>
                    <a:pt x="2" y="111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6C739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8" name="Freeform 1292"/>
            <p:cNvSpPr>
              <a:spLocks/>
            </p:cNvSpPr>
            <p:nvPr/>
          </p:nvSpPr>
          <p:spPr bwMode="auto">
            <a:xfrm>
              <a:off x="3757" y="868"/>
              <a:ext cx="1008" cy="654"/>
            </a:xfrm>
            <a:custGeom>
              <a:avLst/>
              <a:gdLst>
                <a:gd name="T0" fmla="*/ 12 w 168"/>
                <a:gd name="T1" fmla="*/ 101 h 109"/>
                <a:gd name="T2" fmla="*/ 30 w 168"/>
                <a:gd name="T3" fmla="*/ 95 h 109"/>
                <a:gd name="T4" fmla="*/ 47 w 168"/>
                <a:gd name="T5" fmla="*/ 90 h 109"/>
                <a:gd name="T6" fmla="*/ 61 w 168"/>
                <a:gd name="T7" fmla="*/ 84 h 109"/>
                <a:gd name="T8" fmla="*/ 73 w 168"/>
                <a:gd name="T9" fmla="*/ 78 h 109"/>
                <a:gd name="T10" fmla="*/ 81 w 168"/>
                <a:gd name="T11" fmla="*/ 72 h 109"/>
                <a:gd name="T12" fmla="*/ 84 w 168"/>
                <a:gd name="T13" fmla="*/ 66 h 109"/>
                <a:gd name="T14" fmla="*/ 82 w 168"/>
                <a:gd name="T15" fmla="*/ 59 h 109"/>
                <a:gd name="T16" fmla="*/ 76 w 168"/>
                <a:gd name="T17" fmla="*/ 53 h 109"/>
                <a:gd name="T18" fmla="*/ 63 w 168"/>
                <a:gd name="T19" fmla="*/ 45 h 109"/>
                <a:gd name="T20" fmla="*/ 44 w 168"/>
                <a:gd name="T21" fmla="*/ 37 h 109"/>
                <a:gd name="T22" fmla="*/ 23 w 168"/>
                <a:gd name="T23" fmla="*/ 27 h 109"/>
                <a:gd name="T24" fmla="*/ 15 w 168"/>
                <a:gd name="T25" fmla="*/ 19 h 109"/>
                <a:gd name="T26" fmla="*/ 19 w 168"/>
                <a:gd name="T27" fmla="*/ 13 h 109"/>
                <a:gd name="T28" fmla="*/ 31 w 168"/>
                <a:gd name="T29" fmla="*/ 9 h 109"/>
                <a:gd name="T30" fmla="*/ 51 w 168"/>
                <a:gd name="T31" fmla="*/ 5 h 109"/>
                <a:gd name="T32" fmla="*/ 73 w 168"/>
                <a:gd name="T33" fmla="*/ 3 h 109"/>
                <a:gd name="T34" fmla="*/ 96 w 168"/>
                <a:gd name="T35" fmla="*/ 1 h 109"/>
                <a:gd name="T36" fmla="*/ 120 w 168"/>
                <a:gd name="T37" fmla="*/ 1 h 109"/>
                <a:gd name="T38" fmla="*/ 141 w 168"/>
                <a:gd name="T39" fmla="*/ 0 h 109"/>
                <a:gd name="T40" fmla="*/ 159 w 168"/>
                <a:gd name="T41" fmla="*/ 0 h 109"/>
                <a:gd name="T42" fmla="*/ 168 w 168"/>
                <a:gd name="T43" fmla="*/ 4 h 109"/>
                <a:gd name="T44" fmla="*/ 154 w 168"/>
                <a:gd name="T45" fmla="*/ 4 h 109"/>
                <a:gd name="T46" fmla="*/ 134 w 168"/>
                <a:gd name="T47" fmla="*/ 4 h 109"/>
                <a:gd name="T48" fmla="*/ 112 w 168"/>
                <a:gd name="T49" fmla="*/ 5 h 109"/>
                <a:gd name="T50" fmla="*/ 89 w 168"/>
                <a:gd name="T51" fmla="*/ 6 h 109"/>
                <a:gd name="T52" fmla="*/ 66 w 168"/>
                <a:gd name="T53" fmla="*/ 8 h 109"/>
                <a:gd name="T54" fmla="*/ 47 w 168"/>
                <a:gd name="T55" fmla="*/ 10 h 109"/>
                <a:gd name="T56" fmla="*/ 32 w 168"/>
                <a:gd name="T57" fmla="*/ 13 h 109"/>
                <a:gd name="T58" fmla="*/ 23 w 168"/>
                <a:gd name="T59" fmla="*/ 17 h 109"/>
                <a:gd name="T60" fmla="*/ 23 w 168"/>
                <a:gd name="T61" fmla="*/ 22 h 109"/>
                <a:gd name="T62" fmla="*/ 32 w 168"/>
                <a:gd name="T63" fmla="*/ 28 h 109"/>
                <a:gd name="T64" fmla="*/ 53 w 168"/>
                <a:gd name="T65" fmla="*/ 36 h 109"/>
                <a:gd name="T66" fmla="*/ 72 w 168"/>
                <a:gd name="T67" fmla="*/ 45 h 109"/>
                <a:gd name="T68" fmla="*/ 84 w 168"/>
                <a:gd name="T69" fmla="*/ 54 h 109"/>
                <a:gd name="T70" fmla="*/ 89 w 168"/>
                <a:gd name="T71" fmla="*/ 62 h 109"/>
                <a:gd name="T72" fmla="*/ 88 w 168"/>
                <a:gd name="T73" fmla="*/ 69 h 109"/>
                <a:gd name="T74" fmla="*/ 82 w 168"/>
                <a:gd name="T75" fmla="*/ 77 h 109"/>
                <a:gd name="T76" fmla="*/ 72 w 168"/>
                <a:gd name="T77" fmla="*/ 83 h 109"/>
                <a:gd name="T78" fmla="*/ 59 w 168"/>
                <a:gd name="T79" fmla="*/ 89 h 109"/>
                <a:gd name="T80" fmla="*/ 43 w 168"/>
                <a:gd name="T81" fmla="*/ 95 h 109"/>
                <a:gd name="T82" fmla="*/ 26 w 168"/>
                <a:gd name="T83" fmla="*/ 101 h 109"/>
                <a:gd name="T84" fmla="*/ 7 w 168"/>
                <a:gd name="T85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109">
                  <a:moveTo>
                    <a:pt x="0" y="105"/>
                  </a:moveTo>
                  <a:lnTo>
                    <a:pt x="6" y="103"/>
                  </a:lnTo>
                  <a:lnTo>
                    <a:pt x="12" y="101"/>
                  </a:lnTo>
                  <a:lnTo>
                    <a:pt x="18" y="99"/>
                  </a:lnTo>
                  <a:lnTo>
                    <a:pt x="24" y="97"/>
                  </a:lnTo>
                  <a:lnTo>
                    <a:pt x="30" y="95"/>
                  </a:lnTo>
                  <a:lnTo>
                    <a:pt x="36" y="93"/>
                  </a:lnTo>
                  <a:lnTo>
                    <a:pt x="42" y="91"/>
                  </a:lnTo>
                  <a:lnTo>
                    <a:pt x="47" y="90"/>
                  </a:lnTo>
                  <a:lnTo>
                    <a:pt x="52" y="88"/>
                  </a:lnTo>
                  <a:lnTo>
                    <a:pt x="57" y="86"/>
                  </a:lnTo>
                  <a:lnTo>
                    <a:pt x="61" y="84"/>
                  </a:lnTo>
                  <a:lnTo>
                    <a:pt x="66" y="82"/>
                  </a:lnTo>
                  <a:lnTo>
                    <a:pt x="69" y="80"/>
                  </a:lnTo>
                  <a:lnTo>
                    <a:pt x="73" y="78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1" y="72"/>
                  </a:lnTo>
                  <a:lnTo>
                    <a:pt x="82" y="70"/>
                  </a:lnTo>
                  <a:lnTo>
                    <a:pt x="83" y="68"/>
                  </a:lnTo>
                  <a:lnTo>
                    <a:pt x="84" y="66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82" y="59"/>
                  </a:lnTo>
                  <a:lnTo>
                    <a:pt x="81" y="57"/>
                  </a:lnTo>
                  <a:lnTo>
                    <a:pt x="78" y="55"/>
                  </a:lnTo>
                  <a:lnTo>
                    <a:pt x="76" y="53"/>
                  </a:lnTo>
                  <a:lnTo>
                    <a:pt x="72" y="50"/>
                  </a:lnTo>
                  <a:lnTo>
                    <a:pt x="68" y="48"/>
                  </a:lnTo>
                  <a:lnTo>
                    <a:pt x="63" y="45"/>
                  </a:lnTo>
                  <a:lnTo>
                    <a:pt x="57" y="42"/>
                  </a:lnTo>
                  <a:lnTo>
                    <a:pt x="51" y="40"/>
                  </a:lnTo>
                  <a:lnTo>
                    <a:pt x="44" y="37"/>
                  </a:lnTo>
                  <a:lnTo>
                    <a:pt x="35" y="34"/>
                  </a:lnTo>
                  <a:lnTo>
                    <a:pt x="28" y="30"/>
                  </a:lnTo>
                  <a:lnTo>
                    <a:pt x="23" y="27"/>
                  </a:lnTo>
                  <a:lnTo>
                    <a:pt x="19" y="24"/>
                  </a:lnTo>
                  <a:lnTo>
                    <a:pt x="16" y="22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6" y="15"/>
                  </a:lnTo>
                  <a:lnTo>
                    <a:pt x="19" y="13"/>
                  </a:lnTo>
                  <a:lnTo>
                    <a:pt x="22" y="12"/>
                  </a:lnTo>
                  <a:lnTo>
                    <a:pt x="26" y="10"/>
                  </a:lnTo>
                  <a:lnTo>
                    <a:pt x="31" y="9"/>
                  </a:lnTo>
                  <a:lnTo>
                    <a:pt x="37" y="7"/>
                  </a:lnTo>
                  <a:lnTo>
                    <a:pt x="44" y="6"/>
                  </a:lnTo>
                  <a:lnTo>
                    <a:pt x="51" y="5"/>
                  </a:lnTo>
                  <a:lnTo>
                    <a:pt x="59" y="4"/>
                  </a:lnTo>
                  <a:lnTo>
                    <a:pt x="66" y="3"/>
                  </a:lnTo>
                  <a:lnTo>
                    <a:pt x="73" y="3"/>
                  </a:lnTo>
                  <a:lnTo>
                    <a:pt x="81" y="2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1"/>
                  </a:lnTo>
                  <a:lnTo>
                    <a:pt x="112" y="1"/>
                  </a:lnTo>
                  <a:lnTo>
                    <a:pt x="120" y="1"/>
                  </a:lnTo>
                  <a:lnTo>
                    <a:pt x="127" y="0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48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8" y="0"/>
                  </a:lnTo>
                  <a:lnTo>
                    <a:pt x="168" y="4"/>
                  </a:lnTo>
                  <a:lnTo>
                    <a:pt x="164" y="4"/>
                  </a:lnTo>
                  <a:lnTo>
                    <a:pt x="159" y="4"/>
                  </a:lnTo>
                  <a:lnTo>
                    <a:pt x="154" y="4"/>
                  </a:lnTo>
                  <a:lnTo>
                    <a:pt x="148" y="4"/>
                  </a:lnTo>
                  <a:lnTo>
                    <a:pt x="141" y="4"/>
                  </a:lnTo>
                  <a:lnTo>
                    <a:pt x="134" y="4"/>
                  </a:lnTo>
                  <a:lnTo>
                    <a:pt x="127" y="5"/>
                  </a:lnTo>
                  <a:lnTo>
                    <a:pt x="120" y="5"/>
                  </a:lnTo>
                  <a:lnTo>
                    <a:pt x="112" y="5"/>
                  </a:lnTo>
                  <a:lnTo>
                    <a:pt x="104" y="5"/>
                  </a:lnTo>
                  <a:lnTo>
                    <a:pt x="97" y="6"/>
                  </a:lnTo>
                  <a:lnTo>
                    <a:pt x="89" y="6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6" y="8"/>
                  </a:lnTo>
                  <a:lnTo>
                    <a:pt x="59" y="9"/>
                  </a:lnTo>
                  <a:lnTo>
                    <a:pt x="53" y="9"/>
                  </a:lnTo>
                  <a:lnTo>
                    <a:pt x="47" y="10"/>
                  </a:lnTo>
                  <a:lnTo>
                    <a:pt x="41" y="11"/>
                  </a:lnTo>
                  <a:lnTo>
                    <a:pt x="36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5" y="15"/>
                  </a:lnTo>
                  <a:lnTo>
                    <a:pt x="23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3" y="22"/>
                  </a:lnTo>
                  <a:lnTo>
                    <a:pt x="25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8" y="30"/>
                  </a:lnTo>
                  <a:lnTo>
                    <a:pt x="45" y="33"/>
                  </a:lnTo>
                  <a:lnTo>
                    <a:pt x="53" y="36"/>
                  </a:lnTo>
                  <a:lnTo>
                    <a:pt x="61" y="39"/>
                  </a:lnTo>
                  <a:lnTo>
                    <a:pt x="67" y="42"/>
                  </a:lnTo>
                  <a:lnTo>
                    <a:pt x="72" y="45"/>
                  </a:lnTo>
                  <a:lnTo>
                    <a:pt x="77" y="48"/>
                  </a:lnTo>
                  <a:lnTo>
                    <a:pt x="81" y="51"/>
                  </a:lnTo>
                  <a:lnTo>
                    <a:pt x="84" y="54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89" y="62"/>
                  </a:lnTo>
                  <a:lnTo>
                    <a:pt x="89" y="64"/>
                  </a:lnTo>
                  <a:lnTo>
                    <a:pt x="89" y="67"/>
                  </a:lnTo>
                  <a:lnTo>
                    <a:pt x="88" y="69"/>
                  </a:lnTo>
                  <a:lnTo>
                    <a:pt x="86" y="72"/>
                  </a:lnTo>
                  <a:lnTo>
                    <a:pt x="84" y="75"/>
                  </a:lnTo>
                  <a:lnTo>
                    <a:pt x="82" y="77"/>
                  </a:lnTo>
                  <a:lnTo>
                    <a:pt x="79" y="79"/>
                  </a:lnTo>
                  <a:lnTo>
                    <a:pt x="76" y="81"/>
                  </a:lnTo>
                  <a:lnTo>
                    <a:pt x="72" y="83"/>
                  </a:lnTo>
                  <a:lnTo>
                    <a:pt x="68" y="85"/>
                  </a:lnTo>
                  <a:lnTo>
                    <a:pt x="64" y="87"/>
                  </a:lnTo>
                  <a:lnTo>
                    <a:pt x="59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5"/>
                  </a:lnTo>
                  <a:lnTo>
                    <a:pt x="38" y="97"/>
                  </a:lnTo>
                  <a:lnTo>
                    <a:pt x="32" y="99"/>
                  </a:lnTo>
                  <a:lnTo>
                    <a:pt x="26" y="101"/>
                  </a:lnTo>
                  <a:lnTo>
                    <a:pt x="20" y="103"/>
                  </a:lnTo>
                  <a:lnTo>
                    <a:pt x="13" y="105"/>
                  </a:lnTo>
                  <a:lnTo>
                    <a:pt x="7" y="107"/>
                  </a:lnTo>
                  <a:lnTo>
                    <a:pt x="1" y="109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8B92B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9" name="Freeform 1293"/>
            <p:cNvSpPr>
              <a:spLocks/>
            </p:cNvSpPr>
            <p:nvPr/>
          </p:nvSpPr>
          <p:spPr bwMode="auto">
            <a:xfrm>
              <a:off x="3757" y="874"/>
              <a:ext cx="1008" cy="642"/>
            </a:xfrm>
            <a:custGeom>
              <a:avLst/>
              <a:gdLst>
                <a:gd name="T0" fmla="*/ 12 w 168"/>
                <a:gd name="T1" fmla="*/ 101 h 107"/>
                <a:gd name="T2" fmla="*/ 30 w 168"/>
                <a:gd name="T3" fmla="*/ 95 h 107"/>
                <a:gd name="T4" fmla="*/ 47 w 168"/>
                <a:gd name="T5" fmla="*/ 89 h 107"/>
                <a:gd name="T6" fmla="*/ 62 w 168"/>
                <a:gd name="T7" fmla="*/ 83 h 107"/>
                <a:gd name="T8" fmla="*/ 73 w 168"/>
                <a:gd name="T9" fmla="*/ 77 h 107"/>
                <a:gd name="T10" fmla="*/ 81 w 168"/>
                <a:gd name="T11" fmla="*/ 71 h 107"/>
                <a:gd name="T12" fmla="*/ 85 w 168"/>
                <a:gd name="T13" fmla="*/ 65 h 107"/>
                <a:gd name="T14" fmla="*/ 83 w 168"/>
                <a:gd name="T15" fmla="*/ 58 h 107"/>
                <a:gd name="T16" fmla="*/ 76 w 168"/>
                <a:gd name="T17" fmla="*/ 51 h 107"/>
                <a:gd name="T18" fmla="*/ 64 w 168"/>
                <a:gd name="T19" fmla="*/ 44 h 107"/>
                <a:gd name="T20" fmla="*/ 44 w 168"/>
                <a:gd name="T21" fmla="*/ 35 h 107"/>
                <a:gd name="T22" fmla="*/ 24 w 168"/>
                <a:gd name="T23" fmla="*/ 26 h 107"/>
                <a:gd name="T24" fmla="*/ 17 w 168"/>
                <a:gd name="T25" fmla="*/ 19 h 107"/>
                <a:gd name="T26" fmla="*/ 20 w 168"/>
                <a:gd name="T27" fmla="*/ 12 h 107"/>
                <a:gd name="T28" fmla="*/ 33 w 168"/>
                <a:gd name="T29" fmla="*/ 8 h 107"/>
                <a:gd name="T30" fmla="*/ 51 w 168"/>
                <a:gd name="T31" fmla="*/ 5 h 107"/>
                <a:gd name="T32" fmla="*/ 73 w 168"/>
                <a:gd name="T33" fmla="*/ 3 h 107"/>
                <a:gd name="T34" fmla="*/ 96 w 168"/>
                <a:gd name="T35" fmla="*/ 1 h 107"/>
                <a:gd name="T36" fmla="*/ 120 w 168"/>
                <a:gd name="T37" fmla="*/ 0 h 107"/>
                <a:gd name="T38" fmla="*/ 141 w 168"/>
                <a:gd name="T39" fmla="*/ 0 h 107"/>
                <a:gd name="T40" fmla="*/ 159 w 168"/>
                <a:gd name="T41" fmla="*/ 0 h 107"/>
                <a:gd name="T42" fmla="*/ 168 w 168"/>
                <a:gd name="T43" fmla="*/ 3 h 107"/>
                <a:gd name="T44" fmla="*/ 154 w 168"/>
                <a:gd name="T45" fmla="*/ 3 h 107"/>
                <a:gd name="T46" fmla="*/ 134 w 168"/>
                <a:gd name="T47" fmla="*/ 3 h 107"/>
                <a:gd name="T48" fmla="*/ 112 w 168"/>
                <a:gd name="T49" fmla="*/ 3 h 107"/>
                <a:gd name="T50" fmla="*/ 89 w 168"/>
                <a:gd name="T51" fmla="*/ 4 h 107"/>
                <a:gd name="T52" fmla="*/ 66 w 168"/>
                <a:gd name="T53" fmla="*/ 6 h 107"/>
                <a:gd name="T54" fmla="*/ 46 w 168"/>
                <a:gd name="T55" fmla="*/ 8 h 107"/>
                <a:gd name="T56" fmla="*/ 31 w 168"/>
                <a:gd name="T57" fmla="*/ 11 h 107"/>
                <a:gd name="T58" fmla="*/ 22 w 168"/>
                <a:gd name="T59" fmla="*/ 15 h 107"/>
                <a:gd name="T60" fmla="*/ 22 w 168"/>
                <a:gd name="T61" fmla="*/ 21 h 107"/>
                <a:gd name="T62" fmla="*/ 32 w 168"/>
                <a:gd name="T63" fmla="*/ 27 h 107"/>
                <a:gd name="T64" fmla="*/ 53 w 168"/>
                <a:gd name="T65" fmla="*/ 36 h 107"/>
                <a:gd name="T66" fmla="*/ 71 w 168"/>
                <a:gd name="T67" fmla="*/ 45 h 107"/>
                <a:gd name="T68" fmla="*/ 83 w 168"/>
                <a:gd name="T69" fmla="*/ 53 h 107"/>
                <a:gd name="T70" fmla="*/ 88 w 168"/>
                <a:gd name="T71" fmla="*/ 61 h 107"/>
                <a:gd name="T72" fmla="*/ 87 w 168"/>
                <a:gd name="T73" fmla="*/ 68 h 107"/>
                <a:gd name="T74" fmla="*/ 81 w 168"/>
                <a:gd name="T75" fmla="*/ 76 h 107"/>
                <a:gd name="T76" fmla="*/ 71 w 168"/>
                <a:gd name="T77" fmla="*/ 82 h 107"/>
                <a:gd name="T78" fmla="*/ 58 w 168"/>
                <a:gd name="T79" fmla="*/ 88 h 107"/>
                <a:gd name="T80" fmla="*/ 43 w 168"/>
                <a:gd name="T81" fmla="*/ 94 h 107"/>
                <a:gd name="T82" fmla="*/ 25 w 168"/>
                <a:gd name="T83" fmla="*/ 99 h 107"/>
                <a:gd name="T84" fmla="*/ 7 w 168"/>
                <a:gd name="T85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107">
                  <a:moveTo>
                    <a:pt x="0" y="104"/>
                  </a:moveTo>
                  <a:lnTo>
                    <a:pt x="6" y="102"/>
                  </a:lnTo>
                  <a:lnTo>
                    <a:pt x="12" y="101"/>
                  </a:lnTo>
                  <a:lnTo>
                    <a:pt x="18" y="98"/>
                  </a:lnTo>
                  <a:lnTo>
                    <a:pt x="25" y="97"/>
                  </a:lnTo>
                  <a:lnTo>
                    <a:pt x="30" y="95"/>
                  </a:lnTo>
                  <a:lnTo>
                    <a:pt x="36" y="93"/>
                  </a:lnTo>
                  <a:lnTo>
                    <a:pt x="42" y="91"/>
                  </a:lnTo>
                  <a:lnTo>
                    <a:pt x="47" y="89"/>
                  </a:lnTo>
                  <a:lnTo>
                    <a:pt x="52" y="87"/>
                  </a:lnTo>
                  <a:lnTo>
                    <a:pt x="57" y="85"/>
                  </a:lnTo>
                  <a:lnTo>
                    <a:pt x="62" y="83"/>
                  </a:lnTo>
                  <a:lnTo>
                    <a:pt x="66" y="81"/>
                  </a:lnTo>
                  <a:lnTo>
                    <a:pt x="70" y="79"/>
                  </a:lnTo>
                  <a:lnTo>
                    <a:pt x="73" y="77"/>
                  </a:lnTo>
                  <a:lnTo>
                    <a:pt x="76" y="75"/>
                  </a:lnTo>
                  <a:lnTo>
                    <a:pt x="79" y="73"/>
                  </a:lnTo>
                  <a:lnTo>
                    <a:pt x="81" y="71"/>
                  </a:lnTo>
                  <a:lnTo>
                    <a:pt x="83" y="69"/>
                  </a:lnTo>
                  <a:lnTo>
                    <a:pt x="84" y="67"/>
                  </a:lnTo>
                  <a:lnTo>
                    <a:pt x="85" y="65"/>
                  </a:lnTo>
                  <a:lnTo>
                    <a:pt x="85" y="63"/>
                  </a:lnTo>
                  <a:lnTo>
                    <a:pt x="84" y="61"/>
                  </a:lnTo>
                  <a:lnTo>
                    <a:pt x="83" y="58"/>
                  </a:lnTo>
                  <a:lnTo>
                    <a:pt x="82" y="56"/>
                  </a:lnTo>
                  <a:lnTo>
                    <a:pt x="79" y="54"/>
                  </a:lnTo>
                  <a:lnTo>
                    <a:pt x="76" y="51"/>
                  </a:lnTo>
                  <a:lnTo>
                    <a:pt x="73" y="49"/>
                  </a:lnTo>
                  <a:lnTo>
                    <a:pt x="69" y="46"/>
                  </a:lnTo>
                  <a:lnTo>
                    <a:pt x="64" y="44"/>
                  </a:lnTo>
                  <a:lnTo>
                    <a:pt x="58" y="41"/>
                  </a:lnTo>
                  <a:lnTo>
                    <a:pt x="51" y="38"/>
                  </a:lnTo>
                  <a:lnTo>
                    <a:pt x="44" y="35"/>
                  </a:lnTo>
                  <a:lnTo>
                    <a:pt x="36" y="32"/>
                  </a:lnTo>
                  <a:lnTo>
                    <a:pt x="29" y="29"/>
                  </a:lnTo>
                  <a:lnTo>
                    <a:pt x="24" y="26"/>
                  </a:lnTo>
                  <a:lnTo>
                    <a:pt x="20" y="23"/>
                  </a:lnTo>
                  <a:lnTo>
                    <a:pt x="18" y="21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3" y="11"/>
                  </a:lnTo>
                  <a:lnTo>
                    <a:pt x="28" y="9"/>
                  </a:lnTo>
                  <a:lnTo>
                    <a:pt x="33" y="8"/>
                  </a:lnTo>
                  <a:lnTo>
                    <a:pt x="38" y="7"/>
                  </a:lnTo>
                  <a:lnTo>
                    <a:pt x="44" y="6"/>
                  </a:lnTo>
                  <a:lnTo>
                    <a:pt x="51" y="5"/>
                  </a:lnTo>
                  <a:lnTo>
                    <a:pt x="59" y="4"/>
                  </a:lnTo>
                  <a:lnTo>
                    <a:pt x="66" y="3"/>
                  </a:lnTo>
                  <a:lnTo>
                    <a:pt x="73" y="3"/>
                  </a:lnTo>
                  <a:lnTo>
                    <a:pt x="81" y="2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1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7" y="0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48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8" y="0"/>
                  </a:lnTo>
                  <a:lnTo>
                    <a:pt x="168" y="3"/>
                  </a:lnTo>
                  <a:lnTo>
                    <a:pt x="164" y="3"/>
                  </a:lnTo>
                  <a:lnTo>
                    <a:pt x="159" y="3"/>
                  </a:lnTo>
                  <a:lnTo>
                    <a:pt x="154" y="3"/>
                  </a:lnTo>
                  <a:lnTo>
                    <a:pt x="148" y="3"/>
                  </a:lnTo>
                  <a:lnTo>
                    <a:pt x="141" y="3"/>
                  </a:lnTo>
                  <a:lnTo>
                    <a:pt x="134" y="3"/>
                  </a:lnTo>
                  <a:lnTo>
                    <a:pt x="127" y="3"/>
                  </a:lnTo>
                  <a:lnTo>
                    <a:pt x="120" y="3"/>
                  </a:lnTo>
                  <a:lnTo>
                    <a:pt x="112" y="3"/>
                  </a:lnTo>
                  <a:lnTo>
                    <a:pt x="104" y="3"/>
                  </a:lnTo>
                  <a:lnTo>
                    <a:pt x="97" y="4"/>
                  </a:lnTo>
                  <a:lnTo>
                    <a:pt x="89" y="4"/>
                  </a:lnTo>
                  <a:lnTo>
                    <a:pt x="81" y="5"/>
                  </a:lnTo>
                  <a:lnTo>
                    <a:pt x="73" y="5"/>
                  </a:lnTo>
                  <a:lnTo>
                    <a:pt x="66" y="6"/>
                  </a:lnTo>
                  <a:lnTo>
                    <a:pt x="59" y="7"/>
                  </a:lnTo>
                  <a:lnTo>
                    <a:pt x="52" y="7"/>
                  </a:lnTo>
                  <a:lnTo>
                    <a:pt x="46" y="8"/>
                  </a:lnTo>
                  <a:lnTo>
                    <a:pt x="41" y="9"/>
                  </a:lnTo>
                  <a:lnTo>
                    <a:pt x="36" y="10"/>
                  </a:lnTo>
                  <a:lnTo>
                    <a:pt x="31" y="11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22" y="15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22" y="21"/>
                  </a:lnTo>
                  <a:lnTo>
                    <a:pt x="24" y="23"/>
                  </a:lnTo>
                  <a:lnTo>
                    <a:pt x="27" y="25"/>
                  </a:lnTo>
                  <a:lnTo>
                    <a:pt x="32" y="27"/>
                  </a:lnTo>
                  <a:lnTo>
                    <a:pt x="38" y="30"/>
                  </a:lnTo>
                  <a:lnTo>
                    <a:pt x="45" y="33"/>
                  </a:lnTo>
                  <a:lnTo>
                    <a:pt x="53" y="36"/>
                  </a:lnTo>
                  <a:lnTo>
                    <a:pt x="60" y="39"/>
                  </a:lnTo>
                  <a:lnTo>
                    <a:pt x="66" y="42"/>
                  </a:lnTo>
                  <a:lnTo>
                    <a:pt x="71" y="45"/>
                  </a:lnTo>
                  <a:lnTo>
                    <a:pt x="76" y="48"/>
                  </a:lnTo>
                  <a:lnTo>
                    <a:pt x="80" y="50"/>
                  </a:lnTo>
                  <a:lnTo>
                    <a:pt x="83" y="53"/>
                  </a:lnTo>
                  <a:lnTo>
                    <a:pt x="85" y="56"/>
                  </a:lnTo>
                  <a:lnTo>
                    <a:pt x="87" y="58"/>
                  </a:lnTo>
                  <a:lnTo>
                    <a:pt x="88" y="61"/>
                  </a:lnTo>
                  <a:lnTo>
                    <a:pt x="88" y="63"/>
                  </a:lnTo>
                  <a:lnTo>
                    <a:pt x="88" y="66"/>
                  </a:lnTo>
                  <a:lnTo>
                    <a:pt x="87" y="68"/>
                  </a:lnTo>
                  <a:lnTo>
                    <a:pt x="85" y="71"/>
                  </a:lnTo>
                  <a:lnTo>
                    <a:pt x="84" y="73"/>
                  </a:lnTo>
                  <a:lnTo>
                    <a:pt x="81" y="76"/>
                  </a:lnTo>
                  <a:lnTo>
                    <a:pt x="78" y="78"/>
                  </a:lnTo>
                  <a:lnTo>
                    <a:pt x="75" y="80"/>
                  </a:lnTo>
                  <a:lnTo>
                    <a:pt x="71" y="82"/>
                  </a:lnTo>
                  <a:lnTo>
                    <a:pt x="68" y="84"/>
                  </a:lnTo>
                  <a:lnTo>
                    <a:pt x="63" y="86"/>
                  </a:lnTo>
                  <a:lnTo>
                    <a:pt x="58" y="88"/>
                  </a:lnTo>
                  <a:lnTo>
                    <a:pt x="54" y="90"/>
                  </a:lnTo>
                  <a:lnTo>
                    <a:pt x="49" y="92"/>
                  </a:lnTo>
                  <a:lnTo>
                    <a:pt x="43" y="94"/>
                  </a:lnTo>
                  <a:lnTo>
                    <a:pt x="37" y="96"/>
                  </a:lnTo>
                  <a:lnTo>
                    <a:pt x="31" y="97"/>
                  </a:lnTo>
                  <a:lnTo>
                    <a:pt x="25" y="99"/>
                  </a:lnTo>
                  <a:lnTo>
                    <a:pt x="19" y="101"/>
                  </a:lnTo>
                  <a:lnTo>
                    <a:pt x="13" y="103"/>
                  </a:lnTo>
                  <a:lnTo>
                    <a:pt x="7" y="105"/>
                  </a:lnTo>
                  <a:lnTo>
                    <a:pt x="1" y="107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9AA9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0" name="Freeform 1294"/>
            <p:cNvSpPr>
              <a:spLocks/>
            </p:cNvSpPr>
            <p:nvPr/>
          </p:nvSpPr>
          <p:spPr bwMode="auto">
            <a:xfrm>
              <a:off x="3757" y="880"/>
              <a:ext cx="1008" cy="630"/>
            </a:xfrm>
            <a:custGeom>
              <a:avLst/>
              <a:gdLst>
                <a:gd name="T0" fmla="*/ 13 w 168"/>
                <a:gd name="T1" fmla="*/ 100 h 105"/>
                <a:gd name="T2" fmla="*/ 31 w 168"/>
                <a:gd name="T3" fmla="*/ 95 h 105"/>
                <a:gd name="T4" fmla="*/ 48 w 168"/>
                <a:gd name="T5" fmla="*/ 89 h 105"/>
                <a:gd name="T6" fmla="*/ 62 w 168"/>
                <a:gd name="T7" fmla="*/ 83 h 105"/>
                <a:gd name="T8" fmla="*/ 74 w 168"/>
                <a:gd name="T9" fmla="*/ 77 h 105"/>
                <a:gd name="T10" fmla="*/ 82 w 168"/>
                <a:gd name="T11" fmla="*/ 71 h 105"/>
                <a:gd name="T12" fmla="*/ 86 w 168"/>
                <a:gd name="T13" fmla="*/ 64 h 105"/>
                <a:gd name="T14" fmla="*/ 84 w 168"/>
                <a:gd name="T15" fmla="*/ 57 h 105"/>
                <a:gd name="T16" fmla="*/ 77 w 168"/>
                <a:gd name="T17" fmla="*/ 50 h 105"/>
                <a:gd name="T18" fmla="*/ 64 w 168"/>
                <a:gd name="T19" fmla="*/ 42 h 105"/>
                <a:gd name="T20" fmla="*/ 44 w 168"/>
                <a:gd name="T21" fmla="*/ 34 h 105"/>
                <a:gd name="T22" fmla="*/ 25 w 168"/>
                <a:gd name="T23" fmla="*/ 25 h 105"/>
                <a:gd name="T24" fmla="*/ 18 w 168"/>
                <a:gd name="T25" fmla="*/ 18 h 105"/>
                <a:gd name="T26" fmla="*/ 21 w 168"/>
                <a:gd name="T27" fmla="*/ 12 h 105"/>
                <a:gd name="T28" fmla="*/ 33 w 168"/>
                <a:gd name="T29" fmla="*/ 8 h 105"/>
                <a:gd name="T30" fmla="*/ 52 w 168"/>
                <a:gd name="T31" fmla="*/ 5 h 105"/>
                <a:gd name="T32" fmla="*/ 73 w 168"/>
                <a:gd name="T33" fmla="*/ 3 h 105"/>
                <a:gd name="T34" fmla="*/ 96 w 168"/>
                <a:gd name="T35" fmla="*/ 1 h 105"/>
                <a:gd name="T36" fmla="*/ 120 w 168"/>
                <a:gd name="T37" fmla="*/ 0 h 105"/>
                <a:gd name="T38" fmla="*/ 141 w 168"/>
                <a:gd name="T39" fmla="*/ 0 h 105"/>
                <a:gd name="T40" fmla="*/ 159 w 168"/>
                <a:gd name="T41" fmla="*/ 0 h 105"/>
                <a:gd name="T42" fmla="*/ 168 w 168"/>
                <a:gd name="T43" fmla="*/ 1 h 105"/>
                <a:gd name="T44" fmla="*/ 154 w 168"/>
                <a:gd name="T45" fmla="*/ 1 h 105"/>
                <a:gd name="T46" fmla="*/ 134 w 168"/>
                <a:gd name="T47" fmla="*/ 1 h 105"/>
                <a:gd name="T48" fmla="*/ 112 w 168"/>
                <a:gd name="T49" fmla="*/ 1 h 105"/>
                <a:gd name="T50" fmla="*/ 89 w 168"/>
                <a:gd name="T51" fmla="*/ 2 h 105"/>
                <a:gd name="T52" fmla="*/ 66 w 168"/>
                <a:gd name="T53" fmla="*/ 4 h 105"/>
                <a:gd name="T54" fmla="*/ 46 w 168"/>
                <a:gd name="T55" fmla="*/ 7 h 105"/>
                <a:gd name="T56" fmla="*/ 30 w 168"/>
                <a:gd name="T57" fmla="*/ 10 h 105"/>
                <a:gd name="T58" fmla="*/ 21 w 168"/>
                <a:gd name="T59" fmla="*/ 14 h 105"/>
                <a:gd name="T60" fmla="*/ 21 w 168"/>
                <a:gd name="T61" fmla="*/ 20 h 105"/>
                <a:gd name="T62" fmla="*/ 31 w 168"/>
                <a:gd name="T63" fmla="*/ 27 h 105"/>
                <a:gd name="T64" fmla="*/ 52 w 168"/>
                <a:gd name="T65" fmla="*/ 36 h 105"/>
                <a:gd name="T66" fmla="*/ 70 w 168"/>
                <a:gd name="T67" fmla="*/ 44 h 105"/>
                <a:gd name="T68" fmla="*/ 82 w 168"/>
                <a:gd name="T69" fmla="*/ 52 h 105"/>
                <a:gd name="T70" fmla="*/ 86 w 168"/>
                <a:gd name="T71" fmla="*/ 60 h 105"/>
                <a:gd name="T72" fmla="*/ 86 w 168"/>
                <a:gd name="T73" fmla="*/ 67 h 105"/>
                <a:gd name="T74" fmla="*/ 81 w 168"/>
                <a:gd name="T75" fmla="*/ 74 h 105"/>
                <a:gd name="T76" fmla="*/ 71 w 168"/>
                <a:gd name="T77" fmla="*/ 80 h 105"/>
                <a:gd name="T78" fmla="*/ 58 w 168"/>
                <a:gd name="T79" fmla="*/ 86 h 105"/>
                <a:gd name="T80" fmla="*/ 43 w 168"/>
                <a:gd name="T81" fmla="*/ 92 h 105"/>
                <a:gd name="T82" fmla="*/ 25 w 168"/>
                <a:gd name="T83" fmla="*/ 97 h 105"/>
                <a:gd name="T84" fmla="*/ 7 w 168"/>
                <a:gd name="T85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105">
                  <a:moveTo>
                    <a:pt x="0" y="104"/>
                  </a:moveTo>
                  <a:lnTo>
                    <a:pt x="6" y="102"/>
                  </a:lnTo>
                  <a:lnTo>
                    <a:pt x="13" y="100"/>
                  </a:lnTo>
                  <a:lnTo>
                    <a:pt x="19" y="98"/>
                  </a:lnTo>
                  <a:lnTo>
                    <a:pt x="25" y="97"/>
                  </a:lnTo>
                  <a:lnTo>
                    <a:pt x="31" y="95"/>
                  </a:lnTo>
                  <a:lnTo>
                    <a:pt x="37" y="93"/>
                  </a:lnTo>
                  <a:lnTo>
                    <a:pt x="42" y="91"/>
                  </a:lnTo>
                  <a:lnTo>
                    <a:pt x="48" y="89"/>
                  </a:lnTo>
                  <a:lnTo>
                    <a:pt x="53" y="87"/>
                  </a:lnTo>
                  <a:lnTo>
                    <a:pt x="58" y="85"/>
                  </a:lnTo>
                  <a:lnTo>
                    <a:pt x="62" y="83"/>
                  </a:lnTo>
                  <a:lnTo>
                    <a:pt x="66" y="81"/>
                  </a:lnTo>
                  <a:lnTo>
                    <a:pt x="70" y="79"/>
                  </a:lnTo>
                  <a:lnTo>
                    <a:pt x="74" y="77"/>
                  </a:lnTo>
                  <a:lnTo>
                    <a:pt x="77" y="75"/>
                  </a:lnTo>
                  <a:lnTo>
                    <a:pt x="80" y="73"/>
                  </a:lnTo>
                  <a:lnTo>
                    <a:pt x="82" y="71"/>
                  </a:lnTo>
                  <a:lnTo>
                    <a:pt x="84" y="69"/>
                  </a:lnTo>
                  <a:lnTo>
                    <a:pt x="85" y="67"/>
                  </a:lnTo>
                  <a:lnTo>
                    <a:pt x="86" y="64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4" y="57"/>
                  </a:lnTo>
                  <a:lnTo>
                    <a:pt x="83" y="55"/>
                  </a:lnTo>
                  <a:lnTo>
                    <a:pt x="80" y="53"/>
                  </a:lnTo>
                  <a:lnTo>
                    <a:pt x="77" y="50"/>
                  </a:lnTo>
                  <a:lnTo>
                    <a:pt x="74" y="47"/>
                  </a:lnTo>
                  <a:lnTo>
                    <a:pt x="70" y="45"/>
                  </a:lnTo>
                  <a:lnTo>
                    <a:pt x="64" y="42"/>
                  </a:lnTo>
                  <a:lnTo>
                    <a:pt x="58" y="39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36" y="30"/>
                  </a:lnTo>
                  <a:lnTo>
                    <a:pt x="30" y="27"/>
                  </a:lnTo>
                  <a:lnTo>
                    <a:pt x="25" y="25"/>
                  </a:lnTo>
                  <a:lnTo>
                    <a:pt x="21" y="22"/>
                  </a:lnTo>
                  <a:lnTo>
                    <a:pt x="19" y="20"/>
                  </a:lnTo>
                  <a:lnTo>
                    <a:pt x="18" y="18"/>
                  </a:lnTo>
                  <a:lnTo>
                    <a:pt x="18" y="15"/>
                  </a:lnTo>
                  <a:lnTo>
                    <a:pt x="19" y="14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5" y="6"/>
                  </a:lnTo>
                  <a:lnTo>
                    <a:pt x="52" y="5"/>
                  </a:lnTo>
                  <a:lnTo>
                    <a:pt x="59" y="4"/>
                  </a:lnTo>
                  <a:lnTo>
                    <a:pt x="66" y="3"/>
                  </a:lnTo>
                  <a:lnTo>
                    <a:pt x="73" y="3"/>
                  </a:lnTo>
                  <a:lnTo>
                    <a:pt x="81" y="2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1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7" y="0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48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8" y="0"/>
                  </a:lnTo>
                  <a:lnTo>
                    <a:pt x="168" y="1"/>
                  </a:lnTo>
                  <a:lnTo>
                    <a:pt x="164" y="1"/>
                  </a:lnTo>
                  <a:lnTo>
                    <a:pt x="159" y="1"/>
                  </a:lnTo>
                  <a:lnTo>
                    <a:pt x="154" y="1"/>
                  </a:lnTo>
                  <a:lnTo>
                    <a:pt x="148" y="1"/>
                  </a:lnTo>
                  <a:lnTo>
                    <a:pt x="141" y="1"/>
                  </a:lnTo>
                  <a:lnTo>
                    <a:pt x="134" y="1"/>
                  </a:lnTo>
                  <a:lnTo>
                    <a:pt x="127" y="1"/>
                  </a:lnTo>
                  <a:lnTo>
                    <a:pt x="120" y="1"/>
                  </a:lnTo>
                  <a:lnTo>
                    <a:pt x="112" y="1"/>
                  </a:lnTo>
                  <a:lnTo>
                    <a:pt x="104" y="2"/>
                  </a:lnTo>
                  <a:lnTo>
                    <a:pt x="96" y="2"/>
                  </a:lnTo>
                  <a:lnTo>
                    <a:pt x="89" y="2"/>
                  </a:lnTo>
                  <a:lnTo>
                    <a:pt x="81" y="3"/>
                  </a:lnTo>
                  <a:lnTo>
                    <a:pt x="73" y="4"/>
                  </a:lnTo>
                  <a:lnTo>
                    <a:pt x="66" y="4"/>
                  </a:lnTo>
                  <a:lnTo>
                    <a:pt x="59" y="5"/>
                  </a:lnTo>
                  <a:lnTo>
                    <a:pt x="52" y="6"/>
                  </a:lnTo>
                  <a:lnTo>
                    <a:pt x="46" y="7"/>
                  </a:lnTo>
                  <a:lnTo>
                    <a:pt x="40" y="7"/>
                  </a:lnTo>
                  <a:lnTo>
                    <a:pt x="35" y="9"/>
                  </a:lnTo>
                  <a:lnTo>
                    <a:pt x="30" y="10"/>
                  </a:lnTo>
                  <a:lnTo>
                    <a:pt x="26" y="11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1" y="20"/>
                  </a:lnTo>
                  <a:lnTo>
                    <a:pt x="23" y="22"/>
                  </a:lnTo>
                  <a:lnTo>
                    <a:pt x="26" y="24"/>
                  </a:lnTo>
                  <a:lnTo>
                    <a:pt x="31" y="27"/>
                  </a:lnTo>
                  <a:lnTo>
                    <a:pt x="37" y="30"/>
                  </a:lnTo>
                  <a:lnTo>
                    <a:pt x="45" y="33"/>
                  </a:lnTo>
                  <a:lnTo>
                    <a:pt x="52" y="36"/>
                  </a:lnTo>
                  <a:lnTo>
                    <a:pt x="59" y="39"/>
                  </a:lnTo>
                  <a:lnTo>
                    <a:pt x="65" y="41"/>
                  </a:lnTo>
                  <a:lnTo>
                    <a:pt x="70" y="44"/>
                  </a:lnTo>
                  <a:lnTo>
                    <a:pt x="75" y="47"/>
                  </a:lnTo>
                  <a:lnTo>
                    <a:pt x="79" y="50"/>
                  </a:lnTo>
                  <a:lnTo>
                    <a:pt x="82" y="52"/>
                  </a:lnTo>
                  <a:lnTo>
                    <a:pt x="84" y="55"/>
                  </a:lnTo>
                  <a:lnTo>
                    <a:pt x="85" y="57"/>
                  </a:lnTo>
                  <a:lnTo>
                    <a:pt x="86" y="60"/>
                  </a:lnTo>
                  <a:lnTo>
                    <a:pt x="87" y="62"/>
                  </a:lnTo>
                  <a:lnTo>
                    <a:pt x="87" y="65"/>
                  </a:lnTo>
                  <a:lnTo>
                    <a:pt x="86" y="67"/>
                  </a:lnTo>
                  <a:lnTo>
                    <a:pt x="85" y="69"/>
                  </a:lnTo>
                  <a:lnTo>
                    <a:pt x="83" y="71"/>
                  </a:lnTo>
                  <a:lnTo>
                    <a:pt x="81" y="74"/>
                  </a:lnTo>
                  <a:lnTo>
                    <a:pt x="78" y="76"/>
                  </a:lnTo>
                  <a:lnTo>
                    <a:pt x="75" y="78"/>
                  </a:lnTo>
                  <a:lnTo>
                    <a:pt x="71" y="80"/>
                  </a:lnTo>
                  <a:lnTo>
                    <a:pt x="67" y="82"/>
                  </a:lnTo>
                  <a:lnTo>
                    <a:pt x="63" y="84"/>
                  </a:lnTo>
                  <a:lnTo>
                    <a:pt x="58" y="86"/>
                  </a:lnTo>
                  <a:lnTo>
                    <a:pt x="53" y="88"/>
                  </a:lnTo>
                  <a:lnTo>
                    <a:pt x="48" y="90"/>
                  </a:lnTo>
                  <a:lnTo>
                    <a:pt x="43" y="92"/>
                  </a:lnTo>
                  <a:lnTo>
                    <a:pt x="37" y="94"/>
                  </a:lnTo>
                  <a:lnTo>
                    <a:pt x="31" y="95"/>
                  </a:lnTo>
                  <a:lnTo>
                    <a:pt x="25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7" y="103"/>
                  </a:lnTo>
                  <a:lnTo>
                    <a:pt x="0" y="10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CD1D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1" name="Freeform 1295"/>
            <p:cNvSpPr>
              <a:spLocks/>
            </p:cNvSpPr>
            <p:nvPr/>
          </p:nvSpPr>
          <p:spPr bwMode="auto">
            <a:xfrm>
              <a:off x="2071" y="1366"/>
              <a:ext cx="2502" cy="1368"/>
            </a:xfrm>
            <a:custGeom>
              <a:avLst/>
              <a:gdLst>
                <a:gd name="T0" fmla="*/ 299 w 417"/>
                <a:gd name="T1" fmla="*/ 228 h 228"/>
                <a:gd name="T2" fmla="*/ 416 w 417"/>
                <a:gd name="T3" fmla="*/ 75 h 228"/>
                <a:gd name="T4" fmla="*/ 417 w 417"/>
                <a:gd name="T5" fmla="*/ 67 h 228"/>
                <a:gd name="T6" fmla="*/ 412 w 417"/>
                <a:gd name="T7" fmla="*/ 64 h 228"/>
                <a:gd name="T8" fmla="*/ 416 w 417"/>
                <a:gd name="T9" fmla="*/ 63 h 228"/>
                <a:gd name="T10" fmla="*/ 416 w 417"/>
                <a:gd name="T11" fmla="*/ 57 h 228"/>
                <a:gd name="T12" fmla="*/ 413 w 417"/>
                <a:gd name="T13" fmla="*/ 50 h 228"/>
                <a:gd name="T14" fmla="*/ 407 w 417"/>
                <a:gd name="T15" fmla="*/ 45 h 228"/>
                <a:gd name="T16" fmla="*/ 372 w 417"/>
                <a:gd name="T17" fmla="*/ 36 h 228"/>
                <a:gd name="T18" fmla="*/ 348 w 417"/>
                <a:gd name="T19" fmla="*/ 33 h 228"/>
                <a:gd name="T20" fmla="*/ 221 w 417"/>
                <a:gd name="T21" fmla="*/ 7 h 228"/>
                <a:gd name="T22" fmla="*/ 218 w 417"/>
                <a:gd name="T23" fmla="*/ 9 h 228"/>
                <a:gd name="T24" fmla="*/ 215 w 417"/>
                <a:gd name="T25" fmla="*/ 6 h 228"/>
                <a:gd name="T26" fmla="*/ 180 w 417"/>
                <a:gd name="T27" fmla="*/ 0 h 228"/>
                <a:gd name="T28" fmla="*/ 170 w 417"/>
                <a:gd name="T29" fmla="*/ 0 h 228"/>
                <a:gd name="T30" fmla="*/ 166 w 417"/>
                <a:gd name="T31" fmla="*/ 2 h 228"/>
                <a:gd name="T32" fmla="*/ 3 w 417"/>
                <a:gd name="T33" fmla="*/ 112 h 228"/>
                <a:gd name="T34" fmla="*/ 0 w 417"/>
                <a:gd name="T35" fmla="*/ 134 h 228"/>
                <a:gd name="T36" fmla="*/ 299 w 417"/>
                <a:gd name="T3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7" h="228">
                  <a:moveTo>
                    <a:pt x="299" y="228"/>
                  </a:moveTo>
                  <a:lnTo>
                    <a:pt x="416" y="75"/>
                  </a:lnTo>
                  <a:lnTo>
                    <a:pt x="417" y="67"/>
                  </a:lnTo>
                  <a:lnTo>
                    <a:pt x="412" y="64"/>
                  </a:lnTo>
                  <a:lnTo>
                    <a:pt x="416" y="63"/>
                  </a:lnTo>
                  <a:lnTo>
                    <a:pt x="416" y="57"/>
                  </a:lnTo>
                  <a:lnTo>
                    <a:pt x="413" y="50"/>
                  </a:lnTo>
                  <a:lnTo>
                    <a:pt x="407" y="45"/>
                  </a:lnTo>
                  <a:lnTo>
                    <a:pt x="372" y="36"/>
                  </a:lnTo>
                  <a:lnTo>
                    <a:pt x="348" y="33"/>
                  </a:lnTo>
                  <a:lnTo>
                    <a:pt x="221" y="7"/>
                  </a:lnTo>
                  <a:lnTo>
                    <a:pt x="218" y="9"/>
                  </a:lnTo>
                  <a:lnTo>
                    <a:pt x="215" y="6"/>
                  </a:lnTo>
                  <a:lnTo>
                    <a:pt x="180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3" y="112"/>
                  </a:lnTo>
                  <a:lnTo>
                    <a:pt x="0" y="134"/>
                  </a:lnTo>
                  <a:lnTo>
                    <a:pt x="299" y="228"/>
                  </a:lnTo>
                  <a:close/>
                </a:path>
              </a:pathLst>
            </a:custGeom>
            <a:solidFill>
              <a:srgbClr val="5F648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2" name="Freeform 1296"/>
            <p:cNvSpPr>
              <a:spLocks/>
            </p:cNvSpPr>
            <p:nvPr/>
          </p:nvSpPr>
          <p:spPr bwMode="auto">
            <a:xfrm>
              <a:off x="2053" y="1396"/>
              <a:ext cx="1128" cy="780"/>
            </a:xfrm>
            <a:custGeom>
              <a:avLst/>
              <a:gdLst>
                <a:gd name="T0" fmla="*/ 0 w 188"/>
                <a:gd name="T1" fmla="*/ 130 h 130"/>
                <a:gd name="T2" fmla="*/ 185 w 188"/>
                <a:gd name="T3" fmla="*/ 1 h 130"/>
                <a:gd name="T4" fmla="*/ 188 w 188"/>
                <a:gd name="T5" fmla="*/ 0 h 130"/>
                <a:gd name="T6" fmla="*/ 3 w 188"/>
                <a:gd name="T7" fmla="*/ 129 h 130"/>
                <a:gd name="T8" fmla="*/ 0 w 188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30">
                  <a:moveTo>
                    <a:pt x="0" y="130"/>
                  </a:moveTo>
                  <a:lnTo>
                    <a:pt x="185" y="1"/>
                  </a:lnTo>
                  <a:lnTo>
                    <a:pt x="188" y="0"/>
                  </a:lnTo>
                  <a:lnTo>
                    <a:pt x="3" y="129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3" name="Freeform 1297"/>
            <p:cNvSpPr>
              <a:spLocks/>
            </p:cNvSpPr>
            <p:nvPr/>
          </p:nvSpPr>
          <p:spPr bwMode="auto">
            <a:xfrm>
              <a:off x="2431" y="1402"/>
              <a:ext cx="966" cy="714"/>
            </a:xfrm>
            <a:custGeom>
              <a:avLst/>
              <a:gdLst>
                <a:gd name="T0" fmla="*/ 0 w 161"/>
                <a:gd name="T1" fmla="*/ 114 h 119"/>
                <a:gd name="T2" fmla="*/ 155 w 161"/>
                <a:gd name="T3" fmla="*/ 0 h 119"/>
                <a:gd name="T4" fmla="*/ 158 w 161"/>
                <a:gd name="T5" fmla="*/ 3 h 119"/>
                <a:gd name="T6" fmla="*/ 160 w 161"/>
                <a:gd name="T7" fmla="*/ 1 h 119"/>
                <a:gd name="T8" fmla="*/ 161 w 161"/>
                <a:gd name="T9" fmla="*/ 1 h 119"/>
                <a:gd name="T10" fmla="*/ 3 w 161"/>
                <a:gd name="T11" fmla="*/ 119 h 119"/>
                <a:gd name="T12" fmla="*/ 0 w 161"/>
                <a:gd name="T13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19">
                  <a:moveTo>
                    <a:pt x="0" y="114"/>
                  </a:moveTo>
                  <a:lnTo>
                    <a:pt x="155" y="0"/>
                  </a:lnTo>
                  <a:lnTo>
                    <a:pt x="158" y="3"/>
                  </a:lnTo>
                  <a:lnTo>
                    <a:pt x="160" y="1"/>
                  </a:lnTo>
                  <a:lnTo>
                    <a:pt x="161" y="1"/>
                  </a:lnTo>
                  <a:lnTo>
                    <a:pt x="3" y="119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797EA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4" name="Freeform 1298"/>
            <p:cNvSpPr>
              <a:spLocks/>
            </p:cNvSpPr>
            <p:nvPr/>
          </p:nvSpPr>
          <p:spPr bwMode="auto">
            <a:xfrm>
              <a:off x="2467" y="1408"/>
              <a:ext cx="1674" cy="912"/>
            </a:xfrm>
            <a:custGeom>
              <a:avLst/>
              <a:gdLst>
                <a:gd name="T0" fmla="*/ 0 w 279"/>
                <a:gd name="T1" fmla="*/ 115 h 152"/>
                <a:gd name="T2" fmla="*/ 155 w 279"/>
                <a:gd name="T3" fmla="*/ 0 h 152"/>
                <a:gd name="T4" fmla="*/ 279 w 279"/>
                <a:gd name="T5" fmla="*/ 23 h 152"/>
                <a:gd name="T6" fmla="*/ 149 w 279"/>
                <a:gd name="T7" fmla="*/ 152 h 152"/>
                <a:gd name="T8" fmla="*/ 0 w 279"/>
                <a:gd name="T9" fmla="*/ 1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52">
                  <a:moveTo>
                    <a:pt x="0" y="115"/>
                  </a:moveTo>
                  <a:lnTo>
                    <a:pt x="155" y="0"/>
                  </a:lnTo>
                  <a:lnTo>
                    <a:pt x="279" y="23"/>
                  </a:lnTo>
                  <a:lnTo>
                    <a:pt x="149" y="152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9FACCA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5" name="Freeform 1299"/>
            <p:cNvSpPr>
              <a:spLocks/>
            </p:cNvSpPr>
            <p:nvPr/>
          </p:nvSpPr>
          <p:spPr bwMode="auto">
            <a:xfrm>
              <a:off x="3361" y="1546"/>
              <a:ext cx="798" cy="804"/>
            </a:xfrm>
            <a:custGeom>
              <a:avLst/>
              <a:gdLst>
                <a:gd name="T0" fmla="*/ 0 w 133"/>
                <a:gd name="T1" fmla="*/ 129 h 134"/>
                <a:gd name="T2" fmla="*/ 130 w 133"/>
                <a:gd name="T3" fmla="*/ 0 h 134"/>
                <a:gd name="T4" fmla="*/ 130 w 133"/>
                <a:gd name="T5" fmla="*/ 0 h 134"/>
                <a:gd name="T6" fmla="*/ 133 w 133"/>
                <a:gd name="T7" fmla="*/ 3 h 134"/>
                <a:gd name="T8" fmla="*/ 4 w 133"/>
                <a:gd name="T9" fmla="*/ 134 h 134"/>
                <a:gd name="T10" fmla="*/ 0 w 133"/>
                <a:gd name="T11" fmla="*/ 12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34">
                  <a:moveTo>
                    <a:pt x="0" y="129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133" y="3"/>
                  </a:lnTo>
                  <a:lnTo>
                    <a:pt x="4" y="134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7C83A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6" name="Freeform 1300"/>
            <p:cNvSpPr>
              <a:spLocks/>
            </p:cNvSpPr>
            <p:nvPr/>
          </p:nvSpPr>
          <p:spPr bwMode="auto">
            <a:xfrm>
              <a:off x="3385" y="1558"/>
              <a:ext cx="786" cy="792"/>
            </a:xfrm>
            <a:custGeom>
              <a:avLst/>
              <a:gdLst>
                <a:gd name="T0" fmla="*/ 0 w 131"/>
                <a:gd name="T1" fmla="*/ 132 h 132"/>
                <a:gd name="T2" fmla="*/ 129 w 131"/>
                <a:gd name="T3" fmla="*/ 1 h 132"/>
                <a:gd name="T4" fmla="*/ 129 w 131"/>
                <a:gd name="T5" fmla="*/ 1 h 132"/>
                <a:gd name="T6" fmla="*/ 131 w 131"/>
                <a:gd name="T7" fmla="*/ 0 h 132"/>
                <a:gd name="T8" fmla="*/ 4 w 131"/>
                <a:gd name="T9" fmla="*/ 129 h 132"/>
                <a:gd name="T10" fmla="*/ 0 w 131"/>
                <a:gd name="T1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132"/>
                  </a:moveTo>
                  <a:lnTo>
                    <a:pt x="129" y="1"/>
                  </a:lnTo>
                  <a:lnTo>
                    <a:pt x="129" y="1"/>
                  </a:lnTo>
                  <a:lnTo>
                    <a:pt x="131" y="0"/>
                  </a:lnTo>
                  <a:lnTo>
                    <a:pt x="4" y="12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EAECF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7" name="Freeform 1301"/>
            <p:cNvSpPr>
              <a:spLocks/>
            </p:cNvSpPr>
            <p:nvPr/>
          </p:nvSpPr>
          <p:spPr bwMode="auto">
            <a:xfrm>
              <a:off x="3841" y="1750"/>
              <a:ext cx="732" cy="900"/>
            </a:xfrm>
            <a:custGeom>
              <a:avLst/>
              <a:gdLst>
                <a:gd name="T0" fmla="*/ 0 w 122"/>
                <a:gd name="T1" fmla="*/ 146 h 150"/>
                <a:gd name="T2" fmla="*/ 117 w 122"/>
                <a:gd name="T3" fmla="*/ 0 h 150"/>
                <a:gd name="T4" fmla="*/ 122 w 122"/>
                <a:gd name="T5" fmla="*/ 3 h 150"/>
                <a:gd name="T6" fmla="*/ 6 w 122"/>
                <a:gd name="T7" fmla="*/ 150 h 150"/>
                <a:gd name="T8" fmla="*/ 0 w 122"/>
                <a:gd name="T9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0">
                  <a:moveTo>
                    <a:pt x="0" y="146"/>
                  </a:moveTo>
                  <a:lnTo>
                    <a:pt x="117" y="0"/>
                  </a:lnTo>
                  <a:lnTo>
                    <a:pt x="122" y="3"/>
                  </a:lnTo>
                  <a:lnTo>
                    <a:pt x="6" y="15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4A1C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8" name="Freeform 1302"/>
            <p:cNvSpPr>
              <a:spLocks/>
            </p:cNvSpPr>
            <p:nvPr/>
          </p:nvSpPr>
          <p:spPr bwMode="auto">
            <a:xfrm>
              <a:off x="3409" y="1552"/>
              <a:ext cx="936" cy="828"/>
            </a:xfrm>
            <a:custGeom>
              <a:avLst/>
              <a:gdLst>
                <a:gd name="T0" fmla="*/ 0 w 156"/>
                <a:gd name="T1" fmla="*/ 130 h 138"/>
                <a:gd name="T2" fmla="*/ 127 w 156"/>
                <a:gd name="T3" fmla="*/ 1 h 138"/>
                <a:gd name="T4" fmla="*/ 128 w 156"/>
                <a:gd name="T5" fmla="*/ 0 h 138"/>
                <a:gd name="T6" fmla="*/ 156 w 156"/>
                <a:gd name="T7" fmla="*/ 5 h 138"/>
                <a:gd name="T8" fmla="*/ 35 w 156"/>
                <a:gd name="T9" fmla="*/ 138 h 138"/>
                <a:gd name="T10" fmla="*/ 0 w 156"/>
                <a:gd name="T11" fmla="*/ 1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38">
                  <a:moveTo>
                    <a:pt x="0" y="130"/>
                  </a:moveTo>
                  <a:lnTo>
                    <a:pt x="127" y="1"/>
                  </a:lnTo>
                  <a:lnTo>
                    <a:pt x="128" y="0"/>
                  </a:lnTo>
                  <a:lnTo>
                    <a:pt x="156" y="5"/>
                  </a:lnTo>
                  <a:lnTo>
                    <a:pt x="35" y="138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9" name="Freeform 1303"/>
            <p:cNvSpPr>
              <a:spLocks/>
            </p:cNvSpPr>
            <p:nvPr/>
          </p:nvSpPr>
          <p:spPr bwMode="auto">
            <a:xfrm>
              <a:off x="3619" y="1582"/>
              <a:ext cx="744" cy="804"/>
            </a:xfrm>
            <a:custGeom>
              <a:avLst/>
              <a:gdLst>
                <a:gd name="T0" fmla="*/ 0 w 124"/>
                <a:gd name="T1" fmla="*/ 133 h 134"/>
                <a:gd name="T2" fmla="*/ 121 w 124"/>
                <a:gd name="T3" fmla="*/ 0 h 134"/>
                <a:gd name="T4" fmla="*/ 122 w 124"/>
                <a:gd name="T5" fmla="*/ 1 h 134"/>
                <a:gd name="T6" fmla="*/ 123 w 124"/>
                <a:gd name="T7" fmla="*/ 1 h 134"/>
                <a:gd name="T8" fmla="*/ 124 w 124"/>
                <a:gd name="T9" fmla="*/ 1 h 134"/>
                <a:gd name="T10" fmla="*/ 3 w 124"/>
                <a:gd name="T11" fmla="*/ 134 h 134"/>
                <a:gd name="T12" fmla="*/ 2 w 124"/>
                <a:gd name="T13" fmla="*/ 134 h 134"/>
                <a:gd name="T14" fmla="*/ 2 w 124"/>
                <a:gd name="T15" fmla="*/ 134 h 134"/>
                <a:gd name="T16" fmla="*/ 1 w 124"/>
                <a:gd name="T17" fmla="*/ 134 h 134"/>
                <a:gd name="T18" fmla="*/ 1 w 124"/>
                <a:gd name="T19" fmla="*/ 133 h 134"/>
                <a:gd name="T20" fmla="*/ 0 w 124"/>
                <a:gd name="T21" fmla="*/ 133 h 134"/>
                <a:gd name="T22" fmla="*/ 0 w 124"/>
                <a:gd name="T23" fmla="*/ 133 h 134"/>
                <a:gd name="T24" fmla="*/ 0 w 124"/>
                <a:gd name="T25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34">
                  <a:moveTo>
                    <a:pt x="0" y="133"/>
                  </a:moveTo>
                  <a:lnTo>
                    <a:pt x="121" y="0"/>
                  </a:lnTo>
                  <a:lnTo>
                    <a:pt x="122" y="1"/>
                  </a:lnTo>
                  <a:lnTo>
                    <a:pt x="123" y="1"/>
                  </a:lnTo>
                  <a:lnTo>
                    <a:pt x="124" y="1"/>
                  </a:lnTo>
                  <a:lnTo>
                    <a:pt x="3" y="134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1" y="134"/>
                  </a:lnTo>
                  <a:lnTo>
                    <a:pt x="1" y="133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0" name="Freeform 1304"/>
            <p:cNvSpPr>
              <a:spLocks/>
            </p:cNvSpPr>
            <p:nvPr/>
          </p:nvSpPr>
          <p:spPr bwMode="auto">
            <a:xfrm>
              <a:off x="3637" y="1588"/>
              <a:ext cx="738" cy="804"/>
            </a:xfrm>
            <a:custGeom>
              <a:avLst/>
              <a:gdLst>
                <a:gd name="T0" fmla="*/ 0 w 123"/>
                <a:gd name="T1" fmla="*/ 133 h 134"/>
                <a:gd name="T2" fmla="*/ 121 w 123"/>
                <a:gd name="T3" fmla="*/ 0 h 134"/>
                <a:gd name="T4" fmla="*/ 122 w 123"/>
                <a:gd name="T5" fmla="*/ 0 h 134"/>
                <a:gd name="T6" fmla="*/ 123 w 123"/>
                <a:gd name="T7" fmla="*/ 0 h 134"/>
                <a:gd name="T8" fmla="*/ 3 w 123"/>
                <a:gd name="T9" fmla="*/ 134 h 134"/>
                <a:gd name="T10" fmla="*/ 2 w 123"/>
                <a:gd name="T11" fmla="*/ 134 h 134"/>
                <a:gd name="T12" fmla="*/ 1 w 123"/>
                <a:gd name="T13" fmla="*/ 133 h 134"/>
                <a:gd name="T14" fmla="*/ 1 w 123"/>
                <a:gd name="T15" fmla="*/ 133 h 134"/>
                <a:gd name="T16" fmla="*/ 0 w 123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34">
                  <a:moveTo>
                    <a:pt x="0" y="133"/>
                  </a:moveTo>
                  <a:lnTo>
                    <a:pt x="121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3" y="134"/>
                  </a:lnTo>
                  <a:lnTo>
                    <a:pt x="2" y="134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1" name="Freeform 1305"/>
            <p:cNvSpPr>
              <a:spLocks/>
            </p:cNvSpPr>
            <p:nvPr/>
          </p:nvSpPr>
          <p:spPr bwMode="auto">
            <a:xfrm>
              <a:off x="3655" y="1588"/>
              <a:ext cx="738" cy="810"/>
            </a:xfrm>
            <a:custGeom>
              <a:avLst/>
              <a:gdLst>
                <a:gd name="T0" fmla="*/ 0 w 123"/>
                <a:gd name="T1" fmla="*/ 134 h 135"/>
                <a:gd name="T2" fmla="*/ 120 w 123"/>
                <a:gd name="T3" fmla="*/ 0 h 135"/>
                <a:gd name="T4" fmla="*/ 121 w 123"/>
                <a:gd name="T5" fmla="*/ 0 h 135"/>
                <a:gd name="T6" fmla="*/ 123 w 123"/>
                <a:gd name="T7" fmla="*/ 1 h 135"/>
                <a:gd name="T8" fmla="*/ 3 w 123"/>
                <a:gd name="T9" fmla="*/ 135 h 135"/>
                <a:gd name="T10" fmla="*/ 2 w 123"/>
                <a:gd name="T11" fmla="*/ 134 h 135"/>
                <a:gd name="T12" fmla="*/ 1 w 123"/>
                <a:gd name="T13" fmla="*/ 134 h 135"/>
                <a:gd name="T14" fmla="*/ 0 w 123"/>
                <a:gd name="T15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35">
                  <a:moveTo>
                    <a:pt x="0" y="134"/>
                  </a:moveTo>
                  <a:lnTo>
                    <a:pt x="120" y="0"/>
                  </a:lnTo>
                  <a:lnTo>
                    <a:pt x="121" y="0"/>
                  </a:lnTo>
                  <a:lnTo>
                    <a:pt x="123" y="1"/>
                  </a:lnTo>
                  <a:lnTo>
                    <a:pt x="3" y="135"/>
                  </a:lnTo>
                  <a:lnTo>
                    <a:pt x="2" y="134"/>
                  </a:lnTo>
                  <a:lnTo>
                    <a:pt x="1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2" name="Freeform 1306"/>
            <p:cNvSpPr>
              <a:spLocks/>
            </p:cNvSpPr>
            <p:nvPr/>
          </p:nvSpPr>
          <p:spPr bwMode="auto">
            <a:xfrm>
              <a:off x="3673" y="1594"/>
              <a:ext cx="732" cy="804"/>
            </a:xfrm>
            <a:custGeom>
              <a:avLst/>
              <a:gdLst>
                <a:gd name="T0" fmla="*/ 0 w 122"/>
                <a:gd name="T1" fmla="*/ 134 h 134"/>
                <a:gd name="T2" fmla="*/ 120 w 122"/>
                <a:gd name="T3" fmla="*/ 0 h 134"/>
                <a:gd name="T4" fmla="*/ 121 w 122"/>
                <a:gd name="T5" fmla="*/ 0 h 134"/>
                <a:gd name="T6" fmla="*/ 122 w 122"/>
                <a:gd name="T7" fmla="*/ 0 h 134"/>
                <a:gd name="T8" fmla="*/ 2 w 122"/>
                <a:gd name="T9" fmla="*/ 134 h 134"/>
                <a:gd name="T10" fmla="*/ 1 w 122"/>
                <a:gd name="T11" fmla="*/ 134 h 134"/>
                <a:gd name="T12" fmla="*/ 1 w 122"/>
                <a:gd name="T13" fmla="*/ 134 h 134"/>
                <a:gd name="T14" fmla="*/ 0 w 122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34">
                  <a:moveTo>
                    <a:pt x="0" y="134"/>
                  </a:moveTo>
                  <a:lnTo>
                    <a:pt x="120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2" y="13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BAA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3" name="Freeform 1307"/>
            <p:cNvSpPr>
              <a:spLocks/>
            </p:cNvSpPr>
            <p:nvPr/>
          </p:nvSpPr>
          <p:spPr bwMode="auto">
            <a:xfrm>
              <a:off x="3685" y="1594"/>
              <a:ext cx="732" cy="810"/>
            </a:xfrm>
            <a:custGeom>
              <a:avLst/>
              <a:gdLst>
                <a:gd name="T0" fmla="*/ 0 w 122"/>
                <a:gd name="T1" fmla="*/ 134 h 135"/>
                <a:gd name="T2" fmla="*/ 120 w 122"/>
                <a:gd name="T3" fmla="*/ 0 h 135"/>
                <a:gd name="T4" fmla="*/ 121 w 122"/>
                <a:gd name="T5" fmla="*/ 0 h 135"/>
                <a:gd name="T6" fmla="*/ 122 w 122"/>
                <a:gd name="T7" fmla="*/ 1 h 135"/>
                <a:gd name="T8" fmla="*/ 3 w 122"/>
                <a:gd name="T9" fmla="*/ 135 h 135"/>
                <a:gd name="T10" fmla="*/ 2 w 122"/>
                <a:gd name="T11" fmla="*/ 135 h 135"/>
                <a:gd name="T12" fmla="*/ 1 w 122"/>
                <a:gd name="T13" fmla="*/ 135 h 135"/>
                <a:gd name="T14" fmla="*/ 0 w 122"/>
                <a:gd name="T15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35">
                  <a:moveTo>
                    <a:pt x="0" y="134"/>
                  </a:moveTo>
                  <a:lnTo>
                    <a:pt x="120" y="0"/>
                  </a:lnTo>
                  <a:lnTo>
                    <a:pt x="121" y="0"/>
                  </a:lnTo>
                  <a:lnTo>
                    <a:pt x="122" y="1"/>
                  </a:lnTo>
                  <a:lnTo>
                    <a:pt x="3" y="135"/>
                  </a:lnTo>
                  <a:lnTo>
                    <a:pt x="2" y="135"/>
                  </a:lnTo>
                  <a:lnTo>
                    <a:pt x="1" y="135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BAA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4" name="Freeform 1308"/>
            <p:cNvSpPr>
              <a:spLocks/>
            </p:cNvSpPr>
            <p:nvPr/>
          </p:nvSpPr>
          <p:spPr bwMode="auto">
            <a:xfrm>
              <a:off x="3703" y="1600"/>
              <a:ext cx="726" cy="810"/>
            </a:xfrm>
            <a:custGeom>
              <a:avLst/>
              <a:gdLst>
                <a:gd name="T0" fmla="*/ 0 w 121"/>
                <a:gd name="T1" fmla="*/ 134 h 135"/>
                <a:gd name="T2" fmla="*/ 119 w 121"/>
                <a:gd name="T3" fmla="*/ 0 h 135"/>
                <a:gd name="T4" fmla="*/ 120 w 121"/>
                <a:gd name="T5" fmla="*/ 0 h 135"/>
                <a:gd name="T6" fmla="*/ 121 w 121"/>
                <a:gd name="T7" fmla="*/ 0 h 135"/>
                <a:gd name="T8" fmla="*/ 3 w 121"/>
                <a:gd name="T9" fmla="*/ 135 h 135"/>
                <a:gd name="T10" fmla="*/ 2 w 121"/>
                <a:gd name="T11" fmla="*/ 135 h 135"/>
                <a:gd name="T12" fmla="*/ 1 w 121"/>
                <a:gd name="T13" fmla="*/ 134 h 135"/>
                <a:gd name="T14" fmla="*/ 0 w 121"/>
                <a:gd name="T15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5">
                  <a:moveTo>
                    <a:pt x="0" y="134"/>
                  </a:moveTo>
                  <a:lnTo>
                    <a:pt x="119" y="0"/>
                  </a:lnTo>
                  <a:lnTo>
                    <a:pt x="120" y="0"/>
                  </a:lnTo>
                  <a:lnTo>
                    <a:pt x="121" y="0"/>
                  </a:lnTo>
                  <a:lnTo>
                    <a:pt x="3" y="135"/>
                  </a:lnTo>
                  <a:lnTo>
                    <a:pt x="2" y="135"/>
                  </a:lnTo>
                  <a:lnTo>
                    <a:pt x="1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AA9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5" name="Freeform 1309"/>
            <p:cNvSpPr>
              <a:spLocks/>
            </p:cNvSpPr>
            <p:nvPr/>
          </p:nvSpPr>
          <p:spPr bwMode="auto">
            <a:xfrm>
              <a:off x="3721" y="1600"/>
              <a:ext cx="720" cy="816"/>
            </a:xfrm>
            <a:custGeom>
              <a:avLst/>
              <a:gdLst>
                <a:gd name="T0" fmla="*/ 0 w 120"/>
                <a:gd name="T1" fmla="*/ 135 h 136"/>
                <a:gd name="T2" fmla="*/ 118 w 120"/>
                <a:gd name="T3" fmla="*/ 0 h 136"/>
                <a:gd name="T4" fmla="*/ 119 w 120"/>
                <a:gd name="T5" fmla="*/ 1 h 136"/>
                <a:gd name="T6" fmla="*/ 120 w 120"/>
                <a:gd name="T7" fmla="*/ 1 h 136"/>
                <a:gd name="T8" fmla="*/ 2 w 120"/>
                <a:gd name="T9" fmla="*/ 136 h 136"/>
                <a:gd name="T10" fmla="*/ 1 w 120"/>
                <a:gd name="T11" fmla="*/ 136 h 136"/>
                <a:gd name="T12" fmla="*/ 1 w 120"/>
                <a:gd name="T13" fmla="*/ 135 h 136"/>
                <a:gd name="T14" fmla="*/ 0 w 120"/>
                <a:gd name="T15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36">
                  <a:moveTo>
                    <a:pt x="0" y="135"/>
                  </a:moveTo>
                  <a:lnTo>
                    <a:pt x="118" y="0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2" y="136"/>
                  </a:lnTo>
                  <a:lnTo>
                    <a:pt x="1" y="136"/>
                  </a:lnTo>
                  <a:lnTo>
                    <a:pt x="1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9A9C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6" name="Freeform 1310"/>
            <p:cNvSpPr>
              <a:spLocks/>
            </p:cNvSpPr>
            <p:nvPr/>
          </p:nvSpPr>
          <p:spPr bwMode="auto">
            <a:xfrm>
              <a:off x="3733" y="1606"/>
              <a:ext cx="726" cy="816"/>
            </a:xfrm>
            <a:custGeom>
              <a:avLst/>
              <a:gdLst>
                <a:gd name="T0" fmla="*/ 0 w 121"/>
                <a:gd name="T1" fmla="*/ 135 h 136"/>
                <a:gd name="T2" fmla="*/ 118 w 121"/>
                <a:gd name="T3" fmla="*/ 0 h 136"/>
                <a:gd name="T4" fmla="*/ 120 w 121"/>
                <a:gd name="T5" fmla="*/ 0 h 136"/>
                <a:gd name="T6" fmla="*/ 121 w 121"/>
                <a:gd name="T7" fmla="*/ 1 h 136"/>
                <a:gd name="T8" fmla="*/ 3 w 121"/>
                <a:gd name="T9" fmla="*/ 136 h 136"/>
                <a:gd name="T10" fmla="*/ 2 w 121"/>
                <a:gd name="T11" fmla="*/ 136 h 136"/>
                <a:gd name="T12" fmla="*/ 1 w 121"/>
                <a:gd name="T13" fmla="*/ 136 h 136"/>
                <a:gd name="T14" fmla="*/ 0 w 121"/>
                <a:gd name="T15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6">
                  <a:moveTo>
                    <a:pt x="0" y="135"/>
                  </a:moveTo>
                  <a:lnTo>
                    <a:pt x="118" y="0"/>
                  </a:lnTo>
                  <a:lnTo>
                    <a:pt x="120" y="0"/>
                  </a:lnTo>
                  <a:lnTo>
                    <a:pt x="121" y="1"/>
                  </a:lnTo>
                  <a:lnTo>
                    <a:pt x="3" y="136"/>
                  </a:lnTo>
                  <a:lnTo>
                    <a:pt x="2" y="136"/>
                  </a:lnTo>
                  <a:lnTo>
                    <a:pt x="1" y="13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9A9C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7" name="Freeform 1311"/>
            <p:cNvSpPr>
              <a:spLocks/>
            </p:cNvSpPr>
            <p:nvPr/>
          </p:nvSpPr>
          <p:spPr bwMode="auto">
            <a:xfrm>
              <a:off x="3751" y="1612"/>
              <a:ext cx="720" cy="822"/>
            </a:xfrm>
            <a:custGeom>
              <a:avLst/>
              <a:gdLst>
                <a:gd name="T0" fmla="*/ 0 w 120"/>
                <a:gd name="T1" fmla="*/ 135 h 137"/>
                <a:gd name="T2" fmla="*/ 118 w 120"/>
                <a:gd name="T3" fmla="*/ 0 h 137"/>
                <a:gd name="T4" fmla="*/ 119 w 120"/>
                <a:gd name="T5" fmla="*/ 0 h 137"/>
                <a:gd name="T6" fmla="*/ 119 w 120"/>
                <a:gd name="T7" fmla="*/ 0 h 137"/>
                <a:gd name="T8" fmla="*/ 120 w 120"/>
                <a:gd name="T9" fmla="*/ 1 h 137"/>
                <a:gd name="T10" fmla="*/ 120 w 120"/>
                <a:gd name="T11" fmla="*/ 1 h 137"/>
                <a:gd name="T12" fmla="*/ 3 w 120"/>
                <a:gd name="T13" fmla="*/ 137 h 137"/>
                <a:gd name="T14" fmla="*/ 2 w 120"/>
                <a:gd name="T15" fmla="*/ 137 h 137"/>
                <a:gd name="T16" fmla="*/ 1 w 120"/>
                <a:gd name="T17" fmla="*/ 136 h 137"/>
                <a:gd name="T18" fmla="*/ 0 w 120"/>
                <a:gd name="T19" fmla="*/ 1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37">
                  <a:moveTo>
                    <a:pt x="0" y="135"/>
                  </a:move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3" y="137"/>
                  </a:lnTo>
                  <a:lnTo>
                    <a:pt x="2" y="137"/>
                  </a:lnTo>
                  <a:lnTo>
                    <a:pt x="1" y="13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8" name="Freeform 1312"/>
            <p:cNvSpPr>
              <a:spLocks/>
            </p:cNvSpPr>
            <p:nvPr/>
          </p:nvSpPr>
          <p:spPr bwMode="auto">
            <a:xfrm>
              <a:off x="3769" y="1618"/>
              <a:ext cx="720" cy="828"/>
            </a:xfrm>
            <a:custGeom>
              <a:avLst/>
              <a:gdLst>
                <a:gd name="T0" fmla="*/ 0 w 120"/>
                <a:gd name="T1" fmla="*/ 136 h 138"/>
                <a:gd name="T2" fmla="*/ 117 w 120"/>
                <a:gd name="T3" fmla="*/ 0 h 138"/>
                <a:gd name="T4" fmla="*/ 118 w 120"/>
                <a:gd name="T5" fmla="*/ 0 h 138"/>
                <a:gd name="T6" fmla="*/ 120 w 120"/>
                <a:gd name="T7" fmla="*/ 1 h 138"/>
                <a:gd name="T8" fmla="*/ 3 w 120"/>
                <a:gd name="T9" fmla="*/ 138 h 138"/>
                <a:gd name="T10" fmla="*/ 2 w 120"/>
                <a:gd name="T11" fmla="*/ 137 h 138"/>
                <a:gd name="T12" fmla="*/ 1 w 120"/>
                <a:gd name="T13" fmla="*/ 137 h 138"/>
                <a:gd name="T14" fmla="*/ 0 w 120"/>
                <a:gd name="T15" fmla="*/ 1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38">
                  <a:moveTo>
                    <a:pt x="0" y="136"/>
                  </a:moveTo>
                  <a:lnTo>
                    <a:pt x="117" y="0"/>
                  </a:lnTo>
                  <a:lnTo>
                    <a:pt x="118" y="0"/>
                  </a:lnTo>
                  <a:lnTo>
                    <a:pt x="120" y="1"/>
                  </a:lnTo>
                  <a:lnTo>
                    <a:pt x="3" y="138"/>
                  </a:lnTo>
                  <a:lnTo>
                    <a:pt x="2" y="137"/>
                  </a:lnTo>
                  <a:lnTo>
                    <a:pt x="1" y="13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8A7C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9" name="Freeform 1313"/>
            <p:cNvSpPr>
              <a:spLocks/>
            </p:cNvSpPr>
            <p:nvPr/>
          </p:nvSpPr>
          <p:spPr bwMode="auto">
            <a:xfrm>
              <a:off x="3787" y="1624"/>
              <a:ext cx="714" cy="828"/>
            </a:xfrm>
            <a:custGeom>
              <a:avLst/>
              <a:gdLst>
                <a:gd name="T0" fmla="*/ 0 w 119"/>
                <a:gd name="T1" fmla="*/ 137 h 138"/>
                <a:gd name="T2" fmla="*/ 117 w 119"/>
                <a:gd name="T3" fmla="*/ 0 h 138"/>
                <a:gd name="T4" fmla="*/ 118 w 119"/>
                <a:gd name="T5" fmla="*/ 0 h 138"/>
                <a:gd name="T6" fmla="*/ 119 w 119"/>
                <a:gd name="T7" fmla="*/ 1 h 138"/>
                <a:gd name="T8" fmla="*/ 3 w 119"/>
                <a:gd name="T9" fmla="*/ 138 h 138"/>
                <a:gd name="T10" fmla="*/ 2 w 119"/>
                <a:gd name="T11" fmla="*/ 138 h 138"/>
                <a:gd name="T12" fmla="*/ 1 w 119"/>
                <a:gd name="T13" fmla="*/ 137 h 138"/>
                <a:gd name="T14" fmla="*/ 0 w 119"/>
                <a:gd name="T15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138">
                  <a:moveTo>
                    <a:pt x="0" y="137"/>
                  </a:moveTo>
                  <a:lnTo>
                    <a:pt x="117" y="0"/>
                  </a:lnTo>
                  <a:lnTo>
                    <a:pt x="118" y="0"/>
                  </a:lnTo>
                  <a:lnTo>
                    <a:pt x="119" y="1"/>
                  </a:lnTo>
                  <a:lnTo>
                    <a:pt x="3" y="138"/>
                  </a:lnTo>
                  <a:lnTo>
                    <a:pt x="2" y="138"/>
                  </a:lnTo>
                  <a:lnTo>
                    <a:pt x="1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7A6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0" name="Freeform 1314"/>
            <p:cNvSpPr>
              <a:spLocks/>
            </p:cNvSpPr>
            <p:nvPr/>
          </p:nvSpPr>
          <p:spPr bwMode="auto">
            <a:xfrm>
              <a:off x="3805" y="1630"/>
              <a:ext cx="708" cy="834"/>
            </a:xfrm>
            <a:custGeom>
              <a:avLst/>
              <a:gdLst>
                <a:gd name="T0" fmla="*/ 0 w 118"/>
                <a:gd name="T1" fmla="*/ 137 h 139"/>
                <a:gd name="T2" fmla="*/ 116 w 118"/>
                <a:gd name="T3" fmla="*/ 0 h 139"/>
                <a:gd name="T4" fmla="*/ 117 w 118"/>
                <a:gd name="T5" fmla="*/ 0 h 139"/>
                <a:gd name="T6" fmla="*/ 118 w 118"/>
                <a:gd name="T7" fmla="*/ 1 h 139"/>
                <a:gd name="T8" fmla="*/ 2 w 118"/>
                <a:gd name="T9" fmla="*/ 139 h 139"/>
                <a:gd name="T10" fmla="*/ 1 w 118"/>
                <a:gd name="T11" fmla="*/ 138 h 139"/>
                <a:gd name="T12" fmla="*/ 1 w 118"/>
                <a:gd name="T13" fmla="*/ 138 h 139"/>
                <a:gd name="T14" fmla="*/ 0 w 118"/>
                <a:gd name="T15" fmla="*/ 1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39">
                  <a:moveTo>
                    <a:pt x="0" y="137"/>
                  </a:moveTo>
                  <a:lnTo>
                    <a:pt x="116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2" y="139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4A1C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1" name="Freeform 1315"/>
            <p:cNvSpPr>
              <a:spLocks/>
            </p:cNvSpPr>
            <p:nvPr/>
          </p:nvSpPr>
          <p:spPr bwMode="auto">
            <a:xfrm>
              <a:off x="3817" y="1636"/>
              <a:ext cx="708" cy="840"/>
            </a:xfrm>
            <a:custGeom>
              <a:avLst/>
              <a:gdLst>
                <a:gd name="T0" fmla="*/ 0 w 118"/>
                <a:gd name="T1" fmla="*/ 138 h 140"/>
                <a:gd name="T2" fmla="*/ 116 w 118"/>
                <a:gd name="T3" fmla="*/ 0 h 140"/>
                <a:gd name="T4" fmla="*/ 117 w 118"/>
                <a:gd name="T5" fmla="*/ 1 h 140"/>
                <a:gd name="T6" fmla="*/ 118 w 118"/>
                <a:gd name="T7" fmla="*/ 2 h 140"/>
                <a:gd name="T8" fmla="*/ 3 w 118"/>
                <a:gd name="T9" fmla="*/ 140 h 140"/>
                <a:gd name="T10" fmla="*/ 2 w 118"/>
                <a:gd name="T11" fmla="*/ 140 h 140"/>
                <a:gd name="T12" fmla="*/ 1 w 118"/>
                <a:gd name="T13" fmla="*/ 139 h 140"/>
                <a:gd name="T14" fmla="*/ 0 w 118"/>
                <a:gd name="T15" fmla="*/ 13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40">
                  <a:moveTo>
                    <a:pt x="0" y="138"/>
                  </a:moveTo>
                  <a:lnTo>
                    <a:pt x="116" y="0"/>
                  </a:lnTo>
                  <a:lnTo>
                    <a:pt x="117" y="1"/>
                  </a:lnTo>
                  <a:lnTo>
                    <a:pt x="118" y="2"/>
                  </a:lnTo>
                  <a:lnTo>
                    <a:pt x="3" y="140"/>
                  </a:lnTo>
                  <a:lnTo>
                    <a:pt x="2" y="140"/>
                  </a:lnTo>
                  <a:lnTo>
                    <a:pt x="1" y="139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19BB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2" name="Freeform 1316"/>
            <p:cNvSpPr>
              <a:spLocks/>
            </p:cNvSpPr>
            <p:nvPr/>
          </p:nvSpPr>
          <p:spPr bwMode="auto">
            <a:xfrm>
              <a:off x="3835" y="1648"/>
              <a:ext cx="702" cy="846"/>
            </a:xfrm>
            <a:custGeom>
              <a:avLst/>
              <a:gdLst>
                <a:gd name="T0" fmla="*/ 0 w 117"/>
                <a:gd name="T1" fmla="*/ 138 h 141"/>
                <a:gd name="T2" fmla="*/ 115 w 117"/>
                <a:gd name="T3" fmla="*/ 0 h 141"/>
                <a:gd name="T4" fmla="*/ 116 w 117"/>
                <a:gd name="T5" fmla="*/ 0 h 141"/>
                <a:gd name="T6" fmla="*/ 117 w 117"/>
                <a:gd name="T7" fmla="*/ 1 h 141"/>
                <a:gd name="T8" fmla="*/ 2 w 117"/>
                <a:gd name="T9" fmla="*/ 141 h 141"/>
                <a:gd name="T10" fmla="*/ 1 w 117"/>
                <a:gd name="T11" fmla="*/ 140 h 141"/>
                <a:gd name="T12" fmla="*/ 0 w 117"/>
                <a:gd name="T13" fmla="*/ 139 h 141"/>
                <a:gd name="T14" fmla="*/ 0 w 117"/>
                <a:gd name="T15" fmla="*/ 13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1">
                  <a:moveTo>
                    <a:pt x="0" y="138"/>
                  </a:moveTo>
                  <a:lnTo>
                    <a:pt x="115" y="0"/>
                  </a:lnTo>
                  <a:lnTo>
                    <a:pt x="116" y="0"/>
                  </a:lnTo>
                  <a:lnTo>
                    <a:pt x="117" y="1"/>
                  </a:lnTo>
                  <a:lnTo>
                    <a:pt x="2" y="141"/>
                  </a:lnTo>
                  <a:lnTo>
                    <a:pt x="1" y="140"/>
                  </a:lnTo>
                  <a:lnTo>
                    <a:pt x="0" y="139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7F84A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3" name="Freeform 1317"/>
            <p:cNvSpPr>
              <a:spLocks/>
            </p:cNvSpPr>
            <p:nvPr/>
          </p:nvSpPr>
          <p:spPr bwMode="auto">
            <a:xfrm>
              <a:off x="3847" y="1654"/>
              <a:ext cx="702" cy="852"/>
            </a:xfrm>
            <a:custGeom>
              <a:avLst/>
              <a:gdLst>
                <a:gd name="T0" fmla="*/ 0 w 117"/>
                <a:gd name="T1" fmla="*/ 140 h 142"/>
                <a:gd name="T2" fmla="*/ 115 w 117"/>
                <a:gd name="T3" fmla="*/ 0 h 142"/>
                <a:gd name="T4" fmla="*/ 116 w 117"/>
                <a:gd name="T5" fmla="*/ 1 h 142"/>
                <a:gd name="T6" fmla="*/ 117 w 117"/>
                <a:gd name="T7" fmla="*/ 2 h 142"/>
                <a:gd name="T8" fmla="*/ 1 w 117"/>
                <a:gd name="T9" fmla="*/ 142 h 142"/>
                <a:gd name="T10" fmla="*/ 1 w 117"/>
                <a:gd name="T11" fmla="*/ 141 h 142"/>
                <a:gd name="T12" fmla="*/ 0 w 117"/>
                <a:gd name="T13" fmla="*/ 1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42">
                  <a:moveTo>
                    <a:pt x="0" y="140"/>
                  </a:moveTo>
                  <a:lnTo>
                    <a:pt x="115" y="0"/>
                  </a:lnTo>
                  <a:lnTo>
                    <a:pt x="116" y="1"/>
                  </a:lnTo>
                  <a:lnTo>
                    <a:pt x="117" y="2"/>
                  </a:lnTo>
                  <a:lnTo>
                    <a:pt x="1" y="142"/>
                  </a:lnTo>
                  <a:lnTo>
                    <a:pt x="1" y="141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767DA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4" name="Freeform 1318"/>
            <p:cNvSpPr>
              <a:spLocks/>
            </p:cNvSpPr>
            <p:nvPr/>
          </p:nvSpPr>
          <p:spPr bwMode="auto">
            <a:xfrm>
              <a:off x="3853" y="1666"/>
              <a:ext cx="702" cy="858"/>
            </a:xfrm>
            <a:custGeom>
              <a:avLst/>
              <a:gdLst>
                <a:gd name="T0" fmla="*/ 0 w 117"/>
                <a:gd name="T1" fmla="*/ 140 h 143"/>
                <a:gd name="T2" fmla="*/ 116 w 117"/>
                <a:gd name="T3" fmla="*/ 0 h 143"/>
                <a:gd name="T4" fmla="*/ 116 w 117"/>
                <a:gd name="T5" fmla="*/ 0 h 143"/>
                <a:gd name="T6" fmla="*/ 117 w 117"/>
                <a:gd name="T7" fmla="*/ 1 h 143"/>
                <a:gd name="T8" fmla="*/ 2 w 117"/>
                <a:gd name="T9" fmla="*/ 143 h 143"/>
                <a:gd name="T10" fmla="*/ 1 w 117"/>
                <a:gd name="T11" fmla="*/ 142 h 143"/>
                <a:gd name="T12" fmla="*/ 1 w 117"/>
                <a:gd name="T13" fmla="*/ 141 h 143"/>
                <a:gd name="T14" fmla="*/ 0 w 117"/>
                <a:gd name="T15" fmla="*/ 14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3">
                  <a:moveTo>
                    <a:pt x="0" y="140"/>
                  </a:moveTo>
                  <a:lnTo>
                    <a:pt x="116" y="0"/>
                  </a:lnTo>
                  <a:lnTo>
                    <a:pt x="116" y="0"/>
                  </a:lnTo>
                  <a:lnTo>
                    <a:pt x="117" y="1"/>
                  </a:lnTo>
                  <a:lnTo>
                    <a:pt x="2" y="143"/>
                  </a:lnTo>
                  <a:lnTo>
                    <a:pt x="1" y="142"/>
                  </a:lnTo>
                  <a:lnTo>
                    <a:pt x="1" y="141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65699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5" name="Freeform 1319"/>
            <p:cNvSpPr>
              <a:spLocks/>
            </p:cNvSpPr>
            <p:nvPr/>
          </p:nvSpPr>
          <p:spPr bwMode="auto">
            <a:xfrm>
              <a:off x="3865" y="1672"/>
              <a:ext cx="696" cy="870"/>
            </a:xfrm>
            <a:custGeom>
              <a:avLst/>
              <a:gdLst>
                <a:gd name="T0" fmla="*/ 0 w 116"/>
                <a:gd name="T1" fmla="*/ 142 h 145"/>
                <a:gd name="T2" fmla="*/ 115 w 116"/>
                <a:gd name="T3" fmla="*/ 0 h 145"/>
                <a:gd name="T4" fmla="*/ 115 w 116"/>
                <a:gd name="T5" fmla="*/ 1 h 145"/>
                <a:gd name="T6" fmla="*/ 116 w 116"/>
                <a:gd name="T7" fmla="*/ 2 h 145"/>
                <a:gd name="T8" fmla="*/ 1 w 116"/>
                <a:gd name="T9" fmla="*/ 145 h 145"/>
                <a:gd name="T10" fmla="*/ 1 w 116"/>
                <a:gd name="T11" fmla="*/ 144 h 145"/>
                <a:gd name="T12" fmla="*/ 0 w 116"/>
                <a:gd name="T13" fmla="*/ 143 h 145"/>
                <a:gd name="T14" fmla="*/ 0 w 116"/>
                <a:gd name="T15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45">
                  <a:moveTo>
                    <a:pt x="0" y="142"/>
                  </a:moveTo>
                  <a:lnTo>
                    <a:pt x="115" y="0"/>
                  </a:lnTo>
                  <a:lnTo>
                    <a:pt x="115" y="1"/>
                  </a:lnTo>
                  <a:lnTo>
                    <a:pt x="116" y="2"/>
                  </a:lnTo>
                  <a:lnTo>
                    <a:pt x="1" y="145"/>
                  </a:lnTo>
                  <a:lnTo>
                    <a:pt x="1" y="144"/>
                  </a:lnTo>
                  <a:lnTo>
                    <a:pt x="0" y="143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50517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6" name="Freeform 1320"/>
            <p:cNvSpPr>
              <a:spLocks/>
            </p:cNvSpPr>
            <p:nvPr/>
          </p:nvSpPr>
          <p:spPr bwMode="auto">
            <a:xfrm>
              <a:off x="3871" y="1684"/>
              <a:ext cx="696" cy="876"/>
            </a:xfrm>
            <a:custGeom>
              <a:avLst/>
              <a:gdLst>
                <a:gd name="T0" fmla="*/ 0 w 116"/>
                <a:gd name="T1" fmla="*/ 143 h 146"/>
                <a:gd name="T2" fmla="*/ 115 w 116"/>
                <a:gd name="T3" fmla="*/ 0 h 146"/>
                <a:gd name="T4" fmla="*/ 115 w 116"/>
                <a:gd name="T5" fmla="*/ 1 h 146"/>
                <a:gd name="T6" fmla="*/ 116 w 116"/>
                <a:gd name="T7" fmla="*/ 2 h 146"/>
                <a:gd name="T8" fmla="*/ 1 w 116"/>
                <a:gd name="T9" fmla="*/ 146 h 146"/>
                <a:gd name="T10" fmla="*/ 0 w 116"/>
                <a:gd name="T11" fmla="*/ 145 h 146"/>
                <a:gd name="T12" fmla="*/ 0 w 116"/>
                <a:gd name="T13" fmla="*/ 144 h 146"/>
                <a:gd name="T14" fmla="*/ 0 w 116"/>
                <a:gd name="T15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46">
                  <a:moveTo>
                    <a:pt x="0" y="143"/>
                  </a:moveTo>
                  <a:lnTo>
                    <a:pt x="115" y="0"/>
                  </a:lnTo>
                  <a:lnTo>
                    <a:pt x="115" y="1"/>
                  </a:lnTo>
                  <a:lnTo>
                    <a:pt x="116" y="2"/>
                  </a:lnTo>
                  <a:lnTo>
                    <a:pt x="1" y="146"/>
                  </a:lnTo>
                  <a:lnTo>
                    <a:pt x="0" y="145"/>
                  </a:lnTo>
                  <a:lnTo>
                    <a:pt x="0" y="144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413B6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7" name="Freeform 1321"/>
            <p:cNvSpPr>
              <a:spLocks/>
            </p:cNvSpPr>
            <p:nvPr/>
          </p:nvSpPr>
          <p:spPr bwMode="auto">
            <a:xfrm>
              <a:off x="3877" y="1696"/>
              <a:ext cx="690" cy="876"/>
            </a:xfrm>
            <a:custGeom>
              <a:avLst/>
              <a:gdLst>
                <a:gd name="T0" fmla="*/ 0 w 115"/>
                <a:gd name="T1" fmla="*/ 144 h 146"/>
                <a:gd name="T2" fmla="*/ 115 w 115"/>
                <a:gd name="T3" fmla="*/ 0 h 146"/>
                <a:gd name="T4" fmla="*/ 115 w 115"/>
                <a:gd name="T5" fmla="*/ 1 h 146"/>
                <a:gd name="T6" fmla="*/ 115 w 115"/>
                <a:gd name="T7" fmla="*/ 2 h 146"/>
                <a:gd name="T8" fmla="*/ 0 w 115"/>
                <a:gd name="T9" fmla="*/ 146 h 146"/>
                <a:gd name="T10" fmla="*/ 0 w 115"/>
                <a:gd name="T11" fmla="*/ 145 h 146"/>
                <a:gd name="T12" fmla="*/ 0 w 115"/>
                <a:gd name="T13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46">
                  <a:moveTo>
                    <a:pt x="0" y="144"/>
                  </a:moveTo>
                  <a:lnTo>
                    <a:pt x="115" y="0"/>
                  </a:lnTo>
                  <a:lnTo>
                    <a:pt x="115" y="1"/>
                  </a:lnTo>
                  <a:lnTo>
                    <a:pt x="115" y="2"/>
                  </a:lnTo>
                  <a:lnTo>
                    <a:pt x="0" y="146"/>
                  </a:lnTo>
                  <a:lnTo>
                    <a:pt x="0" y="145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3D2B5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8" name="Freeform 1322"/>
            <p:cNvSpPr>
              <a:spLocks/>
            </p:cNvSpPr>
            <p:nvPr/>
          </p:nvSpPr>
          <p:spPr bwMode="auto">
            <a:xfrm>
              <a:off x="3877" y="1708"/>
              <a:ext cx="690" cy="912"/>
            </a:xfrm>
            <a:custGeom>
              <a:avLst/>
              <a:gdLst>
                <a:gd name="T0" fmla="*/ 0 w 115"/>
                <a:gd name="T1" fmla="*/ 144 h 152"/>
                <a:gd name="T2" fmla="*/ 115 w 115"/>
                <a:gd name="T3" fmla="*/ 0 h 152"/>
                <a:gd name="T4" fmla="*/ 115 w 115"/>
                <a:gd name="T5" fmla="*/ 1 h 152"/>
                <a:gd name="T6" fmla="*/ 115 w 115"/>
                <a:gd name="T7" fmla="*/ 2 h 152"/>
                <a:gd name="T8" fmla="*/ 115 w 115"/>
                <a:gd name="T9" fmla="*/ 6 h 152"/>
                <a:gd name="T10" fmla="*/ 0 w 115"/>
                <a:gd name="T11" fmla="*/ 152 h 152"/>
                <a:gd name="T12" fmla="*/ 0 w 115"/>
                <a:gd name="T13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52">
                  <a:moveTo>
                    <a:pt x="0" y="144"/>
                  </a:moveTo>
                  <a:lnTo>
                    <a:pt x="115" y="0"/>
                  </a:lnTo>
                  <a:lnTo>
                    <a:pt x="115" y="1"/>
                  </a:lnTo>
                  <a:lnTo>
                    <a:pt x="115" y="2"/>
                  </a:lnTo>
                  <a:lnTo>
                    <a:pt x="115" y="6"/>
                  </a:lnTo>
                  <a:lnTo>
                    <a:pt x="0" y="152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3D2B5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9" name="Freeform 1323"/>
            <p:cNvSpPr>
              <a:spLocks/>
            </p:cNvSpPr>
            <p:nvPr/>
          </p:nvSpPr>
          <p:spPr bwMode="auto">
            <a:xfrm>
              <a:off x="3877" y="1768"/>
              <a:ext cx="696" cy="936"/>
            </a:xfrm>
            <a:custGeom>
              <a:avLst/>
              <a:gdLst>
                <a:gd name="T0" fmla="*/ 0 w 116"/>
                <a:gd name="T1" fmla="*/ 147 h 156"/>
                <a:gd name="T2" fmla="*/ 116 w 116"/>
                <a:gd name="T3" fmla="*/ 0 h 156"/>
                <a:gd name="T4" fmla="*/ 116 w 116"/>
                <a:gd name="T5" fmla="*/ 6 h 156"/>
                <a:gd name="T6" fmla="*/ 0 w 116"/>
                <a:gd name="T7" fmla="*/ 156 h 156"/>
                <a:gd name="T8" fmla="*/ 0 w 116"/>
                <a:gd name="T9" fmla="*/ 1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56">
                  <a:moveTo>
                    <a:pt x="0" y="147"/>
                  </a:moveTo>
                  <a:lnTo>
                    <a:pt x="116" y="0"/>
                  </a:lnTo>
                  <a:lnTo>
                    <a:pt x="116" y="6"/>
                  </a:lnTo>
                  <a:lnTo>
                    <a:pt x="0" y="156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3D2B5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0" name="Freeform 1324"/>
            <p:cNvSpPr>
              <a:spLocks/>
            </p:cNvSpPr>
            <p:nvPr/>
          </p:nvSpPr>
          <p:spPr bwMode="auto">
            <a:xfrm>
              <a:off x="3871" y="1804"/>
              <a:ext cx="702" cy="918"/>
            </a:xfrm>
            <a:custGeom>
              <a:avLst/>
              <a:gdLst>
                <a:gd name="T0" fmla="*/ 1 w 117"/>
                <a:gd name="T1" fmla="*/ 150 h 153"/>
                <a:gd name="T2" fmla="*/ 117 w 117"/>
                <a:gd name="T3" fmla="*/ 0 h 153"/>
                <a:gd name="T4" fmla="*/ 117 w 117"/>
                <a:gd name="T5" fmla="*/ 1 h 153"/>
                <a:gd name="T6" fmla="*/ 116 w 117"/>
                <a:gd name="T7" fmla="*/ 1 h 153"/>
                <a:gd name="T8" fmla="*/ 116 w 117"/>
                <a:gd name="T9" fmla="*/ 1 h 153"/>
                <a:gd name="T10" fmla="*/ 116 w 117"/>
                <a:gd name="T11" fmla="*/ 2 h 153"/>
                <a:gd name="T12" fmla="*/ 116 w 117"/>
                <a:gd name="T13" fmla="*/ 2 h 153"/>
                <a:gd name="T14" fmla="*/ 116 w 117"/>
                <a:gd name="T15" fmla="*/ 2 h 153"/>
                <a:gd name="T16" fmla="*/ 0 w 117"/>
                <a:gd name="T17" fmla="*/ 153 h 153"/>
                <a:gd name="T18" fmla="*/ 0 w 117"/>
                <a:gd name="T19" fmla="*/ 152 h 153"/>
                <a:gd name="T20" fmla="*/ 0 w 117"/>
                <a:gd name="T21" fmla="*/ 152 h 153"/>
                <a:gd name="T22" fmla="*/ 1 w 117"/>
                <a:gd name="T23" fmla="*/ 151 h 153"/>
                <a:gd name="T24" fmla="*/ 1 w 117"/>
                <a:gd name="T25" fmla="*/ 151 h 153"/>
                <a:gd name="T26" fmla="*/ 1 w 117"/>
                <a:gd name="T27" fmla="*/ 151 h 153"/>
                <a:gd name="T28" fmla="*/ 1 w 117"/>
                <a:gd name="T29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3">
                  <a:moveTo>
                    <a:pt x="1" y="150"/>
                  </a:moveTo>
                  <a:lnTo>
                    <a:pt x="117" y="0"/>
                  </a:lnTo>
                  <a:lnTo>
                    <a:pt x="117" y="1"/>
                  </a:lnTo>
                  <a:lnTo>
                    <a:pt x="116" y="1"/>
                  </a:lnTo>
                  <a:lnTo>
                    <a:pt x="116" y="1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0" y="153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1" y="151"/>
                  </a:lnTo>
                  <a:lnTo>
                    <a:pt x="1" y="151"/>
                  </a:lnTo>
                  <a:lnTo>
                    <a:pt x="1" y="151"/>
                  </a:lnTo>
                  <a:lnTo>
                    <a:pt x="1" y="150"/>
                  </a:lnTo>
                  <a:close/>
                </a:path>
              </a:pathLst>
            </a:custGeom>
            <a:solidFill>
              <a:srgbClr val="362D4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1" name="Freeform 1325"/>
            <p:cNvSpPr>
              <a:spLocks/>
            </p:cNvSpPr>
            <p:nvPr/>
          </p:nvSpPr>
          <p:spPr bwMode="auto">
            <a:xfrm>
              <a:off x="3865" y="1816"/>
              <a:ext cx="702" cy="918"/>
            </a:xfrm>
            <a:custGeom>
              <a:avLst/>
              <a:gdLst>
                <a:gd name="T0" fmla="*/ 1 w 117"/>
                <a:gd name="T1" fmla="*/ 151 h 153"/>
                <a:gd name="T2" fmla="*/ 117 w 117"/>
                <a:gd name="T3" fmla="*/ 0 h 153"/>
                <a:gd name="T4" fmla="*/ 117 w 117"/>
                <a:gd name="T5" fmla="*/ 1 h 153"/>
                <a:gd name="T6" fmla="*/ 117 w 117"/>
                <a:gd name="T7" fmla="*/ 1 h 153"/>
                <a:gd name="T8" fmla="*/ 117 w 117"/>
                <a:gd name="T9" fmla="*/ 1 h 153"/>
                <a:gd name="T10" fmla="*/ 116 w 117"/>
                <a:gd name="T11" fmla="*/ 2 h 153"/>
                <a:gd name="T12" fmla="*/ 116 w 117"/>
                <a:gd name="T13" fmla="*/ 2 h 153"/>
                <a:gd name="T14" fmla="*/ 0 w 117"/>
                <a:gd name="T15" fmla="*/ 153 h 153"/>
                <a:gd name="T16" fmla="*/ 0 w 117"/>
                <a:gd name="T17" fmla="*/ 152 h 153"/>
                <a:gd name="T18" fmla="*/ 0 w 117"/>
                <a:gd name="T19" fmla="*/ 152 h 153"/>
                <a:gd name="T20" fmla="*/ 1 w 117"/>
                <a:gd name="T21" fmla="*/ 152 h 153"/>
                <a:gd name="T22" fmla="*/ 1 w 117"/>
                <a:gd name="T23" fmla="*/ 15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53">
                  <a:moveTo>
                    <a:pt x="1" y="151"/>
                  </a:moveTo>
                  <a:lnTo>
                    <a:pt x="117" y="0"/>
                  </a:lnTo>
                  <a:lnTo>
                    <a:pt x="117" y="1"/>
                  </a:lnTo>
                  <a:lnTo>
                    <a:pt x="117" y="1"/>
                  </a:lnTo>
                  <a:lnTo>
                    <a:pt x="117" y="1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0" y="153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1" y="152"/>
                  </a:lnTo>
                  <a:lnTo>
                    <a:pt x="1" y="151"/>
                  </a:lnTo>
                  <a:close/>
                </a:path>
              </a:pathLst>
            </a:custGeom>
            <a:solidFill>
              <a:srgbClr val="292B3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2" name="Freeform 1326"/>
            <p:cNvSpPr>
              <a:spLocks/>
            </p:cNvSpPr>
            <p:nvPr/>
          </p:nvSpPr>
          <p:spPr bwMode="auto">
            <a:xfrm>
              <a:off x="2077" y="1372"/>
              <a:ext cx="1002" cy="672"/>
            </a:xfrm>
            <a:custGeom>
              <a:avLst/>
              <a:gdLst>
                <a:gd name="T0" fmla="*/ 0 w 167"/>
                <a:gd name="T1" fmla="*/ 112 h 112"/>
                <a:gd name="T2" fmla="*/ 165 w 167"/>
                <a:gd name="T3" fmla="*/ 1 h 112"/>
                <a:gd name="T4" fmla="*/ 166 w 167"/>
                <a:gd name="T5" fmla="*/ 0 h 112"/>
                <a:gd name="T6" fmla="*/ 167 w 167"/>
                <a:gd name="T7" fmla="*/ 0 h 112"/>
                <a:gd name="T8" fmla="*/ 3 w 167"/>
                <a:gd name="T9" fmla="*/ 110 h 112"/>
                <a:gd name="T10" fmla="*/ 2 w 167"/>
                <a:gd name="T11" fmla="*/ 111 h 112"/>
                <a:gd name="T12" fmla="*/ 2 w 167"/>
                <a:gd name="T13" fmla="*/ 111 h 112"/>
                <a:gd name="T14" fmla="*/ 1 w 167"/>
                <a:gd name="T15" fmla="*/ 111 h 112"/>
                <a:gd name="T16" fmla="*/ 0 w 167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12">
                  <a:moveTo>
                    <a:pt x="0" y="112"/>
                  </a:moveTo>
                  <a:lnTo>
                    <a:pt x="165" y="1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3" y="110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1" y="111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7F84A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3" name="Freeform 1327"/>
            <p:cNvSpPr>
              <a:spLocks/>
            </p:cNvSpPr>
            <p:nvPr/>
          </p:nvSpPr>
          <p:spPr bwMode="auto">
            <a:xfrm>
              <a:off x="2095" y="1366"/>
              <a:ext cx="996" cy="666"/>
            </a:xfrm>
            <a:custGeom>
              <a:avLst/>
              <a:gdLst>
                <a:gd name="T0" fmla="*/ 0 w 166"/>
                <a:gd name="T1" fmla="*/ 111 h 111"/>
                <a:gd name="T2" fmla="*/ 164 w 166"/>
                <a:gd name="T3" fmla="*/ 1 h 111"/>
                <a:gd name="T4" fmla="*/ 165 w 166"/>
                <a:gd name="T5" fmla="*/ 0 h 111"/>
                <a:gd name="T6" fmla="*/ 166 w 166"/>
                <a:gd name="T7" fmla="*/ 0 h 111"/>
                <a:gd name="T8" fmla="*/ 3 w 166"/>
                <a:gd name="T9" fmla="*/ 111 h 111"/>
                <a:gd name="T10" fmla="*/ 2 w 166"/>
                <a:gd name="T11" fmla="*/ 111 h 111"/>
                <a:gd name="T12" fmla="*/ 1 w 166"/>
                <a:gd name="T13" fmla="*/ 111 h 111"/>
                <a:gd name="T14" fmla="*/ 0 w 166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11">
                  <a:moveTo>
                    <a:pt x="0" y="111"/>
                  </a:moveTo>
                  <a:lnTo>
                    <a:pt x="164" y="1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3" y="111"/>
                  </a:lnTo>
                  <a:lnTo>
                    <a:pt x="2" y="111"/>
                  </a:lnTo>
                  <a:lnTo>
                    <a:pt x="1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39EC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4" name="Freeform 1328"/>
            <p:cNvSpPr>
              <a:spLocks/>
            </p:cNvSpPr>
            <p:nvPr/>
          </p:nvSpPr>
          <p:spPr bwMode="auto">
            <a:xfrm>
              <a:off x="2113" y="1366"/>
              <a:ext cx="996" cy="666"/>
            </a:xfrm>
            <a:custGeom>
              <a:avLst/>
              <a:gdLst>
                <a:gd name="T0" fmla="*/ 0 w 166"/>
                <a:gd name="T1" fmla="*/ 111 h 111"/>
                <a:gd name="T2" fmla="*/ 163 w 166"/>
                <a:gd name="T3" fmla="*/ 0 h 111"/>
                <a:gd name="T4" fmla="*/ 164 w 166"/>
                <a:gd name="T5" fmla="*/ 0 h 111"/>
                <a:gd name="T6" fmla="*/ 166 w 166"/>
                <a:gd name="T7" fmla="*/ 0 h 111"/>
                <a:gd name="T8" fmla="*/ 3 w 166"/>
                <a:gd name="T9" fmla="*/ 110 h 111"/>
                <a:gd name="T10" fmla="*/ 2 w 166"/>
                <a:gd name="T11" fmla="*/ 110 h 111"/>
                <a:gd name="T12" fmla="*/ 1 w 166"/>
                <a:gd name="T13" fmla="*/ 110 h 111"/>
                <a:gd name="T14" fmla="*/ 0 w 166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11">
                  <a:moveTo>
                    <a:pt x="0" y="111"/>
                  </a:moveTo>
                  <a:lnTo>
                    <a:pt x="163" y="0"/>
                  </a:lnTo>
                  <a:lnTo>
                    <a:pt x="164" y="0"/>
                  </a:lnTo>
                  <a:lnTo>
                    <a:pt x="166" y="0"/>
                  </a:lnTo>
                  <a:lnTo>
                    <a:pt x="3" y="110"/>
                  </a:lnTo>
                  <a:lnTo>
                    <a:pt x="2" y="110"/>
                  </a:lnTo>
                  <a:lnTo>
                    <a:pt x="1" y="11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6A4C6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5" name="Freeform 1329"/>
            <p:cNvSpPr>
              <a:spLocks/>
            </p:cNvSpPr>
            <p:nvPr/>
          </p:nvSpPr>
          <p:spPr bwMode="auto">
            <a:xfrm>
              <a:off x="2131" y="1366"/>
              <a:ext cx="990" cy="660"/>
            </a:xfrm>
            <a:custGeom>
              <a:avLst/>
              <a:gdLst>
                <a:gd name="T0" fmla="*/ 0 w 165"/>
                <a:gd name="T1" fmla="*/ 110 h 110"/>
                <a:gd name="T2" fmla="*/ 163 w 165"/>
                <a:gd name="T3" fmla="*/ 0 h 110"/>
                <a:gd name="T4" fmla="*/ 164 w 165"/>
                <a:gd name="T5" fmla="*/ 0 h 110"/>
                <a:gd name="T6" fmla="*/ 165 w 165"/>
                <a:gd name="T7" fmla="*/ 0 h 110"/>
                <a:gd name="T8" fmla="*/ 165 w 165"/>
                <a:gd name="T9" fmla="*/ 0 h 110"/>
                <a:gd name="T10" fmla="*/ 2 w 165"/>
                <a:gd name="T11" fmla="*/ 110 h 110"/>
                <a:gd name="T12" fmla="*/ 2 w 165"/>
                <a:gd name="T13" fmla="*/ 110 h 110"/>
                <a:gd name="T14" fmla="*/ 1 w 165"/>
                <a:gd name="T15" fmla="*/ 110 h 110"/>
                <a:gd name="T16" fmla="*/ 0 w 165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0">
                  <a:moveTo>
                    <a:pt x="0" y="110"/>
                  </a:moveTo>
                  <a:lnTo>
                    <a:pt x="163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1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96A4C6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6" name="Freeform 1330"/>
            <p:cNvSpPr>
              <a:spLocks/>
            </p:cNvSpPr>
            <p:nvPr/>
          </p:nvSpPr>
          <p:spPr bwMode="auto">
            <a:xfrm>
              <a:off x="2143" y="1366"/>
              <a:ext cx="996" cy="660"/>
            </a:xfrm>
            <a:custGeom>
              <a:avLst/>
              <a:gdLst>
                <a:gd name="T0" fmla="*/ 0 w 166"/>
                <a:gd name="T1" fmla="*/ 110 h 110"/>
                <a:gd name="T2" fmla="*/ 163 w 166"/>
                <a:gd name="T3" fmla="*/ 0 h 110"/>
                <a:gd name="T4" fmla="*/ 164 w 166"/>
                <a:gd name="T5" fmla="*/ 0 h 110"/>
                <a:gd name="T6" fmla="*/ 166 w 166"/>
                <a:gd name="T7" fmla="*/ 0 h 110"/>
                <a:gd name="T8" fmla="*/ 4 w 166"/>
                <a:gd name="T9" fmla="*/ 110 h 110"/>
                <a:gd name="T10" fmla="*/ 3 w 166"/>
                <a:gd name="T11" fmla="*/ 110 h 110"/>
                <a:gd name="T12" fmla="*/ 2 w 166"/>
                <a:gd name="T13" fmla="*/ 110 h 110"/>
                <a:gd name="T14" fmla="*/ 0 w 166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10">
                  <a:moveTo>
                    <a:pt x="0" y="110"/>
                  </a:moveTo>
                  <a:lnTo>
                    <a:pt x="163" y="0"/>
                  </a:lnTo>
                  <a:lnTo>
                    <a:pt x="164" y="0"/>
                  </a:lnTo>
                  <a:lnTo>
                    <a:pt x="166" y="0"/>
                  </a:lnTo>
                  <a:lnTo>
                    <a:pt x="4" y="110"/>
                  </a:lnTo>
                  <a:lnTo>
                    <a:pt x="3" y="110"/>
                  </a:lnTo>
                  <a:lnTo>
                    <a:pt x="2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99A8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7" name="Freeform 1331"/>
            <p:cNvSpPr>
              <a:spLocks/>
            </p:cNvSpPr>
            <p:nvPr/>
          </p:nvSpPr>
          <p:spPr bwMode="auto">
            <a:xfrm>
              <a:off x="2167" y="1366"/>
              <a:ext cx="984" cy="666"/>
            </a:xfrm>
            <a:custGeom>
              <a:avLst/>
              <a:gdLst>
                <a:gd name="T0" fmla="*/ 0 w 164"/>
                <a:gd name="T1" fmla="*/ 110 h 111"/>
                <a:gd name="T2" fmla="*/ 162 w 164"/>
                <a:gd name="T3" fmla="*/ 0 h 111"/>
                <a:gd name="T4" fmla="*/ 163 w 164"/>
                <a:gd name="T5" fmla="*/ 0 h 111"/>
                <a:gd name="T6" fmla="*/ 164 w 164"/>
                <a:gd name="T7" fmla="*/ 0 h 111"/>
                <a:gd name="T8" fmla="*/ 3 w 164"/>
                <a:gd name="T9" fmla="*/ 111 h 111"/>
                <a:gd name="T10" fmla="*/ 2 w 164"/>
                <a:gd name="T11" fmla="*/ 111 h 111"/>
                <a:gd name="T12" fmla="*/ 1 w 164"/>
                <a:gd name="T13" fmla="*/ 111 h 111"/>
                <a:gd name="T14" fmla="*/ 0 w 164"/>
                <a:gd name="T1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11">
                  <a:moveTo>
                    <a:pt x="0" y="110"/>
                  </a:moveTo>
                  <a:lnTo>
                    <a:pt x="162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3" y="111"/>
                  </a:lnTo>
                  <a:lnTo>
                    <a:pt x="2" y="111"/>
                  </a:lnTo>
                  <a:lnTo>
                    <a:pt x="1" y="11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8" name="Freeform 1332"/>
            <p:cNvSpPr>
              <a:spLocks/>
            </p:cNvSpPr>
            <p:nvPr/>
          </p:nvSpPr>
          <p:spPr bwMode="auto">
            <a:xfrm>
              <a:off x="2185" y="1366"/>
              <a:ext cx="984" cy="666"/>
            </a:xfrm>
            <a:custGeom>
              <a:avLst/>
              <a:gdLst>
                <a:gd name="T0" fmla="*/ 0 w 164"/>
                <a:gd name="T1" fmla="*/ 111 h 111"/>
                <a:gd name="T2" fmla="*/ 161 w 164"/>
                <a:gd name="T3" fmla="*/ 0 h 111"/>
                <a:gd name="T4" fmla="*/ 163 w 164"/>
                <a:gd name="T5" fmla="*/ 0 h 111"/>
                <a:gd name="T6" fmla="*/ 164 w 164"/>
                <a:gd name="T7" fmla="*/ 0 h 111"/>
                <a:gd name="T8" fmla="*/ 3 w 164"/>
                <a:gd name="T9" fmla="*/ 111 h 111"/>
                <a:gd name="T10" fmla="*/ 2 w 164"/>
                <a:gd name="T11" fmla="*/ 111 h 111"/>
                <a:gd name="T12" fmla="*/ 1 w 164"/>
                <a:gd name="T13" fmla="*/ 111 h 111"/>
                <a:gd name="T14" fmla="*/ 0 w 164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11">
                  <a:moveTo>
                    <a:pt x="0" y="111"/>
                  </a:moveTo>
                  <a:lnTo>
                    <a:pt x="161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3" y="111"/>
                  </a:lnTo>
                  <a:lnTo>
                    <a:pt x="2" y="111"/>
                  </a:lnTo>
                  <a:lnTo>
                    <a:pt x="1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9A9C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9" name="Freeform 1333"/>
            <p:cNvSpPr>
              <a:spLocks/>
            </p:cNvSpPr>
            <p:nvPr/>
          </p:nvSpPr>
          <p:spPr bwMode="auto">
            <a:xfrm>
              <a:off x="2203" y="1366"/>
              <a:ext cx="984" cy="672"/>
            </a:xfrm>
            <a:custGeom>
              <a:avLst/>
              <a:gdLst>
                <a:gd name="T0" fmla="*/ 0 w 164"/>
                <a:gd name="T1" fmla="*/ 111 h 112"/>
                <a:gd name="T2" fmla="*/ 161 w 164"/>
                <a:gd name="T3" fmla="*/ 0 h 112"/>
                <a:gd name="T4" fmla="*/ 162 w 164"/>
                <a:gd name="T5" fmla="*/ 0 h 112"/>
                <a:gd name="T6" fmla="*/ 164 w 164"/>
                <a:gd name="T7" fmla="*/ 1 h 112"/>
                <a:gd name="T8" fmla="*/ 3 w 164"/>
                <a:gd name="T9" fmla="*/ 112 h 112"/>
                <a:gd name="T10" fmla="*/ 2 w 164"/>
                <a:gd name="T11" fmla="*/ 112 h 112"/>
                <a:gd name="T12" fmla="*/ 1 w 164"/>
                <a:gd name="T13" fmla="*/ 112 h 112"/>
                <a:gd name="T14" fmla="*/ 1 w 164"/>
                <a:gd name="T15" fmla="*/ 111 h 112"/>
                <a:gd name="T16" fmla="*/ 0 w 164"/>
                <a:gd name="T1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12">
                  <a:moveTo>
                    <a:pt x="0" y="111"/>
                  </a:moveTo>
                  <a:lnTo>
                    <a:pt x="161" y="0"/>
                  </a:lnTo>
                  <a:lnTo>
                    <a:pt x="162" y="0"/>
                  </a:lnTo>
                  <a:lnTo>
                    <a:pt x="164" y="1"/>
                  </a:lnTo>
                  <a:lnTo>
                    <a:pt x="3" y="112"/>
                  </a:lnTo>
                  <a:lnTo>
                    <a:pt x="2" y="112"/>
                  </a:lnTo>
                  <a:lnTo>
                    <a:pt x="1" y="112"/>
                  </a:lnTo>
                  <a:lnTo>
                    <a:pt x="1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9A9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0" name="Freeform 1334"/>
            <p:cNvSpPr>
              <a:spLocks/>
            </p:cNvSpPr>
            <p:nvPr/>
          </p:nvSpPr>
          <p:spPr bwMode="auto">
            <a:xfrm>
              <a:off x="2221" y="1372"/>
              <a:ext cx="978" cy="672"/>
            </a:xfrm>
            <a:custGeom>
              <a:avLst/>
              <a:gdLst>
                <a:gd name="T0" fmla="*/ 0 w 163"/>
                <a:gd name="T1" fmla="*/ 111 h 112"/>
                <a:gd name="T2" fmla="*/ 161 w 163"/>
                <a:gd name="T3" fmla="*/ 0 h 112"/>
                <a:gd name="T4" fmla="*/ 162 w 163"/>
                <a:gd name="T5" fmla="*/ 0 h 112"/>
                <a:gd name="T6" fmla="*/ 163 w 163"/>
                <a:gd name="T7" fmla="*/ 0 h 112"/>
                <a:gd name="T8" fmla="*/ 3 w 163"/>
                <a:gd name="T9" fmla="*/ 112 h 112"/>
                <a:gd name="T10" fmla="*/ 2 w 163"/>
                <a:gd name="T11" fmla="*/ 111 h 112"/>
                <a:gd name="T12" fmla="*/ 2 w 163"/>
                <a:gd name="T13" fmla="*/ 111 h 112"/>
                <a:gd name="T14" fmla="*/ 1 w 163"/>
                <a:gd name="T15" fmla="*/ 111 h 112"/>
                <a:gd name="T16" fmla="*/ 1 w 163"/>
                <a:gd name="T17" fmla="*/ 111 h 112"/>
                <a:gd name="T18" fmla="*/ 0 w 163"/>
                <a:gd name="T1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12">
                  <a:moveTo>
                    <a:pt x="0" y="111"/>
                  </a:moveTo>
                  <a:lnTo>
                    <a:pt x="161" y="0"/>
                  </a:lnTo>
                  <a:lnTo>
                    <a:pt x="162" y="0"/>
                  </a:lnTo>
                  <a:lnTo>
                    <a:pt x="163" y="0"/>
                  </a:lnTo>
                  <a:lnTo>
                    <a:pt x="3" y="112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1" name="Freeform 1335"/>
            <p:cNvSpPr>
              <a:spLocks/>
            </p:cNvSpPr>
            <p:nvPr/>
          </p:nvSpPr>
          <p:spPr bwMode="auto">
            <a:xfrm>
              <a:off x="2239" y="1372"/>
              <a:ext cx="972" cy="672"/>
            </a:xfrm>
            <a:custGeom>
              <a:avLst/>
              <a:gdLst>
                <a:gd name="T0" fmla="*/ 0 w 162"/>
                <a:gd name="T1" fmla="*/ 112 h 112"/>
                <a:gd name="T2" fmla="*/ 160 w 162"/>
                <a:gd name="T3" fmla="*/ 0 h 112"/>
                <a:gd name="T4" fmla="*/ 161 w 162"/>
                <a:gd name="T5" fmla="*/ 0 h 112"/>
                <a:gd name="T6" fmla="*/ 162 w 162"/>
                <a:gd name="T7" fmla="*/ 0 h 112"/>
                <a:gd name="T8" fmla="*/ 2 w 162"/>
                <a:gd name="T9" fmla="*/ 112 h 112"/>
                <a:gd name="T10" fmla="*/ 2 w 162"/>
                <a:gd name="T11" fmla="*/ 112 h 112"/>
                <a:gd name="T12" fmla="*/ 2 w 162"/>
                <a:gd name="T13" fmla="*/ 112 h 112"/>
                <a:gd name="T14" fmla="*/ 2 w 162"/>
                <a:gd name="T15" fmla="*/ 112 h 112"/>
                <a:gd name="T16" fmla="*/ 1 w 162"/>
                <a:gd name="T17" fmla="*/ 112 h 112"/>
                <a:gd name="T18" fmla="*/ 1 w 162"/>
                <a:gd name="T19" fmla="*/ 112 h 112"/>
                <a:gd name="T20" fmla="*/ 1 w 162"/>
                <a:gd name="T21" fmla="*/ 112 h 112"/>
                <a:gd name="T22" fmla="*/ 0 w 162"/>
                <a:gd name="T2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12">
                  <a:moveTo>
                    <a:pt x="0" y="112"/>
                  </a:moveTo>
                  <a:lnTo>
                    <a:pt x="160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2" name="Freeform 1336"/>
            <p:cNvSpPr>
              <a:spLocks/>
            </p:cNvSpPr>
            <p:nvPr/>
          </p:nvSpPr>
          <p:spPr bwMode="auto">
            <a:xfrm>
              <a:off x="2251" y="1372"/>
              <a:ext cx="1110" cy="714"/>
            </a:xfrm>
            <a:custGeom>
              <a:avLst/>
              <a:gdLst>
                <a:gd name="T0" fmla="*/ 0 w 185"/>
                <a:gd name="T1" fmla="*/ 112 h 119"/>
                <a:gd name="T2" fmla="*/ 160 w 185"/>
                <a:gd name="T3" fmla="*/ 0 h 119"/>
                <a:gd name="T4" fmla="*/ 160 w 185"/>
                <a:gd name="T5" fmla="*/ 0 h 119"/>
                <a:gd name="T6" fmla="*/ 185 w 185"/>
                <a:gd name="T7" fmla="*/ 5 h 119"/>
                <a:gd name="T8" fmla="*/ 185 w 185"/>
                <a:gd name="T9" fmla="*/ 5 h 119"/>
                <a:gd name="T10" fmla="*/ 30 w 185"/>
                <a:gd name="T11" fmla="*/ 119 h 119"/>
                <a:gd name="T12" fmla="*/ 0 w 185"/>
                <a:gd name="T13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19">
                  <a:moveTo>
                    <a:pt x="0" y="112"/>
                  </a:moveTo>
                  <a:lnTo>
                    <a:pt x="160" y="0"/>
                  </a:lnTo>
                  <a:lnTo>
                    <a:pt x="160" y="0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30" y="119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9FACC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3" name="Freeform 1337"/>
            <p:cNvSpPr>
              <a:spLocks/>
            </p:cNvSpPr>
            <p:nvPr/>
          </p:nvSpPr>
          <p:spPr bwMode="auto">
            <a:xfrm>
              <a:off x="2047" y="2026"/>
              <a:ext cx="1830" cy="720"/>
            </a:xfrm>
            <a:custGeom>
              <a:avLst/>
              <a:gdLst>
                <a:gd name="T0" fmla="*/ 64 w 305"/>
                <a:gd name="T1" fmla="*/ 10 h 120"/>
                <a:gd name="T2" fmla="*/ 70 w 305"/>
                <a:gd name="T3" fmla="*/ 12 h 120"/>
                <a:gd name="T4" fmla="*/ 223 w 305"/>
                <a:gd name="T5" fmla="*/ 54 h 120"/>
                <a:gd name="T6" fmla="*/ 262 w 305"/>
                <a:gd name="T7" fmla="*/ 59 h 120"/>
                <a:gd name="T8" fmla="*/ 263 w 305"/>
                <a:gd name="T9" fmla="*/ 59 h 120"/>
                <a:gd name="T10" fmla="*/ 265 w 305"/>
                <a:gd name="T11" fmla="*/ 60 h 120"/>
                <a:gd name="T12" fmla="*/ 267 w 305"/>
                <a:gd name="T13" fmla="*/ 60 h 120"/>
                <a:gd name="T14" fmla="*/ 270 w 305"/>
                <a:gd name="T15" fmla="*/ 61 h 120"/>
                <a:gd name="T16" fmla="*/ 273 w 305"/>
                <a:gd name="T17" fmla="*/ 62 h 120"/>
                <a:gd name="T18" fmla="*/ 277 w 305"/>
                <a:gd name="T19" fmla="*/ 63 h 120"/>
                <a:gd name="T20" fmla="*/ 280 w 305"/>
                <a:gd name="T21" fmla="*/ 65 h 120"/>
                <a:gd name="T22" fmla="*/ 284 w 305"/>
                <a:gd name="T23" fmla="*/ 66 h 120"/>
                <a:gd name="T24" fmla="*/ 288 w 305"/>
                <a:gd name="T25" fmla="*/ 68 h 120"/>
                <a:gd name="T26" fmla="*/ 292 w 305"/>
                <a:gd name="T27" fmla="*/ 71 h 120"/>
                <a:gd name="T28" fmla="*/ 295 w 305"/>
                <a:gd name="T29" fmla="*/ 73 h 120"/>
                <a:gd name="T30" fmla="*/ 298 w 305"/>
                <a:gd name="T31" fmla="*/ 76 h 120"/>
                <a:gd name="T32" fmla="*/ 301 w 305"/>
                <a:gd name="T33" fmla="*/ 79 h 120"/>
                <a:gd name="T34" fmla="*/ 303 w 305"/>
                <a:gd name="T35" fmla="*/ 83 h 120"/>
                <a:gd name="T36" fmla="*/ 304 w 305"/>
                <a:gd name="T37" fmla="*/ 86 h 120"/>
                <a:gd name="T38" fmla="*/ 305 w 305"/>
                <a:gd name="T39" fmla="*/ 91 h 120"/>
                <a:gd name="T40" fmla="*/ 299 w 305"/>
                <a:gd name="T41" fmla="*/ 100 h 120"/>
                <a:gd name="T42" fmla="*/ 305 w 305"/>
                <a:gd name="T43" fmla="*/ 113 h 120"/>
                <a:gd name="T44" fmla="*/ 304 w 305"/>
                <a:gd name="T45" fmla="*/ 116 h 120"/>
                <a:gd name="T46" fmla="*/ 302 w 305"/>
                <a:gd name="T47" fmla="*/ 119 h 120"/>
                <a:gd name="T48" fmla="*/ 299 w 305"/>
                <a:gd name="T49" fmla="*/ 120 h 120"/>
                <a:gd name="T50" fmla="*/ 296 w 305"/>
                <a:gd name="T51" fmla="*/ 120 h 120"/>
                <a:gd name="T52" fmla="*/ 6 w 305"/>
                <a:gd name="T53" fmla="*/ 42 h 120"/>
                <a:gd name="T54" fmla="*/ 4 w 305"/>
                <a:gd name="T55" fmla="*/ 40 h 120"/>
                <a:gd name="T56" fmla="*/ 2 w 305"/>
                <a:gd name="T57" fmla="*/ 38 h 120"/>
                <a:gd name="T58" fmla="*/ 1 w 305"/>
                <a:gd name="T59" fmla="*/ 34 h 120"/>
                <a:gd name="T60" fmla="*/ 1 w 305"/>
                <a:gd name="T61" fmla="*/ 25 h 120"/>
                <a:gd name="T62" fmla="*/ 0 w 305"/>
                <a:gd name="T63" fmla="*/ 21 h 120"/>
                <a:gd name="T64" fmla="*/ 0 w 305"/>
                <a:gd name="T65" fmla="*/ 11 h 120"/>
                <a:gd name="T66" fmla="*/ 1 w 305"/>
                <a:gd name="T67" fmla="*/ 8 h 120"/>
                <a:gd name="T68" fmla="*/ 2 w 305"/>
                <a:gd name="T69" fmla="*/ 6 h 120"/>
                <a:gd name="T70" fmla="*/ 4 w 305"/>
                <a:gd name="T71" fmla="*/ 3 h 120"/>
                <a:gd name="T72" fmla="*/ 6 w 305"/>
                <a:gd name="T73" fmla="*/ 2 h 120"/>
                <a:gd name="T74" fmla="*/ 8 w 305"/>
                <a:gd name="T75" fmla="*/ 1 h 120"/>
                <a:gd name="T76" fmla="*/ 11 w 305"/>
                <a:gd name="T77" fmla="*/ 0 h 120"/>
                <a:gd name="T78" fmla="*/ 14 w 305"/>
                <a:gd name="T79" fmla="*/ 0 h 120"/>
                <a:gd name="T80" fmla="*/ 17 w 305"/>
                <a:gd name="T81" fmla="*/ 0 h 120"/>
                <a:gd name="T82" fmla="*/ 20 w 305"/>
                <a:gd name="T83" fmla="*/ 0 h 120"/>
                <a:gd name="T84" fmla="*/ 23 w 305"/>
                <a:gd name="T85" fmla="*/ 1 h 120"/>
                <a:gd name="T86" fmla="*/ 26 w 305"/>
                <a:gd name="T87" fmla="*/ 1 h 120"/>
                <a:gd name="T88" fmla="*/ 28 w 305"/>
                <a:gd name="T89" fmla="*/ 2 h 120"/>
                <a:gd name="T90" fmla="*/ 31 w 305"/>
                <a:gd name="T91" fmla="*/ 2 h 120"/>
                <a:gd name="T92" fmla="*/ 33 w 305"/>
                <a:gd name="T93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5" h="120">
                  <a:moveTo>
                    <a:pt x="34" y="3"/>
                  </a:moveTo>
                  <a:lnTo>
                    <a:pt x="64" y="10"/>
                  </a:lnTo>
                  <a:lnTo>
                    <a:pt x="67" y="15"/>
                  </a:lnTo>
                  <a:lnTo>
                    <a:pt x="70" y="12"/>
                  </a:lnTo>
                  <a:lnTo>
                    <a:pt x="219" y="49"/>
                  </a:lnTo>
                  <a:lnTo>
                    <a:pt x="223" y="54"/>
                  </a:lnTo>
                  <a:lnTo>
                    <a:pt x="227" y="51"/>
                  </a:lnTo>
                  <a:lnTo>
                    <a:pt x="262" y="59"/>
                  </a:lnTo>
                  <a:lnTo>
                    <a:pt x="262" y="59"/>
                  </a:lnTo>
                  <a:lnTo>
                    <a:pt x="263" y="59"/>
                  </a:lnTo>
                  <a:lnTo>
                    <a:pt x="264" y="59"/>
                  </a:lnTo>
                  <a:lnTo>
                    <a:pt x="265" y="60"/>
                  </a:lnTo>
                  <a:lnTo>
                    <a:pt x="266" y="60"/>
                  </a:lnTo>
                  <a:lnTo>
                    <a:pt x="267" y="60"/>
                  </a:lnTo>
                  <a:lnTo>
                    <a:pt x="268" y="61"/>
                  </a:lnTo>
                  <a:lnTo>
                    <a:pt x="270" y="61"/>
                  </a:lnTo>
                  <a:lnTo>
                    <a:pt x="271" y="62"/>
                  </a:lnTo>
                  <a:lnTo>
                    <a:pt x="273" y="62"/>
                  </a:lnTo>
                  <a:lnTo>
                    <a:pt x="275" y="63"/>
                  </a:lnTo>
                  <a:lnTo>
                    <a:pt x="277" y="63"/>
                  </a:lnTo>
                  <a:lnTo>
                    <a:pt x="278" y="64"/>
                  </a:lnTo>
                  <a:lnTo>
                    <a:pt x="280" y="65"/>
                  </a:lnTo>
                  <a:lnTo>
                    <a:pt x="282" y="65"/>
                  </a:lnTo>
                  <a:lnTo>
                    <a:pt x="284" y="66"/>
                  </a:lnTo>
                  <a:lnTo>
                    <a:pt x="286" y="67"/>
                  </a:lnTo>
                  <a:lnTo>
                    <a:pt x="288" y="68"/>
                  </a:lnTo>
                  <a:lnTo>
                    <a:pt x="290" y="69"/>
                  </a:lnTo>
                  <a:lnTo>
                    <a:pt x="292" y="71"/>
                  </a:lnTo>
                  <a:lnTo>
                    <a:pt x="293" y="72"/>
                  </a:lnTo>
                  <a:lnTo>
                    <a:pt x="295" y="73"/>
                  </a:lnTo>
                  <a:lnTo>
                    <a:pt x="297" y="75"/>
                  </a:lnTo>
                  <a:lnTo>
                    <a:pt x="298" y="76"/>
                  </a:lnTo>
                  <a:lnTo>
                    <a:pt x="299" y="77"/>
                  </a:lnTo>
                  <a:lnTo>
                    <a:pt x="301" y="79"/>
                  </a:lnTo>
                  <a:lnTo>
                    <a:pt x="302" y="81"/>
                  </a:lnTo>
                  <a:lnTo>
                    <a:pt x="303" y="83"/>
                  </a:lnTo>
                  <a:lnTo>
                    <a:pt x="303" y="84"/>
                  </a:lnTo>
                  <a:lnTo>
                    <a:pt x="304" y="86"/>
                  </a:lnTo>
                  <a:lnTo>
                    <a:pt x="304" y="89"/>
                  </a:lnTo>
                  <a:lnTo>
                    <a:pt x="305" y="91"/>
                  </a:lnTo>
                  <a:lnTo>
                    <a:pt x="305" y="99"/>
                  </a:lnTo>
                  <a:lnTo>
                    <a:pt x="299" y="100"/>
                  </a:lnTo>
                  <a:lnTo>
                    <a:pt x="305" y="104"/>
                  </a:lnTo>
                  <a:lnTo>
                    <a:pt x="305" y="113"/>
                  </a:lnTo>
                  <a:lnTo>
                    <a:pt x="304" y="114"/>
                  </a:lnTo>
                  <a:lnTo>
                    <a:pt x="304" y="116"/>
                  </a:lnTo>
                  <a:lnTo>
                    <a:pt x="303" y="117"/>
                  </a:lnTo>
                  <a:lnTo>
                    <a:pt x="302" y="119"/>
                  </a:lnTo>
                  <a:lnTo>
                    <a:pt x="301" y="119"/>
                  </a:lnTo>
                  <a:lnTo>
                    <a:pt x="299" y="120"/>
                  </a:lnTo>
                  <a:lnTo>
                    <a:pt x="298" y="120"/>
                  </a:lnTo>
                  <a:lnTo>
                    <a:pt x="296" y="120"/>
                  </a:lnTo>
                  <a:lnTo>
                    <a:pt x="8" y="43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25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797EA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4" name="Freeform 1338"/>
            <p:cNvSpPr>
              <a:spLocks/>
            </p:cNvSpPr>
            <p:nvPr/>
          </p:nvSpPr>
          <p:spPr bwMode="auto">
            <a:xfrm>
              <a:off x="2047" y="2026"/>
              <a:ext cx="1812" cy="720"/>
            </a:xfrm>
            <a:custGeom>
              <a:avLst/>
              <a:gdLst>
                <a:gd name="T0" fmla="*/ 63 w 302"/>
                <a:gd name="T1" fmla="*/ 10 h 120"/>
                <a:gd name="T2" fmla="*/ 70 w 302"/>
                <a:gd name="T3" fmla="*/ 12 h 120"/>
                <a:gd name="T4" fmla="*/ 221 w 302"/>
                <a:gd name="T5" fmla="*/ 54 h 120"/>
                <a:gd name="T6" fmla="*/ 259 w 302"/>
                <a:gd name="T7" fmla="*/ 59 h 120"/>
                <a:gd name="T8" fmla="*/ 260 w 302"/>
                <a:gd name="T9" fmla="*/ 59 h 120"/>
                <a:gd name="T10" fmla="*/ 262 w 302"/>
                <a:gd name="T11" fmla="*/ 60 h 120"/>
                <a:gd name="T12" fmla="*/ 264 w 302"/>
                <a:gd name="T13" fmla="*/ 60 h 120"/>
                <a:gd name="T14" fmla="*/ 267 w 302"/>
                <a:gd name="T15" fmla="*/ 61 h 120"/>
                <a:gd name="T16" fmla="*/ 270 w 302"/>
                <a:gd name="T17" fmla="*/ 62 h 120"/>
                <a:gd name="T18" fmla="*/ 274 w 302"/>
                <a:gd name="T19" fmla="*/ 63 h 120"/>
                <a:gd name="T20" fmla="*/ 278 w 302"/>
                <a:gd name="T21" fmla="*/ 65 h 120"/>
                <a:gd name="T22" fmla="*/ 282 w 302"/>
                <a:gd name="T23" fmla="*/ 66 h 120"/>
                <a:gd name="T24" fmla="*/ 285 w 302"/>
                <a:gd name="T25" fmla="*/ 68 h 120"/>
                <a:gd name="T26" fmla="*/ 289 w 302"/>
                <a:gd name="T27" fmla="*/ 71 h 120"/>
                <a:gd name="T28" fmla="*/ 292 w 302"/>
                <a:gd name="T29" fmla="*/ 73 h 120"/>
                <a:gd name="T30" fmla="*/ 295 w 302"/>
                <a:gd name="T31" fmla="*/ 76 h 120"/>
                <a:gd name="T32" fmla="*/ 298 w 302"/>
                <a:gd name="T33" fmla="*/ 79 h 120"/>
                <a:gd name="T34" fmla="*/ 300 w 302"/>
                <a:gd name="T35" fmla="*/ 83 h 120"/>
                <a:gd name="T36" fmla="*/ 301 w 302"/>
                <a:gd name="T37" fmla="*/ 86 h 120"/>
                <a:gd name="T38" fmla="*/ 302 w 302"/>
                <a:gd name="T39" fmla="*/ 91 h 120"/>
                <a:gd name="T40" fmla="*/ 296 w 302"/>
                <a:gd name="T41" fmla="*/ 100 h 120"/>
                <a:gd name="T42" fmla="*/ 302 w 302"/>
                <a:gd name="T43" fmla="*/ 113 h 120"/>
                <a:gd name="T44" fmla="*/ 301 w 302"/>
                <a:gd name="T45" fmla="*/ 116 h 120"/>
                <a:gd name="T46" fmla="*/ 299 w 302"/>
                <a:gd name="T47" fmla="*/ 119 h 120"/>
                <a:gd name="T48" fmla="*/ 296 w 302"/>
                <a:gd name="T49" fmla="*/ 120 h 120"/>
                <a:gd name="T50" fmla="*/ 293 w 302"/>
                <a:gd name="T51" fmla="*/ 120 h 120"/>
                <a:gd name="T52" fmla="*/ 6 w 302"/>
                <a:gd name="T53" fmla="*/ 42 h 120"/>
                <a:gd name="T54" fmla="*/ 4 w 302"/>
                <a:gd name="T55" fmla="*/ 40 h 120"/>
                <a:gd name="T56" fmla="*/ 2 w 302"/>
                <a:gd name="T57" fmla="*/ 38 h 120"/>
                <a:gd name="T58" fmla="*/ 1 w 302"/>
                <a:gd name="T59" fmla="*/ 34 h 120"/>
                <a:gd name="T60" fmla="*/ 1 w 302"/>
                <a:gd name="T61" fmla="*/ 25 h 120"/>
                <a:gd name="T62" fmla="*/ 0 w 302"/>
                <a:gd name="T63" fmla="*/ 21 h 120"/>
                <a:gd name="T64" fmla="*/ 0 w 302"/>
                <a:gd name="T65" fmla="*/ 11 h 120"/>
                <a:gd name="T66" fmla="*/ 1 w 302"/>
                <a:gd name="T67" fmla="*/ 8 h 120"/>
                <a:gd name="T68" fmla="*/ 2 w 302"/>
                <a:gd name="T69" fmla="*/ 6 h 120"/>
                <a:gd name="T70" fmla="*/ 4 w 302"/>
                <a:gd name="T71" fmla="*/ 3 h 120"/>
                <a:gd name="T72" fmla="*/ 6 w 302"/>
                <a:gd name="T73" fmla="*/ 2 h 120"/>
                <a:gd name="T74" fmla="*/ 8 w 302"/>
                <a:gd name="T75" fmla="*/ 1 h 120"/>
                <a:gd name="T76" fmla="*/ 11 w 302"/>
                <a:gd name="T77" fmla="*/ 0 h 120"/>
                <a:gd name="T78" fmla="*/ 14 w 302"/>
                <a:gd name="T79" fmla="*/ 0 h 120"/>
                <a:gd name="T80" fmla="*/ 17 w 302"/>
                <a:gd name="T81" fmla="*/ 0 h 120"/>
                <a:gd name="T82" fmla="*/ 20 w 302"/>
                <a:gd name="T83" fmla="*/ 0 h 120"/>
                <a:gd name="T84" fmla="*/ 23 w 302"/>
                <a:gd name="T85" fmla="*/ 1 h 120"/>
                <a:gd name="T86" fmla="*/ 26 w 302"/>
                <a:gd name="T87" fmla="*/ 1 h 120"/>
                <a:gd name="T88" fmla="*/ 28 w 302"/>
                <a:gd name="T89" fmla="*/ 2 h 120"/>
                <a:gd name="T90" fmla="*/ 30 w 302"/>
                <a:gd name="T91" fmla="*/ 2 h 120"/>
                <a:gd name="T92" fmla="*/ 33 w 302"/>
                <a:gd name="T93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2" h="120">
                  <a:moveTo>
                    <a:pt x="34" y="3"/>
                  </a:moveTo>
                  <a:lnTo>
                    <a:pt x="63" y="10"/>
                  </a:lnTo>
                  <a:lnTo>
                    <a:pt x="66" y="15"/>
                  </a:lnTo>
                  <a:lnTo>
                    <a:pt x="70" y="12"/>
                  </a:lnTo>
                  <a:lnTo>
                    <a:pt x="217" y="49"/>
                  </a:lnTo>
                  <a:lnTo>
                    <a:pt x="221" y="54"/>
                  </a:lnTo>
                  <a:lnTo>
                    <a:pt x="225" y="51"/>
                  </a:lnTo>
                  <a:lnTo>
                    <a:pt x="259" y="59"/>
                  </a:lnTo>
                  <a:lnTo>
                    <a:pt x="260" y="59"/>
                  </a:lnTo>
                  <a:lnTo>
                    <a:pt x="260" y="59"/>
                  </a:lnTo>
                  <a:lnTo>
                    <a:pt x="261" y="59"/>
                  </a:lnTo>
                  <a:lnTo>
                    <a:pt x="262" y="60"/>
                  </a:lnTo>
                  <a:lnTo>
                    <a:pt x="263" y="60"/>
                  </a:lnTo>
                  <a:lnTo>
                    <a:pt x="264" y="60"/>
                  </a:lnTo>
                  <a:lnTo>
                    <a:pt x="266" y="61"/>
                  </a:lnTo>
                  <a:lnTo>
                    <a:pt x="267" y="61"/>
                  </a:lnTo>
                  <a:lnTo>
                    <a:pt x="269" y="62"/>
                  </a:lnTo>
                  <a:lnTo>
                    <a:pt x="270" y="62"/>
                  </a:lnTo>
                  <a:lnTo>
                    <a:pt x="272" y="63"/>
                  </a:lnTo>
                  <a:lnTo>
                    <a:pt x="274" y="63"/>
                  </a:lnTo>
                  <a:lnTo>
                    <a:pt x="276" y="64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2" y="66"/>
                  </a:lnTo>
                  <a:lnTo>
                    <a:pt x="283" y="67"/>
                  </a:lnTo>
                  <a:lnTo>
                    <a:pt x="285" y="68"/>
                  </a:lnTo>
                  <a:lnTo>
                    <a:pt x="287" y="69"/>
                  </a:lnTo>
                  <a:lnTo>
                    <a:pt x="289" y="71"/>
                  </a:lnTo>
                  <a:lnTo>
                    <a:pt x="291" y="72"/>
                  </a:lnTo>
                  <a:lnTo>
                    <a:pt x="292" y="73"/>
                  </a:lnTo>
                  <a:lnTo>
                    <a:pt x="294" y="75"/>
                  </a:lnTo>
                  <a:lnTo>
                    <a:pt x="295" y="76"/>
                  </a:lnTo>
                  <a:lnTo>
                    <a:pt x="297" y="77"/>
                  </a:lnTo>
                  <a:lnTo>
                    <a:pt x="298" y="79"/>
                  </a:lnTo>
                  <a:lnTo>
                    <a:pt x="299" y="81"/>
                  </a:lnTo>
                  <a:lnTo>
                    <a:pt x="300" y="83"/>
                  </a:lnTo>
                  <a:lnTo>
                    <a:pt x="301" y="84"/>
                  </a:lnTo>
                  <a:lnTo>
                    <a:pt x="301" y="86"/>
                  </a:lnTo>
                  <a:lnTo>
                    <a:pt x="302" y="89"/>
                  </a:lnTo>
                  <a:lnTo>
                    <a:pt x="302" y="91"/>
                  </a:lnTo>
                  <a:lnTo>
                    <a:pt x="302" y="99"/>
                  </a:lnTo>
                  <a:lnTo>
                    <a:pt x="296" y="100"/>
                  </a:lnTo>
                  <a:lnTo>
                    <a:pt x="302" y="104"/>
                  </a:lnTo>
                  <a:lnTo>
                    <a:pt x="302" y="113"/>
                  </a:lnTo>
                  <a:lnTo>
                    <a:pt x="301" y="114"/>
                  </a:lnTo>
                  <a:lnTo>
                    <a:pt x="301" y="116"/>
                  </a:lnTo>
                  <a:lnTo>
                    <a:pt x="300" y="117"/>
                  </a:lnTo>
                  <a:lnTo>
                    <a:pt x="299" y="119"/>
                  </a:lnTo>
                  <a:lnTo>
                    <a:pt x="298" y="119"/>
                  </a:lnTo>
                  <a:lnTo>
                    <a:pt x="296" y="120"/>
                  </a:lnTo>
                  <a:lnTo>
                    <a:pt x="295" y="120"/>
                  </a:lnTo>
                  <a:lnTo>
                    <a:pt x="293" y="120"/>
                  </a:lnTo>
                  <a:lnTo>
                    <a:pt x="8" y="43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25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939EC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5" name="Freeform 1339"/>
            <p:cNvSpPr>
              <a:spLocks/>
            </p:cNvSpPr>
            <p:nvPr/>
          </p:nvSpPr>
          <p:spPr bwMode="auto">
            <a:xfrm>
              <a:off x="2101" y="2050"/>
              <a:ext cx="1698" cy="642"/>
            </a:xfrm>
            <a:custGeom>
              <a:avLst/>
              <a:gdLst>
                <a:gd name="T0" fmla="*/ 38 w 283"/>
                <a:gd name="T1" fmla="*/ 6 h 107"/>
                <a:gd name="T2" fmla="*/ 58 w 283"/>
                <a:gd name="T3" fmla="*/ 11 h 107"/>
                <a:gd name="T4" fmla="*/ 79 w 283"/>
                <a:gd name="T5" fmla="*/ 17 h 107"/>
                <a:gd name="T6" fmla="*/ 99 w 283"/>
                <a:gd name="T7" fmla="*/ 21 h 107"/>
                <a:gd name="T8" fmla="*/ 120 w 283"/>
                <a:gd name="T9" fmla="*/ 27 h 107"/>
                <a:gd name="T10" fmla="*/ 141 w 283"/>
                <a:gd name="T11" fmla="*/ 32 h 107"/>
                <a:gd name="T12" fmla="*/ 163 w 283"/>
                <a:gd name="T13" fmla="*/ 38 h 107"/>
                <a:gd name="T14" fmla="*/ 185 w 283"/>
                <a:gd name="T15" fmla="*/ 43 h 107"/>
                <a:gd name="T16" fmla="*/ 207 w 283"/>
                <a:gd name="T17" fmla="*/ 48 h 107"/>
                <a:gd name="T18" fmla="*/ 230 w 283"/>
                <a:gd name="T19" fmla="*/ 54 h 107"/>
                <a:gd name="T20" fmla="*/ 252 w 283"/>
                <a:gd name="T21" fmla="*/ 60 h 107"/>
                <a:gd name="T22" fmla="*/ 255 w 283"/>
                <a:gd name="T23" fmla="*/ 60 h 107"/>
                <a:gd name="T24" fmla="*/ 259 w 283"/>
                <a:gd name="T25" fmla="*/ 61 h 107"/>
                <a:gd name="T26" fmla="*/ 262 w 283"/>
                <a:gd name="T27" fmla="*/ 62 h 107"/>
                <a:gd name="T28" fmla="*/ 266 w 283"/>
                <a:gd name="T29" fmla="*/ 64 h 107"/>
                <a:gd name="T30" fmla="*/ 270 w 283"/>
                <a:gd name="T31" fmla="*/ 65 h 107"/>
                <a:gd name="T32" fmla="*/ 274 w 283"/>
                <a:gd name="T33" fmla="*/ 68 h 107"/>
                <a:gd name="T34" fmla="*/ 277 w 283"/>
                <a:gd name="T35" fmla="*/ 71 h 107"/>
                <a:gd name="T36" fmla="*/ 280 w 283"/>
                <a:gd name="T37" fmla="*/ 74 h 107"/>
                <a:gd name="T38" fmla="*/ 282 w 283"/>
                <a:gd name="T39" fmla="*/ 79 h 107"/>
                <a:gd name="T40" fmla="*/ 283 w 283"/>
                <a:gd name="T41" fmla="*/ 85 h 107"/>
                <a:gd name="T42" fmla="*/ 283 w 283"/>
                <a:gd name="T43" fmla="*/ 89 h 107"/>
                <a:gd name="T44" fmla="*/ 283 w 283"/>
                <a:gd name="T45" fmla="*/ 92 h 107"/>
                <a:gd name="T46" fmla="*/ 283 w 283"/>
                <a:gd name="T47" fmla="*/ 94 h 107"/>
                <a:gd name="T48" fmla="*/ 283 w 283"/>
                <a:gd name="T49" fmla="*/ 98 h 107"/>
                <a:gd name="T50" fmla="*/ 283 w 283"/>
                <a:gd name="T51" fmla="*/ 100 h 107"/>
                <a:gd name="T52" fmla="*/ 282 w 283"/>
                <a:gd name="T53" fmla="*/ 104 h 107"/>
                <a:gd name="T54" fmla="*/ 279 w 283"/>
                <a:gd name="T55" fmla="*/ 107 h 107"/>
                <a:gd name="T56" fmla="*/ 275 w 283"/>
                <a:gd name="T57" fmla="*/ 107 h 107"/>
                <a:gd name="T58" fmla="*/ 247 w 283"/>
                <a:gd name="T59" fmla="*/ 100 h 107"/>
                <a:gd name="T60" fmla="*/ 220 w 283"/>
                <a:gd name="T61" fmla="*/ 93 h 107"/>
                <a:gd name="T62" fmla="*/ 194 w 283"/>
                <a:gd name="T63" fmla="*/ 86 h 107"/>
                <a:gd name="T64" fmla="*/ 168 w 283"/>
                <a:gd name="T65" fmla="*/ 79 h 107"/>
                <a:gd name="T66" fmla="*/ 142 w 283"/>
                <a:gd name="T67" fmla="*/ 72 h 107"/>
                <a:gd name="T68" fmla="*/ 117 w 283"/>
                <a:gd name="T69" fmla="*/ 65 h 107"/>
                <a:gd name="T70" fmla="*/ 93 w 283"/>
                <a:gd name="T71" fmla="*/ 59 h 107"/>
                <a:gd name="T72" fmla="*/ 69 w 283"/>
                <a:gd name="T73" fmla="*/ 53 h 107"/>
                <a:gd name="T74" fmla="*/ 46 w 283"/>
                <a:gd name="T75" fmla="*/ 46 h 107"/>
                <a:gd name="T76" fmla="*/ 22 w 283"/>
                <a:gd name="T77" fmla="*/ 40 h 107"/>
                <a:gd name="T78" fmla="*/ 6 w 283"/>
                <a:gd name="T79" fmla="*/ 36 h 107"/>
                <a:gd name="T80" fmla="*/ 2 w 283"/>
                <a:gd name="T81" fmla="*/ 33 h 107"/>
                <a:gd name="T82" fmla="*/ 0 w 283"/>
                <a:gd name="T83" fmla="*/ 28 h 107"/>
                <a:gd name="T84" fmla="*/ 0 w 283"/>
                <a:gd name="T85" fmla="*/ 24 h 107"/>
                <a:gd name="T86" fmla="*/ 0 w 283"/>
                <a:gd name="T87" fmla="*/ 20 h 107"/>
                <a:gd name="T88" fmla="*/ 0 w 283"/>
                <a:gd name="T89" fmla="*/ 17 h 107"/>
                <a:gd name="T90" fmla="*/ 0 w 283"/>
                <a:gd name="T91" fmla="*/ 13 h 107"/>
                <a:gd name="T92" fmla="*/ 0 w 283"/>
                <a:gd name="T93" fmla="*/ 9 h 107"/>
                <a:gd name="T94" fmla="*/ 1 w 283"/>
                <a:gd name="T95" fmla="*/ 5 h 107"/>
                <a:gd name="T96" fmla="*/ 3 w 283"/>
                <a:gd name="T97" fmla="*/ 3 h 107"/>
                <a:gd name="T98" fmla="*/ 6 w 283"/>
                <a:gd name="T99" fmla="*/ 1 h 107"/>
                <a:gd name="T100" fmla="*/ 9 w 283"/>
                <a:gd name="T101" fmla="*/ 0 h 107"/>
                <a:gd name="T102" fmla="*/ 12 w 283"/>
                <a:gd name="T103" fmla="*/ 0 h 107"/>
                <a:gd name="T104" fmla="*/ 16 w 283"/>
                <a:gd name="T105" fmla="*/ 1 h 107"/>
                <a:gd name="T106" fmla="*/ 19 w 283"/>
                <a:gd name="T107" fmla="*/ 1 h 107"/>
                <a:gd name="T108" fmla="*/ 23 w 283"/>
                <a:gd name="T109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3" h="107">
                  <a:moveTo>
                    <a:pt x="26" y="3"/>
                  </a:moveTo>
                  <a:lnTo>
                    <a:pt x="32" y="5"/>
                  </a:lnTo>
                  <a:lnTo>
                    <a:pt x="38" y="6"/>
                  </a:lnTo>
                  <a:lnTo>
                    <a:pt x="45" y="8"/>
                  </a:lnTo>
                  <a:lnTo>
                    <a:pt x="52" y="10"/>
                  </a:lnTo>
                  <a:lnTo>
                    <a:pt x="58" y="11"/>
                  </a:lnTo>
                  <a:lnTo>
                    <a:pt x="65" y="13"/>
                  </a:lnTo>
                  <a:lnTo>
                    <a:pt x="72" y="15"/>
                  </a:lnTo>
                  <a:lnTo>
                    <a:pt x="79" y="17"/>
                  </a:lnTo>
                  <a:lnTo>
                    <a:pt x="85" y="18"/>
                  </a:lnTo>
                  <a:lnTo>
                    <a:pt x="92" y="20"/>
                  </a:lnTo>
                  <a:lnTo>
                    <a:pt x="99" y="21"/>
                  </a:lnTo>
                  <a:lnTo>
                    <a:pt x="106" y="23"/>
                  </a:lnTo>
                  <a:lnTo>
                    <a:pt x="113" y="25"/>
                  </a:lnTo>
                  <a:lnTo>
                    <a:pt x="120" y="27"/>
                  </a:lnTo>
                  <a:lnTo>
                    <a:pt x="127" y="28"/>
                  </a:lnTo>
                  <a:lnTo>
                    <a:pt x="134" y="30"/>
                  </a:lnTo>
                  <a:lnTo>
                    <a:pt x="141" y="32"/>
                  </a:lnTo>
                  <a:lnTo>
                    <a:pt x="148" y="34"/>
                  </a:lnTo>
                  <a:lnTo>
                    <a:pt x="155" y="36"/>
                  </a:lnTo>
                  <a:lnTo>
                    <a:pt x="163" y="38"/>
                  </a:lnTo>
                  <a:lnTo>
                    <a:pt x="170" y="39"/>
                  </a:lnTo>
                  <a:lnTo>
                    <a:pt x="177" y="41"/>
                  </a:lnTo>
                  <a:lnTo>
                    <a:pt x="185" y="43"/>
                  </a:lnTo>
                  <a:lnTo>
                    <a:pt x="192" y="45"/>
                  </a:lnTo>
                  <a:lnTo>
                    <a:pt x="200" y="47"/>
                  </a:lnTo>
                  <a:lnTo>
                    <a:pt x="207" y="48"/>
                  </a:lnTo>
                  <a:lnTo>
                    <a:pt x="215" y="50"/>
                  </a:lnTo>
                  <a:lnTo>
                    <a:pt x="222" y="52"/>
                  </a:lnTo>
                  <a:lnTo>
                    <a:pt x="230" y="54"/>
                  </a:lnTo>
                  <a:lnTo>
                    <a:pt x="237" y="56"/>
                  </a:lnTo>
                  <a:lnTo>
                    <a:pt x="245" y="58"/>
                  </a:lnTo>
                  <a:lnTo>
                    <a:pt x="252" y="60"/>
                  </a:lnTo>
                  <a:lnTo>
                    <a:pt x="253" y="60"/>
                  </a:lnTo>
                  <a:lnTo>
                    <a:pt x="255" y="60"/>
                  </a:lnTo>
                  <a:lnTo>
                    <a:pt x="255" y="60"/>
                  </a:lnTo>
                  <a:lnTo>
                    <a:pt x="256" y="61"/>
                  </a:lnTo>
                  <a:lnTo>
                    <a:pt x="257" y="61"/>
                  </a:lnTo>
                  <a:lnTo>
                    <a:pt x="259" y="61"/>
                  </a:lnTo>
                  <a:lnTo>
                    <a:pt x="260" y="61"/>
                  </a:lnTo>
                  <a:lnTo>
                    <a:pt x="261" y="62"/>
                  </a:lnTo>
                  <a:lnTo>
                    <a:pt x="262" y="62"/>
                  </a:lnTo>
                  <a:lnTo>
                    <a:pt x="264" y="63"/>
                  </a:lnTo>
                  <a:lnTo>
                    <a:pt x="265" y="63"/>
                  </a:lnTo>
                  <a:lnTo>
                    <a:pt x="266" y="64"/>
                  </a:lnTo>
                  <a:lnTo>
                    <a:pt x="267" y="64"/>
                  </a:lnTo>
                  <a:lnTo>
                    <a:pt x="269" y="65"/>
                  </a:lnTo>
                  <a:lnTo>
                    <a:pt x="270" y="65"/>
                  </a:lnTo>
                  <a:lnTo>
                    <a:pt x="272" y="66"/>
                  </a:lnTo>
                  <a:lnTo>
                    <a:pt x="273" y="67"/>
                  </a:lnTo>
                  <a:lnTo>
                    <a:pt x="274" y="68"/>
                  </a:lnTo>
                  <a:lnTo>
                    <a:pt x="275" y="69"/>
                  </a:lnTo>
                  <a:lnTo>
                    <a:pt x="276" y="70"/>
                  </a:lnTo>
                  <a:lnTo>
                    <a:pt x="277" y="71"/>
                  </a:lnTo>
                  <a:lnTo>
                    <a:pt x="279" y="72"/>
                  </a:lnTo>
                  <a:lnTo>
                    <a:pt x="279" y="73"/>
                  </a:lnTo>
                  <a:lnTo>
                    <a:pt x="280" y="74"/>
                  </a:lnTo>
                  <a:lnTo>
                    <a:pt x="281" y="76"/>
                  </a:lnTo>
                  <a:lnTo>
                    <a:pt x="282" y="78"/>
                  </a:lnTo>
                  <a:lnTo>
                    <a:pt x="282" y="79"/>
                  </a:lnTo>
                  <a:lnTo>
                    <a:pt x="283" y="81"/>
                  </a:lnTo>
                  <a:lnTo>
                    <a:pt x="283" y="82"/>
                  </a:lnTo>
                  <a:lnTo>
                    <a:pt x="283" y="85"/>
                  </a:lnTo>
                  <a:lnTo>
                    <a:pt x="283" y="86"/>
                  </a:lnTo>
                  <a:lnTo>
                    <a:pt x="283" y="88"/>
                  </a:lnTo>
                  <a:lnTo>
                    <a:pt x="283" y="89"/>
                  </a:lnTo>
                  <a:lnTo>
                    <a:pt x="283" y="90"/>
                  </a:lnTo>
                  <a:lnTo>
                    <a:pt x="283" y="91"/>
                  </a:lnTo>
                  <a:lnTo>
                    <a:pt x="283" y="92"/>
                  </a:lnTo>
                  <a:lnTo>
                    <a:pt x="283" y="92"/>
                  </a:lnTo>
                  <a:lnTo>
                    <a:pt x="283" y="93"/>
                  </a:lnTo>
                  <a:lnTo>
                    <a:pt x="283" y="94"/>
                  </a:lnTo>
                  <a:lnTo>
                    <a:pt x="283" y="95"/>
                  </a:lnTo>
                  <a:lnTo>
                    <a:pt x="283" y="96"/>
                  </a:lnTo>
                  <a:lnTo>
                    <a:pt x="283" y="98"/>
                  </a:lnTo>
                  <a:lnTo>
                    <a:pt x="283" y="98"/>
                  </a:lnTo>
                  <a:lnTo>
                    <a:pt x="283" y="99"/>
                  </a:lnTo>
                  <a:lnTo>
                    <a:pt x="283" y="100"/>
                  </a:lnTo>
                  <a:lnTo>
                    <a:pt x="283" y="101"/>
                  </a:lnTo>
                  <a:lnTo>
                    <a:pt x="283" y="102"/>
                  </a:lnTo>
                  <a:lnTo>
                    <a:pt x="282" y="104"/>
                  </a:lnTo>
                  <a:lnTo>
                    <a:pt x="281" y="105"/>
                  </a:lnTo>
                  <a:lnTo>
                    <a:pt x="280" y="106"/>
                  </a:lnTo>
                  <a:lnTo>
                    <a:pt x="279" y="107"/>
                  </a:lnTo>
                  <a:lnTo>
                    <a:pt x="278" y="107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65" y="105"/>
                  </a:lnTo>
                  <a:lnTo>
                    <a:pt x="256" y="102"/>
                  </a:lnTo>
                  <a:lnTo>
                    <a:pt x="247" y="100"/>
                  </a:lnTo>
                  <a:lnTo>
                    <a:pt x="238" y="97"/>
                  </a:lnTo>
                  <a:lnTo>
                    <a:pt x="229" y="95"/>
                  </a:lnTo>
                  <a:lnTo>
                    <a:pt x="220" y="93"/>
                  </a:lnTo>
                  <a:lnTo>
                    <a:pt x="211" y="90"/>
                  </a:lnTo>
                  <a:lnTo>
                    <a:pt x="203" y="88"/>
                  </a:lnTo>
                  <a:lnTo>
                    <a:pt x="194" y="86"/>
                  </a:lnTo>
                  <a:lnTo>
                    <a:pt x="185" y="83"/>
                  </a:lnTo>
                  <a:lnTo>
                    <a:pt x="176" y="81"/>
                  </a:lnTo>
                  <a:lnTo>
                    <a:pt x="168" y="79"/>
                  </a:lnTo>
                  <a:lnTo>
                    <a:pt x="159" y="76"/>
                  </a:lnTo>
                  <a:lnTo>
                    <a:pt x="150" y="74"/>
                  </a:lnTo>
                  <a:lnTo>
                    <a:pt x="142" y="72"/>
                  </a:lnTo>
                  <a:lnTo>
                    <a:pt x="134" y="70"/>
                  </a:lnTo>
                  <a:lnTo>
                    <a:pt x="125" y="68"/>
                  </a:lnTo>
                  <a:lnTo>
                    <a:pt x="117" y="65"/>
                  </a:lnTo>
                  <a:lnTo>
                    <a:pt x="109" y="63"/>
                  </a:lnTo>
                  <a:lnTo>
                    <a:pt x="101" y="61"/>
                  </a:lnTo>
                  <a:lnTo>
                    <a:pt x="93" y="59"/>
                  </a:lnTo>
                  <a:lnTo>
                    <a:pt x="85" y="57"/>
                  </a:lnTo>
                  <a:lnTo>
                    <a:pt x="77" y="55"/>
                  </a:lnTo>
                  <a:lnTo>
                    <a:pt x="69" y="53"/>
                  </a:lnTo>
                  <a:lnTo>
                    <a:pt x="61" y="50"/>
                  </a:lnTo>
                  <a:lnTo>
                    <a:pt x="53" y="48"/>
                  </a:lnTo>
                  <a:lnTo>
                    <a:pt x="46" y="46"/>
                  </a:lnTo>
                  <a:lnTo>
                    <a:pt x="38" y="44"/>
                  </a:lnTo>
                  <a:lnTo>
                    <a:pt x="30" y="42"/>
                  </a:lnTo>
                  <a:lnTo>
                    <a:pt x="22" y="40"/>
                  </a:lnTo>
                  <a:lnTo>
                    <a:pt x="15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6A6E9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6" name="Freeform 1340"/>
            <p:cNvSpPr>
              <a:spLocks/>
            </p:cNvSpPr>
            <p:nvPr/>
          </p:nvSpPr>
          <p:spPr bwMode="auto">
            <a:xfrm>
              <a:off x="2125" y="2050"/>
              <a:ext cx="1674" cy="630"/>
            </a:xfrm>
            <a:custGeom>
              <a:avLst/>
              <a:gdLst>
                <a:gd name="T0" fmla="*/ 274 w 279"/>
                <a:gd name="T1" fmla="*/ 105 h 105"/>
                <a:gd name="T2" fmla="*/ 247 w 279"/>
                <a:gd name="T3" fmla="*/ 98 h 105"/>
                <a:gd name="T4" fmla="*/ 220 w 279"/>
                <a:gd name="T5" fmla="*/ 90 h 105"/>
                <a:gd name="T6" fmla="*/ 194 w 279"/>
                <a:gd name="T7" fmla="*/ 83 h 105"/>
                <a:gd name="T8" fmla="*/ 168 w 279"/>
                <a:gd name="T9" fmla="*/ 77 h 105"/>
                <a:gd name="T10" fmla="*/ 142 w 279"/>
                <a:gd name="T11" fmla="*/ 70 h 105"/>
                <a:gd name="T12" fmla="*/ 117 w 279"/>
                <a:gd name="T13" fmla="*/ 63 h 105"/>
                <a:gd name="T14" fmla="*/ 93 w 279"/>
                <a:gd name="T15" fmla="*/ 57 h 105"/>
                <a:gd name="T16" fmla="*/ 69 w 279"/>
                <a:gd name="T17" fmla="*/ 51 h 105"/>
                <a:gd name="T18" fmla="*/ 46 w 279"/>
                <a:gd name="T19" fmla="*/ 44 h 105"/>
                <a:gd name="T20" fmla="*/ 22 w 279"/>
                <a:gd name="T21" fmla="*/ 38 h 105"/>
                <a:gd name="T22" fmla="*/ 6 w 279"/>
                <a:gd name="T23" fmla="*/ 33 h 105"/>
                <a:gd name="T24" fmla="*/ 2 w 279"/>
                <a:gd name="T25" fmla="*/ 31 h 105"/>
                <a:gd name="T26" fmla="*/ 0 w 279"/>
                <a:gd name="T27" fmla="*/ 26 h 105"/>
                <a:gd name="T28" fmla="*/ 0 w 279"/>
                <a:gd name="T29" fmla="*/ 22 h 105"/>
                <a:gd name="T30" fmla="*/ 0 w 279"/>
                <a:gd name="T31" fmla="*/ 18 h 105"/>
                <a:gd name="T32" fmla="*/ 0 w 279"/>
                <a:gd name="T33" fmla="*/ 15 h 105"/>
                <a:gd name="T34" fmla="*/ 0 w 279"/>
                <a:gd name="T35" fmla="*/ 11 h 105"/>
                <a:gd name="T36" fmla="*/ 0 w 279"/>
                <a:gd name="T37" fmla="*/ 7 h 105"/>
                <a:gd name="T38" fmla="*/ 1 w 279"/>
                <a:gd name="T39" fmla="*/ 3 h 105"/>
                <a:gd name="T40" fmla="*/ 3 w 279"/>
                <a:gd name="T41" fmla="*/ 1 h 105"/>
                <a:gd name="T42" fmla="*/ 6 w 279"/>
                <a:gd name="T43" fmla="*/ 0 h 105"/>
                <a:gd name="T44" fmla="*/ 10 w 279"/>
                <a:gd name="T45" fmla="*/ 0 h 105"/>
                <a:gd name="T46" fmla="*/ 13 w 279"/>
                <a:gd name="T47" fmla="*/ 1 h 105"/>
                <a:gd name="T48" fmla="*/ 16 w 279"/>
                <a:gd name="T49" fmla="*/ 2 h 105"/>
                <a:gd name="T50" fmla="*/ 21 w 279"/>
                <a:gd name="T51" fmla="*/ 3 h 105"/>
                <a:gd name="T52" fmla="*/ 34 w 279"/>
                <a:gd name="T53" fmla="*/ 6 h 105"/>
                <a:gd name="T54" fmla="*/ 54 w 279"/>
                <a:gd name="T55" fmla="*/ 11 h 105"/>
                <a:gd name="T56" fmla="*/ 75 w 279"/>
                <a:gd name="T57" fmla="*/ 17 h 105"/>
                <a:gd name="T58" fmla="*/ 95 w 279"/>
                <a:gd name="T59" fmla="*/ 21 h 105"/>
                <a:gd name="T60" fmla="*/ 116 w 279"/>
                <a:gd name="T61" fmla="*/ 27 h 105"/>
                <a:gd name="T62" fmla="*/ 137 w 279"/>
                <a:gd name="T63" fmla="*/ 32 h 105"/>
                <a:gd name="T64" fmla="*/ 159 w 279"/>
                <a:gd name="T65" fmla="*/ 38 h 105"/>
                <a:gd name="T66" fmla="*/ 181 w 279"/>
                <a:gd name="T67" fmla="*/ 43 h 105"/>
                <a:gd name="T68" fmla="*/ 203 w 279"/>
                <a:gd name="T69" fmla="*/ 48 h 105"/>
                <a:gd name="T70" fmla="*/ 226 w 279"/>
                <a:gd name="T71" fmla="*/ 54 h 105"/>
                <a:gd name="T72" fmla="*/ 248 w 279"/>
                <a:gd name="T73" fmla="*/ 60 h 105"/>
                <a:gd name="T74" fmla="*/ 251 w 279"/>
                <a:gd name="T75" fmla="*/ 60 h 105"/>
                <a:gd name="T76" fmla="*/ 255 w 279"/>
                <a:gd name="T77" fmla="*/ 61 h 105"/>
                <a:gd name="T78" fmla="*/ 258 w 279"/>
                <a:gd name="T79" fmla="*/ 62 h 105"/>
                <a:gd name="T80" fmla="*/ 262 w 279"/>
                <a:gd name="T81" fmla="*/ 64 h 105"/>
                <a:gd name="T82" fmla="*/ 266 w 279"/>
                <a:gd name="T83" fmla="*/ 65 h 105"/>
                <a:gd name="T84" fmla="*/ 270 w 279"/>
                <a:gd name="T85" fmla="*/ 68 h 105"/>
                <a:gd name="T86" fmla="*/ 273 w 279"/>
                <a:gd name="T87" fmla="*/ 71 h 105"/>
                <a:gd name="T88" fmla="*/ 276 w 279"/>
                <a:gd name="T89" fmla="*/ 74 h 105"/>
                <a:gd name="T90" fmla="*/ 278 w 279"/>
                <a:gd name="T91" fmla="*/ 79 h 105"/>
                <a:gd name="T92" fmla="*/ 279 w 279"/>
                <a:gd name="T93" fmla="*/ 85 h 105"/>
                <a:gd name="T94" fmla="*/ 279 w 279"/>
                <a:gd name="T95" fmla="*/ 89 h 105"/>
                <a:gd name="T96" fmla="*/ 279 w 279"/>
                <a:gd name="T97" fmla="*/ 92 h 105"/>
                <a:gd name="T98" fmla="*/ 279 w 279"/>
                <a:gd name="T99" fmla="*/ 94 h 105"/>
                <a:gd name="T100" fmla="*/ 279 w 279"/>
                <a:gd name="T101" fmla="*/ 98 h 105"/>
                <a:gd name="T102" fmla="*/ 279 w 279"/>
                <a:gd name="T103" fmla="*/ 100 h 105"/>
                <a:gd name="T104" fmla="*/ 278 w 279"/>
                <a:gd name="T105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9" h="105">
                  <a:moveTo>
                    <a:pt x="278" y="105"/>
                  </a:moveTo>
                  <a:lnTo>
                    <a:pt x="276" y="105"/>
                  </a:lnTo>
                  <a:lnTo>
                    <a:pt x="274" y="105"/>
                  </a:lnTo>
                  <a:lnTo>
                    <a:pt x="265" y="103"/>
                  </a:lnTo>
                  <a:lnTo>
                    <a:pt x="256" y="100"/>
                  </a:lnTo>
                  <a:lnTo>
                    <a:pt x="247" y="98"/>
                  </a:lnTo>
                  <a:lnTo>
                    <a:pt x="238" y="95"/>
                  </a:lnTo>
                  <a:lnTo>
                    <a:pt x="229" y="93"/>
                  </a:lnTo>
                  <a:lnTo>
                    <a:pt x="220" y="90"/>
                  </a:lnTo>
                  <a:lnTo>
                    <a:pt x="211" y="88"/>
                  </a:lnTo>
                  <a:lnTo>
                    <a:pt x="203" y="86"/>
                  </a:lnTo>
                  <a:lnTo>
                    <a:pt x="194" y="83"/>
                  </a:lnTo>
                  <a:lnTo>
                    <a:pt x="185" y="81"/>
                  </a:lnTo>
                  <a:lnTo>
                    <a:pt x="176" y="79"/>
                  </a:lnTo>
                  <a:lnTo>
                    <a:pt x="168" y="77"/>
                  </a:lnTo>
                  <a:lnTo>
                    <a:pt x="159" y="74"/>
                  </a:lnTo>
                  <a:lnTo>
                    <a:pt x="151" y="72"/>
                  </a:lnTo>
                  <a:lnTo>
                    <a:pt x="142" y="70"/>
                  </a:lnTo>
                  <a:lnTo>
                    <a:pt x="134" y="68"/>
                  </a:lnTo>
                  <a:lnTo>
                    <a:pt x="125" y="65"/>
                  </a:lnTo>
                  <a:lnTo>
                    <a:pt x="117" y="63"/>
                  </a:lnTo>
                  <a:lnTo>
                    <a:pt x="109" y="61"/>
                  </a:lnTo>
                  <a:lnTo>
                    <a:pt x="101" y="59"/>
                  </a:lnTo>
                  <a:lnTo>
                    <a:pt x="93" y="57"/>
                  </a:lnTo>
                  <a:lnTo>
                    <a:pt x="85" y="55"/>
                  </a:lnTo>
                  <a:lnTo>
                    <a:pt x="77" y="53"/>
                  </a:lnTo>
                  <a:lnTo>
                    <a:pt x="69" y="51"/>
                  </a:lnTo>
                  <a:lnTo>
                    <a:pt x="61" y="48"/>
                  </a:lnTo>
                  <a:lnTo>
                    <a:pt x="53" y="46"/>
                  </a:lnTo>
                  <a:lnTo>
                    <a:pt x="46" y="44"/>
                  </a:lnTo>
                  <a:lnTo>
                    <a:pt x="38" y="42"/>
                  </a:lnTo>
                  <a:lnTo>
                    <a:pt x="30" y="40"/>
                  </a:lnTo>
                  <a:lnTo>
                    <a:pt x="22" y="38"/>
                  </a:lnTo>
                  <a:lnTo>
                    <a:pt x="15" y="36"/>
                  </a:lnTo>
                  <a:lnTo>
                    <a:pt x="7" y="34"/>
                  </a:lnTo>
                  <a:lnTo>
                    <a:pt x="6" y="33"/>
                  </a:lnTo>
                  <a:lnTo>
                    <a:pt x="5" y="33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8" y="5"/>
                  </a:lnTo>
                  <a:lnTo>
                    <a:pt x="34" y="6"/>
                  </a:lnTo>
                  <a:lnTo>
                    <a:pt x="41" y="8"/>
                  </a:lnTo>
                  <a:lnTo>
                    <a:pt x="48" y="10"/>
                  </a:lnTo>
                  <a:lnTo>
                    <a:pt x="54" y="11"/>
                  </a:lnTo>
                  <a:lnTo>
                    <a:pt x="61" y="13"/>
                  </a:lnTo>
                  <a:lnTo>
                    <a:pt x="68" y="15"/>
                  </a:lnTo>
                  <a:lnTo>
                    <a:pt x="75" y="17"/>
                  </a:lnTo>
                  <a:lnTo>
                    <a:pt x="81" y="18"/>
                  </a:lnTo>
                  <a:lnTo>
                    <a:pt x="88" y="20"/>
                  </a:lnTo>
                  <a:lnTo>
                    <a:pt x="95" y="21"/>
                  </a:lnTo>
                  <a:lnTo>
                    <a:pt x="102" y="23"/>
                  </a:lnTo>
                  <a:lnTo>
                    <a:pt x="109" y="25"/>
                  </a:lnTo>
                  <a:lnTo>
                    <a:pt x="116" y="27"/>
                  </a:lnTo>
                  <a:lnTo>
                    <a:pt x="123" y="28"/>
                  </a:lnTo>
                  <a:lnTo>
                    <a:pt x="130" y="30"/>
                  </a:lnTo>
                  <a:lnTo>
                    <a:pt x="137" y="32"/>
                  </a:lnTo>
                  <a:lnTo>
                    <a:pt x="144" y="34"/>
                  </a:lnTo>
                  <a:lnTo>
                    <a:pt x="151" y="36"/>
                  </a:lnTo>
                  <a:lnTo>
                    <a:pt x="159" y="38"/>
                  </a:lnTo>
                  <a:lnTo>
                    <a:pt x="166" y="39"/>
                  </a:lnTo>
                  <a:lnTo>
                    <a:pt x="173" y="41"/>
                  </a:lnTo>
                  <a:lnTo>
                    <a:pt x="181" y="43"/>
                  </a:lnTo>
                  <a:lnTo>
                    <a:pt x="188" y="45"/>
                  </a:lnTo>
                  <a:lnTo>
                    <a:pt x="196" y="47"/>
                  </a:lnTo>
                  <a:lnTo>
                    <a:pt x="203" y="48"/>
                  </a:lnTo>
                  <a:lnTo>
                    <a:pt x="211" y="50"/>
                  </a:lnTo>
                  <a:lnTo>
                    <a:pt x="218" y="52"/>
                  </a:lnTo>
                  <a:lnTo>
                    <a:pt x="226" y="54"/>
                  </a:lnTo>
                  <a:lnTo>
                    <a:pt x="233" y="56"/>
                  </a:lnTo>
                  <a:lnTo>
                    <a:pt x="241" y="58"/>
                  </a:lnTo>
                  <a:lnTo>
                    <a:pt x="248" y="60"/>
                  </a:lnTo>
                  <a:lnTo>
                    <a:pt x="249" y="60"/>
                  </a:lnTo>
                  <a:lnTo>
                    <a:pt x="251" y="60"/>
                  </a:lnTo>
                  <a:lnTo>
                    <a:pt x="251" y="60"/>
                  </a:lnTo>
                  <a:lnTo>
                    <a:pt x="252" y="61"/>
                  </a:lnTo>
                  <a:lnTo>
                    <a:pt x="253" y="61"/>
                  </a:lnTo>
                  <a:lnTo>
                    <a:pt x="255" y="61"/>
                  </a:lnTo>
                  <a:lnTo>
                    <a:pt x="256" y="61"/>
                  </a:lnTo>
                  <a:lnTo>
                    <a:pt x="257" y="62"/>
                  </a:lnTo>
                  <a:lnTo>
                    <a:pt x="258" y="62"/>
                  </a:lnTo>
                  <a:lnTo>
                    <a:pt x="260" y="63"/>
                  </a:lnTo>
                  <a:lnTo>
                    <a:pt x="261" y="63"/>
                  </a:lnTo>
                  <a:lnTo>
                    <a:pt x="262" y="64"/>
                  </a:lnTo>
                  <a:lnTo>
                    <a:pt x="263" y="64"/>
                  </a:lnTo>
                  <a:lnTo>
                    <a:pt x="265" y="65"/>
                  </a:lnTo>
                  <a:lnTo>
                    <a:pt x="266" y="65"/>
                  </a:lnTo>
                  <a:lnTo>
                    <a:pt x="268" y="66"/>
                  </a:lnTo>
                  <a:lnTo>
                    <a:pt x="269" y="67"/>
                  </a:lnTo>
                  <a:lnTo>
                    <a:pt x="270" y="68"/>
                  </a:lnTo>
                  <a:lnTo>
                    <a:pt x="271" y="69"/>
                  </a:lnTo>
                  <a:lnTo>
                    <a:pt x="272" y="70"/>
                  </a:lnTo>
                  <a:lnTo>
                    <a:pt x="273" y="71"/>
                  </a:lnTo>
                  <a:lnTo>
                    <a:pt x="275" y="72"/>
                  </a:lnTo>
                  <a:lnTo>
                    <a:pt x="275" y="73"/>
                  </a:lnTo>
                  <a:lnTo>
                    <a:pt x="276" y="74"/>
                  </a:lnTo>
                  <a:lnTo>
                    <a:pt x="277" y="76"/>
                  </a:lnTo>
                  <a:lnTo>
                    <a:pt x="278" y="78"/>
                  </a:lnTo>
                  <a:lnTo>
                    <a:pt x="278" y="79"/>
                  </a:lnTo>
                  <a:lnTo>
                    <a:pt x="279" y="81"/>
                  </a:lnTo>
                  <a:lnTo>
                    <a:pt x="279" y="82"/>
                  </a:lnTo>
                  <a:lnTo>
                    <a:pt x="279" y="85"/>
                  </a:lnTo>
                  <a:lnTo>
                    <a:pt x="279" y="86"/>
                  </a:lnTo>
                  <a:lnTo>
                    <a:pt x="279" y="88"/>
                  </a:lnTo>
                  <a:lnTo>
                    <a:pt x="279" y="89"/>
                  </a:lnTo>
                  <a:lnTo>
                    <a:pt x="279" y="90"/>
                  </a:lnTo>
                  <a:lnTo>
                    <a:pt x="279" y="91"/>
                  </a:lnTo>
                  <a:lnTo>
                    <a:pt x="279" y="92"/>
                  </a:lnTo>
                  <a:lnTo>
                    <a:pt x="279" y="92"/>
                  </a:lnTo>
                  <a:lnTo>
                    <a:pt x="279" y="93"/>
                  </a:lnTo>
                  <a:lnTo>
                    <a:pt x="279" y="94"/>
                  </a:lnTo>
                  <a:lnTo>
                    <a:pt x="279" y="95"/>
                  </a:lnTo>
                  <a:lnTo>
                    <a:pt x="279" y="96"/>
                  </a:lnTo>
                  <a:lnTo>
                    <a:pt x="279" y="98"/>
                  </a:lnTo>
                  <a:lnTo>
                    <a:pt x="279" y="98"/>
                  </a:lnTo>
                  <a:lnTo>
                    <a:pt x="279" y="99"/>
                  </a:lnTo>
                  <a:lnTo>
                    <a:pt x="279" y="100"/>
                  </a:lnTo>
                  <a:lnTo>
                    <a:pt x="279" y="101"/>
                  </a:lnTo>
                  <a:lnTo>
                    <a:pt x="279" y="102"/>
                  </a:lnTo>
                  <a:lnTo>
                    <a:pt x="278" y="103"/>
                  </a:lnTo>
                  <a:lnTo>
                    <a:pt x="278" y="104"/>
                  </a:lnTo>
                  <a:lnTo>
                    <a:pt x="278" y="105"/>
                  </a:lnTo>
                  <a:close/>
                </a:path>
              </a:pathLst>
            </a:custGeom>
            <a:solidFill>
              <a:srgbClr val="50517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7" name="Freeform 1341"/>
            <p:cNvSpPr>
              <a:spLocks/>
            </p:cNvSpPr>
            <p:nvPr/>
          </p:nvSpPr>
          <p:spPr bwMode="auto">
            <a:xfrm>
              <a:off x="2149" y="2050"/>
              <a:ext cx="1650" cy="618"/>
            </a:xfrm>
            <a:custGeom>
              <a:avLst/>
              <a:gdLst>
                <a:gd name="T0" fmla="*/ 265 w 275"/>
                <a:gd name="T1" fmla="*/ 100 h 103"/>
                <a:gd name="T2" fmla="*/ 238 w 275"/>
                <a:gd name="T3" fmla="*/ 93 h 103"/>
                <a:gd name="T4" fmla="*/ 211 w 275"/>
                <a:gd name="T5" fmla="*/ 86 h 103"/>
                <a:gd name="T6" fmla="*/ 185 w 275"/>
                <a:gd name="T7" fmla="*/ 79 h 103"/>
                <a:gd name="T8" fmla="*/ 159 w 275"/>
                <a:gd name="T9" fmla="*/ 72 h 103"/>
                <a:gd name="T10" fmla="*/ 134 w 275"/>
                <a:gd name="T11" fmla="*/ 65 h 103"/>
                <a:gd name="T12" fmla="*/ 109 w 275"/>
                <a:gd name="T13" fmla="*/ 59 h 103"/>
                <a:gd name="T14" fmla="*/ 85 w 275"/>
                <a:gd name="T15" fmla="*/ 52 h 103"/>
                <a:gd name="T16" fmla="*/ 62 w 275"/>
                <a:gd name="T17" fmla="*/ 46 h 103"/>
                <a:gd name="T18" fmla="*/ 38 w 275"/>
                <a:gd name="T19" fmla="*/ 40 h 103"/>
                <a:gd name="T20" fmla="*/ 15 w 275"/>
                <a:gd name="T21" fmla="*/ 34 h 103"/>
                <a:gd name="T22" fmla="*/ 5 w 275"/>
                <a:gd name="T23" fmla="*/ 30 h 103"/>
                <a:gd name="T24" fmla="*/ 2 w 275"/>
                <a:gd name="T25" fmla="*/ 27 h 103"/>
                <a:gd name="T26" fmla="*/ 1 w 275"/>
                <a:gd name="T27" fmla="*/ 23 h 103"/>
                <a:gd name="T28" fmla="*/ 0 w 275"/>
                <a:gd name="T29" fmla="*/ 18 h 103"/>
                <a:gd name="T30" fmla="*/ 0 w 275"/>
                <a:gd name="T31" fmla="*/ 15 h 103"/>
                <a:gd name="T32" fmla="*/ 0 w 275"/>
                <a:gd name="T33" fmla="*/ 11 h 103"/>
                <a:gd name="T34" fmla="*/ 0 w 275"/>
                <a:gd name="T35" fmla="*/ 8 h 103"/>
                <a:gd name="T36" fmla="*/ 0 w 275"/>
                <a:gd name="T37" fmla="*/ 4 h 103"/>
                <a:gd name="T38" fmla="*/ 2 w 275"/>
                <a:gd name="T39" fmla="*/ 0 h 103"/>
                <a:gd name="T40" fmla="*/ 4 w 275"/>
                <a:gd name="T41" fmla="*/ 0 h 103"/>
                <a:gd name="T42" fmla="*/ 8 w 275"/>
                <a:gd name="T43" fmla="*/ 1 h 103"/>
                <a:gd name="T44" fmla="*/ 11 w 275"/>
                <a:gd name="T45" fmla="*/ 1 h 103"/>
                <a:gd name="T46" fmla="*/ 15 w 275"/>
                <a:gd name="T47" fmla="*/ 3 h 103"/>
                <a:gd name="T48" fmla="*/ 24 w 275"/>
                <a:gd name="T49" fmla="*/ 5 h 103"/>
                <a:gd name="T50" fmla="*/ 44 w 275"/>
                <a:gd name="T51" fmla="*/ 10 h 103"/>
                <a:gd name="T52" fmla="*/ 64 w 275"/>
                <a:gd name="T53" fmla="*/ 15 h 103"/>
                <a:gd name="T54" fmla="*/ 84 w 275"/>
                <a:gd name="T55" fmla="*/ 20 h 103"/>
                <a:gd name="T56" fmla="*/ 105 w 275"/>
                <a:gd name="T57" fmla="*/ 25 h 103"/>
                <a:gd name="T58" fmla="*/ 126 w 275"/>
                <a:gd name="T59" fmla="*/ 30 h 103"/>
                <a:gd name="T60" fmla="*/ 147 w 275"/>
                <a:gd name="T61" fmla="*/ 36 h 103"/>
                <a:gd name="T62" fmla="*/ 169 w 275"/>
                <a:gd name="T63" fmla="*/ 41 h 103"/>
                <a:gd name="T64" fmla="*/ 192 w 275"/>
                <a:gd name="T65" fmla="*/ 47 h 103"/>
                <a:gd name="T66" fmla="*/ 214 w 275"/>
                <a:gd name="T67" fmla="*/ 52 h 103"/>
                <a:gd name="T68" fmla="*/ 237 w 275"/>
                <a:gd name="T69" fmla="*/ 58 h 103"/>
                <a:gd name="T70" fmla="*/ 247 w 275"/>
                <a:gd name="T71" fmla="*/ 60 h 103"/>
                <a:gd name="T72" fmla="*/ 249 w 275"/>
                <a:gd name="T73" fmla="*/ 61 h 103"/>
                <a:gd name="T74" fmla="*/ 253 w 275"/>
                <a:gd name="T75" fmla="*/ 62 h 103"/>
                <a:gd name="T76" fmla="*/ 257 w 275"/>
                <a:gd name="T77" fmla="*/ 63 h 103"/>
                <a:gd name="T78" fmla="*/ 261 w 275"/>
                <a:gd name="T79" fmla="*/ 65 h 103"/>
                <a:gd name="T80" fmla="*/ 265 w 275"/>
                <a:gd name="T81" fmla="*/ 67 h 103"/>
                <a:gd name="T82" fmla="*/ 268 w 275"/>
                <a:gd name="T83" fmla="*/ 70 h 103"/>
                <a:gd name="T84" fmla="*/ 271 w 275"/>
                <a:gd name="T85" fmla="*/ 73 h 103"/>
                <a:gd name="T86" fmla="*/ 274 w 275"/>
                <a:gd name="T87" fmla="*/ 78 h 103"/>
                <a:gd name="T88" fmla="*/ 275 w 275"/>
                <a:gd name="T89" fmla="*/ 82 h 103"/>
                <a:gd name="T90" fmla="*/ 275 w 275"/>
                <a:gd name="T91" fmla="*/ 88 h 103"/>
                <a:gd name="T92" fmla="*/ 275 w 275"/>
                <a:gd name="T93" fmla="*/ 91 h 103"/>
                <a:gd name="T94" fmla="*/ 275 w 275"/>
                <a:gd name="T95" fmla="*/ 93 h 103"/>
                <a:gd name="T96" fmla="*/ 275 w 275"/>
                <a:gd name="T97" fmla="*/ 96 h 103"/>
                <a:gd name="T98" fmla="*/ 275 w 275"/>
                <a:gd name="T99" fmla="*/ 99 h 103"/>
                <a:gd name="T100" fmla="*/ 275 w 275"/>
                <a:gd name="T10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5" h="103">
                  <a:moveTo>
                    <a:pt x="275" y="103"/>
                  </a:moveTo>
                  <a:lnTo>
                    <a:pt x="275" y="103"/>
                  </a:lnTo>
                  <a:lnTo>
                    <a:pt x="265" y="100"/>
                  </a:lnTo>
                  <a:lnTo>
                    <a:pt x="256" y="98"/>
                  </a:lnTo>
                  <a:lnTo>
                    <a:pt x="247" y="95"/>
                  </a:lnTo>
                  <a:lnTo>
                    <a:pt x="238" y="93"/>
                  </a:lnTo>
                  <a:lnTo>
                    <a:pt x="229" y="91"/>
                  </a:lnTo>
                  <a:lnTo>
                    <a:pt x="220" y="88"/>
                  </a:lnTo>
                  <a:lnTo>
                    <a:pt x="211" y="86"/>
                  </a:lnTo>
                  <a:lnTo>
                    <a:pt x="203" y="84"/>
                  </a:lnTo>
                  <a:lnTo>
                    <a:pt x="194" y="81"/>
                  </a:lnTo>
                  <a:lnTo>
                    <a:pt x="185" y="79"/>
                  </a:lnTo>
                  <a:lnTo>
                    <a:pt x="176" y="77"/>
                  </a:lnTo>
                  <a:lnTo>
                    <a:pt x="168" y="74"/>
                  </a:lnTo>
                  <a:lnTo>
                    <a:pt x="159" y="72"/>
                  </a:lnTo>
                  <a:lnTo>
                    <a:pt x="151" y="70"/>
                  </a:lnTo>
                  <a:lnTo>
                    <a:pt x="142" y="67"/>
                  </a:lnTo>
                  <a:lnTo>
                    <a:pt x="134" y="65"/>
                  </a:lnTo>
                  <a:lnTo>
                    <a:pt x="126" y="63"/>
                  </a:lnTo>
                  <a:lnTo>
                    <a:pt x="117" y="61"/>
                  </a:lnTo>
                  <a:lnTo>
                    <a:pt x="109" y="59"/>
                  </a:lnTo>
                  <a:lnTo>
                    <a:pt x="101" y="57"/>
                  </a:lnTo>
                  <a:lnTo>
                    <a:pt x="93" y="54"/>
                  </a:lnTo>
                  <a:lnTo>
                    <a:pt x="85" y="52"/>
                  </a:lnTo>
                  <a:lnTo>
                    <a:pt x="77" y="50"/>
                  </a:lnTo>
                  <a:lnTo>
                    <a:pt x="70" y="48"/>
                  </a:lnTo>
                  <a:lnTo>
                    <a:pt x="62" y="46"/>
                  </a:lnTo>
                  <a:lnTo>
                    <a:pt x="54" y="44"/>
                  </a:lnTo>
                  <a:lnTo>
                    <a:pt x="46" y="42"/>
                  </a:lnTo>
                  <a:lnTo>
                    <a:pt x="38" y="40"/>
                  </a:lnTo>
                  <a:lnTo>
                    <a:pt x="30" y="38"/>
                  </a:lnTo>
                  <a:lnTo>
                    <a:pt x="23" y="36"/>
                  </a:lnTo>
                  <a:lnTo>
                    <a:pt x="15" y="34"/>
                  </a:lnTo>
                  <a:lnTo>
                    <a:pt x="8" y="32"/>
                  </a:lnTo>
                  <a:lnTo>
                    <a:pt x="6" y="31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4" y="5"/>
                  </a:lnTo>
                  <a:lnTo>
                    <a:pt x="30" y="6"/>
                  </a:lnTo>
                  <a:lnTo>
                    <a:pt x="37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7" y="13"/>
                  </a:lnTo>
                  <a:lnTo>
                    <a:pt x="64" y="15"/>
                  </a:lnTo>
                  <a:lnTo>
                    <a:pt x="71" y="17"/>
                  </a:lnTo>
                  <a:lnTo>
                    <a:pt x="77" y="18"/>
                  </a:lnTo>
                  <a:lnTo>
                    <a:pt x="84" y="20"/>
                  </a:lnTo>
                  <a:lnTo>
                    <a:pt x="91" y="21"/>
                  </a:lnTo>
                  <a:lnTo>
                    <a:pt x="98" y="23"/>
                  </a:lnTo>
                  <a:lnTo>
                    <a:pt x="105" y="25"/>
                  </a:lnTo>
                  <a:lnTo>
                    <a:pt x="112" y="27"/>
                  </a:lnTo>
                  <a:lnTo>
                    <a:pt x="119" y="28"/>
                  </a:lnTo>
                  <a:lnTo>
                    <a:pt x="126" y="30"/>
                  </a:lnTo>
                  <a:lnTo>
                    <a:pt x="133" y="32"/>
                  </a:lnTo>
                  <a:lnTo>
                    <a:pt x="140" y="34"/>
                  </a:lnTo>
                  <a:lnTo>
                    <a:pt x="147" y="36"/>
                  </a:lnTo>
                  <a:lnTo>
                    <a:pt x="155" y="38"/>
                  </a:lnTo>
                  <a:lnTo>
                    <a:pt x="162" y="39"/>
                  </a:lnTo>
                  <a:lnTo>
                    <a:pt x="169" y="41"/>
                  </a:lnTo>
                  <a:lnTo>
                    <a:pt x="177" y="43"/>
                  </a:lnTo>
                  <a:lnTo>
                    <a:pt x="184" y="45"/>
                  </a:lnTo>
                  <a:lnTo>
                    <a:pt x="192" y="47"/>
                  </a:lnTo>
                  <a:lnTo>
                    <a:pt x="199" y="48"/>
                  </a:lnTo>
                  <a:lnTo>
                    <a:pt x="207" y="50"/>
                  </a:lnTo>
                  <a:lnTo>
                    <a:pt x="214" y="52"/>
                  </a:lnTo>
                  <a:lnTo>
                    <a:pt x="222" y="54"/>
                  </a:lnTo>
                  <a:lnTo>
                    <a:pt x="229" y="56"/>
                  </a:lnTo>
                  <a:lnTo>
                    <a:pt x="237" y="58"/>
                  </a:lnTo>
                  <a:lnTo>
                    <a:pt x="244" y="60"/>
                  </a:lnTo>
                  <a:lnTo>
                    <a:pt x="245" y="60"/>
                  </a:lnTo>
                  <a:lnTo>
                    <a:pt x="247" y="60"/>
                  </a:lnTo>
                  <a:lnTo>
                    <a:pt x="247" y="60"/>
                  </a:lnTo>
                  <a:lnTo>
                    <a:pt x="248" y="61"/>
                  </a:lnTo>
                  <a:lnTo>
                    <a:pt x="249" y="61"/>
                  </a:lnTo>
                  <a:lnTo>
                    <a:pt x="251" y="61"/>
                  </a:lnTo>
                  <a:lnTo>
                    <a:pt x="252" y="61"/>
                  </a:lnTo>
                  <a:lnTo>
                    <a:pt x="253" y="62"/>
                  </a:lnTo>
                  <a:lnTo>
                    <a:pt x="254" y="62"/>
                  </a:lnTo>
                  <a:lnTo>
                    <a:pt x="256" y="63"/>
                  </a:lnTo>
                  <a:lnTo>
                    <a:pt x="257" y="63"/>
                  </a:lnTo>
                  <a:lnTo>
                    <a:pt x="258" y="64"/>
                  </a:lnTo>
                  <a:lnTo>
                    <a:pt x="259" y="64"/>
                  </a:lnTo>
                  <a:lnTo>
                    <a:pt x="261" y="65"/>
                  </a:lnTo>
                  <a:lnTo>
                    <a:pt x="262" y="65"/>
                  </a:lnTo>
                  <a:lnTo>
                    <a:pt x="264" y="66"/>
                  </a:lnTo>
                  <a:lnTo>
                    <a:pt x="265" y="67"/>
                  </a:lnTo>
                  <a:lnTo>
                    <a:pt x="266" y="68"/>
                  </a:lnTo>
                  <a:lnTo>
                    <a:pt x="267" y="69"/>
                  </a:lnTo>
                  <a:lnTo>
                    <a:pt x="268" y="70"/>
                  </a:lnTo>
                  <a:lnTo>
                    <a:pt x="269" y="71"/>
                  </a:lnTo>
                  <a:lnTo>
                    <a:pt x="271" y="72"/>
                  </a:lnTo>
                  <a:lnTo>
                    <a:pt x="271" y="73"/>
                  </a:lnTo>
                  <a:lnTo>
                    <a:pt x="272" y="74"/>
                  </a:lnTo>
                  <a:lnTo>
                    <a:pt x="273" y="76"/>
                  </a:lnTo>
                  <a:lnTo>
                    <a:pt x="274" y="78"/>
                  </a:lnTo>
                  <a:lnTo>
                    <a:pt x="274" y="79"/>
                  </a:lnTo>
                  <a:lnTo>
                    <a:pt x="275" y="81"/>
                  </a:lnTo>
                  <a:lnTo>
                    <a:pt x="275" y="82"/>
                  </a:lnTo>
                  <a:lnTo>
                    <a:pt x="275" y="85"/>
                  </a:lnTo>
                  <a:lnTo>
                    <a:pt x="275" y="86"/>
                  </a:lnTo>
                  <a:lnTo>
                    <a:pt x="275" y="88"/>
                  </a:lnTo>
                  <a:lnTo>
                    <a:pt x="275" y="89"/>
                  </a:lnTo>
                  <a:lnTo>
                    <a:pt x="275" y="90"/>
                  </a:lnTo>
                  <a:lnTo>
                    <a:pt x="275" y="91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75" y="93"/>
                  </a:lnTo>
                  <a:lnTo>
                    <a:pt x="275" y="94"/>
                  </a:lnTo>
                  <a:lnTo>
                    <a:pt x="275" y="95"/>
                  </a:lnTo>
                  <a:lnTo>
                    <a:pt x="275" y="96"/>
                  </a:lnTo>
                  <a:lnTo>
                    <a:pt x="275" y="98"/>
                  </a:lnTo>
                  <a:lnTo>
                    <a:pt x="275" y="98"/>
                  </a:lnTo>
                  <a:lnTo>
                    <a:pt x="275" y="99"/>
                  </a:lnTo>
                  <a:lnTo>
                    <a:pt x="275" y="100"/>
                  </a:lnTo>
                  <a:lnTo>
                    <a:pt x="275" y="101"/>
                  </a:lnTo>
                  <a:lnTo>
                    <a:pt x="275" y="102"/>
                  </a:lnTo>
                  <a:lnTo>
                    <a:pt x="275" y="103"/>
                  </a:lnTo>
                  <a:close/>
                </a:path>
              </a:pathLst>
            </a:custGeom>
            <a:solidFill>
              <a:srgbClr val="413B6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8" name="Freeform 1342"/>
            <p:cNvSpPr>
              <a:spLocks/>
            </p:cNvSpPr>
            <p:nvPr/>
          </p:nvSpPr>
          <p:spPr bwMode="auto">
            <a:xfrm>
              <a:off x="2173" y="2050"/>
              <a:ext cx="1626" cy="600"/>
            </a:xfrm>
            <a:custGeom>
              <a:avLst/>
              <a:gdLst>
                <a:gd name="T0" fmla="*/ 253 w 271"/>
                <a:gd name="T1" fmla="*/ 95 h 100"/>
                <a:gd name="T2" fmla="*/ 227 w 271"/>
                <a:gd name="T3" fmla="*/ 88 h 100"/>
                <a:gd name="T4" fmla="*/ 201 w 271"/>
                <a:gd name="T5" fmla="*/ 81 h 100"/>
                <a:gd name="T6" fmla="*/ 176 w 271"/>
                <a:gd name="T7" fmla="*/ 74 h 100"/>
                <a:gd name="T8" fmla="*/ 151 w 271"/>
                <a:gd name="T9" fmla="*/ 67 h 100"/>
                <a:gd name="T10" fmla="*/ 126 w 271"/>
                <a:gd name="T11" fmla="*/ 61 h 100"/>
                <a:gd name="T12" fmla="*/ 102 w 271"/>
                <a:gd name="T13" fmla="*/ 54 h 100"/>
                <a:gd name="T14" fmla="*/ 77 w 271"/>
                <a:gd name="T15" fmla="*/ 48 h 100"/>
                <a:gd name="T16" fmla="*/ 54 w 271"/>
                <a:gd name="T17" fmla="*/ 42 h 100"/>
                <a:gd name="T18" fmla="*/ 31 w 271"/>
                <a:gd name="T19" fmla="*/ 36 h 100"/>
                <a:gd name="T20" fmla="*/ 8 w 271"/>
                <a:gd name="T21" fmla="*/ 30 h 100"/>
                <a:gd name="T22" fmla="*/ 4 w 271"/>
                <a:gd name="T23" fmla="*/ 27 h 100"/>
                <a:gd name="T24" fmla="*/ 1 w 271"/>
                <a:gd name="T25" fmla="*/ 23 h 100"/>
                <a:gd name="T26" fmla="*/ 1 w 271"/>
                <a:gd name="T27" fmla="*/ 19 h 100"/>
                <a:gd name="T28" fmla="*/ 1 w 271"/>
                <a:gd name="T29" fmla="*/ 15 h 100"/>
                <a:gd name="T30" fmla="*/ 1 w 271"/>
                <a:gd name="T31" fmla="*/ 11 h 100"/>
                <a:gd name="T32" fmla="*/ 1 w 271"/>
                <a:gd name="T33" fmla="*/ 8 h 100"/>
                <a:gd name="T34" fmla="*/ 0 w 271"/>
                <a:gd name="T35" fmla="*/ 4 h 100"/>
                <a:gd name="T36" fmla="*/ 1 w 271"/>
                <a:gd name="T37" fmla="*/ 0 h 100"/>
                <a:gd name="T38" fmla="*/ 4 w 271"/>
                <a:gd name="T39" fmla="*/ 1 h 100"/>
                <a:gd name="T40" fmla="*/ 7 w 271"/>
                <a:gd name="T41" fmla="*/ 1 h 100"/>
                <a:gd name="T42" fmla="*/ 10 w 271"/>
                <a:gd name="T43" fmla="*/ 2 h 100"/>
                <a:gd name="T44" fmla="*/ 14 w 271"/>
                <a:gd name="T45" fmla="*/ 3 h 100"/>
                <a:gd name="T46" fmla="*/ 33 w 271"/>
                <a:gd name="T47" fmla="*/ 8 h 100"/>
                <a:gd name="T48" fmla="*/ 53 w 271"/>
                <a:gd name="T49" fmla="*/ 13 h 100"/>
                <a:gd name="T50" fmla="*/ 73 w 271"/>
                <a:gd name="T51" fmla="*/ 18 h 100"/>
                <a:gd name="T52" fmla="*/ 94 w 271"/>
                <a:gd name="T53" fmla="*/ 23 h 100"/>
                <a:gd name="T54" fmla="*/ 115 w 271"/>
                <a:gd name="T55" fmla="*/ 28 h 100"/>
                <a:gd name="T56" fmla="*/ 136 w 271"/>
                <a:gd name="T57" fmla="*/ 34 h 100"/>
                <a:gd name="T58" fmla="*/ 158 w 271"/>
                <a:gd name="T59" fmla="*/ 39 h 100"/>
                <a:gd name="T60" fmla="*/ 180 w 271"/>
                <a:gd name="T61" fmla="*/ 45 h 100"/>
                <a:gd name="T62" fmla="*/ 203 w 271"/>
                <a:gd name="T63" fmla="*/ 50 h 100"/>
                <a:gd name="T64" fmla="*/ 225 w 271"/>
                <a:gd name="T65" fmla="*/ 56 h 100"/>
                <a:gd name="T66" fmla="*/ 241 w 271"/>
                <a:gd name="T67" fmla="*/ 60 h 100"/>
                <a:gd name="T68" fmla="*/ 244 w 271"/>
                <a:gd name="T69" fmla="*/ 61 h 100"/>
                <a:gd name="T70" fmla="*/ 248 w 271"/>
                <a:gd name="T71" fmla="*/ 61 h 100"/>
                <a:gd name="T72" fmla="*/ 252 w 271"/>
                <a:gd name="T73" fmla="*/ 63 h 100"/>
                <a:gd name="T74" fmla="*/ 255 w 271"/>
                <a:gd name="T75" fmla="*/ 64 h 100"/>
                <a:gd name="T76" fmla="*/ 260 w 271"/>
                <a:gd name="T77" fmla="*/ 66 h 100"/>
                <a:gd name="T78" fmla="*/ 263 w 271"/>
                <a:gd name="T79" fmla="*/ 69 h 100"/>
                <a:gd name="T80" fmla="*/ 267 w 271"/>
                <a:gd name="T81" fmla="*/ 72 h 100"/>
                <a:gd name="T82" fmla="*/ 269 w 271"/>
                <a:gd name="T83" fmla="*/ 76 h 100"/>
                <a:gd name="T84" fmla="*/ 271 w 271"/>
                <a:gd name="T85" fmla="*/ 81 h 100"/>
                <a:gd name="T86" fmla="*/ 271 w 271"/>
                <a:gd name="T87" fmla="*/ 86 h 100"/>
                <a:gd name="T88" fmla="*/ 271 w 271"/>
                <a:gd name="T89" fmla="*/ 90 h 100"/>
                <a:gd name="T90" fmla="*/ 271 w 271"/>
                <a:gd name="T91" fmla="*/ 92 h 100"/>
                <a:gd name="T92" fmla="*/ 271 w 271"/>
                <a:gd name="T93" fmla="*/ 95 h 100"/>
                <a:gd name="T94" fmla="*/ 271 w 271"/>
                <a:gd name="T95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1" h="100">
                  <a:moveTo>
                    <a:pt x="271" y="100"/>
                  </a:moveTo>
                  <a:lnTo>
                    <a:pt x="262" y="97"/>
                  </a:lnTo>
                  <a:lnTo>
                    <a:pt x="253" y="95"/>
                  </a:lnTo>
                  <a:lnTo>
                    <a:pt x="244" y="92"/>
                  </a:lnTo>
                  <a:lnTo>
                    <a:pt x="236" y="90"/>
                  </a:lnTo>
                  <a:lnTo>
                    <a:pt x="227" y="88"/>
                  </a:lnTo>
                  <a:lnTo>
                    <a:pt x="218" y="85"/>
                  </a:lnTo>
                  <a:lnTo>
                    <a:pt x="210" y="83"/>
                  </a:lnTo>
                  <a:lnTo>
                    <a:pt x="201" y="81"/>
                  </a:lnTo>
                  <a:lnTo>
                    <a:pt x="192" y="79"/>
                  </a:lnTo>
                  <a:lnTo>
                    <a:pt x="184" y="76"/>
                  </a:lnTo>
                  <a:lnTo>
                    <a:pt x="176" y="74"/>
                  </a:lnTo>
                  <a:lnTo>
                    <a:pt x="167" y="72"/>
                  </a:lnTo>
                  <a:lnTo>
                    <a:pt x="159" y="69"/>
                  </a:lnTo>
                  <a:lnTo>
                    <a:pt x="151" y="67"/>
                  </a:lnTo>
                  <a:lnTo>
                    <a:pt x="142" y="65"/>
                  </a:lnTo>
                  <a:lnTo>
                    <a:pt x="134" y="63"/>
                  </a:lnTo>
                  <a:lnTo>
                    <a:pt x="126" y="61"/>
                  </a:lnTo>
                  <a:lnTo>
                    <a:pt x="118" y="59"/>
                  </a:lnTo>
                  <a:lnTo>
                    <a:pt x="110" y="56"/>
                  </a:lnTo>
                  <a:lnTo>
                    <a:pt x="102" y="54"/>
                  </a:lnTo>
                  <a:lnTo>
                    <a:pt x="93" y="52"/>
                  </a:lnTo>
                  <a:lnTo>
                    <a:pt x="86" y="50"/>
                  </a:lnTo>
                  <a:lnTo>
                    <a:pt x="77" y="48"/>
                  </a:lnTo>
                  <a:lnTo>
                    <a:pt x="70" y="46"/>
                  </a:lnTo>
                  <a:lnTo>
                    <a:pt x="62" y="44"/>
                  </a:lnTo>
                  <a:lnTo>
                    <a:pt x="54" y="42"/>
                  </a:lnTo>
                  <a:lnTo>
                    <a:pt x="46" y="40"/>
                  </a:lnTo>
                  <a:lnTo>
                    <a:pt x="39" y="38"/>
                  </a:lnTo>
                  <a:lnTo>
                    <a:pt x="31" y="36"/>
                  </a:lnTo>
                  <a:lnTo>
                    <a:pt x="23" y="33"/>
                  </a:lnTo>
                  <a:lnTo>
                    <a:pt x="15" y="31"/>
                  </a:lnTo>
                  <a:lnTo>
                    <a:pt x="8" y="30"/>
                  </a:lnTo>
                  <a:lnTo>
                    <a:pt x="6" y="29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6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20" y="5"/>
                  </a:lnTo>
                  <a:lnTo>
                    <a:pt x="26" y="6"/>
                  </a:lnTo>
                  <a:lnTo>
                    <a:pt x="33" y="8"/>
                  </a:lnTo>
                  <a:lnTo>
                    <a:pt x="40" y="10"/>
                  </a:lnTo>
                  <a:lnTo>
                    <a:pt x="46" y="11"/>
                  </a:lnTo>
                  <a:lnTo>
                    <a:pt x="53" y="13"/>
                  </a:lnTo>
                  <a:lnTo>
                    <a:pt x="60" y="15"/>
                  </a:lnTo>
                  <a:lnTo>
                    <a:pt x="67" y="17"/>
                  </a:lnTo>
                  <a:lnTo>
                    <a:pt x="73" y="18"/>
                  </a:lnTo>
                  <a:lnTo>
                    <a:pt x="80" y="20"/>
                  </a:lnTo>
                  <a:lnTo>
                    <a:pt x="87" y="21"/>
                  </a:lnTo>
                  <a:lnTo>
                    <a:pt x="94" y="23"/>
                  </a:lnTo>
                  <a:lnTo>
                    <a:pt x="101" y="25"/>
                  </a:lnTo>
                  <a:lnTo>
                    <a:pt x="108" y="27"/>
                  </a:lnTo>
                  <a:lnTo>
                    <a:pt x="115" y="28"/>
                  </a:lnTo>
                  <a:lnTo>
                    <a:pt x="122" y="30"/>
                  </a:lnTo>
                  <a:lnTo>
                    <a:pt x="129" y="32"/>
                  </a:lnTo>
                  <a:lnTo>
                    <a:pt x="136" y="34"/>
                  </a:lnTo>
                  <a:lnTo>
                    <a:pt x="143" y="36"/>
                  </a:lnTo>
                  <a:lnTo>
                    <a:pt x="151" y="38"/>
                  </a:lnTo>
                  <a:lnTo>
                    <a:pt x="158" y="39"/>
                  </a:lnTo>
                  <a:lnTo>
                    <a:pt x="165" y="41"/>
                  </a:lnTo>
                  <a:lnTo>
                    <a:pt x="173" y="43"/>
                  </a:lnTo>
                  <a:lnTo>
                    <a:pt x="180" y="45"/>
                  </a:lnTo>
                  <a:lnTo>
                    <a:pt x="188" y="47"/>
                  </a:lnTo>
                  <a:lnTo>
                    <a:pt x="195" y="48"/>
                  </a:lnTo>
                  <a:lnTo>
                    <a:pt x="203" y="50"/>
                  </a:lnTo>
                  <a:lnTo>
                    <a:pt x="210" y="52"/>
                  </a:lnTo>
                  <a:lnTo>
                    <a:pt x="218" y="54"/>
                  </a:lnTo>
                  <a:lnTo>
                    <a:pt x="225" y="56"/>
                  </a:lnTo>
                  <a:lnTo>
                    <a:pt x="233" y="58"/>
                  </a:lnTo>
                  <a:lnTo>
                    <a:pt x="240" y="60"/>
                  </a:lnTo>
                  <a:lnTo>
                    <a:pt x="241" y="60"/>
                  </a:lnTo>
                  <a:lnTo>
                    <a:pt x="243" y="60"/>
                  </a:lnTo>
                  <a:lnTo>
                    <a:pt x="243" y="60"/>
                  </a:lnTo>
                  <a:lnTo>
                    <a:pt x="244" y="61"/>
                  </a:lnTo>
                  <a:lnTo>
                    <a:pt x="245" y="61"/>
                  </a:lnTo>
                  <a:lnTo>
                    <a:pt x="247" y="61"/>
                  </a:lnTo>
                  <a:lnTo>
                    <a:pt x="248" y="61"/>
                  </a:lnTo>
                  <a:lnTo>
                    <a:pt x="249" y="62"/>
                  </a:lnTo>
                  <a:lnTo>
                    <a:pt x="250" y="62"/>
                  </a:lnTo>
                  <a:lnTo>
                    <a:pt x="252" y="63"/>
                  </a:lnTo>
                  <a:lnTo>
                    <a:pt x="253" y="63"/>
                  </a:lnTo>
                  <a:lnTo>
                    <a:pt x="254" y="64"/>
                  </a:lnTo>
                  <a:lnTo>
                    <a:pt x="255" y="64"/>
                  </a:lnTo>
                  <a:lnTo>
                    <a:pt x="257" y="65"/>
                  </a:lnTo>
                  <a:lnTo>
                    <a:pt x="258" y="65"/>
                  </a:lnTo>
                  <a:lnTo>
                    <a:pt x="260" y="66"/>
                  </a:lnTo>
                  <a:lnTo>
                    <a:pt x="261" y="67"/>
                  </a:lnTo>
                  <a:lnTo>
                    <a:pt x="262" y="68"/>
                  </a:lnTo>
                  <a:lnTo>
                    <a:pt x="263" y="69"/>
                  </a:lnTo>
                  <a:lnTo>
                    <a:pt x="264" y="70"/>
                  </a:lnTo>
                  <a:lnTo>
                    <a:pt x="265" y="71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8" y="74"/>
                  </a:lnTo>
                  <a:lnTo>
                    <a:pt x="269" y="76"/>
                  </a:lnTo>
                  <a:lnTo>
                    <a:pt x="270" y="78"/>
                  </a:lnTo>
                  <a:lnTo>
                    <a:pt x="270" y="79"/>
                  </a:lnTo>
                  <a:lnTo>
                    <a:pt x="271" y="81"/>
                  </a:lnTo>
                  <a:lnTo>
                    <a:pt x="271" y="82"/>
                  </a:lnTo>
                  <a:lnTo>
                    <a:pt x="271" y="85"/>
                  </a:lnTo>
                  <a:lnTo>
                    <a:pt x="271" y="86"/>
                  </a:lnTo>
                  <a:lnTo>
                    <a:pt x="271" y="88"/>
                  </a:lnTo>
                  <a:lnTo>
                    <a:pt x="271" y="89"/>
                  </a:lnTo>
                  <a:lnTo>
                    <a:pt x="271" y="90"/>
                  </a:lnTo>
                  <a:lnTo>
                    <a:pt x="271" y="91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71" y="93"/>
                  </a:lnTo>
                  <a:lnTo>
                    <a:pt x="271" y="94"/>
                  </a:lnTo>
                  <a:lnTo>
                    <a:pt x="271" y="95"/>
                  </a:lnTo>
                  <a:lnTo>
                    <a:pt x="271" y="96"/>
                  </a:lnTo>
                  <a:lnTo>
                    <a:pt x="271" y="97"/>
                  </a:lnTo>
                  <a:lnTo>
                    <a:pt x="271" y="98"/>
                  </a:lnTo>
                  <a:lnTo>
                    <a:pt x="271" y="100"/>
                  </a:lnTo>
                  <a:close/>
                </a:path>
              </a:pathLst>
            </a:custGeom>
            <a:solidFill>
              <a:srgbClr val="3D2B5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9" name="Freeform 1343"/>
            <p:cNvSpPr>
              <a:spLocks/>
            </p:cNvSpPr>
            <p:nvPr/>
          </p:nvSpPr>
          <p:spPr bwMode="auto">
            <a:xfrm>
              <a:off x="2203" y="2056"/>
              <a:ext cx="1596" cy="570"/>
            </a:xfrm>
            <a:custGeom>
              <a:avLst/>
              <a:gdLst>
                <a:gd name="T0" fmla="*/ 249 w 266"/>
                <a:gd name="T1" fmla="*/ 90 h 95"/>
                <a:gd name="T2" fmla="*/ 223 w 266"/>
                <a:gd name="T3" fmla="*/ 83 h 95"/>
                <a:gd name="T4" fmla="*/ 199 w 266"/>
                <a:gd name="T5" fmla="*/ 77 h 95"/>
                <a:gd name="T6" fmla="*/ 174 w 266"/>
                <a:gd name="T7" fmla="*/ 70 h 95"/>
                <a:gd name="T8" fmla="*/ 150 w 266"/>
                <a:gd name="T9" fmla="*/ 64 h 95"/>
                <a:gd name="T10" fmla="*/ 126 w 266"/>
                <a:gd name="T11" fmla="*/ 57 h 95"/>
                <a:gd name="T12" fmla="*/ 101 w 266"/>
                <a:gd name="T13" fmla="*/ 51 h 95"/>
                <a:gd name="T14" fmla="*/ 77 w 266"/>
                <a:gd name="T15" fmla="*/ 45 h 95"/>
                <a:gd name="T16" fmla="*/ 54 w 266"/>
                <a:gd name="T17" fmla="*/ 38 h 95"/>
                <a:gd name="T18" fmla="*/ 30 w 266"/>
                <a:gd name="T19" fmla="*/ 32 h 95"/>
                <a:gd name="T20" fmla="*/ 8 w 266"/>
                <a:gd name="T21" fmla="*/ 26 h 95"/>
                <a:gd name="T22" fmla="*/ 4 w 266"/>
                <a:gd name="T23" fmla="*/ 24 h 95"/>
                <a:gd name="T24" fmla="*/ 1 w 266"/>
                <a:gd name="T25" fmla="*/ 20 h 95"/>
                <a:gd name="T26" fmla="*/ 0 w 266"/>
                <a:gd name="T27" fmla="*/ 15 h 95"/>
                <a:gd name="T28" fmla="*/ 0 w 266"/>
                <a:gd name="T29" fmla="*/ 12 h 95"/>
                <a:gd name="T30" fmla="*/ 0 w 266"/>
                <a:gd name="T31" fmla="*/ 8 h 95"/>
                <a:gd name="T32" fmla="*/ 0 w 266"/>
                <a:gd name="T33" fmla="*/ 5 h 95"/>
                <a:gd name="T34" fmla="*/ 0 w 266"/>
                <a:gd name="T35" fmla="*/ 1 h 95"/>
                <a:gd name="T36" fmla="*/ 3 w 266"/>
                <a:gd name="T37" fmla="*/ 1 h 95"/>
                <a:gd name="T38" fmla="*/ 6 w 266"/>
                <a:gd name="T39" fmla="*/ 2 h 95"/>
                <a:gd name="T40" fmla="*/ 9 w 266"/>
                <a:gd name="T41" fmla="*/ 2 h 95"/>
                <a:gd name="T42" fmla="*/ 28 w 266"/>
                <a:gd name="T43" fmla="*/ 7 h 95"/>
                <a:gd name="T44" fmla="*/ 48 w 266"/>
                <a:gd name="T45" fmla="*/ 12 h 95"/>
                <a:gd name="T46" fmla="*/ 68 w 266"/>
                <a:gd name="T47" fmla="*/ 17 h 95"/>
                <a:gd name="T48" fmla="*/ 89 w 266"/>
                <a:gd name="T49" fmla="*/ 22 h 95"/>
                <a:gd name="T50" fmla="*/ 110 w 266"/>
                <a:gd name="T51" fmla="*/ 27 h 95"/>
                <a:gd name="T52" fmla="*/ 131 w 266"/>
                <a:gd name="T53" fmla="*/ 33 h 95"/>
                <a:gd name="T54" fmla="*/ 153 w 266"/>
                <a:gd name="T55" fmla="*/ 38 h 95"/>
                <a:gd name="T56" fmla="*/ 175 w 266"/>
                <a:gd name="T57" fmla="*/ 44 h 95"/>
                <a:gd name="T58" fmla="*/ 198 w 266"/>
                <a:gd name="T59" fmla="*/ 49 h 95"/>
                <a:gd name="T60" fmla="*/ 220 w 266"/>
                <a:gd name="T61" fmla="*/ 55 h 95"/>
                <a:gd name="T62" fmla="*/ 236 w 266"/>
                <a:gd name="T63" fmla="*/ 59 h 95"/>
                <a:gd name="T64" fmla="*/ 239 w 266"/>
                <a:gd name="T65" fmla="*/ 60 h 95"/>
                <a:gd name="T66" fmla="*/ 243 w 266"/>
                <a:gd name="T67" fmla="*/ 60 h 95"/>
                <a:gd name="T68" fmla="*/ 247 w 266"/>
                <a:gd name="T69" fmla="*/ 62 h 95"/>
                <a:gd name="T70" fmla="*/ 250 w 266"/>
                <a:gd name="T71" fmla="*/ 63 h 95"/>
                <a:gd name="T72" fmla="*/ 255 w 266"/>
                <a:gd name="T73" fmla="*/ 65 h 95"/>
                <a:gd name="T74" fmla="*/ 258 w 266"/>
                <a:gd name="T75" fmla="*/ 68 h 95"/>
                <a:gd name="T76" fmla="*/ 262 w 266"/>
                <a:gd name="T77" fmla="*/ 71 h 95"/>
                <a:gd name="T78" fmla="*/ 264 w 266"/>
                <a:gd name="T79" fmla="*/ 75 h 95"/>
                <a:gd name="T80" fmla="*/ 266 w 266"/>
                <a:gd name="T81" fmla="*/ 80 h 95"/>
                <a:gd name="T82" fmla="*/ 266 w 266"/>
                <a:gd name="T83" fmla="*/ 85 h 95"/>
                <a:gd name="T84" fmla="*/ 266 w 266"/>
                <a:gd name="T85" fmla="*/ 89 h 95"/>
                <a:gd name="T86" fmla="*/ 266 w 266"/>
                <a:gd name="T87" fmla="*/ 91 h 95"/>
                <a:gd name="T88" fmla="*/ 266 w 266"/>
                <a:gd name="T89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6" h="95">
                  <a:moveTo>
                    <a:pt x="266" y="95"/>
                  </a:moveTo>
                  <a:lnTo>
                    <a:pt x="257" y="92"/>
                  </a:lnTo>
                  <a:lnTo>
                    <a:pt x="249" y="90"/>
                  </a:lnTo>
                  <a:lnTo>
                    <a:pt x="240" y="88"/>
                  </a:lnTo>
                  <a:lnTo>
                    <a:pt x="232" y="86"/>
                  </a:lnTo>
                  <a:lnTo>
                    <a:pt x="223" y="83"/>
                  </a:lnTo>
                  <a:lnTo>
                    <a:pt x="215" y="81"/>
                  </a:lnTo>
                  <a:lnTo>
                    <a:pt x="207" y="79"/>
                  </a:lnTo>
                  <a:lnTo>
                    <a:pt x="199" y="77"/>
                  </a:lnTo>
                  <a:lnTo>
                    <a:pt x="190" y="74"/>
                  </a:lnTo>
                  <a:lnTo>
                    <a:pt x="182" y="72"/>
                  </a:lnTo>
                  <a:lnTo>
                    <a:pt x="174" y="70"/>
                  </a:lnTo>
                  <a:lnTo>
                    <a:pt x="166" y="68"/>
                  </a:lnTo>
                  <a:lnTo>
                    <a:pt x="158" y="66"/>
                  </a:lnTo>
                  <a:lnTo>
                    <a:pt x="150" y="64"/>
                  </a:lnTo>
                  <a:lnTo>
                    <a:pt x="142" y="62"/>
                  </a:lnTo>
                  <a:lnTo>
                    <a:pt x="134" y="60"/>
                  </a:lnTo>
                  <a:lnTo>
                    <a:pt x="126" y="57"/>
                  </a:lnTo>
                  <a:lnTo>
                    <a:pt x="117" y="55"/>
                  </a:lnTo>
                  <a:lnTo>
                    <a:pt x="109" y="53"/>
                  </a:lnTo>
                  <a:lnTo>
                    <a:pt x="101" y="51"/>
                  </a:lnTo>
                  <a:lnTo>
                    <a:pt x="93" y="49"/>
                  </a:lnTo>
                  <a:lnTo>
                    <a:pt x="85" y="47"/>
                  </a:lnTo>
                  <a:lnTo>
                    <a:pt x="77" y="45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54" y="38"/>
                  </a:lnTo>
                  <a:lnTo>
                    <a:pt x="46" y="36"/>
                  </a:lnTo>
                  <a:lnTo>
                    <a:pt x="38" y="34"/>
                  </a:lnTo>
                  <a:lnTo>
                    <a:pt x="30" y="32"/>
                  </a:lnTo>
                  <a:lnTo>
                    <a:pt x="23" y="30"/>
                  </a:lnTo>
                  <a:lnTo>
                    <a:pt x="15" y="28"/>
                  </a:lnTo>
                  <a:lnTo>
                    <a:pt x="8" y="26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1" y="20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5" y="4"/>
                  </a:lnTo>
                  <a:lnTo>
                    <a:pt x="21" y="5"/>
                  </a:lnTo>
                  <a:lnTo>
                    <a:pt x="28" y="7"/>
                  </a:lnTo>
                  <a:lnTo>
                    <a:pt x="35" y="9"/>
                  </a:lnTo>
                  <a:lnTo>
                    <a:pt x="41" y="10"/>
                  </a:lnTo>
                  <a:lnTo>
                    <a:pt x="48" y="12"/>
                  </a:lnTo>
                  <a:lnTo>
                    <a:pt x="55" y="14"/>
                  </a:lnTo>
                  <a:lnTo>
                    <a:pt x="62" y="16"/>
                  </a:lnTo>
                  <a:lnTo>
                    <a:pt x="68" y="17"/>
                  </a:lnTo>
                  <a:lnTo>
                    <a:pt x="75" y="19"/>
                  </a:lnTo>
                  <a:lnTo>
                    <a:pt x="82" y="20"/>
                  </a:lnTo>
                  <a:lnTo>
                    <a:pt x="89" y="22"/>
                  </a:lnTo>
                  <a:lnTo>
                    <a:pt x="96" y="24"/>
                  </a:lnTo>
                  <a:lnTo>
                    <a:pt x="103" y="26"/>
                  </a:lnTo>
                  <a:lnTo>
                    <a:pt x="110" y="27"/>
                  </a:lnTo>
                  <a:lnTo>
                    <a:pt x="117" y="29"/>
                  </a:lnTo>
                  <a:lnTo>
                    <a:pt x="124" y="31"/>
                  </a:lnTo>
                  <a:lnTo>
                    <a:pt x="131" y="33"/>
                  </a:lnTo>
                  <a:lnTo>
                    <a:pt x="138" y="35"/>
                  </a:lnTo>
                  <a:lnTo>
                    <a:pt x="146" y="37"/>
                  </a:lnTo>
                  <a:lnTo>
                    <a:pt x="153" y="38"/>
                  </a:lnTo>
                  <a:lnTo>
                    <a:pt x="160" y="40"/>
                  </a:lnTo>
                  <a:lnTo>
                    <a:pt x="168" y="42"/>
                  </a:lnTo>
                  <a:lnTo>
                    <a:pt x="175" y="44"/>
                  </a:lnTo>
                  <a:lnTo>
                    <a:pt x="183" y="46"/>
                  </a:lnTo>
                  <a:lnTo>
                    <a:pt x="190" y="47"/>
                  </a:lnTo>
                  <a:lnTo>
                    <a:pt x="198" y="49"/>
                  </a:lnTo>
                  <a:lnTo>
                    <a:pt x="205" y="51"/>
                  </a:lnTo>
                  <a:lnTo>
                    <a:pt x="213" y="53"/>
                  </a:lnTo>
                  <a:lnTo>
                    <a:pt x="220" y="55"/>
                  </a:lnTo>
                  <a:lnTo>
                    <a:pt x="228" y="57"/>
                  </a:lnTo>
                  <a:lnTo>
                    <a:pt x="235" y="59"/>
                  </a:lnTo>
                  <a:lnTo>
                    <a:pt x="236" y="59"/>
                  </a:lnTo>
                  <a:lnTo>
                    <a:pt x="238" y="59"/>
                  </a:lnTo>
                  <a:lnTo>
                    <a:pt x="238" y="59"/>
                  </a:lnTo>
                  <a:lnTo>
                    <a:pt x="239" y="60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43" y="60"/>
                  </a:lnTo>
                  <a:lnTo>
                    <a:pt x="244" y="61"/>
                  </a:lnTo>
                  <a:lnTo>
                    <a:pt x="245" y="61"/>
                  </a:lnTo>
                  <a:lnTo>
                    <a:pt x="247" y="62"/>
                  </a:lnTo>
                  <a:lnTo>
                    <a:pt x="248" y="62"/>
                  </a:lnTo>
                  <a:lnTo>
                    <a:pt x="249" y="63"/>
                  </a:lnTo>
                  <a:lnTo>
                    <a:pt x="250" y="63"/>
                  </a:lnTo>
                  <a:lnTo>
                    <a:pt x="252" y="64"/>
                  </a:lnTo>
                  <a:lnTo>
                    <a:pt x="253" y="64"/>
                  </a:lnTo>
                  <a:lnTo>
                    <a:pt x="255" y="65"/>
                  </a:lnTo>
                  <a:lnTo>
                    <a:pt x="256" y="66"/>
                  </a:lnTo>
                  <a:lnTo>
                    <a:pt x="257" y="67"/>
                  </a:lnTo>
                  <a:lnTo>
                    <a:pt x="258" y="68"/>
                  </a:lnTo>
                  <a:lnTo>
                    <a:pt x="259" y="69"/>
                  </a:lnTo>
                  <a:lnTo>
                    <a:pt x="260" y="70"/>
                  </a:lnTo>
                  <a:lnTo>
                    <a:pt x="262" y="71"/>
                  </a:lnTo>
                  <a:lnTo>
                    <a:pt x="262" y="72"/>
                  </a:lnTo>
                  <a:lnTo>
                    <a:pt x="263" y="73"/>
                  </a:lnTo>
                  <a:lnTo>
                    <a:pt x="264" y="75"/>
                  </a:lnTo>
                  <a:lnTo>
                    <a:pt x="265" y="77"/>
                  </a:lnTo>
                  <a:lnTo>
                    <a:pt x="265" y="78"/>
                  </a:lnTo>
                  <a:lnTo>
                    <a:pt x="266" y="80"/>
                  </a:lnTo>
                  <a:lnTo>
                    <a:pt x="266" y="81"/>
                  </a:lnTo>
                  <a:lnTo>
                    <a:pt x="266" y="84"/>
                  </a:lnTo>
                  <a:lnTo>
                    <a:pt x="266" y="85"/>
                  </a:lnTo>
                  <a:lnTo>
                    <a:pt x="266" y="87"/>
                  </a:lnTo>
                  <a:lnTo>
                    <a:pt x="266" y="88"/>
                  </a:lnTo>
                  <a:lnTo>
                    <a:pt x="266" y="89"/>
                  </a:lnTo>
                  <a:lnTo>
                    <a:pt x="266" y="90"/>
                  </a:lnTo>
                  <a:lnTo>
                    <a:pt x="266" y="91"/>
                  </a:lnTo>
                  <a:lnTo>
                    <a:pt x="266" y="91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6" y="93"/>
                  </a:lnTo>
                  <a:lnTo>
                    <a:pt x="266" y="94"/>
                  </a:lnTo>
                  <a:lnTo>
                    <a:pt x="266" y="95"/>
                  </a:lnTo>
                  <a:close/>
                </a:path>
              </a:pathLst>
            </a:custGeom>
            <a:solidFill>
              <a:srgbClr val="2A2C3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0" name="Freeform 1344"/>
            <p:cNvSpPr>
              <a:spLocks/>
            </p:cNvSpPr>
            <p:nvPr/>
          </p:nvSpPr>
          <p:spPr bwMode="auto">
            <a:xfrm>
              <a:off x="2233" y="2062"/>
              <a:ext cx="1566" cy="540"/>
            </a:xfrm>
            <a:custGeom>
              <a:avLst/>
              <a:gdLst>
                <a:gd name="T0" fmla="*/ 253 w 261"/>
                <a:gd name="T1" fmla="*/ 87 h 90"/>
                <a:gd name="T2" fmla="*/ 236 w 261"/>
                <a:gd name="T3" fmla="*/ 83 h 90"/>
                <a:gd name="T4" fmla="*/ 220 w 261"/>
                <a:gd name="T5" fmla="*/ 79 h 90"/>
                <a:gd name="T6" fmla="*/ 204 w 261"/>
                <a:gd name="T7" fmla="*/ 74 h 90"/>
                <a:gd name="T8" fmla="*/ 188 w 261"/>
                <a:gd name="T9" fmla="*/ 70 h 90"/>
                <a:gd name="T10" fmla="*/ 172 w 261"/>
                <a:gd name="T11" fmla="*/ 66 h 90"/>
                <a:gd name="T12" fmla="*/ 157 w 261"/>
                <a:gd name="T13" fmla="*/ 62 h 90"/>
                <a:gd name="T14" fmla="*/ 141 w 261"/>
                <a:gd name="T15" fmla="*/ 58 h 90"/>
                <a:gd name="T16" fmla="*/ 126 w 261"/>
                <a:gd name="T17" fmla="*/ 54 h 90"/>
                <a:gd name="T18" fmla="*/ 109 w 261"/>
                <a:gd name="T19" fmla="*/ 49 h 90"/>
                <a:gd name="T20" fmla="*/ 93 w 261"/>
                <a:gd name="T21" fmla="*/ 45 h 90"/>
                <a:gd name="T22" fmla="*/ 77 w 261"/>
                <a:gd name="T23" fmla="*/ 41 h 90"/>
                <a:gd name="T24" fmla="*/ 61 w 261"/>
                <a:gd name="T25" fmla="*/ 37 h 90"/>
                <a:gd name="T26" fmla="*/ 46 w 261"/>
                <a:gd name="T27" fmla="*/ 32 h 90"/>
                <a:gd name="T28" fmla="*/ 30 w 261"/>
                <a:gd name="T29" fmla="*/ 28 h 90"/>
                <a:gd name="T30" fmla="*/ 15 w 261"/>
                <a:gd name="T31" fmla="*/ 24 h 90"/>
                <a:gd name="T32" fmla="*/ 6 w 261"/>
                <a:gd name="T33" fmla="*/ 22 h 90"/>
                <a:gd name="T34" fmla="*/ 3 w 261"/>
                <a:gd name="T35" fmla="*/ 20 h 90"/>
                <a:gd name="T36" fmla="*/ 2 w 261"/>
                <a:gd name="T37" fmla="*/ 17 h 90"/>
                <a:gd name="T38" fmla="*/ 1 w 261"/>
                <a:gd name="T39" fmla="*/ 15 h 90"/>
                <a:gd name="T40" fmla="*/ 0 w 261"/>
                <a:gd name="T41" fmla="*/ 11 h 90"/>
                <a:gd name="T42" fmla="*/ 0 w 261"/>
                <a:gd name="T43" fmla="*/ 9 h 90"/>
                <a:gd name="T44" fmla="*/ 0 w 261"/>
                <a:gd name="T45" fmla="*/ 7 h 90"/>
                <a:gd name="T46" fmla="*/ 0 w 261"/>
                <a:gd name="T47" fmla="*/ 5 h 90"/>
                <a:gd name="T48" fmla="*/ 0 w 261"/>
                <a:gd name="T49" fmla="*/ 3 h 90"/>
                <a:gd name="T50" fmla="*/ 0 w 261"/>
                <a:gd name="T51" fmla="*/ 1 h 90"/>
                <a:gd name="T52" fmla="*/ 1 w 261"/>
                <a:gd name="T53" fmla="*/ 0 h 90"/>
                <a:gd name="T54" fmla="*/ 3 w 261"/>
                <a:gd name="T55" fmla="*/ 1 h 90"/>
                <a:gd name="T56" fmla="*/ 10 w 261"/>
                <a:gd name="T57" fmla="*/ 3 h 90"/>
                <a:gd name="T58" fmla="*/ 23 w 261"/>
                <a:gd name="T59" fmla="*/ 6 h 90"/>
                <a:gd name="T60" fmla="*/ 36 w 261"/>
                <a:gd name="T61" fmla="*/ 9 h 90"/>
                <a:gd name="T62" fmla="*/ 50 w 261"/>
                <a:gd name="T63" fmla="*/ 13 h 90"/>
                <a:gd name="T64" fmla="*/ 63 w 261"/>
                <a:gd name="T65" fmla="*/ 16 h 90"/>
                <a:gd name="T66" fmla="*/ 77 w 261"/>
                <a:gd name="T67" fmla="*/ 19 h 90"/>
                <a:gd name="T68" fmla="*/ 91 w 261"/>
                <a:gd name="T69" fmla="*/ 23 h 90"/>
                <a:gd name="T70" fmla="*/ 105 w 261"/>
                <a:gd name="T71" fmla="*/ 26 h 90"/>
                <a:gd name="T72" fmla="*/ 119 w 261"/>
                <a:gd name="T73" fmla="*/ 30 h 90"/>
                <a:gd name="T74" fmla="*/ 133 w 261"/>
                <a:gd name="T75" fmla="*/ 34 h 90"/>
                <a:gd name="T76" fmla="*/ 148 w 261"/>
                <a:gd name="T77" fmla="*/ 37 h 90"/>
                <a:gd name="T78" fmla="*/ 163 w 261"/>
                <a:gd name="T79" fmla="*/ 41 h 90"/>
                <a:gd name="T80" fmla="*/ 178 w 261"/>
                <a:gd name="T81" fmla="*/ 45 h 90"/>
                <a:gd name="T82" fmla="*/ 193 w 261"/>
                <a:gd name="T83" fmla="*/ 48 h 90"/>
                <a:gd name="T84" fmla="*/ 208 w 261"/>
                <a:gd name="T85" fmla="*/ 52 h 90"/>
                <a:gd name="T86" fmla="*/ 223 w 261"/>
                <a:gd name="T87" fmla="*/ 56 h 90"/>
                <a:gd name="T88" fmla="*/ 231 w 261"/>
                <a:gd name="T89" fmla="*/ 58 h 90"/>
                <a:gd name="T90" fmla="*/ 233 w 261"/>
                <a:gd name="T91" fmla="*/ 58 h 90"/>
                <a:gd name="T92" fmla="*/ 235 w 261"/>
                <a:gd name="T93" fmla="*/ 59 h 90"/>
                <a:gd name="T94" fmla="*/ 238 w 261"/>
                <a:gd name="T95" fmla="*/ 59 h 90"/>
                <a:gd name="T96" fmla="*/ 240 w 261"/>
                <a:gd name="T97" fmla="*/ 60 h 90"/>
                <a:gd name="T98" fmla="*/ 243 w 261"/>
                <a:gd name="T99" fmla="*/ 61 h 90"/>
                <a:gd name="T100" fmla="*/ 245 w 261"/>
                <a:gd name="T101" fmla="*/ 62 h 90"/>
                <a:gd name="T102" fmla="*/ 248 w 261"/>
                <a:gd name="T103" fmla="*/ 63 h 90"/>
                <a:gd name="T104" fmla="*/ 251 w 261"/>
                <a:gd name="T105" fmla="*/ 65 h 90"/>
                <a:gd name="T106" fmla="*/ 253 w 261"/>
                <a:gd name="T107" fmla="*/ 67 h 90"/>
                <a:gd name="T108" fmla="*/ 255 w 261"/>
                <a:gd name="T109" fmla="*/ 69 h 90"/>
                <a:gd name="T110" fmla="*/ 257 w 261"/>
                <a:gd name="T111" fmla="*/ 71 h 90"/>
                <a:gd name="T112" fmla="*/ 259 w 261"/>
                <a:gd name="T113" fmla="*/ 74 h 90"/>
                <a:gd name="T114" fmla="*/ 260 w 261"/>
                <a:gd name="T115" fmla="*/ 77 h 90"/>
                <a:gd name="T116" fmla="*/ 261 w 261"/>
                <a:gd name="T117" fmla="*/ 80 h 90"/>
                <a:gd name="T118" fmla="*/ 261 w 261"/>
                <a:gd name="T119" fmla="*/ 84 h 90"/>
                <a:gd name="T120" fmla="*/ 261 w 261"/>
                <a:gd name="T121" fmla="*/ 86 h 90"/>
                <a:gd name="T122" fmla="*/ 261 w 261"/>
                <a:gd name="T123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1" h="90">
                  <a:moveTo>
                    <a:pt x="261" y="90"/>
                  </a:moveTo>
                  <a:lnTo>
                    <a:pt x="253" y="87"/>
                  </a:lnTo>
                  <a:lnTo>
                    <a:pt x="244" y="85"/>
                  </a:lnTo>
                  <a:lnTo>
                    <a:pt x="236" y="83"/>
                  </a:lnTo>
                  <a:lnTo>
                    <a:pt x="228" y="81"/>
                  </a:lnTo>
                  <a:lnTo>
                    <a:pt x="220" y="79"/>
                  </a:lnTo>
                  <a:lnTo>
                    <a:pt x="212" y="77"/>
                  </a:lnTo>
                  <a:lnTo>
                    <a:pt x="204" y="74"/>
                  </a:lnTo>
                  <a:lnTo>
                    <a:pt x="196" y="72"/>
                  </a:lnTo>
                  <a:lnTo>
                    <a:pt x="188" y="70"/>
                  </a:lnTo>
                  <a:lnTo>
                    <a:pt x="180" y="68"/>
                  </a:lnTo>
                  <a:lnTo>
                    <a:pt x="172" y="66"/>
                  </a:lnTo>
                  <a:lnTo>
                    <a:pt x="165" y="64"/>
                  </a:lnTo>
                  <a:lnTo>
                    <a:pt x="157" y="62"/>
                  </a:lnTo>
                  <a:lnTo>
                    <a:pt x="149" y="60"/>
                  </a:lnTo>
                  <a:lnTo>
                    <a:pt x="141" y="58"/>
                  </a:lnTo>
                  <a:lnTo>
                    <a:pt x="134" y="56"/>
                  </a:lnTo>
                  <a:lnTo>
                    <a:pt x="126" y="54"/>
                  </a:lnTo>
                  <a:lnTo>
                    <a:pt x="117" y="52"/>
                  </a:lnTo>
                  <a:lnTo>
                    <a:pt x="109" y="49"/>
                  </a:lnTo>
                  <a:lnTo>
                    <a:pt x="101" y="47"/>
                  </a:lnTo>
                  <a:lnTo>
                    <a:pt x="93" y="45"/>
                  </a:lnTo>
                  <a:lnTo>
                    <a:pt x="85" y="43"/>
                  </a:lnTo>
                  <a:lnTo>
                    <a:pt x="77" y="41"/>
                  </a:lnTo>
                  <a:lnTo>
                    <a:pt x="69" y="39"/>
                  </a:lnTo>
                  <a:lnTo>
                    <a:pt x="61" y="37"/>
                  </a:lnTo>
                  <a:lnTo>
                    <a:pt x="53" y="35"/>
                  </a:lnTo>
                  <a:lnTo>
                    <a:pt x="46" y="32"/>
                  </a:lnTo>
                  <a:lnTo>
                    <a:pt x="38" y="30"/>
                  </a:lnTo>
                  <a:lnTo>
                    <a:pt x="30" y="28"/>
                  </a:lnTo>
                  <a:lnTo>
                    <a:pt x="23" y="26"/>
                  </a:lnTo>
                  <a:lnTo>
                    <a:pt x="15" y="24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10" y="3"/>
                  </a:lnTo>
                  <a:lnTo>
                    <a:pt x="16" y="4"/>
                  </a:lnTo>
                  <a:lnTo>
                    <a:pt x="23" y="6"/>
                  </a:lnTo>
                  <a:lnTo>
                    <a:pt x="30" y="8"/>
                  </a:lnTo>
                  <a:lnTo>
                    <a:pt x="36" y="9"/>
                  </a:lnTo>
                  <a:lnTo>
                    <a:pt x="43" y="11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63" y="16"/>
                  </a:lnTo>
                  <a:lnTo>
                    <a:pt x="70" y="18"/>
                  </a:lnTo>
                  <a:lnTo>
                    <a:pt x="77" y="19"/>
                  </a:lnTo>
                  <a:lnTo>
                    <a:pt x="84" y="21"/>
                  </a:lnTo>
                  <a:lnTo>
                    <a:pt x="91" y="23"/>
                  </a:lnTo>
                  <a:lnTo>
                    <a:pt x="98" y="25"/>
                  </a:lnTo>
                  <a:lnTo>
                    <a:pt x="105" y="26"/>
                  </a:lnTo>
                  <a:lnTo>
                    <a:pt x="112" y="28"/>
                  </a:lnTo>
                  <a:lnTo>
                    <a:pt x="119" y="30"/>
                  </a:lnTo>
                  <a:lnTo>
                    <a:pt x="126" y="32"/>
                  </a:lnTo>
                  <a:lnTo>
                    <a:pt x="133" y="34"/>
                  </a:lnTo>
                  <a:lnTo>
                    <a:pt x="141" y="36"/>
                  </a:lnTo>
                  <a:lnTo>
                    <a:pt x="148" y="37"/>
                  </a:lnTo>
                  <a:lnTo>
                    <a:pt x="155" y="39"/>
                  </a:lnTo>
                  <a:lnTo>
                    <a:pt x="163" y="41"/>
                  </a:lnTo>
                  <a:lnTo>
                    <a:pt x="170" y="43"/>
                  </a:lnTo>
                  <a:lnTo>
                    <a:pt x="178" y="45"/>
                  </a:lnTo>
                  <a:lnTo>
                    <a:pt x="185" y="46"/>
                  </a:lnTo>
                  <a:lnTo>
                    <a:pt x="193" y="48"/>
                  </a:lnTo>
                  <a:lnTo>
                    <a:pt x="200" y="50"/>
                  </a:lnTo>
                  <a:lnTo>
                    <a:pt x="208" y="52"/>
                  </a:lnTo>
                  <a:lnTo>
                    <a:pt x="215" y="54"/>
                  </a:lnTo>
                  <a:lnTo>
                    <a:pt x="223" y="56"/>
                  </a:lnTo>
                  <a:lnTo>
                    <a:pt x="230" y="58"/>
                  </a:lnTo>
                  <a:lnTo>
                    <a:pt x="231" y="58"/>
                  </a:lnTo>
                  <a:lnTo>
                    <a:pt x="233" y="58"/>
                  </a:lnTo>
                  <a:lnTo>
                    <a:pt x="233" y="58"/>
                  </a:lnTo>
                  <a:lnTo>
                    <a:pt x="234" y="59"/>
                  </a:lnTo>
                  <a:lnTo>
                    <a:pt x="235" y="59"/>
                  </a:lnTo>
                  <a:lnTo>
                    <a:pt x="237" y="59"/>
                  </a:lnTo>
                  <a:lnTo>
                    <a:pt x="238" y="59"/>
                  </a:lnTo>
                  <a:lnTo>
                    <a:pt x="239" y="60"/>
                  </a:lnTo>
                  <a:lnTo>
                    <a:pt x="240" y="60"/>
                  </a:lnTo>
                  <a:lnTo>
                    <a:pt x="242" y="61"/>
                  </a:lnTo>
                  <a:lnTo>
                    <a:pt x="243" y="61"/>
                  </a:lnTo>
                  <a:lnTo>
                    <a:pt x="244" y="62"/>
                  </a:lnTo>
                  <a:lnTo>
                    <a:pt x="245" y="62"/>
                  </a:lnTo>
                  <a:lnTo>
                    <a:pt x="247" y="63"/>
                  </a:lnTo>
                  <a:lnTo>
                    <a:pt x="248" y="63"/>
                  </a:lnTo>
                  <a:lnTo>
                    <a:pt x="250" y="64"/>
                  </a:lnTo>
                  <a:lnTo>
                    <a:pt x="251" y="65"/>
                  </a:lnTo>
                  <a:lnTo>
                    <a:pt x="252" y="66"/>
                  </a:lnTo>
                  <a:lnTo>
                    <a:pt x="253" y="67"/>
                  </a:lnTo>
                  <a:lnTo>
                    <a:pt x="254" y="68"/>
                  </a:lnTo>
                  <a:lnTo>
                    <a:pt x="255" y="69"/>
                  </a:lnTo>
                  <a:lnTo>
                    <a:pt x="257" y="70"/>
                  </a:lnTo>
                  <a:lnTo>
                    <a:pt x="257" y="71"/>
                  </a:lnTo>
                  <a:lnTo>
                    <a:pt x="258" y="72"/>
                  </a:lnTo>
                  <a:lnTo>
                    <a:pt x="259" y="74"/>
                  </a:lnTo>
                  <a:lnTo>
                    <a:pt x="260" y="76"/>
                  </a:lnTo>
                  <a:lnTo>
                    <a:pt x="260" y="77"/>
                  </a:lnTo>
                  <a:lnTo>
                    <a:pt x="261" y="79"/>
                  </a:lnTo>
                  <a:lnTo>
                    <a:pt x="261" y="80"/>
                  </a:lnTo>
                  <a:lnTo>
                    <a:pt x="261" y="83"/>
                  </a:lnTo>
                  <a:lnTo>
                    <a:pt x="261" y="84"/>
                  </a:lnTo>
                  <a:lnTo>
                    <a:pt x="261" y="85"/>
                  </a:lnTo>
                  <a:lnTo>
                    <a:pt x="261" y="86"/>
                  </a:lnTo>
                  <a:lnTo>
                    <a:pt x="261" y="87"/>
                  </a:lnTo>
                  <a:lnTo>
                    <a:pt x="261" y="89"/>
                  </a:lnTo>
                  <a:lnTo>
                    <a:pt x="261" y="90"/>
                  </a:lnTo>
                  <a:close/>
                </a:path>
              </a:pathLst>
            </a:custGeom>
            <a:solidFill>
              <a:srgbClr val="23282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1" name="Freeform 1345"/>
            <p:cNvSpPr>
              <a:spLocks/>
            </p:cNvSpPr>
            <p:nvPr/>
          </p:nvSpPr>
          <p:spPr bwMode="auto">
            <a:xfrm>
              <a:off x="2509" y="2014"/>
              <a:ext cx="936" cy="282"/>
            </a:xfrm>
            <a:custGeom>
              <a:avLst/>
              <a:gdLst>
                <a:gd name="T0" fmla="*/ 27 w 156"/>
                <a:gd name="T1" fmla="*/ 1 h 47"/>
                <a:gd name="T2" fmla="*/ 34 w 156"/>
                <a:gd name="T3" fmla="*/ 3 h 47"/>
                <a:gd name="T4" fmla="*/ 41 w 156"/>
                <a:gd name="T5" fmla="*/ 4 h 47"/>
                <a:gd name="T6" fmla="*/ 48 w 156"/>
                <a:gd name="T7" fmla="*/ 6 h 47"/>
                <a:gd name="T8" fmla="*/ 55 w 156"/>
                <a:gd name="T9" fmla="*/ 7 h 47"/>
                <a:gd name="T10" fmla="*/ 63 w 156"/>
                <a:gd name="T11" fmla="*/ 9 h 47"/>
                <a:gd name="T12" fmla="*/ 70 w 156"/>
                <a:gd name="T13" fmla="*/ 11 h 47"/>
                <a:gd name="T14" fmla="*/ 78 w 156"/>
                <a:gd name="T15" fmla="*/ 12 h 47"/>
                <a:gd name="T16" fmla="*/ 86 w 156"/>
                <a:gd name="T17" fmla="*/ 14 h 47"/>
                <a:gd name="T18" fmla="*/ 94 w 156"/>
                <a:gd name="T19" fmla="*/ 16 h 47"/>
                <a:gd name="T20" fmla="*/ 102 w 156"/>
                <a:gd name="T21" fmla="*/ 18 h 47"/>
                <a:gd name="T22" fmla="*/ 111 w 156"/>
                <a:gd name="T23" fmla="*/ 20 h 47"/>
                <a:gd name="T24" fmla="*/ 119 w 156"/>
                <a:gd name="T25" fmla="*/ 22 h 47"/>
                <a:gd name="T26" fmla="*/ 128 w 156"/>
                <a:gd name="T27" fmla="*/ 23 h 47"/>
                <a:gd name="T28" fmla="*/ 137 w 156"/>
                <a:gd name="T29" fmla="*/ 25 h 47"/>
                <a:gd name="T30" fmla="*/ 146 w 156"/>
                <a:gd name="T31" fmla="*/ 27 h 47"/>
                <a:gd name="T32" fmla="*/ 151 w 156"/>
                <a:gd name="T33" fmla="*/ 29 h 47"/>
                <a:gd name="T34" fmla="*/ 153 w 156"/>
                <a:gd name="T35" fmla="*/ 29 h 47"/>
                <a:gd name="T36" fmla="*/ 155 w 156"/>
                <a:gd name="T37" fmla="*/ 31 h 47"/>
                <a:gd name="T38" fmla="*/ 156 w 156"/>
                <a:gd name="T39" fmla="*/ 33 h 47"/>
                <a:gd name="T40" fmla="*/ 156 w 156"/>
                <a:gd name="T41" fmla="*/ 36 h 47"/>
                <a:gd name="T42" fmla="*/ 153 w 156"/>
                <a:gd name="T43" fmla="*/ 38 h 47"/>
                <a:gd name="T44" fmla="*/ 150 w 156"/>
                <a:gd name="T45" fmla="*/ 42 h 47"/>
                <a:gd name="T46" fmla="*/ 148 w 156"/>
                <a:gd name="T47" fmla="*/ 44 h 47"/>
                <a:gd name="T48" fmla="*/ 146 w 156"/>
                <a:gd name="T49" fmla="*/ 45 h 47"/>
                <a:gd name="T50" fmla="*/ 144 w 156"/>
                <a:gd name="T51" fmla="*/ 45 h 47"/>
                <a:gd name="T52" fmla="*/ 142 w 156"/>
                <a:gd name="T53" fmla="*/ 46 h 47"/>
                <a:gd name="T54" fmla="*/ 139 w 156"/>
                <a:gd name="T55" fmla="*/ 47 h 47"/>
                <a:gd name="T56" fmla="*/ 137 w 156"/>
                <a:gd name="T57" fmla="*/ 47 h 47"/>
                <a:gd name="T58" fmla="*/ 134 w 156"/>
                <a:gd name="T59" fmla="*/ 47 h 47"/>
                <a:gd name="T60" fmla="*/ 132 w 156"/>
                <a:gd name="T61" fmla="*/ 47 h 47"/>
                <a:gd name="T62" fmla="*/ 126 w 156"/>
                <a:gd name="T63" fmla="*/ 45 h 47"/>
                <a:gd name="T64" fmla="*/ 118 w 156"/>
                <a:gd name="T65" fmla="*/ 43 h 47"/>
                <a:gd name="T66" fmla="*/ 109 w 156"/>
                <a:gd name="T67" fmla="*/ 41 h 47"/>
                <a:gd name="T68" fmla="*/ 100 w 156"/>
                <a:gd name="T69" fmla="*/ 39 h 47"/>
                <a:gd name="T70" fmla="*/ 92 w 156"/>
                <a:gd name="T71" fmla="*/ 37 h 47"/>
                <a:gd name="T72" fmla="*/ 83 w 156"/>
                <a:gd name="T73" fmla="*/ 35 h 47"/>
                <a:gd name="T74" fmla="*/ 75 w 156"/>
                <a:gd name="T75" fmla="*/ 33 h 47"/>
                <a:gd name="T76" fmla="*/ 67 w 156"/>
                <a:gd name="T77" fmla="*/ 31 h 47"/>
                <a:gd name="T78" fmla="*/ 59 w 156"/>
                <a:gd name="T79" fmla="*/ 29 h 47"/>
                <a:gd name="T80" fmla="*/ 51 w 156"/>
                <a:gd name="T81" fmla="*/ 27 h 47"/>
                <a:gd name="T82" fmla="*/ 44 w 156"/>
                <a:gd name="T83" fmla="*/ 25 h 47"/>
                <a:gd name="T84" fmla="*/ 36 w 156"/>
                <a:gd name="T85" fmla="*/ 23 h 47"/>
                <a:gd name="T86" fmla="*/ 29 w 156"/>
                <a:gd name="T87" fmla="*/ 21 h 47"/>
                <a:gd name="T88" fmla="*/ 22 w 156"/>
                <a:gd name="T89" fmla="*/ 19 h 47"/>
                <a:gd name="T90" fmla="*/ 14 w 156"/>
                <a:gd name="T91" fmla="*/ 18 h 47"/>
                <a:gd name="T92" fmla="*/ 8 w 156"/>
                <a:gd name="T93" fmla="*/ 16 h 47"/>
                <a:gd name="T94" fmla="*/ 3 w 156"/>
                <a:gd name="T95" fmla="*/ 15 h 47"/>
                <a:gd name="T96" fmla="*/ 1 w 156"/>
                <a:gd name="T97" fmla="*/ 13 h 47"/>
                <a:gd name="T98" fmla="*/ 0 w 156"/>
                <a:gd name="T99" fmla="*/ 11 h 47"/>
                <a:gd name="T100" fmla="*/ 2 w 156"/>
                <a:gd name="T101" fmla="*/ 9 h 47"/>
                <a:gd name="T102" fmla="*/ 4 w 156"/>
                <a:gd name="T103" fmla="*/ 7 h 47"/>
                <a:gd name="T104" fmla="*/ 7 w 156"/>
                <a:gd name="T105" fmla="*/ 5 h 47"/>
                <a:gd name="T106" fmla="*/ 10 w 156"/>
                <a:gd name="T107" fmla="*/ 2 h 47"/>
                <a:gd name="T108" fmla="*/ 13 w 156"/>
                <a:gd name="T109" fmla="*/ 1 h 47"/>
                <a:gd name="T110" fmla="*/ 15 w 156"/>
                <a:gd name="T111" fmla="*/ 1 h 47"/>
                <a:gd name="T112" fmla="*/ 17 w 156"/>
                <a:gd name="T113" fmla="*/ 0 h 47"/>
                <a:gd name="T114" fmla="*/ 19 w 156"/>
                <a:gd name="T115" fmla="*/ 0 h 47"/>
                <a:gd name="T116" fmla="*/ 21 w 156"/>
                <a:gd name="T1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6" h="47">
                  <a:moveTo>
                    <a:pt x="23" y="0"/>
                  </a:moveTo>
                  <a:lnTo>
                    <a:pt x="27" y="1"/>
                  </a:lnTo>
                  <a:lnTo>
                    <a:pt x="30" y="2"/>
                  </a:lnTo>
                  <a:lnTo>
                    <a:pt x="34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8" y="6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9" y="8"/>
                  </a:lnTo>
                  <a:lnTo>
                    <a:pt x="63" y="9"/>
                  </a:lnTo>
                  <a:lnTo>
                    <a:pt x="67" y="10"/>
                  </a:lnTo>
                  <a:lnTo>
                    <a:pt x="70" y="11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2" y="13"/>
                  </a:lnTo>
                  <a:lnTo>
                    <a:pt x="86" y="14"/>
                  </a:lnTo>
                  <a:lnTo>
                    <a:pt x="90" y="15"/>
                  </a:lnTo>
                  <a:lnTo>
                    <a:pt x="94" y="16"/>
                  </a:lnTo>
                  <a:lnTo>
                    <a:pt x="98" y="17"/>
                  </a:lnTo>
                  <a:lnTo>
                    <a:pt x="102" y="18"/>
                  </a:lnTo>
                  <a:lnTo>
                    <a:pt x="106" y="19"/>
                  </a:lnTo>
                  <a:lnTo>
                    <a:pt x="111" y="20"/>
                  </a:lnTo>
                  <a:lnTo>
                    <a:pt x="115" y="21"/>
                  </a:lnTo>
                  <a:lnTo>
                    <a:pt x="119" y="22"/>
                  </a:lnTo>
                  <a:lnTo>
                    <a:pt x="123" y="23"/>
                  </a:lnTo>
                  <a:lnTo>
                    <a:pt x="128" y="23"/>
                  </a:lnTo>
                  <a:lnTo>
                    <a:pt x="132" y="24"/>
                  </a:lnTo>
                  <a:lnTo>
                    <a:pt x="137" y="25"/>
                  </a:lnTo>
                  <a:lnTo>
                    <a:pt x="141" y="26"/>
                  </a:lnTo>
                  <a:lnTo>
                    <a:pt x="146" y="27"/>
                  </a:lnTo>
                  <a:lnTo>
                    <a:pt x="150" y="29"/>
                  </a:lnTo>
                  <a:lnTo>
                    <a:pt x="151" y="29"/>
                  </a:lnTo>
                  <a:lnTo>
                    <a:pt x="152" y="29"/>
                  </a:lnTo>
                  <a:lnTo>
                    <a:pt x="153" y="29"/>
                  </a:lnTo>
                  <a:lnTo>
                    <a:pt x="154" y="30"/>
                  </a:lnTo>
                  <a:lnTo>
                    <a:pt x="155" y="31"/>
                  </a:lnTo>
                  <a:lnTo>
                    <a:pt x="156" y="32"/>
                  </a:lnTo>
                  <a:lnTo>
                    <a:pt x="156" y="33"/>
                  </a:lnTo>
                  <a:lnTo>
                    <a:pt x="156" y="34"/>
                  </a:lnTo>
                  <a:lnTo>
                    <a:pt x="156" y="36"/>
                  </a:lnTo>
                  <a:lnTo>
                    <a:pt x="155" y="37"/>
                  </a:lnTo>
                  <a:lnTo>
                    <a:pt x="153" y="38"/>
                  </a:lnTo>
                  <a:lnTo>
                    <a:pt x="152" y="40"/>
                  </a:lnTo>
                  <a:lnTo>
                    <a:pt x="150" y="42"/>
                  </a:lnTo>
                  <a:lnTo>
                    <a:pt x="148" y="43"/>
                  </a:lnTo>
                  <a:lnTo>
                    <a:pt x="148" y="44"/>
                  </a:lnTo>
                  <a:lnTo>
                    <a:pt x="147" y="44"/>
                  </a:lnTo>
                  <a:lnTo>
                    <a:pt x="146" y="45"/>
                  </a:lnTo>
                  <a:lnTo>
                    <a:pt x="145" y="45"/>
                  </a:lnTo>
                  <a:lnTo>
                    <a:pt x="144" y="45"/>
                  </a:lnTo>
                  <a:lnTo>
                    <a:pt x="143" y="46"/>
                  </a:lnTo>
                  <a:lnTo>
                    <a:pt x="142" y="46"/>
                  </a:lnTo>
                  <a:lnTo>
                    <a:pt x="141" y="47"/>
                  </a:lnTo>
                  <a:lnTo>
                    <a:pt x="139" y="47"/>
                  </a:lnTo>
                  <a:lnTo>
                    <a:pt x="138" y="47"/>
                  </a:lnTo>
                  <a:lnTo>
                    <a:pt x="137" y="47"/>
                  </a:lnTo>
                  <a:lnTo>
                    <a:pt x="136" y="47"/>
                  </a:lnTo>
                  <a:lnTo>
                    <a:pt x="134" y="47"/>
                  </a:lnTo>
                  <a:lnTo>
                    <a:pt x="133" y="47"/>
                  </a:lnTo>
                  <a:lnTo>
                    <a:pt x="132" y="47"/>
                  </a:lnTo>
                  <a:lnTo>
                    <a:pt x="131" y="47"/>
                  </a:lnTo>
                  <a:lnTo>
                    <a:pt x="126" y="45"/>
                  </a:lnTo>
                  <a:lnTo>
                    <a:pt x="122" y="44"/>
                  </a:lnTo>
                  <a:lnTo>
                    <a:pt x="118" y="43"/>
                  </a:lnTo>
                  <a:lnTo>
                    <a:pt x="113" y="42"/>
                  </a:lnTo>
                  <a:lnTo>
                    <a:pt x="109" y="41"/>
                  </a:lnTo>
                  <a:lnTo>
                    <a:pt x="104" y="40"/>
                  </a:lnTo>
                  <a:lnTo>
                    <a:pt x="100" y="39"/>
                  </a:lnTo>
                  <a:lnTo>
                    <a:pt x="96" y="38"/>
                  </a:lnTo>
                  <a:lnTo>
                    <a:pt x="92" y="37"/>
                  </a:lnTo>
                  <a:lnTo>
                    <a:pt x="87" y="36"/>
                  </a:lnTo>
                  <a:lnTo>
                    <a:pt x="83" y="35"/>
                  </a:lnTo>
                  <a:lnTo>
                    <a:pt x="79" y="34"/>
                  </a:lnTo>
                  <a:lnTo>
                    <a:pt x="75" y="33"/>
                  </a:lnTo>
                  <a:lnTo>
                    <a:pt x="71" y="32"/>
                  </a:lnTo>
                  <a:lnTo>
                    <a:pt x="67" y="31"/>
                  </a:lnTo>
                  <a:lnTo>
                    <a:pt x="63" y="30"/>
                  </a:lnTo>
                  <a:lnTo>
                    <a:pt x="59" y="29"/>
                  </a:lnTo>
                  <a:lnTo>
                    <a:pt x="55" y="28"/>
                  </a:lnTo>
                  <a:lnTo>
                    <a:pt x="51" y="27"/>
                  </a:lnTo>
                  <a:lnTo>
                    <a:pt x="47" y="26"/>
                  </a:lnTo>
                  <a:lnTo>
                    <a:pt x="44" y="25"/>
                  </a:lnTo>
                  <a:lnTo>
                    <a:pt x="40" y="24"/>
                  </a:lnTo>
                  <a:lnTo>
                    <a:pt x="36" y="23"/>
                  </a:lnTo>
                  <a:lnTo>
                    <a:pt x="33" y="22"/>
                  </a:lnTo>
                  <a:lnTo>
                    <a:pt x="29" y="21"/>
                  </a:lnTo>
                  <a:lnTo>
                    <a:pt x="25" y="20"/>
                  </a:lnTo>
                  <a:lnTo>
                    <a:pt x="22" y="19"/>
                  </a:lnTo>
                  <a:lnTo>
                    <a:pt x="18" y="19"/>
                  </a:lnTo>
                  <a:lnTo>
                    <a:pt x="14" y="18"/>
                  </a:lnTo>
                  <a:lnTo>
                    <a:pt x="11" y="17"/>
                  </a:lnTo>
                  <a:lnTo>
                    <a:pt x="8" y="16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E97B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2" name="Freeform 1346"/>
            <p:cNvSpPr>
              <a:spLocks/>
            </p:cNvSpPr>
            <p:nvPr/>
          </p:nvSpPr>
          <p:spPr bwMode="auto">
            <a:xfrm>
              <a:off x="2521" y="2020"/>
              <a:ext cx="912" cy="270"/>
            </a:xfrm>
            <a:custGeom>
              <a:avLst/>
              <a:gdLst>
                <a:gd name="T0" fmla="*/ 25 w 152"/>
                <a:gd name="T1" fmla="*/ 1 h 45"/>
                <a:gd name="T2" fmla="*/ 32 w 152"/>
                <a:gd name="T3" fmla="*/ 2 h 45"/>
                <a:gd name="T4" fmla="*/ 39 w 152"/>
                <a:gd name="T5" fmla="*/ 4 h 45"/>
                <a:gd name="T6" fmla="*/ 46 w 152"/>
                <a:gd name="T7" fmla="*/ 5 h 45"/>
                <a:gd name="T8" fmla="*/ 53 w 152"/>
                <a:gd name="T9" fmla="*/ 7 h 45"/>
                <a:gd name="T10" fmla="*/ 60 w 152"/>
                <a:gd name="T11" fmla="*/ 9 h 45"/>
                <a:gd name="T12" fmla="*/ 68 w 152"/>
                <a:gd name="T13" fmla="*/ 10 h 45"/>
                <a:gd name="T14" fmla="*/ 75 w 152"/>
                <a:gd name="T15" fmla="*/ 12 h 45"/>
                <a:gd name="T16" fmla="*/ 83 w 152"/>
                <a:gd name="T17" fmla="*/ 14 h 45"/>
                <a:gd name="T18" fmla="*/ 91 w 152"/>
                <a:gd name="T19" fmla="*/ 15 h 45"/>
                <a:gd name="T20" fmla="*/ 99 w 152"/>
                <a:gd name="T21" fmla="*/ 17 h 45"/>
                <a:gd name="T22" fmla="*/ 107 w 152"/>
                <a:gd name="T23" fmla="*/ 19 h 45"/>
                <a:gd name="T24" fmla="*/ 116 w 152"/>
                <a:gd name="T25" fmla="*/ 21 h 45"/>
                <a:gd name="T26" fmla="*/ 124 w 152"/>
                <a:gd name="T27" fmla="*/ 23 h 45"/>
                <a:gd name="T28" fmla="*/ 133 w 152"/>
                <a:gd name="T29" fmla="*/ 25 h 45"/>
                <a:gd name="T30" fmla="*/ 142 w 152"/>
                <a:gd name="T31" fmla="*/ 27 h 45"/>
                <a:gd name="T32" fmla="*/ 147 w 152"/>
                <a:gd name="T33" fmla="*/ 28 h 45"/>
                <a:gd name="T34" fmla="*/ 149 w 152"/>
                <a:gd name="T35" fmla="*/ 29 h 45"/>
                <a:gd name="T36" fmla="*/ 151 w 152"/>
                <a:gd name="T37" fmla="*/ 30 h 45"/>
                <a:gd name="T38" fmla="*/ 152 w 152"/>
                <a:gd name="T39" fmla="*/ 32 h 45"/>
                <a:gd name="T40" fmla="*/ 152 w 152"/>
                <a:gd name="T41" fmla="*/ 35 h 45"/>
                <a:gd name="T42" fmla="*/ 150 w 152"/>
                <a:gd name="T43" fmla="*/ 37 h 45"/>
                <a:gd name="T44" fmla="*/ 147 w 152"/>
                <a:gd name="T45" fmla="*/ 40 h 45"/>
                <a:gd name="T46" fmla="*/ 144 w 152"/>
                <a:gd name="T47" fmla="*/ 42 h 45"/>
                <a:gd name="T48" fmla="*/ 141 w 152"/>
                <a:gd name="T49" fmla="*/ 44 h 45"/>
                <a:gd name="T50" fmla="*/ 139 w 152"/>
                <a:gd name="T51" fmla="*/ 44 h 45"/>
                <a:gd name="T52" fmla="*/ 136 w 152"/>
                <a:gd name="T53" fmla="*/ 45 h 45"/>
                <a:gd name="T54" fmla="*/ 134 w 152"/>
                <a:gd name="T55" fmla="*/ 45 h 45"/>
                <a:gd name="T56" fmla="*/ 132 w 152"/>
                <a:gd name="T57" fmla="*/ 45 h 45"/>
                <a:gd name="T58" fmla="*/ 130 w 152"/>
                <a:gd name="T59" fmla="*/ 45 h 45"/>
                <a:gd name="T60" fmla="*/ 124 w 152"/>
                <a:gd name="T61" fmla="*/ 43 h 45"/>
                <a:gd name="T62" fmla="*/ 115 w 152"/>
                <a:gd name="T63" fmla="*/ 41 h 45"/>
                <a:gd name="T64" fmla="*/ 106 w 152"/>
                <a:gd name="T65" fmla="*/ 39 h 45"/>
                <a:gd name="T66" fmla="*/ 98 w 152"/>
                <a:gd name="T67" fmla="*/ 37 h 45"/>
                <a:gd name="T68" fmla="*/ 90 w 152"/>
                <a:gd name="T69" fmla="*/ 35 h 45"/>
                <a:gd name="T70" fmla="*/ 82 w 152"/>
                <a:gd name="T71" fmla="*/ 33 h 45"/>
                <a:gd name="T72" fmla="*/ 73 w 152"/>
                <a:gd name="T73" fmla="*/ 31 h 45"/>
                <a:gd name="T74" fmla="*/ 65 w 152"/>
                <a:gd name="T75" fmla="*/ 29 h 45"/>
                <a:gd name="T76" fmla="*/ 58 w 152"/>
                <a:gd name="T77" fmla="*/ 27 h 45"/>
                <a:gd name="T78" fmla="*/ 50 w 152"/>
                <a:gd name="T79" fmla="*/ 25 h 45"/>
                <a:gd name="T80" fmla="*/ 43 w 152"/>
                <a:gd name="T81" fmla="*/ 23 h 45"/>
                <a:gd name="T82" fmla="*/ 36 w 152"/>
                <a:gd name="T83" fmla="*/ 22 h 45"/>
                <a:gd name="T84" fmla="*/ 28 w 152"/>
                <a:gd name="T85" fmla="*/ 20 h 45"/>
                <a:gd name="T86" fmla="*/ 21 w 152"/>
                <a:gd name="T87" fmla="*/ 18 h 45"/>
                <a:gd name="T88" fmla="*/ 14 w 152"/>
                <a:gd name="T89" fmla="*/ 16 h 45"/>
                <a:gd name="T90" fmla="*/ 7 w 152"/>
                <a:gd name="T91" fmla="*/ 15 h 45"/>
                <a:gd name="T92" fmla="*/ 2 w 152"/>
                <a:gd name="T93" fmla="*/ 13 h 45"/>
                <a:gd name="T94" fmla="*/ 1 w 152"/>
                <a:gd name="T95" fmla="*/ 12 h 45"/>
                <a:gd name="T96" fmla="*/ 0 w 152"/>
                <a:gd name="T97" fmla="*/ 10 h 45"/>
                <a:gd name="T98" fmla="*/ 1 w 152"/>
                <a:gd name="T99" fmla="*/ 8 h 45"/>
                <a:gd name="T100" fmla="*/ 3 w 152"/>
                <a:gd name="T101" fmla="*/ 6 h 45"/>
                <a:gd name="T102" fmla="*/ 7 w 152"/>
                <a:gd name="T103" fmla="*/ 4 h 45"/>
                <a:gd name="T104" fmla="*/ 9 w 152"/>
                <a:gd name="T105" fmla="*/ 2 h 45"/>
                <a:gd name="T106" fmla="*/ 11 w 152"/>
                <a:gd name="T107" fmla="*/ 1 h 45"/>
                <a:gd name="T108" fmla="*/ 13 w 152"/>
                <a:gd name="T109" fmla="*/ 0 h 45"/>
                <a:gd name="T110" fmla="*/ 16 w 152"/>
                <a:gd name="T111" fmla="*/ 0 h 45"/>
                <a:gd name="T112" fmla="*/ 20 w 152"/>
                <a:gd name="T1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2" h="45">
                  <a:moveTo>
                    <a:pt x="22" y="0"/>
                  </a:moveTo>
                  <a:lnTo>
                    <a:pt x="25" y="1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5"/>
                  </a:lnTo>
                  <a:lnTo>
                    <a:pt x="46" y="5"/>
                  </a:lnTo>
                  <a:lnTo>
                    <a:pt x="50" y="6"/>
                  </a:lnTo>
                  <a:lnTo>
                    <a:pt x="53" y="7"/>
                  </a:lnTo>
                  <a:lnTo>
                    <a:pt x="57" y="8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8" y="10"/>
                  </a:lnTo>
                  <a:lnTo>
                    <a:pt x="72" y="11"/>
                  </a:lnTo>
                  <a:lnTo>
                    <a:pt x="75" y="12"/>
                  </a:lnTo>
                  <a:lnTo>
                    <a:pt x="79" y="13"/>
                  </a:lnTo>
                  <a:lnTo>
                    <a:pt x="83" y="14"/>
                  </a:lnTo>
                  <a:lnTo>
                    <a:pt x="87" y="15"/>
                  </a:lnTo>
                  <a:lnTo>
                    <a:pt x="91" y="15"/>
                  </a:lnTo>
                  <a:lnTo>
                    <a:pt x="95" y="16"/>
                  </a:lnTo>
                  <a:lnTo>
                    <a:pt x="99" y="17"/>
                  </a:lnTo>
                  <a:lnTo>
                    <a:pt x="103" y="18"/>
                  </a:lnTo>
                  <a:lnTo>
                    <a:pt x="107" y="19"/>
                  </a:lnTo>
                  <a:lnTo>
                    <a:pt x="112" y="20"/>
                  </a:lnTo>
                  <a:lnTo>
                    <a:pt x="116" y="21"/>
                  </a:lnTo>
                  <a:lnTo>
                    <a:pt x="120" y="22"/>
                  </a:lnTo>
                  <a:lnTo>
                    <a:pt x="124" y="23"/>
                  </a:lnTo>
                  <a:lnTo>
                    <a:pt x="129" y="24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42" y="27"/>
                  </a:lnTo>
                  <a:lnTo>
                    <a:pt x="146" y="28"/>
                  </a:lnTo>
                  <a:lnTo>
                    <a:pt x="147" y="28"/>
                  </a:lnTo>
                  <a:lnTo>
                    <a:pt x="148" y="28"/>
                  </a:lnTo>
                  <a:lnTo>
                    <a:pt x="149" y="29"/>
                  </a:lnTo>
                  <a:lnTo>
                    <a:pt x="150" y="29"/>
                  </a:lnTo>
                  <a:lnTo>
                    <a:pt x="151" y="30"/>
                  </a:lnTo>
                  <a:lnTo>
                    <a:pt x="152" y="31"/>
                  </a:lnTo>
                  <a:lnTo>
                    <a:pt x="152" y="32"/>
                  </a:lnTo>
                  <a:lnTo>
                    <a:pt x="152" y="33"/>
                  </a:lnTo>
                  <a:lnTo>
                    <a:pt x="152" y="35"/>
                  </a:lnTo>
                  <a:lnTo>
                    <a:pt x="151" y="36"/>
                  </a:lnTo>
                  <a:lnTo>
                    <a:pt x="150" y="37"/>
                  </a:lnTo>
                  <a:lnTo>
                    <a:pt x="148" y="39"/>
                  </a:lnTo>
                  <a:lnTo>
                    <a:pt x="147" y="40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2" y="43"/>
                  </a:lnTo>
                  <a:lnTo>
                    <a:pt x="141" y="44"/>
                  </a:lnTo>
                  <a:lnTo>
                    <a:pt x="140" y="44"/>
                  </a:lnTo>
                  <a:lnTo>
                    <a:pt x="139" y="44"/>
                  </a:lnTo>
                  <a:lnTo>
                    <a:pt x="138" y="45"/>
                  </a:lnTo>
                  <a:lnTo>
                    <a:pt x="136" y="45"/>
                  </a:lnTo>
                  <a:lnTo>
                    <a:pt x="135" y="45"/>
                  </a:lnTo>
                  <a:lnTo>
                    <a:pt x="134" y="45"/>
                  </a:lnTo>
                  <a:lnTo>
                    <a:pt x="133" y="45"/>
                  </a:lnTo>
                  <a:lnTo>
                    <a:pt x="132" y="45"/>
                  </a:lnTo>
                  <a:lnTo>
                    <a:pt x="131" y="45"/>
                  </a:lnTo>
                  <a:lnTo>
                    <a:pt x="130" y="45"/>
                  </a:lnTo>
                  <a:lnTo>
                    <a:pt x="128" y="45"/>
                  </a:lnTo>
                  <a:lnTo>
                    <a:pt x="124" y="43"/>
                  </a:lnTo>
                  <a:lnTo>
                    <a:pt x="120" y="42"/>
                  </a:lnTo>
                  <a:lnTo>
                    <a:pt x="115" y="41"/>
                  </a:lnTo>
                  <a:lnTo>
                    <a:pt x="111" y="40"/>
                  </a:lnTo>
                  <a:lnTo>
                    <a:pt x="106" y="39"/>
                  </a:lnTo>
                  <a:lnTo>
                    <a:pt x="102" y="38"/>
                  </a:lnTo>
                  <a:lnTo>
                    <a:pt x="98" y="37"/>
                  </a:lnTo>
                  <a:lnTo>
                    <a:pt x="94" y="36"/>
                  </a:lnTo>
                  <a:lnTo>
                    <a:pt x="90" y="35"/>
                  </a:lnTo>
                  <a:lnTo>
                    <a:pt x="86" y="34"/>
                  </a:lnTo>
                  <a:lnTo>
                    <a:pt x="82" y="33"/>
                  </a:lnTo>
                  <a:lnTo>
                    <a:pt x="77" y="32"/>
                  </a:lnTo>
                  <a:lnTo>
                    <a:pt x="73" y="31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2" y="28"/>
                  </a:lnTo>
                  <a:lnTo>
                    <a:pt x="58" y="27"/>
                  </a:lnTo>
                  <a:lnTo>
                    <a:pt x="54" y="26"/>
                  </a:lnTo>
                  <a:lnTo>
                    <a:pt x="50" y="25"/>
                  </a:lnTo>
                  <a:lnTo>
                    <a:pt x="46" y="24"/>
                  </a:lnTo>
                  <a:lnTo>
                    <a:pt x="43" y="23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2" y="21"/>
                  </a:lnTo>
                  <a:lnTo>
                    <a:pt x="28" y="20"/>
                  </a:lnTo>
                  <a:lnTo>
                    <a:pt x="25" y="19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4" y="16"/>
                  </a:lnTo>
                  <a:lnTo>
                    <a:pt x="11" y="16"/>
                  </a:lnTo>
                  <a:lnTo>
                    <a:pt x="7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4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5CBD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3" name="Freeform 1347"/>
            <p:cNvSpPr>
              <a:spLocks/>
            </p:cNvSpPr>
            <p:nvPr/>
          </p:nvSpPr>
          <p:spPr bwMode="auto">
            <a:xfrm>
              <a:off x="2641" y="2038"/>
              <a:ext cx="270" cy="78"/>
            </a:xfrm>
            <a:custGeom>
              <a:avLst/>
              <a:gdLst>
                <a:gd name="T0" fmla="*/ 10 w 45"/>
                <a:gd name="T1" fmla="*/ 0 h 13"/>
                <a:gd name="T2" fmla="*/ 12 w 45"/>
                <a:gd name="T3" fmla="*/ 0 h 13"/>
                <a:gd name="T4" fmla="*/ 14 w 45"/>
                <a:gd name="T5" fmla="*/ 1 h 13"/>
                <a:gd name="T6" fmla="*/ 16 w 45"/>
                <a:gd name="T7" fmla="*/ 1 h 13"/>
                <a:gd name="T8" fmla="*/ 18 w 45"/>
                <a:gd name="T9" fmla="*/ 2 h 13"/>
                <a:gd name="T10" fmla="*/ 20 w 45"/>
                <a:gd name="T11" fmla="*/ 2 h 13"/>
                <a:gd name="T12" fmla="*/ 22 w 45"/>
                <a:gd name="T13" fmla="*/ 3 h 13"/>
                <a:gd name="T14" fmla="*/ 24 w 45"/>
                <a:gd name="T15" fmla="*/ 3 h 13"/>
                <a:gd name="T16" fmla="*/ 27 w 45"/>
                <a:gd name="T17" fmla="*/ 4 h 13"/>
                <a:gd name="T18" fmla="*/ 29 w 45"/>
                <a:gd name="T19" fmla="*/ 4 h 13"/>
                <a:gd name="T20" fmla="*/ 31 w 45"/>
                <a:gd name="T21" fmla="*/ 5 h 13"/>
                <a:gd name="T22" fmla="*/ 33 w 45"/>
                <a:gd name="T23" fmla="*/ 5 h 13"/>
                <a:gd name="T24" fmla="*/ 35 w 45"/>
                <a:gd name="T25" fmla="*/ 6 h 13"/>
                <a:gd name="T26" fmla="*/ 38 w 45"/>
                <a:gd name="T27" fmla="*/ 6 h 13"/>
                <a:gd name="T28" fmla="*/ 40 w 45"/>
                <a:gd name="T29" fmla="*/ 7 h 13"/>
                <a:gd name="T30" fmla="*/ 42 w 45"/>
                <a:gd name="T31" fmla="*/ 7 h 13"/>
                <a:gd name="T32" fmla="*/ 44 w 45"/>
                <a:gd name="T33" fmla="*/ 8 h 13"/>
                <a:gd name="T34" fmla="*/ 45 w 45"/>
                <a:gd name="T35" fmla="*/ 9 h 13"/>
                <a:gd name="T36" fmla="*/ 43 w 45"/>
                <a:gd name="T37" fmla="*/ 11 h 13"/>
                <a:gd name="T38" fmla="*/ 40 w 45"/>
                <a:gd name="T39" fmla="*/ 13 h 13"/>
                <a:gd name="T40" fmla="*/ 38 w 45"/>
                <a:gd name="T41" fmla="*/ 13 h 13"/>
                <a:gd name="T42" fmla="*/ 35 w 45"/>
                <a:gd name="T43" fmla="*/ 13 h 13"/>
                <a:gd name="T44" fmla="*/ 33 w 45"/>
                <a:gd name="T45" fmla="*/ 13 h 13"/>
                <a:gd name="T46" fmla="*/ 30 w 45"/>
                <a:gd name="T47" fmla="*/ 12 h 13"/>
                <a:gd name="T48" fmla="*/ 28 w 45"/>
                <a:gd name="T49" fmla="*/ 12 h 13"/>
                <a:gd name="T50" fmla="*/ 26 w 45"/>
                <a:gd name="T51" fmla="*/ 11 h 13"/>
                <a:gd name="T52" fmla="*/ 24 w 45"/>
                <a:gd name="T53" fmla="*/ 11 h 13"/>
                <a:gd name="T54" fmla="*/ 22 w 45"/>
                <a:gd name="T55" fmla="*/ 10 h 13"/>
                <a:gd name="T56" fmla="*/ 19 w 45"/>
                <a:gd name="T57" fmla="*/ 9 h 13"/>
                <a:gd name="T58" fmla="*/ 17 w 45"/>
                <a:gd name="T59" fmla="*/ 9 h 13"/>
                <a:gd name="T60" fmla="*/ 15 w 45"/>
                <a:gd name="T61" fmla="*/ 8 h 13"/>
                <a:gd name="T62" fmla="*/ 13 w 45"/>
                <a:gd name="T63" fmla="*/ 8 h 13"/>
                <a:gd name="T64" fmla="*/ 11 w 45"/>
                <a:gd name="T65" fmla="*/ 7 h 13"/>
                <a:gd name="T66" fmla="*/ 9 w 45"/>
                <a:gd name="T67" fmla="*/ 7 h 13"/>
                <a:gd name="T68" fmla="*/ 7 w 45"/>
                <a:gd name="T69" fmla="*/ 6 h 13"/>
                <a:gd name="T70" fmla="*/ 5 w 45"/>
                <a:gd name="T71" fmla="*/ 6 h 13"/>
                <a:gd name="T72" fmla="*/ 3 w 45"/>
                <a:gd name="T73" fmla="*/ 6 h 13"/>
                <a:gd name="T74" fmla="*/ 1 w 45"/>
                <a:gd name="T75" fmla="*/ 5 h 13"/>
                <a:gd name="T76" fmla="*/ 0 w 45"/>
                <a:gd name="T77" fmla="*/ 4 h 13"/>
                <a:gd name="T78" fmla="*/ 2 w 45"/>
                <a:gd name="T79" fmla="*/ 2 h 13"/>
                <a:gd name="T80" fmla="*/ 5 w 45"/>
                <a:gd name="T81" fmla="*/ 0 h 13"/>
                <a:gd name="T82" fmla="*/ 7 w 45"/>
                <a:gd name="T8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3">
                  <a:moveTo>
                    <a:pt x="9" y="0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35" y="6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9" y="6"/>
                  </a:lnTo>
                  <a:lnTo>
                    <a:pt x="40" y="7"/>
                  </a:lnTo>
                  <a:lnTo>
                    <a:pt x="41" y="7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4" y="8"/>
                  </a:lnTo>
                  <a:lnTo>
                    <a:pt x="45" y="8"/>
                  </a:lnTo>
                  <a:lnTo>
                    <a:pt x="45" y="9"/>
                  </a:lnTo>
                  <a:lnTo>
                    <a:pt x="44" y="10"/>
                  </a:lnTo>
                  <a:lnTo>
                    <a:pt x="43" y="11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39" y="13"/>
                  </a:lnTo>
                  <a:lnTo>
                    <a:pt x="38" y="13"/>
                  </a:lnTo>
                  <a:lnTo>
                    <a:pt x="36" y="13"/>
                  </a:lnTo>
                  <a:lnTo>
                    <a:pt x="35" y="13"/>
                  </a:lnTo>
                  <a:lnTo>
                    <a:pt x="34" y="13"/>
                  </a:lnTo>
                  <a:lnTo>
                    <a:pt x="33" y="13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4" y="11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9" y="9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6"/>
                  </a:lnTo>
                  <a:lnTo>
                    <a:pt x="6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78CB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4" name="Freeform 1348"/>
            <p:cNvSpPr>
              <a:spLocks/>
            </p:cNvSpPr>
            <p:nvPr/>
          </p:nvSpPr>
          <p:spPr bwMode="auto">
            <a:xfrm>
              <a:off x="2647" y="2038"/>
              <a:ext cx="258" cy="78"/>
            </a:xfrm>
            <a:custGeom>
              <a:avLst/>
              <a:gdLst>
                <a:gd name="T0" fmla="*/ 9 w 43"/>
                <a:gd name="T1" fmla="*/ 0 h 13"/>
                <a:gd name="T2" fmla="*/ 11 w 43"/>
                <a:gd name="T3" fmla="*/ 1 h 13"/>
                <a:gd name="T4" fmla="*/ 13 w 43"/>
                <a:gd name="T5" fmla="*/ 1 h 13"/>
                <a:gd name="T6" fmla="*/ 15 w 43"/>
                <a:gd name="T7" fmla="*/ 1 h 13"/>
                <a:gd name="T8" fmla="*/ 17 w 43"/>
                <a:gd name="T9" fmla="*/ 2 h 13"/>
                <a:gd name="T10" fmla="*/ 19 w 43"/>
                <a:gd name="T11" fmla="*/ 2 h 13"/>
                <a:gd name="T12" fmla="*/ 21 w 43"/>
                <a:gd name="T13" fmla="*/ 3 h 13"/>
                <a:gd name="T14" fmla="*/ 23 w 43"/>
                <a:gd name="T15" fmla="*/ 3 h 13"/>
                <a:gd name="T16" fmla="*/ 25 w 43"/>
                <a:gd name="T17" fmla="*/ 4 h 13"/>
                <a:gd name="T18" fmla="*/ 28 w 43"/>
                <a:gd name="T19" fmla="*/ 4 h 13"/>
                <a:gd name="T20" fmla="*/ 30 w 43"/>
                <a:gd name="T21" fmla="*/ 5 h 13"/>
                <a:gd name="T22" fmla="*/ 32 w 43"/>
                <a:gd name="T23" fmla="*/ 5 h 13"/>
                <a:gd name="T24" fmla="*/ 34 w 43"/>
                <a:gd name="T25" fmla="*/ 6 h 13"/>
                <a:gd name="T26" fmla="*/ 36 w 43"/>
                <a:gd name="T27" fmla="*/ 6 h 13"/>
                <a:gd name="T28" fmla="*/ 38 w 43"/>
                <a:gd name="T29" fmla="*/ 7 h 13"/>
                <a:gd name="T30" fmla="*/ 40 w 43"/>
                <a:gd name="T31" fmla="*/ 7 h 13"/>
                <a:gd name="T32" fmla="*/ 42 w 43"/>
                <a:gd name="T33" fmla="*/ 8 h 13"/>
                <a:gd name="T34" fmla="*/ 43 w 43"/>
                <a:gd name="T35" fmla="*/ 9 h 13"/>
                <a:gd name="T36" fmla="*/ 41 w 43"/>
                <a:gd name="T37" fmla="*/ 11 h 13"/>
                <a:gd name="T38" fmla="*/ 39 w 43"/>
                <a:gd name="T39" fmla="*/ 12 h 13"/>
                <a:gd name="T40" fmla="*/ 36 w 43"/>
                <a:gd name="T41" fmla="*/ 13 h 13"/>
                <a:gd name="T42" fmla="*/ 34 w 43"/>
                <a:gd name="T43" fmla="*/ 13 h 13"/>
                <a:gd name="T44" fmla="*/ 32 w 43"/>
                <a:gd name="T45" fmla="*/ 12 h 13"/>
                <a:gd name="T46" fmla="*/ 29 w 43"/>
                <a:gd name="T47" fmla="*/ 12 h 13"/>
                <a:gd name="T48" fmla="*/ 27 w 43"/>
                <a:gd name="T49" fmla="*/ 11 h 13"/>
                <a:gd name="T50" fmla="*/ 25 w 43"/>
                <a:gd name="T51" fmla="*/ 11 h 13"/>
                <a:gd name="T52" fmla="*/ 23 w 43"/>
                <a:gd name="T53" fmla="*/ 10 h 13"/>
                <a:gd name="T54" fmla="*/ 21 w 43"/>
                <a:gd name="T55" fmla="*/ 10 h 13"/>
                <a:gd name="T56" fmla="*/ 19 w 43"/>
                <a:gd name="T57" fmla="*/ 9 h 13"/>
                <a:gd name="T58" fmla="*/ 17 w 43"/>
                <a:gd name="T59" fmla="*/ 9 h 13"/>
                <a:gd name="T60" fmla="*/ 15 w 43"/>
                <a:gd name="T61" fmla="*/ 8 h 13"/>
                <a:gd name="T62" fmla="*/ 13 w 43"/>
                <a:gd name="T63" fmla="*/ 8 h 13"/>
                <a:gd name="T64" fmla="*/ 10 w 43"/>
                <a:gd name="T65" fmla="*/ 7 h 13"/>
                <a:gd name="T66" fmla="*/ 8 w 43"/>
                <a:gd name="T67" fmla="*/ 7 h 13"/>
                <a:gd name="T68" fmla="*/ 6 w 43"/>
                <a:gd name="T69" fmla="*/ 6 h 13"/>
                <a:gd name="T70" fmla="*/ 4 w 43"/>
                <a:gd name="T71" fmla="*/ 6 h 13"/>
                <a:gd name="T72" fmla="*/ 2 w 43"/>
                <a:gd name="T73" fmla="*/ 5 h 13"/>
                <a:gd name="T74" fmla="*/ 0 w 43"/>
                <a:gd name="T75" fmla="*/ 5 h 13"/>
                <a:gd name="T76" fmla="*/ 0 w 43"/>
                <a:gd name="T77" fmla="*/ 4 h 13"/>
                <a:gd name="T78" fmla="*/ 2 w 43"/>
                <a:gd name="T79" fmla="*/ 2 h 13"/>
                <a:gd name="T80" fmla="*/ 4 w 43"/>
                <a:gd name="T81" fmla="*/ 0 h 13"/>
                <a:gd name="T82" fmla="*/ 7 w 43"/>
                <a:gd name="T8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" h="13">
                  <a:moveTo>
                    <a:pt x="8" y="0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2" y="5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2" y="10"/>
                  </a:lnTo>
                  <a:lnTo>
                    <a:pt x="41" y="11"/>
                  </a:lnTo>
                  <a:lnTo>
                    <a:pt x="40" y="12"/>
                  </a:lnTo>
                  <a:lnTo>
                    <a:pt x="39" y="12"/>
                  </a:lnTo>
                  <a:lnTo>
                    <a:pt x="38" y="13"/>
                  </a:lnTo>
                  <a:lnTo>
                    <a:pt x="36" y="13"/>
                  </a:lnTo>
                  <a:lnTo>
                    <a:pt x="35" y="13"/>
                  </a:lnTo>
                  <a:lnTo>
                    <a:pt x="34" y="13"/>
                  </a:lnTo>
                  <a:lnTo>
                    <a:pt x="33" y="13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4" y="11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6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C5F8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5" name="Freeform 1349"/>
            <p:cNvSpPr>
              <a:spLocks/>
            </p:cNvSpPr>
            <p:nvPr/>
          </p:nvSpPr>
          <p:spPr bwMode="auto">
            <a:xfrm>
              <a:off x="2653" y="2038"/>
              <a:ext cx="246" cy="78"/>
            </a:xfrm>
            <a:custGeom>
              <a:avLst/>
              <a:gdLst>
                <a:gd name="T0" fmla="*/ 7 w 41"/>
                <a:gd name="T1" fmla="*/ 0 h 13"/>
                <a:gd name="T2" fmla="*/ 9 w 41"/>
                <a:gd name="T3" fmla="*/ 1 h 13"/>
                <a:gd name="T4" fmla="*/ 11 w 41"/>
                <a:gd name="T5" fmla="*/ 1 h 13"/>
                <a:gd name="T6" fmla="*/ 13 w 41"/>
                <a:gd name="T7" fmla="*/ 2 h 13"/>
                <a:gd name="T8" fmla="*/ 15 w 41"/>
                <a:gd name="T9" fmla="*/ 2 h 13"/>
                <a:gd name="T10" fmla="*/ 17 w 41"/>
                <a:gd name="T11" fmla="*/ 2 h 13"/>
                <a:gd name="T12" fmla="*/ 19 w 41"/>
                <a:gd name="T13" fmla="*/ 3 h 13"/>
                <a:gd name="T14" fmla="*/ 21 w 41"/>
                <a:gd name="T15" fmla="*/ 4 h 13"/>
                <a:gd name="T16" fmla="*/ 23 w 41"/>
                <a:gd name="T17" fmla="*/ 4 h 13"/>
                <a:gd name="T18" fmla="*/ 25 w 41"/>
                <a:gd name="T19" fmla="*/ 4 h 13"/>
                <a:gd name="T20" fmla="*/ 27 w 41"/>
                <a:gd name="T21" fmla="*/ 5 h 13"/>
                <a:gd name="T22" fmla="*/ 29 w 41"/>
                <a:gd name="T23" fmla="*/ 5 h 13"/>
                <a:gd name="T24" fmla="*/ 31 w 41"/>
                <a:gd name="T25" fmla="*/ 6 h 13"/>
                <a:gd name="T26" fmla="*/ 33 w 41"/>
                <a:gd name="T27" fmla="*/ 6 h 13"/>
                <a:gd name="T28" fmla="*/ 35 w 41"/>
                <a:gd name="T29" fmla="*/ 7 h 13"/>
                <a:gd name="T30" fmla="*/ 37 w 41"/>
                <a:gd name="T31" fmla="*/ 7 h 13"/>
                <a:gd name="T32" fmla="*/ 40 w 41"/>
                <a:gd name="T33" fmla="*/ 8 h 13"/>
                <a:gd name="T34" fmla="*/ 41 w 41"/>
                <a:gd name="T35" fmla="*/ 8 h 13"/>
                <a:gd name="T36" fmla="*/ 41 w 41"/>
                <a:gd name="T37" fmla="*/ 9 h 13"/>
                <a:gd name="T38" fmla="*/ 41 w 41"/>
                <a:gd name="T39" fmla="*/ 9 h 13"/>
                <a:gd name="T40" fmla="*/ 41 w 41"/>
                <a:gd name="T41" fmla="*/ 10 h 13"/>
                <a:gd name="T42" fmla="*/ 40 w 41"/>
                <a:gd name="T43" fmla="*/ 11 h 13"/>
                <a:gd name="T44" fmla="*/ 38 w 41"/>
                <a:gd name="T45" fmla="*/ 12 h 13"/>
                <a:gd name="T46" fmla="*/ 37 w 41"/>
                <a:gd name="T47" fmla="*/ 12 h 13"/>
                <a:gd name="T48" fmla="*/ 36 w 41"/>
                <a:gd name="T49" fmla="*/ 13 h 13"/>
                <a:gd name="T50" fmla="*/ 35 w 41"/>
                <a:gd name="T51" fmla="*/ 13 h 13"/>
                <a:gd name="T52" fmla="*/ 34 w 41"/>
                <a:gd name="T53" fmla="*/ 13 h 13"/>
                <a:gd name="T54" fmla="*/ 31 w 41"/>
                <a:gd name="T55" fmla="*/ 12 h 13"/>
                <a:gd name="T56" fmla="*/ 29 w 41"/>
                <a:gd name="T57" fmla="*/ 12 h 13"/>
                <a:gd name="T58" fmla="*/ 27 w 41"/>
                <a:gd name="T59" fmla="*/ 11 h 13"/>
                <a:gd name="T60" fmla="*/ 25 w 41"/>
                <a:gd name="T61" fmla="*/ 11 h 13"/>
                <a:gd name="T62" fmla="*/ 23 w 41"/>
                <a:gd name="T63" fmla="*/ 10 h 13"/>
                <a:gd name="T64" fmla="*/ 21 w 41"/>
                <a:gd name="T65" fmla="*/ 10 h 13"/>
                <a:gd name="T66" fmla="*/ 19 w 41"/>
                <a:gd name="T67" fmla="*/ 9 h 13"/>
                <a:gd name="T68" fmla="*/ 17 w 41"/>
                <a:gd name="T69" fmla="*/ 9 h 13"/>
                <a:gd name="T70" fmla="*/ 15 w 41"/>
                <a:gd name="T71" fmla="*/ 8 h 13"/>
                <a:gd name="T72" fmla="*/ 13 w 41"/>
                <a:gd name="T73" fmla="*/ 8 h 13"/>
                <a:gd name="T74" fmla="*/ 11 w 41"/>
                <a:gd name="T75" fmla="*/ 7 h 13"/>
                <a:gd name="T76" fmla="*/ 9 w 41"/>
                <a:gd name="T77" fmla="*/ 7 h 13"/>
                <a:gd name="T78" fmla="*/ 7 w 41"/>
                <a:gd name="T79" fmla="*/ 6 h 13"/>
                <a:gd name="T80" fmla="*/ 5 w 41"/>
                <a:gd name="T81" fmla="*/ 6 h 13"/>
                <a:gd name="T82" fmla="*/ 3 w 41"/>
                <a:gd name="T83" fmla="*/ 5 h 13"/>
                <a:gd name="T84" fmla="*/ 1 w 41"/>
                <a:gd name="T85" fmla="*/ 5 h 13"/>
                <a:gd name="T86" fmla="*/ 0 w 41"/>
                <a:gd name="T87" fmla="*/ 5 h 13"/>
                <a:gd name="T88" fmla="*/ 0 w 41"/>
                <a:gd name="T89" fmla="*/ 4 h 13"/>
                <a:gd name="T90" fmla="*/ 0 w 41"/>
                <a:gd name="T91" fmla="*/ 4 h 13"/>
                <a:gd name="T92" fmla="*/ 0 w 41"/>
                <a:gd name="T93" fmla="*/ 3 h 13"/>
                <a:gd name="T94" fmla="*/ 1 w 41"/>
                <a:gd name="T95" fmla="*/ 2 h 13"/>
                <a:gd name="T96" fmla="*/ 3 w 41"/>
                <a:gd name="T97" fmla="*/ 1 h 13"/>
                <a:gd name="T98" fmla="*/ 3 w 41"/>
                <a:gd name="T99" fmla="*/ 1 h 13"/>
                <a:gd name="T100" fmla="*/ 5 w 41"/>
                <a:gd name="T101" fmla="*/ 0 h 13"/>
                <a:gd name="T102" fmla="*/ 6 w 41"/>
                <a:gd name="T103" fmla="*/ 0 h 13"/>
                <a:gd name="T104" fmla="*/ 7 w 41"/>
                <a:gd name="T10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" h="13">
                  <a:moveTo>
                    <a:pt x="7" y="0"/>
                  </a:moveTo>
                  <a:lnTo>
                    <a:pt x="9" y="1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40" y="8"/>
                  </a:lnTo>
                  <a:lnTo>
                    <a:pt x="41" y="8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10"/>
                  </a:lnTo>
                  <a:lnTo>
                    <a:pt x="40" y="11"/>
                  </a:lnTo>
                  <a:lnTo>
                    <a:pt x="38" y="12"/>
                  </a:lnTo>
                  <a:lnTo>
                    <a:pt x="37" y="12"/>
                  </a:lnTo>
                  <a:lnTo>
                    <a:pt x="36" y="13"/>
                  </a:lnTo>
                  <a:lnTo>
                    <a:pt x="35" y="13"/>
                  </a:lnTo>
                  <a:lnTo>
                    <a:pt x="34" y="13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1"/>
                  </a:lnTo>
                  <a:lnTo>
                    <a:pt x="25" y="11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19" y="9"/>
                  </a:lnTo>
                  <a:lnTo>
                    <a:pt x="17" y="9"/>
                  </a:lnTo>
                  <a:lnTo>
                    <a:pt x="15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6" name="Freeform 1350"/>
            <p:cNvSpPr>
              <a:spLocks/>
            </p:cNvSpPr>
            <p:nvPr/>
          </p:nvSpPr>
          <p:spPr bwMode="auto">
            <a:xfrm>
              <a:off x="2659" y="2044"/>
              <a:ext cx="234" cy="66"/>
            </a:xfrm>
            <a:custGeom>
              <a:avLst/>
              <a:gdLst>
                <a:gd name="T0" fmla="*/ 6 w 39"/>
                <a:gd name="T1" fmla="*/ 0 h 11"/>
                <a:gd name="T2" fmla="*/ 8 w 39"/>
                <a:gd name="T3" fmla="*/ 0 h 11"/>
                <a:gd name="T4" fmla="*/ 10 w 39"/>
                <a:gd name="T5" fmla="*/ 0 h 11"/>
                <a:gd name="T6" fmla="*/ 12 w 39"/>
                <a:gd name="T7" fmla="*/ 1 h 11"/>
                <a:gd name="T8" fmla="*/ 14 w 39"/>
                <a:gd name="T9" fmla="*/ 1 h 11"/>
                <a:gd name="T10" fmla="*/ 16 w 39"/>
                <a:gd name="T11" fmla="*/ 2 h 11"/>
                <a:gd name="T12" fmla="*/ 18 w 39"/>
                <a:gd name="T13" fmla="*/ 2 h 11"/>
                <a:gd name="T14" fmla="*/ 20 w 39"/>
                <a:gd name="T15" fmla="*/ 3 h 11"/>
                <a:gd name="T16" fmla="*/ 22 w 39"/>
                <a:gd name="T17" fmla="*/ 3 h 11"/>
                <a:gd name="T18" fmla="*/ 24 w 39"/>
                <a:gd name="T19" fmla="*/ 4 h 11"/>
                <a:gd name="T20" fmla="*/ 26 w 39"/>
                <a:gd name="T21" fmla="*/ 4 h 11"/>
                <a:gd name="T22" fmla="*/ 28 w 39"/>
                <a:gd name="T23" fmla="*/ 4 h 11"/>
                <a:gd name="T24" fmla="*/ 30 w 39"/>
                <a:gd name="T25" fmla="*/ 5 h 11"/>
                <a:gd name="T26" fmla="*/ 32 w 39"/>
                <a:gd name="T27" fmla="*/ 5 h 11"/>
                <a:gd name="T28" fmla="*/ 34 w 39"/>
                <a:gd name="T29" fmla="*/ 6 h 11"/>
                <a:gd name="T30" fmla="*/ 36 w 39"/>
                <a:gd name="T31" fmla="*/ 6 h 11"/>
                <a:gd name="T32" fmla="*/ 38 w 39"/>
                <a:gd name="T33" fmla="*/ 7 h 11"/>
                <a:gd name="T34" fmla="*/ 39 w 39"/>
                <a:gd name="T35" fmla="*/ 7 h 11"/>
                <a:gd name="T36" fmla="*/ 39 w 39"/>
                <a:gd name="T37" fmla="*/ 7 h 11"/>
                <a:gd name="T38" fmla="*/ 39 w 39"/>
                <a:gd name="T39" fmla="*/ 8 h 11"/>
                <a:gd name="T40" fmla="*/ 39 w 39"/>
                <a:gd name="T41" fmla="*/ 9 h 11"/>
                <a:gd name="T42" fmla="*/ 38 w 39"/>
                <a:gd name="T43" fmla="*/ 10 h 11"/>
                <a:gd name="T44" fmla="*/ 37 w 39"/>
                <a:gd name="T45" fmla="*/ 11 h 11"/>
                <a:gd name="T46" fmla="*/ 36 w 39"/>
                <a:gd name="T47" fmla="*/ 11 h 11"/>
                <a:gd name="T48" fmla="*/ 35 w 39"/>
                <a:gd name="T49" fmla="*/ 11 h 11"/>
                <a:gd name="T50" fmla="*/ 34 w 39"/>
                <a:gd name="T51" fmla="*/ 11 h 11"/>
                <a:gd name="T52" fmla="*/ 33 w 39"/>
                <a:gd name="T53" fmla="*/ 11 h 11"/>
                <a:gd name="T54" fmla="*/ 30 w 39"/>
                <a:gd name="T55" fmla="*/ 11 h 11"/>
                <a:gd name="T56" fmla="*/ 28 w 39"/>
                <a:gd name="T57" fmla="*/ 10 h 11"/>
                <a:gd name="T58" fmla="*/ 26 w 39"/>
                <a:gd name="T59" fmla="*/ 10 h 11"/>
                <a:gd name="T60" fmla="*/ 24 w 39"/>
                <a:gd name="T61" fmla="*/ 9 h 11"/>
                <a:gd name="T62" fmla="*/ 22 w 39"/>
                <a:gd name="T63" fmla="*/ 9 h 11"/>
                <a:gd name="T64" fmla="*/ 20 w 39"/>
                <a:gd name="T65" fmla="*/ 8 h 11"/>
                <a:gd name="T66" fmla="*/ 18 w 39"/>
                <a:gd name="T67" fmla="*/ 8 h 11"/>
                <a:gd name="T68" fmla="*/ 16 w 39"/>
                <a:gd name="T69" fmla="*/ 7 h 11"/>
                <a:gd name="T70" fmla="*/ 14 w 39"/>
                <a:gd name="T71" fmla="*/ 7 h 11"/>
                <a:gd name="T72" fmla="*/ 12 w 39"/>
                <a:gd name="T73" fmla="*/ 6 h 11"/>
                <a:gd name="T74" fmla="*/ 11 w 39"/>
                <a:gd name="T75" fmla="*/ 6 h 11"/>
                <a:gd name="T76" fmla="*/ 9 w 39"/>
                <a:gd name="T77" fmla="*/ 6 h 11"/>
                <a:gd name="T78" fmla="*/ 7 w 39"/>
                <a:gd name="T79" fmla="*/ 5 h 11"/>
                <a:gd name="T80" fmla="*/ 5 w 39"/>
                <a:gd name="T81" fmla="*/ 5 h 11"/>
                <a:gd name="T82" fmla="*/ 3 w 39"/>
                <a:gd name="T83" fmla="*/ 4 h 11"/>
                <a:gd name="T84" fmla="*/ 1 w 39"/>
                <a:gd name="T85" fmla="*/ 4 h 11"/>
                <a:gd name="T86" fmla="*/ 0 w 39"/>
                <a:gd name="T87" fmla="*/ 3 h 11"/>
                <a:gd name="T88" fmla="*/ 0 w 39"/>
                <a:gd name="T89" fmla="*/ 3 h 11"/>
                <a:gd name="T90" fmla="*/ 0 w 39"/>
                <a:gd name="T91" fmla="*/ 3 h 11"/>
                <a:gd name="T92" fmla="*/ 0 w 39"/>
                <a:gd name="T93" fmla="*/ 2 h 11"/>
                <a:gd name="T94" fmla="*/ 1 w 39"/>
                <a:gd name="T95" fmla="*/ 1 h 11"/>
                <a:gd name="T96" fmla="*/ 2 w 39"/>
                <a:gd name="T97" fmla="*/ 0 h 11"/>
                <a:gd name="T98" fmla="*/ 3 w 39"/>
                <a:gd name="T99" fmla="*/ 0 h 11"/>
                <a:gd name="T100" fmla="*/ 4 w 39"/>
                <a:gd name="T101" fmla="*/ 0 h 11"/>
                <a:gd name="T102" fmla="*/ 5 w 39"/>
                <a:gd name="T103" fmla="*/ 0 h 11"/>
                <a:gd name="T104" fmla="*/ 6 w 39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1">
                  <a:moveTo>
                    <a:pt x="6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8"/>
                  </a:lnTo>
                  <a:lnTo>
                    <a:pt x="39" y="9"/>
                  </a:lnTo>
                  <a:lnTo>
                    <a:pt x="38" y="10"/>
                  </a:lnTo>
                  <a:lnTo>
                    <a:pt x="37" y="11"/>
                  </a:lnTo>
                  <a:lnTo>
                    <a:pt x="36" y="11"/>
                  </a:lnTo>
                  <a:lnTo>
                    <a:pt x="35" y="11"/>
                  </a:lnTo>
                  <a:lnTo>
                    <a:pt x="34" y="11"/>
                  </a:lnTo>
                  <a:lnTo>
                    <a:pt x="33" y="11"/>
                  </a:lnTo>
                  <a:lnTo>
                    <a:pt x="30" y="11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4BB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7" name="Freeform 1351"/>
            <p:cNvSpPr>
              <a:spLocks/>
            </p:cNvSpPr>
            <p:nvPr/>
          </p:nvSpPr>
          <p:spPr bwMode="auto">
            <a:xfrm>
              <a:off x="2665" y="2044"/>
              <a:ext cx="222" cy="60"/>
            </a:xfrm>
            <a:custGeom>
              <a:avLst/>
              <a:gdLst>
                <a:gd name="T0" fmla="*/ 6 w 37"/>
                <a:gd name="T1" fmla="*/ 0 h 10"/>
                <a:gd name="T2" fmla="*/ 8 w 37"/>
                <a:gd name="T3" fmla="*/ 1 h 10"/>
                <a:gd name="T4" fmla="*/ 10 w 37"/>
                <a:gd name="T5" fmla="*/ 1 h 10"/>
                <a:gd name="T6" fmla="*/ 11 w 37"/>
                <a:gd name="T7" fmla="*/ 1 h 10"/>
                <a:gd name="T8" fmla="*/ 13 w 37"/>
                <a:gd name="T9" fmla="*/ 2 h 10"/>
                <a:gd name="T10" fmla="*/ 15 w 37"/>
                <a:gd name="T11" fmla="*/ 2 h 10"/>
                <a:gd name="T12" fmla="*/ 17 w 37"/>
                <a:gd name="T13" fmla="*/ 3 h 10"/>
                <a:gd name="T14" fmla="*/ 19 w 37"/>
                <a:gd name="T15" fmla="*/ 3 h 10"/>
                <a:gd name="T16" fmla="*/ 20 w 37"/>
                <a:gd name="T17" fmla="*/ 3 h 10"/>
                <a:gd name="T18" fmla="*/ 22 w 37"/>
                <a:gd name="T19" fmla="*/ 4 h 10"/>
                <a:gd name="T20" fmla="*/ 24 w 37"/>
                <a:gd name="T21" fmla="*/ 4 h 10"/>
                <a:gd name="T22" fmla="*/ 26 w 37"/>
                <a:gd name="T23" fmla="*/ 5 h 10"/>
                <a:gd name="T24" fmla="*/ 28 w 37"/>
                <a:gd name="T25" fmla="*/ 5 h 10"/>
                <a:gd name="T26" fmla="*/ 30 w 37"/>
                <a:gd name="T27" fmla="*/ 5 h 10"/>
                <a:gd name="T28" fmla="*/ 32 w 37"/>
                <a:gd name="T29" fmla="*/ 6 h 10"/>
                <a:gd name="T30" fmla="*/ 33 w 37"/>
                <a:gd name="T31" fmla="*/ 6 h 10"/>
                <a:gd name="T32" fmla="*/ 35 w 37"/>
                <a:gd name="T33" fmla="*/ 7 h 10"/>
                <a:gd name="T34" fmla="*/ 36 w 37"/>
                <a:gd name="T35" fmla="*/ 7 h 10"/>
                <a:gd name="T36" fmla="*/ 37 w 37"/>
                <a:gd name="T37" fmla="*/ 7 h 10"/>
                <a:gd name="T38" fmla="*/ 37 w 37"/>
                <a:gd name="T39" fmla="*/ 8 h 10"/>
                <a:gd name="T40" fmla="*/ 37 w 37"/>
                <a:gd name="T41" fmla="*/ 8 h 10"/>
                <a:gd name="T42" fmla="*/ 36 w 37"/>
                <a:gd name="T43" fmla="*/ 9 h 10"/>
                <a:gd name="T44" fmla="*/ 35 w 37"/>
                <a:gd name="T45" fmla="*/ 10 h 10"/>
                <a:gd name="T46" fmla="*/ 34 w 37"/>
                <a:gd name="T47" fmla="*/ 10 h 10"/>
                <a:gd name="T48" fmla="*/ 33 w 37"/>
                <a:gd name="T49" fmla="*/ 10 h 10"/>
                <a:gd name="T50" fmla="*/ 32 w 37"/>
                <a:gd name="T51" fmla="*/ 10 h 10"/>
                <a:gd name="T52" fmla="*/ 31 w 37"/>
                <a:gd name="T53" fmla="*/ 10 h 10"/>
                <a:gd name="T54" fmla="*/ 29 w 37"/>
                <a:gd name="T55" fmla="*/ 10 h 10"/>
                <a:gd name="T56" fmla="*/ 27 w 37"/>
                <a:gd name="T57" fmla="*/ 9 h 10"/>
                <a:gd name="T58" fmla="*/ 25 w 37"/>
                <a:gd name="T59" fmla="*/ 9 h 10"/>
                <a:gd name="T60" fmla="*/ 24 w 37"/>
                <a:gd name="T61" fmla="*/ 8 h 10"/>
                <a:gd name="T62" fmla="*/ 22 w 37"/>
                <a:gd name="T63" fmla="*/ 8 h 10"/>
                <a:gd name="T64" fmla="*/ 20 w 37"/>
                <a:gd name="T65" fmla="*/ 8 h 10"/>
                <a:gd name="T66" fmla="*/ 18 w 37"/>
                <a:gd name="T67" fmla="*/ 7 h 10"/>
                <a:gd name="T68" fmla="*/ 16 w 37"/>
                <a:gd name="T69" fmla="*/ 7 h 10"/>
                <a:gd name="T70" fmla="*/ 14 w 37"/>
                <a:gd name="T71" fmla="*/ 6 h 10"/>
                <a:gd name="T72" fmla="*/ 13 w 37"/>
                <a:gd name="T73" fmla="*/ 6 h 10"/>
                <a:gd name="T74" fmla="*/ 11 w 37"/>
                <a:gd name="T75" fmla="*/ 5 h 10"/>
                <a:gd name="T76" fmla="*/ 9 w 37"/>
                <a:gd name="T77" fmla="*/ 5 h 10"/>
                <a:gd name="T78" fmla="*/ 7 w 37"/>
                <a:gd name="T79" fmla="*/ 5 h 10"/>
                <a:gd name="T80" fmla="*/ 5 w 37"/>
                <a:gd name="T81" fmla="*/ 4 h 10"/>
                <a:gd name="T82" fmla="*/ 4 w 37"/>
                <a:gd name="T83" fmla="*/ 4 h 10"/>
                <a:gd name="T84" fmla="*/ 2 w 37"/>
                <a:gd name="T85" fmla="*/ 4 h 10"/>
                <a:gd name="T86" fmla="*/ 0 w 37"/>
                <a:gd name="T87" fmla="*/ 3 h 10"/>
                <a:gd name="T88" fmla="*/ 1 w 37"/>
                <a:gd name="T89" fmla="*/ 2 h 10"/>
                <a:gd name="T90" fmla="*/ 2 w 37"/>
                <a:gd name="T91" fmla="*/ 1 h 10"/>
                <a:gd name="T92" fmla="*/ 2 w 37"/>
                <a:gd name="T93" fmla="*/ 1 h 10"/>
                <a:gd name="T94" fmla="*/ 3 w 37"/>
                <a:gd name="T95" fmla="*/ 0 h 10"/>
                <a:gd name="T96" fmla="*/ 4 w 37"/>
                <a:gd name="T97" fmla="*/ 0 h 10"/>
                <a:gd name="T98" fmla="*/ 5 w 37"/>
                <a:gd name="T99" fmla="*/ 0 h 10"/>
                <a:gd name="T100" fmla="*/ 6 w 37"/>
                <a:gd name="T10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" h="10">
                  <a:moveTo>
                    <a:pt x="6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6" y="5"/>
                  </a:lnTo>
                  <a:lnTo>
                    <a:pt x="28" y="5"/>
                  </a:lnTo>
                  <a:lnTo>
                    <a:pt x="30" y="5"/>
                  </a:lnTo>
                  <a:lnTo>
                    <a:pt x="32" y="6"/>
                  </a:lnTo>
                  <a:lnTo>
                    <a:pt x="33" y="6"/>
                  </a:lnTo>
                  <a:lnTo>
                    <a:pt x="35" y="7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6" y="9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2" y="10"/>
                  </a:lnTo>
                  <a:lnTo>
                    <a:pt x="31" y="10"/>
                  </a:lnTo>
                  <a:lnTo>
                    <a:pt x="29" y="10"/>
                  </a:lnTo>
                  <a:lnTo>
                    <a:pt x="27" y="9"/>
                  </a:lnTo>
                  <a:lnTo>
                    <a:pt x="25" y="9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1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CF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8" name="Freeform 1352"/>
            <p:cNvSpPr>
              <a:spLocks/>
            </p:cNvSpPr>
            <p:nvPr/>
          </p:nvSpPr>
          <p:spPr bwMode="auto">
            <a:xfrm>
              <a:off x="2593" y="2074"/>
              <a:ext cx="270" cy="84"/>
            </a:xfrm>
            <a:custGeom>
              <a:avLst/>
              <a:gdLst>
                <a:gd name="T0" fmla="*/ 9 w 45"/>
                <a:gd name="T1" fmla="*/ 0 h 14"/>
                <a:gd name="T2" fmla="*/ 11 w 45"/>
                <a:gd name="T3" fmla="*/ 1 h 14"/>
                <a:gd name="T4" fmla="*/ 13 w 45"/>
                <a:gd name="T5" fmla="*/ 1 h 14"/>
                <a:gd name="T6" fmla="*/ 16 w 45"/>
                <a:gd name="T7" fmla="*/ 2 h 14"/>
                <a:gd name="T8" fmla="*/ 18 w 45"/>
                <a:gd name="T9" fmla="*/ 2 h 14"/>
                <a:gd name="T10" fmla="*/ 20 w 45"/>
                <a:gd name="T11" fmla="*/ 3 h 14"/>
                <a:gd name="T12" fmla="*/ 22 w 45"/>
                <a:gd name="T13" fmla="*/ 3 h 14"/>
                <a:gd name="T14" fmla="*/ 24 w 45"/>
                <a:gd name="T15" fmla="*/ 4 h 14"/>
                <a:gd name="T16" fmla="*/ 26 w 45"/>
                <a:gd name="T17" fmla="*/ 4 h 14"/>
                <a:gd name="T18" fmla="*/ 29 w 45"/>
                <a:gd name="T19" fmla="*/ 5 h 14"/>
                <a:gd name="T20" fmla="*/ 31 w 45"/>
                <a:gd name="T21" fmla="*/ 5 h 14"/>
                <a:gd name="T22" fmla="*/ 33 w 45"/>
                <a:gd name="T23" fmla="*/ 6 h 14"/>
                <a:gd name="T24" fmla="*/ 35 w 45"/>
                <a:gd name="T25" fmla="*/ 6 h 14"/>
                <a:gd name="T26" fmla="*/ 37 w 45"/>
                <a:gd name="T27" fmla="*/ 7 h 14"/>
                <a:gd name="T28" fmla="*/ 40 w 45"/>
                <a:gd name="T29" fmla="*/ 7 h 14"/>
                <a:gd name="T30" fmla="*/ 42 w 45"/>
                <a:gd name="T31" fmla="*/ 8 h 14"/>
                <a:gd name="T32" fmla="*/ 44 w 45"/>
                <a:gd name="T33" fmla="*/ 9 h 14"/>
                <a:gd name="T34" fmla="*/ 44 w 45"/>
                <a:gd name="T35" fmla="*/ 10 h 14"/>
                <a:gd name="T36" fmla="*/ 42 w 45"/>
                <a:gd name="T37" fmla="*/ 12 h 14"/>
                <a:gd name="T38" fmla="*/ 40 w 45"/>
                <a:gd name="T39" fmla="*/ 14 h 14"/>
                <a:gd name="T40" fmla="*/ 37 w 45"/>
                <a:gd name="T41" fmla="*/ 14 h 14"/>
                <a:gd name="T42" fmla="*/ 35 w 45"/>
                <a:gd name="T43" fmla="*/ 14 h 14"/>
                <a:gd name="T44" fmla="*/ 32 w 45"/>
                <a:gd name="T45" fmla="*/ 13 h 14"/>
                <a:gd name="T46" fmla="*/ 30 w 45"/>
                <a:gd name="T47" fmla="*/ 13 h 14"/>
                <a:gd name="T48" fmla="*/ 28 w 45"/>
                <a:gd name="T49" fmla="*/ 12 h 14"/>
                <a:gd name="T50" fmla="*/ 26 w 45"/>
                <a:gd name="T51" fmla="*/ 12 h 14"/>
                <a:gd name="T52" fmla="*/ 23 w 45"/>
                <a:gd name="T53" fmla="*/ 11 h 14"/>
                <a:gd name="T54" fmla="*/ 21 w 45"/>
                <a:gd name="T55" fmla="*/ 11 h 14"/>
                <a:gd name="T56" fmla="*/ 19 w 45"/>
                <a:gd name="T57" fmla="*/ 10 h 14"/>
                <a:gd name="T58" fmla="*/ 17 w 45"/>
                <a:gd name="T59" fmla="*/ 10 h 14"/>
                <a:gd name="T60" fmla="*/ 15 w 45"/>
                <a:gd name="T61" fmla="*/ 9 h 14"/>
                <a:gd name="T62" fmla="*/ 13 w 45"/>
                <a:gd name="T63" fmla="*/ 9 h 14"/>
                <a:gd name="T64" fmla="*/ 11 w 45"/>
                <a:gd name="T65" fmla="*/ 8 h 14"/>
                <a:gd name="T66" fmla="*/ 8 w 45"/>
                <a:gd name="T67" fmla="*/ 8 h 14"/>
                <a:gd name="T68" fmla="*/ 6 w 45"/>
                <a:gd name="T69" fmla="*/ 7 h 14"/>
                <a:gd name="T70" fmla="*/ 4 w 45"/>
                <a:gd name="T71" fmla="*/ 7 h 14"/>
                <a:gd name="T72" fmla="*/ 2 w 45"/>
                <a:gd name="T73" fmla="*/ 6 h 14"/>
                <a:gd name="T74" fmla="*/ 0 w 45"/>
                <a:gd name="T75" fmla="*/ 5 h 14"/>
                <a:gd name="T76" fmla="*/ 0 w 45"/>
                <a:gd name="T77" fmla="*/ 4 h 14"/>
                <a:gd name="T78" fmla="*/ 2 w 45"/>
                <a:gd name="T79" fmla="*/ 2 h 14"/>
                <a:gd name="T80" fmla="*/ 4 w 45"/>
                <a:gd name="T81" fmla="*/ 1 h 14"/>
                <a:gd name="T82" fmla="*/ 7 w 45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4">
                  <a:moveTo>
                    <a:pt x="8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3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2" y="6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1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4" y="9"/>
                  </a:lnTo>
                  <a:lnTo>
                    <a:pt x="45" y="9"/>
                  </a:lnTo>
                  <a:lnTo>
                    <a:pt x="44" y="10"/>
                  </a:lnTo>
                  <a:lnTo>
                    <a:pt x="44" y="11"/>
                  </a:lnTo>
                  <a:lnTo>
                    <a:pt x="42" y="12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38" y="14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5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78CB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9" name="Freeform 1353"/>
            <p:cNvSpPr>
              <a:spLocks/>
            </p:cNvSpPr>
            <p:nvPr/>
          </p:nvSpPr>
          <p:spPr bwMode="auto">
            <a:xfrm>
              <a:off x="2599" y="2080"/>
              <a:ext cx="252" cy="78"/>
            </a:xfrm>
            <a:custGeom>
              <a:avLst/>
              <a:gdLst>
                <a:gd name="T0" fmla="*/ 8 w 42"/>
                <a:gd name="T1" fmla="*/ 0 h 13"/>
                <a:gd name="T2" fmla="*/ 10 w 42"/>
                <a:gd name="T3" fmla="*/ 0 h 13"/>
                <a:gd name="T4" fmla="*/ 12 w 42"/>
                <a:gd name="T5" fmla="*/ 1 h 13"/>
                <a:gd name="T6" fmla="*/ 14 w 42"/>
                <a:gd name="T7" fmla="*/ 1 h 13"/>
                <a:gd name="T8" fmla="*/ 16 w 42"/>
                <a:gd name="T9" fmla="*/ 2 h 13"/>
                <a:gd name="T10" fmla="*/ 18 w 42"/>
                <a:gd name="T11" fmla="*/ 2 h 13"/>
                <a:gd name="T12" fmla="*/ 21 w 42"/>
                <a:gd name="T13" fmla="*/ 3 h 13"/>
                <a:gd name="T14" fmla="*/ 23 w 42"/>
                <a:gd name="T15" fmla="*/ 3 h 13"/>
                <a:gd name="T16" fmla="*/ 25 w 42"/>
                <a:gd name="T17" fmla="*/ 4 h 13"/>
                <a:gd name="T18" fmla="*/ 27 w 42"/>
                <a:gd name="T19" fmla="*/ 4 h 13"/>
                <a:gd name="T20" fmla="*/ 29 w 42"/>
                <a:gd name="T21" fmla="*/ 5 h 13"/>
                <a:gd name="T22" fmla="*/ 31 w 42"/>
                <a:gd name="T23" fmla="*/ 5 h 13"/>
                <a:gd name="T24" fmla="*/ 33 w 42"/>
                <a:gd name="T25" fmla="*/ 6 h 13"/>
                <a:gd name="T26" fmla="*/ 35 w 42"/>
                <a:gd name="T27" fmla="*/ 6 h 13"/>
                <a:gd name="T28" fmla="*/ 38 w 42"/>
                <a:gd name="T29" fmla="*/ 7 h 13"/>
                <a:gd name="T30" fmla="*/ 40 w 42"/>
                <a:gd name="T31" fmla="*/ 7 h 13"/>
                <a:gd name="T32" fmla="*/ 42 w 42"/>
                <a:gd name="T33" fmla="*/ 8 h 13"/>
                <a:gd name="T34" fmla="*/ 42 w 42"/>
                <a:gd name="T35" fmla="*/ 9 h 13"/>
                <a:gd name="T36" fmla="*/ 41 w 42"/>
                <a:gd name="T37" fmla="*/ 11 h 13"/>
                <a:gd name="T38" fmla="*/ 39 w 42"/>
                <a:gd name="T39" fmla="*/ 12 h 13"/>
                <a:gd name="T40" fmla="*/ 36 w 42"/>
                <a:gd name="T41" fmla="*/ 13 h 13"/>
                <a:gd name="T42" fmla="*/ 34 w 42"/>
                <a:gd name="T43" fmla="*/ 12 h 13"/>
                <a:gd name="T44" fmla="*/ 32 w 42"/>
                <a:gd name="T45" fmla="*/ 12 h 13"/>
                <a:gd name="T46" fmla="*/ 29 w 42"/>
                <a:gd name="T47" fmla="*/ 11 h 13"/>
                <a:gd name="T48" fmla="*/ 27 w 42"/>
                <a:gd name="T49" fmla="*/ 11 h 13"/>
                <a:gd name="T50" fmla="*/ 25 w 42"/>
                <a:gd name="T51" fmla="*/ 10 h 13"/>
                <a:gd name="T52" fmla="*/ 23 w 42"/>
                <a:gd name="T53" fmla="*/ 10 h 13"/>
                <a:gd name="T54" fmla="*/ 21 w 42"/>
                <a:gd name="T55" fmla="*/ 9 h 13"/>
                <a:gd name="T56" fmla="*/ 19 w 42"/>
                <a:gd name="T57" fmla="*/ 9 h 13"/>
                <a:gd name="T58" fmla="*/ 17 w 42"/>
                <a:gd name="T59" fmla="*/ 8 h 13"/>
                <a:gd name="T60" fmla="*/ 15 w 42"/>
                <a:gd name="T61" fmla="*/ 8 h 13"/>
                <a:gd name="T62" fmla="*/ 13 w 42"/>
                <a:gd name="T63" fmla="*/ 7 h 13"/>
                <a:gd name="T64" fmla="*/ 11 w 42"/>
                <a:gd name="T65" fmla="*/ 7 h 13"/>
                <a:gd name="T66" fmla="*/ 9 w 42"/>
                <a:gd name="T67" fmla="*/ 6 h 13"/>
                <a:gd name="T68" fmla="*/ 6 w 42"/>
                <a:gd name="T69" fmla="*/ 6 h 13"/>
                <a:gd name="T70" fmla="*/ 4 w 42"/>
                <a:gd name="T71" fmla="*/ 5 h 13"/>
                <a:gd name="T72" fmla="*/ 2 w 42"/>
                <a:gd name="T73" fmla="*/ 5 h 13"/>
                <a:gd name="T74" fmla="*/ 0 w 42"/>
                <a:gd name="T75" fmla="*/ 4 h 13"/>
                <a:gd name="T76" fmla="*/ 0 w 42"/>
                <a:gd name="T77" fmla="*/ 3 h 13"/>
                <a:gd name="T78" fmla="*/ 2 w 42"/>
                <a:gd name="T79" fmla="*/ 1 h 13"/>
                <a:gd name="T80" fmla="*/ 4 w 42"/>
                <a:gd name="T81" fmla="*/ 0 h 13"/>
                <a:gd name="T82" fmla="*/ 6 w 42"/>
                <a:gd name="T8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13">
                  <a:moveTo>
                    <a:pt x="7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8" y="5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2" y="6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1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1" y="11"/>
                  </a:lnTo>
                  <a:lnTo>
                    <a:pt x="40" y="12"/>
                  </a:lnTo>
                  <a:lnTo>
                    <a:pt x="39" y="12"/>
                  </a:lnTo>
                  <a:lnTo>
                    <a:pt x="38" y="13"/>
                  </a:lnTo>
                  <a:lnTo>
                    <a:pt x="36" y="13"/>
                  </a:lnTo>
                  <a:lnTo>
                    <a:pt x="35" y="13"/>
                  </a:lnTo>
                  <a:lnTo>
                    <a:pt x="34" y="12"/>
                  </a:lnTo>
                  <a:lnTo>
                    <a:pt x="33" y="12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9" y="11"/>
                  </a:lnTo>
                  <a:lnTo>
                    <a:pt x="28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E2C5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0" name="Freeform 1354"/>
            <p:cNvSpPr>
              <a:spLocks/>
            </p:cNvSpPr>
            <p:nvPr/>
          </p:nvSpPr>
          <p:spPr bwMode="auto">
            <a:xfrm>
              <a:off x="2611" y="2080"/>
              <a:ext cx="234" cy="72"/>
            </a:xfrm>
            <a:custGeom>
              <a:avLst/>
              <a:gdLst>
                <a:gd name="T0" fmla="*/ 6 w 39"/>
                <a:gd name="T1" fmla="*/ 1 h 12"/>
                <a:gd name="T2" fmla="*/ 8 w 39"/>
                <a:gd name="T3" fmla="*/ 1 h 12"/>
                <a:gd name="T4" fmla="*/ 9 w 39"/>
                <a:gd name="T5" fmla="*/ 1 h 12"/>
                <a:gd name="T6" fmla="*/ 11 w 39"/>
                <a:gd name="T7" fmla="*/ 2 h 12"/>
                <a:gd name="T8" fmla="*/ 13 w 39"/>
                <a:gd name="T9" fmla="*/ 2 h 12"/>
                <a:gd name="T10" fmla="*/ 15 w 39"/>
                <a:gd name="T11" fmla="*/ 3 h 12"/>
                <a:gd name="T12" fmla="*/ 17 w 39"/>
                <a:gd name="T13" fmla="*/ 3 h 12"/>
                <a:gd name="T14" fmla="*/ 19 w 39"/>
                <a:gd name="T15" fmla="*/ 4 h 12"/>
                <a:gd name="T16" fmla="*/ 21 w 39"/>
                <a:gd name="T17" fmla="*/ 4 h 12"/>
                <a:gd name="T18" fmla="*/ 23 w 39"/>
                <a:gd name="T19" fmla="*/ 5 h 12"/>
                <a:gd name="T20" fmla="*/ 25 w 39"/>
                <a:gd name="T21" fmla="*/ 5 h 12"/>
                <a:gd name="T22" fmla="*/ 27 w 39"/>
                <a:gd name="T23" fmla="*/ 6 h 12"/>
                <a:gd name="T24" fmla="*/ 29 w 39"/>
                <a:gd name="T25" fmla="*/ 6 h 12"/>
                <a:gd name="T26" fmla="*/ 31 w 39"/>
                <a:gd name="T27" fmla="*/ 7 h 12"/>
                <a:gd name="T28" fmla="*/ 33 w 39"/>
                <a:gd name="T29" fmla="*/ 7 h 12"/>
                <a:gd name="T30" fmla="*/ 35 w 39"/>
                <a:gd name="T31" fmla="*/ 8 h 12"/>
                <a:gd name="T32" fmla="*/ 37 w 39"/>
                <a:gd name="T33" fmla="*/ 8 h 12"/>
                <a:gd name="T34" fmla="*/ 38 w 39"/>
                <a:gd name="T35" fmla="*/ 8 h 12"/>
                <a:gd name="T36" fmla="*/ 39 w 39"/>
                <a:gd name="T37" fmla="*/ 9 h 12"/>
                <a:gd name="T38" fmla="*/ 39 w 39"/>
                <a:gd name="T39" fmla="*/ 9 h 12"/>
                <a:gd name="T40" fmla="*/ 38 w 39"/>
                <a:gd name="T41" fmla="*/ 10 h 12"/>
                <a:gd name="T42" fmla="*/ 38 w 39"/>
                <a:gd name="T43" fmla="*/ 11 h 12"/>
                <a:gd name="T44" fmla="*/ 37 w 39"/>
                <a:gd name="T45" fmla="*/ 11 h 12"/>
                <a:gd name="T46" fmla="*/ 36 w 39"/>
                <a:gd name="T47" fmla="*/ 12 h 12"/>
                <a:gd name="T48" fmla="*/ 35 w 39"/>
                <a:gd name="T49" fmla="*/ 12 h 12"/>
                <a:gd name="T50" fmla="*/ 34 w 39"/>
                <a:gd name="T51" fmla="*/ 12 h 12"/>
                <a:gd name="T52" fmla="*/ 33 w 39"/>
                <a:gd name="T53" fmla="*/ 12 h 12"/>
                <a:gd name="T54" fmla="*/ 31 w 39"/>
                <a:gd name="T55" fmla="*/ 11 h 12"/>
                <a:gd name="T56" fmla="*/ 29 w 39"/>
                <a:gd name="T57" fmla="*/ 11 h 12"/>
                <a:gd name="T58" fmla="*/ 27 w 39"/>
                <a:gd name="T59" fmla="*/ 10 h 12"/>
                <a:gd name="T60" fmla="*/ 25 w 39"/>
                <a:gd name="T61" fmla="*/ 10 h 12"/>
                <a:gd name="T62" fmla="*/ 23 w 39"/>
                <a:gd name="T63" fmla="*/ 9 h 12"/>
                <a:gd name="T64" fmla="*/ 21 w 39"/>
                <a:gd name="T65" fmla="*/ 9 h 12"/>
                <a:gd name="T66" fmla="*/ 19 w 39"/>
                <a:gd name="T67" fmla="*/ 8 h 12"/>
                <a:gd name="T68" fmla="*/ 17 w 39"/>
                <a:gd name="T69" fmla="*/ 8 h 12"/>
                <a:gd name="T70" fmla="*/ 15 w 39"/>
                <a:gd name="T71" fmla="*/ 7 h 12"/>
                <a:gd name="T72" fmla="*/ 13 w 39"/>
                <a:gd name="T73" fmla="*/ 7 h 12"/>
                <a:gd name="T74" fmla="*/ 11 w 39"/>
                <a:gd name="T75" fmla="*/ 6 h 12"/>
                <a:gd name="T76" fmla="*/ 9 w 39"/>
                <a:gd name="T77" fmla="*/ 6 h 12"/>
                <a:gd name="T78" fmla="*/ 7 w 39"/>
                <a:gd name="T79" fmla="*/ 5 h 12"/>
                <a:gd name="T80" fmla="*/ 5 w 39"/>
                <a:gd name="T81" fmla="*/ 5 h 12"/>
                <a:gd name="T82" fmla="*/ 3 w 39"/>
                <a:gd name="T83" fmla="*/ 5 h 12"/>
                <a:gd name="T84" fmla="*/ 1 w 39"/>
                <a:gd name="T85" fmla="*/ 4 h 12"/>
                <a:gd name="T86" fmla="*/ 0 w 39"/>
                <a:gd name="T87" fmla="*/ 3 h 12"/>
                <a:gd name="T88" fmla="*/ 0 w 39"/>
                <a:gd name="T89" fmla="*/ 2 h 12"/>
                <a:gd name="T90" fmla="*/ 1 w 39"/>
                <a:gd name="T91" fmla="*/ 2 h 12"/>
                <a:gd name="T92" fmla="*/ 2 w 39"/>
                <a:gd name="T93" fmla="*/ 1 h 12"/>
                <a:gd name="T94" fmla="*/ 2 w 39"/>
                <a:gd name="T95" fmla="*/ 1 h 12"/>
                <a:gd name="T96" fmla="*/ 3 w 39"/>
                <a:gd name="T97" fmla="*/ 0 h 12"/>
                <a:gd name="T98" fmla="*/ 4 w 39"/>
                <a:gd name="T99" fmla="*/ 0 h 12"/>
                <a:gd name="T100" fmla="*/ 6 w 39"/>
                <a:gd name="T10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2">
                  <a:moveTo>
                    <a:pt x="6" y="1"/>
                  </a:move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8" y="10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4" y="12"/>
                  </a:lnTo>
                  <a:lnTo>
                    <a:pt x="33" y="12"/>
                  </a:lnTo>
                  <a:lnTo>
                    <a:pt x="31" y="11"/>
                  </a:lnTo>
                  <a:lnTo>
                    <a:pt x="29" y="11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3" y="9"/>
                  </a:lnTo>
                  <a:lnTo>
                    <a:pt x="21" y="9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1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7D4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1" name="Freeform 1355"/>
            <p:cNvSpPr>
              <a:spLocks/>
            </p:cNvSpPr>
            <p:nvPr/>
          </p:nvSpPr>
          <p:spPr bwMode="auto">
            <a:xfrm>
              <a:off x="2623" y="2086"/>
              <a:ext cx="210" cy="60"/>
            </a:xfrm>
            <a:custGeom>
              <a:avLst/>
              <a:gdLst>
                <a:gd name="T0" fmla="*/ 4 w 35"/>
                <a:gd name="T1" fmla="*/ 0 h 10"/>
                <a:gd name="T2" fmla="*/ 6 w 35"/>
                <a:gd name="T3" fmla="*/ 1 h 10"/>
                <a:gd name="T4" fmla="*/ 8 w 35"/>
                <a:gd name="T5" fmla="*/ 1 h 10"/>
                <a:gd name="T6" fmla="*/ 9 w 35"/>
                <a:gd name="T7" fmla="*/ 1 h 10"/>
                <a:gd name="T8" fmla="*/ 11 w 35"/>
                <a:gd name="T9" fmla="*/ 2 h 10"/>
                <a:gd name="T10" fmla="*/ 13 w 35"/>
                <a:gd name="T11" fmla="*/ 2 h 10"/>
                <a:gd name="T12" fmla="*/ 15 w 35"/>
                <a:gd name="T13" fmla="*/ 3 h 10"/>
                <a:gd name="T14" fmla="*/ 17 w 35"/>
                <a:gd name="T15" fmla="*/ 3 h 10"/>
                <a:gd name="T16" fmla="*/ 19 w 35"/>
                <a:gd name="T17" fmla="*/ 4 h 10"/>
                <a:gd name="T18" fmla="*/ 20 w 35"/>
                <a:gd name="T19" fmla="*/ 4 h 10"/>
                <a:gd name="T20" fmla="*/ 22 w 35"/>
                <a:gd name="T21" fmla="*/ 5 h 10"/>
                <a:gd name="T22" fmla="*/ 24 w 35"/>
                <a:gd name="T23" fmla="*/ 5 h 10"/>
                <a:gd name="T24" fmla="*/ 26 w 35"/>
                <a:gd name="T25" fmla="*/ 5 h 10"/>
                <a:gd name="T26" fmla="*/ 27 w 35"/>
                <a:gd name="T27" fmla="*/ 6 h 10"/>
                <a:gd name="T28" fmla="*/ 29 w 35"/>
                <a:gd name="T29" fmla="*/ 6 h 10"/>
                <a:gd name="T30" fmla="*/ 31 w 35"/>
                <a:gd name="T31" fmla="*/ 7 h 10"/>
                <a:gd name="T32" fmla="*/ 33 w 35"/>
                <a:gd name="T33" fmla="*/ 7 h 10"/>
                <a:gd name="T34" fmla="*/ 34 w 35"/>
                <a:gd name="T35" fmla="*/ 7 h 10"/>
                <a:gd name="T36" fmla="*/ 34 w 35"/>
                <a:gd name="T37" fmla="*/ 8 h 10"/>
                <a:gd name="T38" fmla="*/ 35 w 35"/>
                <a:gd name="T39" fmla="*/ 8 h 10"/>
                <a:gd name="T40" fmla="*/ 34 w 35"/>
                <a:gd name="T41" fmla="*/ 9 h 10"/>
                <a:gd name="T42" fmla="*/ 34 w 35"/>
                <a:gd name="T43" fmla="*/ 9 h 10"/>
                <a:gd name="T44" fmla="*/ 33 w 35"/>
                <a:gd name="T45" fmla="*/ 10 h 10"/>
                <a:gd name="T46" fmla="*/ 32 w 35"/>
                <a:gd name="T47" fmla="*/ 10 h 10"/>
                <a:gd name="T48" fmla="*/ 32 w 35"/>
                <a:gd name="T49" fmla="*/ 10 h 10"/>
                <a:gd name="T50" fmla="*/ 31 w 35"/>
                <a:gd name="T51" fmla="*/ 10 h 10"/>
                <a:gd name="T52" fmla="*/ 30 w 35"/>
                <a:gd name="T53" fmla="*/ 10 h 10"/>
                <a:gd name="T54" fmla="*/ 28 w 35"/>
                <a:gd name="T55" fmla="*/ 10 h 10"/>
                <a:gd name="T56" fmla="*/ 26 w 35"/>
                <a:gd name="T57" fmla="*/ 9 h 10"/>
                <a:gd name="T58" fmla="*/ 24 w 35"/>
                <a:gd name="T59" fmla="*/ 8 h 10"/>
                <a:gd name="T60" fmla="*/ 22 w 35"/>
                <a:gd name="T61" fmla="*/ 8 h 10"/>
                <a:gd name="T62" fmla="*/ 20 w 35"/>
                <a:gd name="T63" fmla="*/ 8 h 10"/>
                <a:gd name="T64" fmla="*/ 19 w 35"/>
                <a:gd name="T65" fmla="*/ 7 h 10"/>
                <a:gd name="T66" fmla="*/ 17 w 35"/>
                <a:gd name="T67" fmla="*/ 7 h 10"/>
                <a:gd name="T68" fmla="*/ 15 w 35"/>
                <a:gd name="T69" fmla="*/ 6 h 10"/>
                <a:gd name="T70" fmla="*/ 13 w 35"/>
                <a:gd name="T71" fmla="*/ 6 h 10"/>
                <a:gd name="T72" fmla="*/ 12 w 35"/>
                <a:gd name="T73" fmla="*/ 6 h 10"/>
                <a:gd name="T74" fmla="*/ 10 w 35"/>
                <a:gd name="T75" fmla="*/ 5 h 10"/>
                <a:gd name="T76" fmla="*/ 8 w 35"/>
                <a:gd name="T77" fmla="*/ 5 h 10"/>
                <a:gd name="T78" fmla="*/ 6 w 35"/>
                <a:gd name="T79" fmla="*/ 4 h 10"/>
                <a:gd name="T80" fmla="*/ 4 w 35"/>
                <a:gd name="T81" fmla="*/ 4 h 10"/>
                <a:gd name="T82" fmla="*/ 2 w 35"/>
                <a:gd name="T83" fmla="*/ 4 h 10"/>
                <a:gd name="T84" fmla="*/ 1 w 35"/>
                <a:gd name="T85" fmla="*/ 3 h 10"/>
                <a:gd name="T86" fmla="*/ 0 w 35"/>
                <a:gd name="T87" fmla="*/ 3 h 10"/>
                <a:gd name="T88" fmla="*/ 0 w 35"/>
                <a:gd name="T89" fmla="*/ 2 h 10"/>
                <a:gd name="T90" fmla="*/ 0 w 35"/>
                <a:gd name="T91" fmla="*/ 1 h 10"/>
                <a:gd name="T92" fmla="*/ 1 w 35"/>
                <a:gd name="T93" fmla="*/ 1 h 10"/>
                <a:gd name="T94" fmla="*/ 1 w 35"/>
                <a:gd name="T95" fmla="*/ 0 h 10"/>
                <a:gd name="T96" fmla="*/ 2 w 35"/>
                <a:gd name="T97" fmla="*/ 0 h 10"/>
                <a:gd name="T98" fmla="*/ 3 w 35"/>
                <a:gd name="T99" fmla="*/ 0 h 10"/>
                <a:gd name="T100" fmla="*/ 4 w 35"/>
                <a:gd name="T10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10">
                  <a:moveTo>
                    <a:pt x="4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3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1" y="10"/>
                  </a:lnTo>
                  <a:lnTo>
                    <a:pt x="30" y="10"/>
                  </a:lnTo>
                  <a:lnTo>
                    <a:pt x="28" y="10"/>
                  </a:lnTo>
                  <a:lnTo>
                    <a:pt x="26" y="9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4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2" name="Freeform 1356"/>
            <p:cNvSpPr>
              <a:spLocks/>
            </p:cNvSpPr>
            <p:nvPr/>
          </p:nvSpPr>
          <p:spPr bwMode="auto">
            <a:xfrm>
              <a:off x="2641" y="2092"/>
              <a:ext cx="168" cy="48"/>
            </a:xfrm>
            <a:custGeom>
              <a:avLst/>
              <a:gdLst>
                <a:gd name="T0" fmla="*/ 4 w 28"/>
                <a:gd name="T1" fmla="*/ 0 h 8"/>
                <a:gd name="T2" fmla="*/ 5 w 28"/>
                <a:gd name="T3" fmla="*/ 0 h 8"/>
                <a:gd name="T4" fmla="*/ 6 w 28"/>
                <a:gd name="T5" fmla="*/ 1 h 8"/>
                <a:gd name="T6" fmla="*/ 8 w 28"/>
                <a:gd name="T7" fmla="*/ 1 h 8"/>
                <a:gd name="T8" fmla="*/ 9 w 28"/>
                <a:gd name="T9" fmla="*/ 2 h 8"/>
                <a:gd name="T10" fmla="*/ 11 w 28"/>
                <a:gd name="T11" fmla="*/ 2 h 8"/>
                <a:gd name="T12" fmla="*/ 12 w 28"/>
                <a:gd name="T13" fmla="*/ 2 h 8"/>
                <a:gd name="T14" fmla="*/ 14 w 28"/>
                <a:gd name="T15" fmla="*/ 2 h 8"/>
                <a:gd name="T16" fmla="*/ 15 w 28"/>
                <a:gd name="T17" fmla="*/ 3 h 8"/>
                <a:gd name="T18" fmla="*/ 17 w 28"/>
                <a:gd name="T19" fmla="*/ 3 h 8"/>
                <a:gd name="T20" fmla="*/ 18 w 28"/>
                <a:gd name="T21" fmla="*/ 4 h 8"/>
                <a:gd name="T22" fmla="*/ 19 w 28"/>
                <a:gd name="T23" fmla="*/ 4 h 8"/>
                <a:gd name="T24" fmla="*/ 21 w 28"/>
                <a:gd name="T25" fmla="*/ 4 h 8"/>
                <a:gd name="T26" fmla="*/ 23 w 28"/>
                <a:gd name="T27" fmla="*/ 5 h 8"/>
                <a:gd name="T28" fmla="*/ 24 w 28"/>
                <a:gd name="T29" fmla="*/ 5 h 8"/>
                <a:gd name="T30" fmla="*/ 26 w 28"/>
                <a:gd name="T31" fmla="*/ 5 h 8"/>
                <a:gd name="T32" fmla="*/ 27 w 28"/>
                <a:gd name="T33" fmla="*/ 6 h 8"/>
                <a:gd name="T34" fmla="*/ 28 w 28"/>
                <a:gd name="T35" fmla="*/ 6 h 8"/>
                <a:gd name="T36" fmla="*/ 28 w 28"/>
                <a:gd name="T37" fmla="*/ 7 h 8"/>
                <a:gd name="T38" fmla="*/ 28 w 28"/>
                <a:gd name="T39" fmla="*/ 7 h 8"/>
                <a:gd name="T40" fmla="*/ 27 w 28"/>
                <a:gd name="T41" fmla="*/ 8 h 8"/>
                <a:gd name="T42" fmla="*/ 26 w 28"/>
                <a:gd name="T43" fmla="*/ 8 h 8"/>
                <a:gd name="T44" fmla="*/ 24 w 28"/>
                <a:gd name="T45" fmla="*/ 8 h 8"/>
                <a:gd name="T46" fmla="*/ 23 w 28"/>
                <a:gd name="T47" fmla="*/ 8 h 8"/>
                <a:gd name="T48" fmla="*/ 21 w 28"/>
                <a:gd name="T49" fmla="*/ 7 h 8"/>
                <a:gd name="T50" fmla="*/ 20 w 28"/>
                <a:gd name="T51" fmla="*/ 7 h 8"/>
                <a:gd name="T52" fmla="*/ 18 w 28"/>
                <a:gd name="T53" fmla="*/ 7 h 8"/>
                <a:gd name="T54" fmla="*/ 17 w 28"/>
                <a:gd name="T55" fmla="*/ 6 h 8"/>
                <a:gd name="T56" fmla="*/ 15 w 28"/>
                <a:gd name="T57" fmla="*/ 6 h 8"/>
                <a:gd name="T58" fmla="*/ 14 w 28"/>
                <a:gd name="T59" fmla="*/ 5 h 8"/>
                <a:gd name="T60" fmla="*/ 12 w 28"/>
                <a:gd name="T61" fmla="*/ 5 h 8"/>
                <a:gd name="T62" fmla="*/ 11 w 28"/>
                <a:gd name="T63" fmla="*/ 5 h 8"/>
                <a:gd name="T64" fmla="*/ 9 w 28"/>
                <a:gd name="T65" fmla="*/ 4 h 8"/>
                <a:gd name="T66" fmla="*/ 8 w 28"/>
                <a:gd name="T67" fmla="*/ 4 h 8"/>
                <a:gd name="T68" fmla="*/ 6 w 28"/>
                <a:gd name="T69" fmla="*/ 4 h 8"/>
                <a:gd name="T70" fmla="*/ 5 w 28"/>
                <a:gd name="T71" fmla="*/ 3 h 8"/>
                <a:gd name="T72" fmla="*/ 4 w 28"/>
                <a:gd name="T73" fmla="*/ 3 h 8"/>
                <a:gd name="T74" fmla="*/ 2 w 28"/>
                <a:gd name="T75" fmla="*/ 3 h 8"/>
                <a:gd name="T76" fmla="*/ 1 w 28"/>
                <a:gd name="T77" fmla="*/ 3 h 8"/>
                <a:gd name="T78" fmla="*/ 0 w 28"/>
                <a:gd name="T79" fmla="*/ 2 h 8"/>
                <a:gd name="T80" fmla="*/ 0 w 28"/>
                <a:gd name="T81" fmla="*/ 1 h 8"/>
                <a:gd name="T82" fmla="*/ 0 w 28"/>
                <a:gd name="T83" fmla="*/ 1 h 8"/>
                <a:gd name="T84" fmla="*/ 1 w 28"/>
                <a:gd name="T85" fmla="*/ 0 h 8"/>
                <a:gd name="T86" fmla="*/ 2 w 28"/>
                <a:gd name="T87" fmla="*/ 0 h 8"/>
                <a:gd name="T88" fmla="*/ 4 w 28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8"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5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27" y="8"/>
                  </a:lnTo>
                  <a:lnTo>
                    <a:pt x="26" y="8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9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E4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3" name="Freeform 1357"/>
            <p:cNvSpPr>
              <a:spLocks/>
            </p:cNvSpPr>
            <p:nvPr/>
          </p:nvSpPr>
          <p:spPr bwMode="auto">
            <a:xfrm>
              <a:off x="2971" y="2164"/>
              <a:ext cx="306" cy="96"/>
            </a:xfrm>
            <a:custGeom>
              <a:avLst/>
              <a:gdLst>
                <a:gd name="T0" fmla="*/ 10 w 51"/>
                <a:gd name="T1" fmla="*/ 0 h 16"/>
                <a:gd name="T2" fmla="*/ 12 w 51"/>
                <a:gd name="T3" fmla="*/ 1 h 16"/>
                <a:gd name="T4" fmla="*/ 15 w 51"/>
                <a:gd name="T5" fmla="*/ 1 h 16"/>
                <a:gd name="T6" fmla="*/ 17 w 51"/>
                <a:gd name="T7" fmla="*/ 2 h 16"/>
                <a:gd name="T8" fmla="*/ 20 w 51"/>
                <a:gd name="T9" fmla="*/ 3 h 16"/>
                <a:gd name="T10" fmla="*/ 22 w 51"/>
                <a:gd name="T11" fmla="*/ 3 h 16"/>
                <a:gd name="T12" fmla="*/ 25 w 51"/>
                <a:gd name="T13" fmla="*/ 4 h 16"/>
                <a:gd name="T14" fmla="*/ 28 w 51"/>
                <a:gd name="T15" fmla="*/ 4 h 16"/>
                <a:gd name="T16" fmla="*/ 30 w 51"/>
                <a:gd name="T17" fmla="*/ 5 h 16"/>
                <a:gd name="T18" fmla="*/ 33 w 51"/>
                <a:gd name="T19" fmla="*/ 6 h 16"/>
                <a:gd name="T20" fmla="*/ 35 w 51"/>
                <a:gd name="T21" fmla="*/ 6 h 16"/>
                <a:gd name="T22" fmla="*/ 38 w 51"/>
                <a:gd name="T23" fmla="*/ 7 h 16"/>
                <a:gd name="T24" fmla="*/ 40 w 51"/>
                <a:gd name="T25" fmla="*/ 7 h 16"/>
                <a:gd name="T26" fmla="*/ 43 w 51"/>
                <a:gd name="T27" fmla="*/ 8 h 16"/>
                <a:gd name="T28" fmla="*/ 45 w 51"/>
                <a:gd name="T29" fmla="*/ 8 h 16"/>
                <a:gd name="T30" fmla="*/ 48 w 51"/>
                <a:gd name="T31" fmla="*/ 9 h 16"/>
                <a:gd name="T32" fmla="*/ 51 w 51"/>
                <a:gd name="T33" fmla="*/ 10 h 16"/>
                <a:gd name="T34" fmla="*/ 51 w 51"/>
                <a:gd name="T35" fmla="*/ 12 h 16"/>
                <a:gd name="T36" fmla="*/ 50 w 51"/>
                <a:gd name="T37" fmla="*/ 14 h 16"/>
                <a:gd name="T38" fmla="*/ 47 w 51"/>
                <a:gd name="T39" fmla="*/ 16 h 16"/>
                <a:gd name="T40" fmla="*/ 44 w 51"/>
                <a:gd name="T41" fmla="*/ 16 h 16"/>
                <a:gd name="T42" fmla="*/ 41 w 51"/>
                <a:gd name="T43" fmla="*/ 16 h 16"/>
                <a:gd name="T44" fmla="*/ 38 w 51"/>
                <a:gd name="T45" fmla="*/ 15 h 16"/>
                <a:gd name="T46" fmla="*/ 36 w 51"/>
                <a:gd name="T47" fmla="*/ 15 h 16"/>
                <a:gd name="T48" fmla="*/ 33 w 51"/>
                <a:gd name="T49" fmla="*/ 14 h 16"/>
                <a:gd name="T50" fmla="*/ 30 w 51"/>
                <a:gd name="T51" fmla="*/ 13 h 16"/>
                <a:gd name="T52" fmla="*/ 28 w 51"/>
                <a:gd name="T53" fmla="*/ 13 h 16"/>
                <a:gd name="T54" fmla="*/ 25 w 51"/>
                <a:gd name="T55" fmla="*/ 12 h 16"/>
                <a:gd name="T56" fmla="*/ 23 w 51"/>
                <a:gd name="T57" fmla="*/ 12 h 16"/>
                <a:gd name="T58" fmla="*/ 20 w 51"/>
                <a:gd name="T59" fmla="*/ 11 h 16"/>
                <a:gd name="T60" fmla="*/ 18 w 51"/>
                <a:gd name="T61" fmla="*/ 10 h 16"/>
                <a:gd name="T62" fmla="*/ 15 w 51"/>
                <a:gd name="T63" fmla="*/ 10 h 16"/>
                <a:gd name="T64" fmla="*/ 13 w 51"/>
                <a:gd name="T65" fmla="*/ 9 h 16"/>
                <a:gd name="T66" fmla="*/ 10 w 51"/>
                <a:gd name="T67" fmla="*/ 8 h 16"/>
                <a:gd name="T68" fmla="*/ 8 w 51"/>
                <a:gd name="T69" fmla="*/ 8 h 16"/>
                <a:gd name="T70" fmla="*/ 5 w 51"/>
                <a:gd name="T71" fmla="*/ 7 h 16"/>
                <a:gd name="T72" fmla="*/ 3 w 51"/>
                <a:gd name="T73" fmla="*/ 7 h 16"/>
                <a:gd name="T74" fmla="*/ 1 w 51"/>
                <a:gd name="T75" fmla="*/ 6 h 16"/>
                <a:gd name="T76" fmla="*/ 0 w 51"/>
                <a:gd name="T77" fmla="*/ 4 h 16"/>
                <a:gd name="T78" fmla="*/ 2 w 51"/>
                <a:gd name="T79" fmla="*/ 2 h 16"/>
                <a:gd name="T80" fmla="*/ 5 w 51"/>
                <a:gd name="T81" fmla="*/ 0 h 16"/>
                <a:gd name="T82" fmla="*/ 8 w 51"/>
                <a:gd name="T8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" h="16">
                  <a:moveTo>
                    <a:pt x="9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7" y="6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4" y="8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8" y="9"/>
                  </a:lnTo>
                  <a:lnTo>
                    <a:pt x="50" y="10"/>
                  </a:lnTo>
                  <a:lnTo>
                    <a:pt x="51" y="10"/>
                  </a:lnTo>
                  <a:lnTo>
                    <a:pt x="51" y="11"/>
                  </a:lnTo>
                  <a:lnTo>
                    <a:pt x="51" y="12"/>
                  </a:lnTo>
                  <a:lnTo>
                    <a:pt x="51" y="13"/>
                  </a:lnTo>
                  <a:lnTo>
                    <a:pt x="50" y="14"/>
                  </a:lnTo>
                  <a:lnTo>
                    <a:pt x="48" y="15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8" y="15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7" y="12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0" y="11"/>
                  </a:lnTo>
                  <a:lnTo>
                    <a:pt x="19" y="11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10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78CB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4" name="Freeform 1358"/>
            <p:cNvSpPr>
              <a:spLocks/>
            </p:cNvSpPr>
            <p:nvPr/>
          </p:nvSpPr>
          <p:spPr bwMode="auto">
            <a:xfrm>
              <a:off x="2977" y="2164"/>
              <a:ext cx="300" cy="96"/>
            </a:xfrm>
            <a:custGeom>
              <a:avLst/>
              <a:gdLst>
                <a:gd name="T0" fmla="*/ 9 w 50"/>
                <a:gd name="T1" fmla="*/ 1 h 16"/>
                <a:gd name="T2" fmla="*/ 12 w 50"/>
                <a:gd name="T3" fmla="*/ 1 h 16"/>
                <a:gd name="T4" fmla="*/ 14 w 50"/>
                <a:gd name="T5" fmla="*/ 2 h 16"/>
                <a:gd name="T6" fmla="*/ 16 w 50"/>
                <a:gd name="T7" fmla="*/ 2 h 16"/>
                <a:gd name="T8" fmla="*/ 19 w 50"/>
                <a:gd name="T9" fmla="*/ 3 h 16"/>
                <a:gd name="T10" fmla="*/ 21 w 50"/>
                <a:gd name="T11" fmla="*/ 3 h 16"/>
                <a:gd name="T12" fmla="*/ 24 w 50"/>
                <a:gd name="T13" fmla="*/ 4 h 16"/>
                <a:gd name="T14" fmla="*/ 26 w 50"/>
                <a:gd name="T15" fmla="*/ 5 h 16"/>
                <a:gd name="T16" fmla="*/ 29 w 50"/>
                <a:gd name="T17" fmla="*/ 5 h 16"/>
                <a:gd name="T18" fmla="*/ 31 w 50"/>
                <a:gd name="T19" fmla="*/ 6 h 16"/>
                <a:gd name="T20" fmla="*/ 34 w 50"/>
                <a:gd name="T21" fmla="*/ 6 h 16"/>
                <a:gd name="T22" fmla="*/ 36 w 50"/>
                <a:gd name="T23" fmla="*/ 7 h 16"/>
                <a:gd name="T24" fmla="*/ 39 w 50"/>
                <a:gd name="T25" fmla="*/ 8 h 16"/>
                <a:gd name="T26" fmla="*/ 41 w 50"/>
                <a:gd name="T27" fmla="*/ 8 h 16"/>
                <a:gd name="T28" fmla="*/ 44 w 50"/>
                <a:gd name="T29" fmla="*/ 9 h 16"/>
                <a:gd name="T30" fmla="*/ 46 w 50"/>
                <a:gd name="T31" fmla="*/ 9 h 16"/>
                <a:gd name="T32" fmla="*/ 49 w 50"/>
                <a:gd name="T33" fmla="*/ 10 h 16"/>
                <a:gd name="T34" fmla="*/ 50 w 50"/>
                <a:gd name="T35" fmla="*/ 12 h 16"/>
                <a:gd name="T36" fmla="*/ 48 w 50"/>
                <a:gd name="T37" fmla="*/ 14 h 16"/>
                <a:gd name="T38" fmla="*/ 45 w 50"/>
                <a:gd name="T39" fmla="*/ 15 h 16"/>
                <a:gd name="T40" fmla="*/ 42 w 50"/>
                <a:gd name="T41" fmla="*/ 16 h 16"/>
                <a:gd name="T42" fmla="*/ 40 w 50"/>
                <a:gd name="T43" fmla="*/ 15 h 16"/>
                <a:gd name="T44" fmla="*/ 37 w 50"/>
                <a:gd name="T45" fmla="*/ 15 h 16"/>
                <a:gd name="T46" fmla="*/ 35 w 50"/>
                <a:gd name="T47" fmla="*/ 14 h 16"/>
                <a:gd name="T48" fmla="*/ 32 w 50"/>
                <a:gd name="T49" fmla="*/ 14 h 16"/>
                <a:gd name="T50" fmla="*/ 30 w 50"/>
                <a:gd name="T51" fmla="*/ 13 h 16"/>
                <a:gd name="T52" fmla="*/ 27 w 50"/>
                <a:gd name="T53" fmla="*/ 12 h 16"/>
                <a:gd name="T54" fmla="*/ 24 w 50"/>
                <a:gd name="T55" fmla="*/ 12 h 16"/>
                <a:gd name="T56" fmla="*/ 22 w 50"/>
                <a:gd name="T57" fmla="*/ 11 h 16"/>
                <a:gd name="T58" fmla="*/ 20 w 50"/>
                <a:gd name="T59" fmla="*/ 11 h 16"/>
                <a:gd name="T60" fmla="*/ 17 w 50"/>
                <a:gd name="T61" fmla="*/ 10 h 16"/>
                <a:gd name="T62" fmla="*/ 15 w 50"/>
                <a:gd name="T63" fmla="*/ 9 h 16"/>
                <a:gd name="T64" fmla="*/ 12 w 50"/>
                <a:gd name="T65" fmla="*/ 9 h 16"/>
                <a:gd name="T66" fmla="*/ 10 w 50"/>
                <a:gd name="T67" fmla="*/ 8 h 16"/>
                <a:gd name="T68" fmla="*/ 7 w 50"/>
                <a:gd name="T69" fmla="*/ 8 h 16"/>
                <a:gd name="T70" fmla="*/ 5 w 50"/>
                <a:gd name="T71" fmla="*/ 7 h 16"/>
                <a:gd name="T72" fmla="*/ 3 w 50"/>
                <a:gd name="T73" fmla="*/ 6 h 16"/>
                <a:gd name="T74" fmla="*/ 0 w 50"/>
                <a:gd name="T75" fmla="*/ 6 h 16"/>
                <a:gd name="T76" fmla="*/ 0 w 50"/>
                <a:gd name="T77" fmla="*/ 4 h 16"/>
                <a:gd name="T78" fmla="*/ 2 w 50"/>
                <a:gd name="T79" fmla="*/ 3 h 16"/>
                <a:gd name="T80" fmla="*/ 4 w 50"/>
                <a:gd name="T81" fmla="*/ 1 h 16"/>
                <a:gd name="T82" fmla="*/ 7 w 50"/>
                <a:gd name="T8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16">
                  <a:moveTo>
                    <a:pt x="8" y="1"/>
                  </a:moveTo>
                  <a:lnTo>
                    <a:pt x="9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3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8" y="5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5" y="7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1" y="8"/>
                  </a:lnTo>
                  <a:lnTo>
                    <a:pt x="43" y="8"/>
                  </a:lnTo>
                  <a:lnTo>
                    <a:pt x="44" y="9"/>
                  </a:lnTo>
                  <a:lnTo>
                    <a:pt x="45" y="9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9" y="10"/>
                  </a:lnTo>
                  <a:lnTo>
                    <a:pt x="50" y="11"/>
                  </a:lnTo>
                  <a:lnTo>
                    <a:pt x="50" y="12"/>
                  </a:lnTo>
                  <a:lnTo>
                    <a:pt x="49" y="13"/>
                  </a:lnTo>
                  <a:lnTo>
                    <a:pt x="48" y="14"/>
                  </a:lnTo>
                  <a:lnTo>
                    <a:pt x="47" y="15"/>
                  </a:lnTo>
                  <a:lnTo>
                    <a:pt x="45" y="15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0" y="15"/>
                  </a:lnTo>
                  <a:lnTo>
                    <a:pt x="38" y="15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5" y="14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1" y="13"/>
                  </a:lnTo>
                  <a:lnTo>
                    <a:pt x="30" y="13"/>
                  </a:lnTo>
                  <a:lnTo>
                    <a:pt x="28" y="13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0" y="8"/>
                  </a:lnTo>
                  <a:lnTo>
                    <a:pt x="9" y="8"/>
                  </a:lnTo>
                  <a:lnTo>
                    <a:pt x="7" y="8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5C5F8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5" name="Freeform 1359"/>
            <p:cNvSpPr>
              <a:spLocks/>
            </p:cNvSpPr>
            <p:nvPr/>
          </p:nvSpPr>
          <p:spPr bwMode="auto">
            <a:xfrm>
              <a:off x="2983" y="2170"/>
              <a:ext cx="288" cy="90"/>
            </a:xfrm>
            <a:custGeom>
              <a:avLst/>
              <a:gdLst>
                <a:gd name="T0" fmla="*/ 8 w 48"/>
                <a:gd name="T1" fmla="*/ 0 h 15"/>
                <a:gd name="T2" fmla="*/ 10 w 48"/>
                <a:gd name="T3" fmla="*/ 0 h 15"/>
                <a:gd name="T4" fmla="*/ 12 w 48"/>
                <a:gd name="T5" fmla="*/ 1 h 15"/>
                <a:gd name="T6" fmla="*/ 14 w 48"/>
                <a:gd name="T7" fmla="*/ 1 h 15"/>
                <a:gd name="T8" fmla="*/ 17 w 48"/>
                <a:gd name="T9" fmla="*/ 2 h 15"/>
                <a:gd name="T10" fmla="*/ 19 w 48"/>
                <a:gd name="T11" fmla="*/ 3 h 15"/>
                <a:gd name="T12" fmla="*/ 22 w 48"/>
                <a:gd name="T13" fmla="*/ 3 h 15"/>
                <a:gd name="T14" fmla="*/ 24 w 48"/>
                <a:gd name="T15" fmla="*/ 4 h 15"/>
                <a:gd name="T16" fmla="*/ 26 w 48"/>
                <a:gd name="T17" fmla="*/ 4 h 15"/>
                <a:gd name="T18" fmla="*/ 29 w 48"/>
                <a:gd name="T19" fmla="*/ 5 h 15"/>
                <a:gd name="T20" fmla="*/ 31 w 48"/>
                <a:gd name="T21" fmla="*/ 5 h 15"/>
                <a:gd name="T22" fmla="*/ 34 w 48"/>
                <a:gd name="T23" fmla="*/ 6 h 15"/>
                <a:gd name="T24" fmla="*/ 36 w 48"/>
                <a:gd name="T25" fmla="*/ 7 h 15"/>
                <a:gd name="T26" fmla="*/ 39 w 48"/>
                <a:gd name="T27" fmla="*/ 7 h 15"/>
                <a:gd name="T28" fmla="*/ 41 w 48"/>
                <a:gd name="T29" fmla="*/ 8 h 15"/>
                <a:gd name="T30" fmla="*/ 43 w 48"/>
                <a:gd name="T31" fmla="*/ 8 h 15"/>
                <a:gd name="T32" fmla="*/ 46 w 48"/>
                <a:gd name="T33" fmla="*/ 9 h 15"/>
                <a:gd name="T34" fmla="*/ 47 w 48"/>
                <a:gd name="T35" fmla="*/ 9 h 15"/>
                <a:gd name="T36" fmla="*/ 48 w 48"/>
                <a:gd name="T37" fmla="*/ 10 h 15"/>
                <a:gd name="T38" fmla="*/ 48 w 48"/>
                <a:gd name="T39" fmla="*/ 11 h 15"/>
                <a:gd name="T40" fmla="*/ 47 w 48"/>
                <a:gd name="T41" fmla="*/ 11 h 15"/>
                <a:gd name="T42" fmla="*/ 46 w 48"/>
                <a:gd name="T43" fmla="*/ 12 h 15"/>
                <a:gd name="T44" fmla="*/ 45 w 48"/>
                <a:gd name="T45" fmla="*/ 14 h 15"/>
                <a:gd name="T46" fmla="*/ 44 w 48"/>
                <a:gd name="T47" fmla="*/ 14 h 15"/>
                <a:gd name="T48" fmla="*/ 43 w 48"/>
                <a:gd name="T49" fmla="*/ 15 h 15"/>
                <a:gd name="T50" fmla="*/ 41 w 48"/>
                <a:gd name="T51" fmla="*/ 15 h 15"/>
                <a:gd name="T52" fmla="*/ 40 w 48"/>
                <a:gd name="T53" fmla="*/ 15 h 15"/>
                <a:gd name="T54" fmla="*/ 37 w 48"/>
                <a:gd name="T55" fmla="*/ 14 h 15"/>
                <a:gd name="T56" fmla="*/ 35 w 48"/>
                <a:gd name="T57" fmla="*/ 13 h 15"/>
                <a:gd name="T58" fmla="*/ 32 w 48"/>
                <a:gd name="T59" fmla="*/ 13 h 15"/>
                <a:gd name="T60" fmla="*/ 30 w 48"/>
                <a:gd name="T61" fmla="*/ 12 h 15"/>
                <a:gd name="T62" fmla="*/ 27 w 48"/>
                <a:gd name="T63" fmla="*/ 11 h 15"/>
                <a:gd name="T64" fmla="*/ 25 w 48"/>
                <a:gd name="T65" fmla="*/ 11 h 15"/>
                <a:gd name="T66" fmla="*/ 23 w 48"/>
                <a:gd name="T67" fmla="*/ 10 h 15"/>
                <a:gd name="T68" fmla="*/ 20 w 48"/>
                <a:gd name="T69" fmla="*/ 10 h 15"/>
                <a:gd name="T70" fmla="*/ 18 w 48"/>
                <a:gd name="T71" fmla="*/ 9 h 15"/>
                <a:gd name="T72" fmla="*/ 15 w 48"/>
                <a:gd name="T73" fmla="*/ 9 h 15"/>
                <a:gd name="T74" fmla="*/ 13 w 48"/>
                <a:gd name="T75" fmla="*/ 8 h 15"/>
                <a:gd name="T76" fmla="*/ 11 w 48"/>
                <a:gd name="T77" fmla="*/ 7 h 15"/>
                <a:gd name="T78" fmla="*/ 8 w 48"/>
                <a:gd name="T79" fmla="*/ 7 h 15"/>
                <a:gd name="T80" fmla="*/ 6 w 48"/>
                <a:gd name="T81" fmla="*/ 6 h 15"/>
                <a:gd name="T82" fmla="*/ 4 w 48"/>
                <a:gd name="T83" fmla="*/ 6 h 15"/>
                <a:gd name="T84" fmla="*/ 1 w 48"/>
                <a:gd name="T85" fmla="*/ 5 h 15"/>
                <a:gd name="T86" fmla="*/ 0 w 48"/>
                <a:gd name="T87" fmla="*/ 5 h 15"/>
                <a:gd name="T88" fmla="*/ 0 w 48"/>
                <a:gd name="T89" fmla="*/ 4 h 15"/>
                <a:gd name="T90" fmla="*/ 0 w 48"/>
                <a:gd name="T91" fmla="*/ 3 h 15"/>
                <a:gd name="T92" fmla="*/ 0 w 48"/>
                <a:gd name="T93" fmla="*/ 3 h 15"/>
                <a:gd name="T94" fmla="*/ 2 w 48"/>
                <a:gd name="T95" fmla="*/ 2 h 15"/>
                <a:gd name="T96" fmla="*/ 3 w 48"/>
                <a:gd name="T97" fmla="*/ 1 h 15"/>
                <a:gd name="T98" fmla="*/ 4 w 48"/>
                <a:gd name="T99" fmla="*/ 0 h 15"/>
                <a:gd name="T100" fmla="*/ 5 w 48"/>
                <a:gd name="T101" fmla="*/ 0 h 15"/>
                <a:gd name="T102" fmla="*/ 6 w 48"/>
                <a:gd name="T103" fmla="*/ 0 h 15"/>
                <a:gd name="T104" fmla="*/ 8 w 48"/>
                <a:gd name="T10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15">
                  <a:moveTo>
                    <a:pt x="8" y="0"/>
                  </a:moveTo>
                  <a:lnTo>
                    <a:pt x="10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9" y="5"/>
                  </a:lnTo>
                  <a:lnTo>
                    <a:pt x="31" y="5"/>
                  </a:lnTo>
                  <a:lnTo>
                    <a:pt x="34" y="6"/>
                  </a:lnTo>
                  <a:lnTo>
                    <a:pt x="36" y="7"/>
                  </a:lnTo>
                  <a:lnTo>
                    <a:pt x="39" y="7"/>
                  </a:lnTo>
                  <a:lnTo>
                    <a:pt x="41" y="8"/>
                  </a:lnTo>
                  <a:lnTo>
                    <a:pt x="43" y="8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47" y="11"/>
                  </a:lnTo>
                  <a:lnTo>
                    <a:pt x="46" y="12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3" y="15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7" y="14"/>
                  </a:lnTo>
                  <a:lnTo>
                    <a:pt x="35" y="13"/>
                  </a:lnTo>
                  <a:lnTo>
                    <a:pt x="32" y="13"/>
                  </a:lnTo>
                  <a:lnTo>
                    <a:pt x="30" y="12"/>
                  </a:lnTo>
                  <a:lnTo>
                    <a:pt x="27" y="11"/>
                  </a:lnTo>
                  <a:lnTo>
                    <a:pt x="25" y="11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8" y="7"/>
                  </a:lnTo>
                  <a:lnTo>
                    <a:pt x="6" y="6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6" name="Freeform 1360"/>
            <p:cNvSpPr>
              <a:spLocks/>
            </p:cNvSpPr>
            <p:nvPr/>
          </p:nvSpPr>
          <p:spPr bwMode="auto">
            <a:xfrm>
              <a:off x="2989" y="2170"/>
              <a:ext cx="276" cy="84"/>
            </a:xfrm>
            <a:custGeom>
              <a:avLst/>
              <a:gdLst>
                <a:gd name="T0" fmla="*/ 7 w 46"/>
                <a:gd name="T1" fmla="*/ 0 h 14"/>
                <a:gd name="T2" fmla="*/ 9 w 46"/>
                <a:gd name="T3" fmla="*/ 1 h 14"/>
                <a:gd name="T4" fmla="*/ 11 w 46"/>
                <a:gd name="T5" fmla="*/ 1 h 14"/>
                <a:gd name="T6" fmla="*/ 14 w 46"/>
                <a:gd name="T7" fmla="*/ 2 h 14"/>
                <a:gd name="T8" fmla="*/ 16 w 46"/>
                <a:gd name="T9" fmla="*/ 2 h 14"/>
                <a:gd name="T10" fmla="*/ 18 w 46"/>
                <a:gd name="T11" fmla="*/ 3 h 14"/>
                <a:gd name="T12" fmla="*/ 21 w 46"/>
                <a:gd name="T13" fmla="*/ 3 h 14"/>
                <a:gd name="T14" fmla="*/ 23 w 46"/>
                <a:gd name="T15" fmla="*/ 4 h 14"/>
                <a:gd name="T16" fmla="*/ 25 w 46"/>
                <a:gd name="T17" fmla="*/ 5 h 14"/>
                <a:gd name="T18" fmla="*/ 27 w 46"/>
                <a:gd name="T19" fmla="*/ 5 h 14"/>
                <a:gd name="T20" fmla="*/ 30 w 46"/>
                <a:gd name="T21" fmla="*/ 6 h 14"/>
                <a:gd name="T22" fmla="*/ 32 w 46"/>
                <a:gd name="T23" fmla="*/ 6 h 14"/>
                <a:gd name="T24" fmla="*/ 34 w 46"/>
                <a:gd name="T25" fmla="*/ 7 h 14"/>
                <a:gd name="T26" fmla="*/ 37 w 46"/>
                <a:gd name="T27" fmla="*/ 7 h 14"/>
                <a:gd name="T28" fmla="*/ 39 w 46"/>
                <a:gd name="T29" fmla="*/ 8 h 14"/>
                <a:gd name="T30" fmla="*/ 41 w 46"/>
                <a:gd name="T31" fmla="*/ 8 h 14"/>
                <a:gd name="T32" fmla="*/ 44 w 46"/>
                <a:gd name="T33" fmla="*/ 9 h 14"/>
                <a:gd name="T34" fmla="*/ 45 w 46"/>
                <a:gd name="T35" fmla="*/ 9 h 14"/>
                <a:gd name="T36" fmla="*/ 46 w 46"/>
                <a:gd name="T37" fmla="*/ 10 h 14"/>
                <a:gd name="T38" fmla="*/ 46 w 46"/>
                <a:gd name="T39" fmla="*/ 10 h 14"/>
                <a:gd name="T40" fmla="*/ 46 w 46"/>
                <a:gd name="T41" fmla="*/ 11 h 14"/>
                <a:gd name="T42" fmla="*/ 44 w 46"/>
                <a:gd name="T43" fmla="*/ 12 h 14"/>
                <a:gd name="T44" fmla="*/ 43 w 46"/>
                <a:gd name="T45" fmla="*/ 13 h 14"/>
                <a:gd name="T46" fmla="*/ 42 w 46"/>
                <a:gd name="T47" fmla="*/ 14 h 14"/>
                <a:gd name="T48" fmla="*/ 41 w 46"/>
                <a:gd name="T49" fmla="*/ 14 h 14"/>
                <a:gd name="T50" fmla="*/ 40 w 46"/>
                <a:gd name="T51" fmla="*/ 14 h 14"/>
                <a:gd name="T52" fmla="*/ 39 w 46"/>
                <a:gd name="T53" fmla="*/ 14 h 14"/>
                <a:gd name="T54" fmla="*/ 36 w 46"/>
                <a:gd name="T55" fmla="*/ 13 h 14"/>
                <a:gd name="T56" fmla="*/ 34 w 46"/>
                <a:gd name="T57" fmla="*/ 13 h 14"/>
                <a:gd name="T58" fmla="*/ 31 w 46"/>
                <a:gd name="T59" fmla="*/ 12 h 14"/>
                <a:gd name="T60" fmla="*/ 29 w 46"/>
                <a:gd name="T61" fmla="*/ 12 h 14"/>
                <a:gd name="T62" fmla="*/ 26 w 46"/>
                <a:gd name="T63" fmla="*/ 11 h 14"/>
                <a:gd name="T64" fmla="*/ 24 w 46"/>
                <a:gd name="T65" fmla="*/ 11 h 14"/>
                <a:gd name="T66" fmla="*/ 22 w 46"/>
                <a:gd name="T67" fmla="*/ 10 h 14"/>
                <a:gd name="T68" fmla="*/ 20 w 46"/>
                <a:gd name="T69" fmla="*/ 10 h 14"/>
                <a:gd name="T70" fmla="*/ 17 w 46"/>
                <a:gd name="T71" fmla="*/ 9 h 14"/>
                <a:gd name="T72" fmla="*/ 15 w 46"/>
                <a:gd name="T73" fmla="*/ 8 h 14"/>
                <a:gd name="T74" fmla="*/ 13 w 46"/>
                <a:gd name="T75" fmla="*/ 8 h 14"/>
                <a:gd name="T76" fmla="*/ 10 w 46"/>
                <a:gd name="T77" fmla="*/ 7 h 14"/>
                <a:gd name="T78" fmla="*/ 8 w 46"/>
                <a:gd name="T79" fmla="*/ 7 h 14"/>
                <a:gd name="T80" fmla="*/ 6 w 46"/>
                <a:gd name="T81" fmla="*/ 6 h 14"/>
                <a:gd name="T82" fmla="*/ 4 w 46"/>
                <a:gd name="T83" fmla="*/ 6 h 14"/>
                <a:gd name="T84" fmla="*/ 1 w 46"/>
                <a:gd name="T85" fmla="*/ 5 h 14"/>
                <a:gd name="T86" fmla="*/ 0 w 46"/>
                <a:gd name="T87" fmla="*/ 5 h 14"/>
                <a:gd name="T88" fmla="*/ 0 w 46"/>
                <a:gd name="T89" fmla="*/ 4 h 14"/>
                <a:gd name="T90" fmla="*/ 0 w 46"/>
                <a:gd name="T91" fmla="*/ 3 h 14"/>
                <a:gd name="T92" fmla="*/ 0 w 46"/>
                <a:gd name="T93" fmla="*/ 3 h 14"/>
                <a:gd name="T94" fmla="*/ 1 w 46"/>
                <a:gd name="T95" fmla="*/ 2 h 14"/>
                <a:gd name="T96" fmla="*/ 2 w 46"/>
                <a:gd name="T97" fmla="*/ 1 h 14"/>
                <a:gd name="T98" fmla="*/ 3 w 46"/>
                <a:gd name="T99" fmla="*/ 0 h 14"/>
                <a:gd name="T100" fmla="*/ 4 w 46"/>
                <a:gd name="T101" fmla="*/ 0 h 14"/>
                <a:gd name="T102" fmla="*/ 6 w 46"/>
                <a:gd name="T103" fmla="*/ 0 h 14"/>
                <a:gd name="T104" fmla="*/ 7 w 46"/>
                <a:gd name="T10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" h="14">
                  <a:moveTo>
                    <a:pt x="7" y="0"/>
                  </a:moveTo>
                  <a:lnTo>
                    <a:pt x="9" y="1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30" y="6"/>
                  </a:lnTo>
                  <a:lnTo>
                    <a:pt x="32" y="6"/>
                  </a:lnTo>
                  <a:lnTo>
                    <a:pt x="34" y="7"/>
                  </a:lnTo>
                  <a:lnTo>
                    <a:pt x="37" y="7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4" y="9"/>
                  </a:lnTo>
                  <a:lnTo>
                    <a:pt x="45" y="9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11"/>
                  </a:lnTo>
                  <a:lnTo>
                    <a:pt x="44" y="12"/>
                  </a:lnTo>
                  <a:lnTo>
                    <a:pt x="43" y="13"/>
                  </a:lnTo>
                  <a:lnTo>
                    <a:pt x="42" y="14"/>
                  </a:lnTo>
                  <a:lnTo>
                    <a:pt x="41" y="14"/>
                  </a:lnTo>
                  <a:lnTo>
                    <a:pt x="40" y="14"/>
                  </a:lnTo>
                  <a:lnTo>
                    <a:pt x="39" y="14"/>
                  </a:lnTo>
                  <a:lnTo>
                    <a:pt x="36" y="13"/>
                  </a:lnTo>
                  <a:lnTo>
                    <a:pt x="34" y="13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5" y="8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8" y="7"/>
                  </a:lnTo>
                  <a:lnTo>
                    <a:pt x="6" y="6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4BB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7" name="Freeform 1361"/>
            <p:cNvSpPr>
              <a:spLocks/>
            </p:cNvSpPr>
            <p:nvPr/>
          </p:nvSpPr>
          <p:spPr bwMode="auto">
            <a:xfrm>
              <a:off x="3001" y="2176"/>
              <a:ext cx="252" cy="72"/>
            </a:xfrm>
            <a:custGeom>
              <a:avLst/>
              <a:gdLst>
                <a:gd name="T0" fmla="*/ 6 w 42"/>
                <a:gd name="T1" fmla="*/ 0 h 12"/>
                <a:gd name="T2" fmla="*/ 8 w 42"/>
                <a:gd name="T3" fmla="*/ 0 h 12"/>
                <a:gd name="T4" fmla="*/ 10 w 42"/>
                <a:gd name="T5" fmla="*/ 1 h 12"/>
                <a:gd name="T6" fmla="*/ 12 w 42"/>
                <a:gd name="T7" fmla="*/ 1 h 12"/>
                <a:gd name="T8" fmla="*/ 14 w 42"/>
                <a:gd name="T9" fmla="*/ 2 h 12"/>
                <a:gd name="T10" fmla="*/ 16 w 42"/>
                <a:gd name="T11" fmla="*/ 2 h 12"/>
                <a:gd name="T12" fmla="*/ 18 w 42"/>
                <a:gd name="T13" fmla="*/ 3 h 12"/>
                <a:gd name="T14" fmla="*/ 20 w 42"/>
                <a:gd name="T15" fmla="*/ 3 h 12"/>
                <a:gd name="T16" fmla="*/ 23 w 42"/>
                <a:gd name="T17" fmla="*/ 4 h 12"/>
                <a:gd name="T18" fmla="*/ 25 w 42"/>
                <a:gd name="T19" fmla="*/ 4 h 12"/>
                <a:gd name="T20" fmla="*/ 27 w 42"/>
                <a:gd name="T21" fmla="*/ 5 h 12"/>
                <a:gd name="T22" fmla="*/ 29 w 42"/>
                <a:gd name="T23" fmla="*/ 5 h 12"/>
                <a:gd name="T24" fmla="*/ 31 w 42"/>
                <a:gd name="T25" fmla="*/ 6 h 12"/>
                <a:gd name="T26" fmla="*/ 33 w 42"/>
                <a:gd name="T27" fmla="*/ 6 h 12"/>
                <a:gd name="T28" fmla="*/ 36 w 42"/>
                <a:gd name="T29" fmla="*/ 7 h 12"/>
                <a:gd name="T30" fmla="*/ 38 w 42"/>
                <a:gd name="T31" fmla="*/ 7 h 12"/>
                <a:gd name="T32" fmla="*/ 40 w 42"/>
                <a:gd name="T33" fmla="*/ 8 h 12"/>
                <a:gd name="T34" fmla="*/ 41 w 42"/>
                <a:gd name="T35" fmla="*/ 8 h 12"/>
                <a:gd name="T36" fmla="*/ 42 w 42"/>
                <a:gd name="T37" fmla="*/ 9 h 12"/>
                <a:gd name="T38" fmla="*/ 42 w 42"/>
                <a:gd name="T39" fmla="*/ 9 h 12"/>
                <a:gd name="T40" fmla="*/ 42 w 42"/>
                <a:gd name="T41" fmla="*/ 10 h 12"/>
                <a:gd name="T42" fmla="*/ 41 w 42"/>
                <a:gd name="T43" fmla="*/ 11 h 12"/>
                <a:gd name="T44" fmla="*/ 40 w 42"/>
                <a:gd name="T45" fmla="*/ 11 h 12"/>
                <a:gd name="T46" fmla="*/ 39 w 42"/>
                <a:gd name="T47" fmla="*/ 12 h 12"/>
                <a:gd name="T48" fmla="*/ 38 w 42"/>
                <a:gd name="T49" fmla="*/ 12 h 12"/>
                <a:gd name="T50" fmla="*/ 37 w 42"/>
                <a:gd name="T51" fmla="*/ 12 h 12"/>
                <a:gd name="T52" fmla="*/ 36 w 42"/>
                <a:gd name="T53" fmla="*/ 12 h 12"/>
                <a:gd name="T54" fmla="*/ 34 w 42"/>
                <a:gd name="T55" fmla="*/ 11 h 12"/>
                <a:gd name="T56" fmla="*/ 31 w 42"/>
                <a:gd name="T57" fmla="*/ 11 h 12"/>
                <a:gd name="T58" fmla="*/ 29 w 42"/>
                <a:gd name="T59" fmla="*/ 10 h 12"/>
                <a:gd name="T60" fmla="*/ 27 w 42"/>
                <a:gd name="T61" fmla="*/ 10 h 12"/>
                <a:gd name="T62" fmla="*/ 25 w 42"/>
                <a:gd name="T63" fmla="*/ 9 h 12"/>
                <a:gd name="T64" fmla="*/ 23 w 42"/>
                <a:gd name="T65" fmla="*/ 9 h 12"/>
                <a:gd name="T66" fmla="*/ 20 w 42"/>
                <a:gd name="T67" fmla="*/ 8 h 12"/>
                <a:gd name="T68" fmla="*/ 18 w 42"/>
                <a:gd name="T69" fmla="*/ 8 h 12"/>
                <a:gd name="T70" fmla="*/ 16 w 42"/>
                <a:gd name="T71" fmla="*/ 7 h 12"/>
                <a:gd name="T72" fmla="*/ 14 w 42"/>
                <a:gd name="T73" fmla="*/ 7 h 12"/>
                <a:gd name="T74" fmla="*/ 12 w 42"/>
                <a:gd name="T75" fmla="*/ 6 h 12"/>
                <a:gd name="T76" fmla="*/ 10 w 42"/>
                <a:gd name="T77" fmla="*/ 6 h 12"/>
                <a:gd name="T78" fmla="*/ 8 w 42"/>
                <a:gd name="T79" fmla="*/ 5 h 12"/>
                <a:gd name="T80" fmla="*/ 6 w 42"/>
                <a:gd name="T81" fmla="*/ 5 h 12"/>
                <a:gd name="T82" fmla="*/ 4 w 42"/>
                <a:gd name="T83" fmla="*/ 4 h 12"/>
                <a:gd name="T84" fmla="*/ 2 w 42"/>
                <a:gd name="T85" fmla="*/ 4 h 12"/>
                <a:gd name="T86" fmla="*/ 0 w 42"/>
                <a:gd name="T87" fmla="*/ 3 h 12"/>
                <a:gd name="T88" fmla="*/ 0 w 42"/>
                <a:gd name="T89" fmla="*/ 3 h 12"/>
                <a:gd name="T90" fmla="*/ 0 w 42"/>
                <a:gd name="T91" fmla="*/ 2 h 12"/>
                <a:gd name="T92" fmla="*/ 0 w 42"/>
                <a:gd name="T93" fmla="*/ 2 h 12"/>
                <a:gd name="T94" fmla="*/ 1 w 42"/>
                <a:gd name="T95" fmla="*/ 1 h 12"/>
                <a:gd name="T96" fmla="*/ 2 w 42"/>
                <a:gd name="T97" fmla="*/ 0 h 12"/>
                <a:gd name="T98" fmla="*/ 2 w 42"/>
                <a:gd name="T99" fmla="*/ 0 h 12"/>
                <a:gd name="T100" fmla="*/ 4 w 42"/>
                <a:gd name="T101" fmla="*/ 0 h 12"/>
                <a:gd name="T102" fmla="*/ 5 w 42"/>
                <a:gd name="T103" fmla="*/ 0 h 12"/>
                <a:gd name="T104" fmla="*/ 6 w 42"/>
                <a:gd name="T10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" h="12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40" y="8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1" y="11"/>
                  </a:lnTo>
                  <a:lnTo>
                    <a:pt x="40" y="11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7" y="12"/>
                  </a:lnTo>
                  <a:lnTo>
                    <a:pt x="36" y="12"/>
                  </a:lnTo>
                  <a:lnTo>
                    <a:pt x="34" y="11"/>
                  </a:lnTo>
                  <a:lnTo>
                    <a:pt x="31" y="11"/>
                  </a:lnTo>
                  <a:lnTo>
                    <a:pt x="29" y="10"/>
                  </a:lnTo>
                  <a:lnTo>
                    <a:pt x="27" y="10"/>
                  </a:lnTo>
                  <a:lnTo>
                    <a:pt x="25" y="9"/>
                  </a:lnTo>
                  <a:lnTo>
                    <a:pt x="23" y="9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5"/>
                  </a:lnTo>
                  <a:lnTo>
                    <a:pt x="6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CF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8" name="Freeform 1362"/>
            <p:cNvSpPr>
              <a:spLocks/>
            </p:cNvSpPr>
            <p:nvPr/>
          </p:nvSpPr>
          <p:spPr bwMode="auto">
            <a:xfrm>
              <a:off x="3091" y="2194"/>
              <a:ext cx="60" cy="36"/>
            </a:xfrm>
            <a:custGeom>
              <a:avLst/>
              <a:gdLst>
                <a:gd name="T0" fmla="*/ 6 w 10"/>
                <a:gd name="T1" fmla="*/ 0 h 6"/>
                <a:gd name="T2" fmla="*/ 7 w 10"/>
                <a:gd name="T3" fmla="*/ 0 h 6"/>
                <a:gd name="T4" fmla="*/ 8 w 10"/>
                <a:gd name="T5" fmla="*/ 0 h 6"/>
                <a:gd name="T6" fmla="*/ 9 w 10"/>
                <a:gd name="T7" fmla="*/ 1 h 6"/>
                <a:gd name="T8" fmla="*/ 10 w 10"/>
                <a:gd name="T9" fmla="*/ 1 h 6"/>
                <a:gd name="T10" fmla="*/ 9 w 10"/>
                <a:gd name="T11" fmla="*/ 2 h 6"/>
                <a:gd name="T12" fmla="*/ 7 w 10"/>
                <a:gd name="T13" fmla="*/ 4 h 6"/>
                <a:gd name="T14" fmla="*/ 6 w 10"/>
                <a:gd name="T15" fmla="*/ 5 h 6"/>
                <a:gd name="T16" fmla="*/ 4 w 10"/>
                <a:gd name="T17" fmla="*/ 6 h 6"/>
                <a:gd name="T18" fmla="*/ 3 w 10"/>
                <a:gd name="T19" fmla="*/ 6 h 6"/>
                <a:gd name="T20" fmla="*/ 2 w 10"/>
                <a:gd name="T21" fmla="*/ 6 h 6"/>
                <a:gd name="T22" fmla="*/ 1 w 10"/>
                <a:gd name="T23" fmla="*/ 5 h 6"/>
                <a:gd name="T24" fmla="*/ 0 w 10"/>
                <a:gd name="T25" fmla="*/ 5 h 6"/>
                <a:gd name="T26" fmla="*/ 2 w 10"/>
                <a:gd name="T27" fmla="*/ 4 h 6"/>
                <a:gd name="T28" fmla="*/ 3 w 10"/>
                <a:gd name="T29" fmla="*/ 3 h 6"/>
                <a:gd name="T30" fmla="*/ 5 w 10"/>
                <a:gd name="T31" fmla="*/ 1 h 6"/>
                <a:gd name="T32" fmla="*/ 6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9" name="Freeform 1363"/>
            <p:cNvSpPr>
              <a:spLocks/>
            </p:cNvSpPr>
            <p:nvPr/>
          </p:nvSpPr>
          <p:spPr bwMode="auto">
            <a:xfrm>
              <a:off x="3097" y="2194"/>
              <a:ext cx="54" cy="36"/>
            </a:xfrm>
            <a:custGeom>
              <a:avLst/>
              <a:gdLst>
                <a:gd name="T0" fmla="*/ 6 w 9"/>
                <a:gd name="T1" fmla="*/ 0 h 6"/>
                <a:gd name="T2" fmla="*/ 7 w 9"/>
                <a:gd name="T3" fmla="*/ 0 h 6"/>
                <a:gd name="T4" fmla="*/ 9 w 9"/>
                <a:gd name="T5" fmla="*/ 1 h 6"/>
                <a:gd name="T6" fmla="*/ 7 w 9"/>
                <a:gd name="T7" fmla="*/ 2 h 6"/>
                <a:gd name="T8" fmla="*/ 6 w 9"/>
                <a:gd name="T9" fmla="*/ 3 h 6"/>
                <a:gd name="T10" fmla="*/ 4 w 9"/>
                <a:gd name="T11" fmla="*/ 5 h 6"/>
                <a:gd name="T12" fmla="*/ 2 w 9"/>
                <a:gd name="T13" fmla="*/ 6 h 6"/>
                <a:gd name="T14" fmla="*/ 1 w 9"/>
                <a:gd name="T15" fmla="*/ 6 h 6"/>
                <a:gd name="T16" fmla="*/ 0 w 9"/>
                <a:gd name="T17" fmla="*/ 6 h 6"/>
                <a:gd name="T18" fmla="*/ 1 w 9"/>
                <a:gd name="T19" fmla="*/ 4 h 6"/>
                <a:gd name="T20" fmla="*/ 3 w 9"/>
                <a:gd name="T21" fmla="*/ 3 h 6"/>
                <a:gd name="T22" fmla="*/ 4 w 9"/>
                <a:gd name="T23" fmla="*/ 1 h 6"/>
                <a:gd name="T24" fmla="*/ 6 w 9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C83A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0" name="Freeform 1364"/>
            <p:cNvSpPr>
              <a:spLocks/>
            </p:cNvSpPr>
            <p:nvPr/>
          </p:nvSpPr>
          <p:spPr bwMode="auto">
            <a:xfrm>
              <a:off x="3103" y="2194"/>
              <a:ext cx="42" cy="36"/>
            </a:xfrm>
            <a:custGeom>
              <a:avLst/>
              <a:gdLst>
                <a:gd name="T0" fmla="*/ 6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5 w 7"/>
                <a:gd name="T7" fmla="*/ 2 h 6"/>
                <a:gd name="T8" fmla="*/ 3 w 7"/>
                <a:gd name="T9" fmla="*/ 3 h 6"/>
                <a:gd name="T10" fmla="*/ 2 w 7"/>
                <a:gd name="T11" fmla="*/ 4 h 6"/>
                <a:gd name="T12" fmla="*/ 0 w 7"/>
                <a:gd name="T13" fmla="*/ 6 h 6"/>
                <a:gd name="T14" fmla="*/ 0 w 7"/>
                <a:gd name="T15" fmla="*/ 6 h 6"/>
                <a:gd name="T16" fmla="*/ 0 w 7"/>
                <a:gd name="T17" fmla="*/ 6 h 6"/>
                <a:gd name="T18" fmla="*/ 1 w 7"/>
                <a:gd name="T19" fmla="*/ 4 h 6"/>
                <a:gd name="T20" fmla="*/ 3 w 7"/>
                <a:gd name="T21" fmla="*/ 3 h 6"/>
                <a:gd name="T22" fmla="*/ 5 w 7"/>
                <a:gd name="T23" fmla="*/ 2 h 6"/>
                <a:gd name="T24" fmla="*/ 6 w 7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E385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1" name="Freeform 1365"/>
            <p:cNvSpPr>
              <a:spLocks/>
            </p:cNvSpPr>
            <p:nvPr/>
          </p:nvSpPr>
          <p:spPr bwMode="auto">
            <a:xfrm>
              <a:off x="3025" y="2122"/>
              <a:ext cx="306" cy="96"/>
            </a:xfrm>
            <a:custGeom>
              <a:avLst/>
              <a:gdLst>
                <a:gd name="T0" fmla="*/ 9 w 51"/>
                <a:gd name="T1" fmla="*/ 0 h 16"/>
                <a:gd name="T2" fmla="*/ 12 w 51"/>
                <a:gd name="T3" fmla="*/ 1 h 16"/>
                <a:gd name="T4" fmla="*/ 14 w 51"/>
                <a:gd name="T5" fmla="*/ 1 h 16"/>
                <a:gd name="T6" fmla="*/ 17 w 51"/>
                <a:gd name="T7" fmla="*/ 2 h 16"/>
                <a:gd name="T8" fmla="*/ 19 w 51"/>
                <a:gd name="T9" fmla="*/ 2 h 16"/>
                <a:gd name="T10" fmla="*/ 22 w 51"/>
                <a:gd name="T11" fmla="*/ 3 h 16"/>
                <a:gd name="T12" fmla="*/ 24 w 51"/>
                <a:gd name="T13" fmla="*/ 3 h 16"/>
                <a:gd name="T14" fmla="*/ 27 w 51"/>
                <a:gd name="T15" fmla="*/ 4 h 16"/>
                <a:gd name="T16" fmla="*/ 29 w 51"/>
                <a:gd name="T17" fmla="*/ 5 h 16"/>
                <a:gd name="T18" fmla="*/ 32 w 51"/>
                <a:gd name="T19" fmla="*/ 5 h 16"/>
                <a:gd name="T20" fmla="*/ 34 w 51"/>
                <a:gd name="T21" fmla="*/ 6 h 16"/>
                <a:gd name="T22" fmla="*/ 37 w 51"/>
                <a:gd name="T23" fmla="*/ 6 h 16"/>
                <a:gd name="T24" fmla="*/ 40 w 51"/>
                <a:gd name="T25" fmla="*/ 7 h 16"/>
                <a:gd name="T26" fmla="*/ 42 w 51"/>
                <a:gd name="T27" fmla="*/ 7 h 16"/>
                <a:gd name="T28" fmla="*/ 45 w 51"/>
                <a:gd name="T29" fmla="*/ 8 h 16"/>
                <a:gd name="T30" fmla="*/ 47 w 51"/>
                <a:gd name="T31" fmla="*/ 9 h 16"/>
                <a:gd name="T32" fmla="*/ 50 w 51"/>
                <a:gd name="T33" fmla="*/ 9 h 16"/>
                <a:gd name="T34" fmla="*/ 51 w 51"/>
                <a:gd name="T35" fmla="*/ 11 h 16"/>
                <a:gd name="T36" fmla="*/ 49 w 51"/>
                <a:gd name="T37" fmla="*/ 13 h 16"/>
                <a:gd name="T38" fmla="*/ 46 w 51"/>
                <a:gd name="T39" fmla="*/ 15 h 16"/>
                <a:gd name="T40" fmla="*/ 43 w 51"/>
                <a:gd name="T41" fmla="*/ 16 h 16"/>
                <a:gd name="T42" fmla="*/ 40 w 51"/>
                <a:gd name="T43" fmla="*/ 15 h 16"/>
                <a:gd name="T44" fmla="*/ 38 w 51"/>
                <a:gd name="T45" fmla="*/ 14 h 16"/>
                <a:gd name="T46" fmla="*/ 35 w 51"/>
                <a:gd name="T47" fmla="*/ 14 h 16"/>
                <a:gd name="T48" fmla="*/ 33 w 51"/>
                <a:gd name="T49" fmla="*/ 13 h 16"/>
                <a:gd name="T50" fmla="*/ 30 w 51"/>
                <a:gd name="T51" fmla="*/ 13 h 16"/>
                <a:gd name="T52" fmla="*/ 27 w 51"/>
                <a:gd name="T53" fmla="*/ 12 h 16"/>
                <a:gd name="T54" fmla="*/ 25 w 51"/>
                <a:gd name="T55" fmla="*/ 12 h 16"/>
                <a:gd name="T56" fmla="*/ 22 w 51"/>
                <a:gd name="T57" fmla="*/ 11 h 16"/>
                <a:gd name="T58" fmla="*/ 20 w 51"/>
                <a:gd name="T59" fmla="*/ 10 h 16"/>
                <a:gd name="T60" fmla="*/ 17 w 51"/>
                <a:gd name="T61" fmla="*/ 10 h 16"/>
                <a:gd name="T62" fmla="*/ 15 w 51"/>
                <a:gd name="T63" fmla="*/ 9 h 16"/>
                <a:gd name="T64" fmla="*/ 12 w 51"/>
                <a:gd name="T65" fmla="*/ 9 h 16"/>
                <a:gd name="T66" fmla="*/ 10 w 51"/>
                <a:gd name="T67" fmla="*/ 8 h 16"/>
                <a:gd name="T68" fmla="*/ 7 w 51"/>
                <a:gd name="T69" fmla="*/ 7 h 16"/>
                <a:gd name="T70" fmla="*/ 5 w 51"/>
                <a:gd name="T71" fmla="*/ 7 h 16"/>
                <a:gd name="T72" fmla="*/ 2 w 51"/>
                <a:gd name="T73" fmla="*/ 6 h 16"/>
                <a:gd name="T74" fmla="*/ 0 w 51"/>
                <a:gd name="T75" fmla="*/ 6 h 16"/>
                <a:gd name="T76" fmla="*/ 0 w 51"/>
                <a:gd name="T77" fmla="*/ 4 h 16"/>
                <a:gd name="T78" fmla="*/ 2 w 51"/>
                <a:gd name="T79" fmla="*/ 2 h 16"/>
                <a:gd name="T80" fmla="*/ 4 w 51"/>
                <a:gd name="T81" fmla="*/ 0 h 16"/>
                <a:gd name="T82" fmla="*/ 7 w 51"/>
                <a:gd name="T8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" h="16">
                  <a:moveTo>
                    <a:pt x="8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8" y="7"/>
                  </a:lnTo>
                  <a:lnTo>
                    <a:pt x="40" y="7"/>
                  </a:lnTo>
                  <a:lnTo>
                    <a:pt x="41" y="7"/>
                  </a:lnTo>
                  <a:lnTo>
                    <a:pt x="42" y="7"/>
                  </a:lnTo>
                  <a:lnTo>
                    <a:pt x="44" y="8"/>
                  </a:lnTo>
                  <a:lnTo>
                    <a:pt x="45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9" y="9"/>
                  </a:lnTo>
                  <a:lnTo>
                    <a:pt x="50" y="9"/>
                  </a:lnTo>
                  <a:lnTo>
                    <a:pt x="51" y="10"/>
                  </a:lnTo>
                  <a:lnTo>
                    <a:pt x="51" y="11"/>
                  </a:lnTo>
                  <a:lnTo>
                    <a:pt x="50" y="12"/>
                  </a:lnTo>
                  <a:lnTo>
                    <a:pt x="49" y="13"/>
                  </a:lnTo>
                  <a:lnTo>
                    <a:pt x="48" y="14"/>
                  </a:lnTo>
                  <a:lnTo>
                    <a:pt x="46" y="15"/>
                  </a:lnTo>
                  <a:lnTo>
                    <a:pt x="45" y="15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40" y="15"/>
                  </a:lnTo>
                  <a:lnTo>
                    <a:pt x="39" y="15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4" y="11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7" y="10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78CB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2" name="Freeform 1366"/>
            <p:cNvSpPr>
              <a:spLocks/>
            </p:cNvSpPr>
            <p:nvPr/>
          </p:nvSpPr>
          <p:spPr bwMode="auto">
            <a:xfrm>
              <a:off x="3025" y="2122"/>
              <a:ext cx="300" cy="90"/>
            </a:xfrm>
            <a:custGeom>
              <a:avLst/>
              <a:gdLst>
                <a:gd name="T0" fmla="*/ 10 w 50"/>
                <a:gd name="T1" fmla="*/ 1 h 15"/>
                <a:gd name="T2" fmla="*/ 12 w 50"/>
                <a:gd name="T3" fmla="*/ 1 h 15"/>
                <a:gd name="T4" fmla="*/ 14 w 50"/>
                <a:gd name="T5" fmla="*/ 2 h 15"/>
                <a:gd name="T6" fmla="*/ 17 w 50"/>
                <a:gd name="T7" fmla="*/ 2 h 15"/>
                <a:gd name="T8" fmla="*/ 19 w 50"/>
                <a:gd name="T9" fmla="*/ 3 h 15"/>
                <a:gd name="T10" fmla="*/ 22 w 50"/>
                <a:gd name="T11" fmla="*/ 3 h 15"/>
                <a:gd name="T12" fmla="*/ 24 w 50"/>
                <a:gd name="T13" fmla="*/ 4 h 15"/>
                <a:gd name="T14" fmla="*/ 27 w 50"/>
                <a:gd name="T15" fmla="*/ 4 h 15"/>
                <a:gd name="T16" fmla="*/ 29 w 50"/>
                <a:gd name="T17" fmla="*/ 5 h 15"/>
                <a:gd name="T18" fmla="*/ 31 w 50"/>
                <a:gd name="T19" fmla="*/ 5 h 15"/>
                <a:gd name="T20" fmla="*/ 34 w 50"/>
                <a:gd name="T21" fmla="*/ 6 h 15"/>
                <a:gd name="T22" fmla="*/ 36 w 50"/>
                <a:gd name="T23" fmla="*/ 6 h 15"/>
                <a:gd name="T24" fmla="*/ 39 w 50"/>
                <a:gd name="T25" fmla="*/ 7 h 15"/>
                <a:gd name="T26" fmla="*/ 42 w 50"/>
                <a:gd name="T27" fmla="*/ 7 h 15"/>
                <a:gd name="T28" fmla="*/ 44 w 50"/>
                <a:gd name="T29" fmla="*/ 8 h 15"/>
                <a:gd name="T30" fmla="*/ 47 w 50"/>
                <a:gd name="T31" fmla="*/ 9 h 15"/>
                <a:gd name="T32" fmla="*/ 49 w 50"/>
                <a:gd name="T33" fmla="*/ 9 h 15"/>
                <a:gd name="T34" fmla="*/ 50 w 50"/>
                <a:gd name="T35" fmla="*/ 11 h 15"/>
                <a:gd name="T36" fmla="*/ 48 w 50"/>
                <a:gd name="T37" fmla="*/ 13 h 15"/>
                <a:gd name="T38" fmla="*/ 46 w 50"/>
                <a:gd name="T39" fmla="*/ 15 h 15"/>
                <a:gd name="T40" fmla="*/ 43 w 50"/>
                <a:gd name="T41" fmla="*/ 15 h 15"/>
                <a:gd name="T42" fmla="*/ 40 w 50"/>
                <a:gd name="T43" fmla="*/ 15 h 15"/>
                <a:gd name="T44" fmla="*/ 37 w 50"/>
                <a:gd name="T45" fmla="*/ 14 h 15"/>
                <a:gd name="T46" fmla="*/ 35 w 50"/>
                <a:gd name="T47" fmla="*/ 14 h 15"/>
                <a:gd name="T48" fmla="*/ 32 w 50"/>
                <a:gd name="T49" fmla="*/ 13 h 15"/>
                <a:gd name="T50" fmla="*/ 30 w 50"/>
                <a:gd name="T51" fmla="*/ 12 h 15"/>
                <a:gd name="T52" fmla="*/ 27 w 50"/>
                <a:gd name="T53" fmla="*/ 12 h 15"/>
                <a:gd name="T54" fmla="*/ 25 w 50"/>
                <a:gd name="T55" fmla="*/ 11 h 15"/>
                <a:gd name="T56" fmla="*/ 22 w 50"/>
                <a:gd name="T57" fmla="*/ 11 h 15"/>
                <a:gd name="T58" fmla="*/ 20 w 50"/>
                <a:gd name="T59" fmla="*/ 10 h 15"/>
                <a:gd name="T60" fmla="*/ 17 w 50"/>
                <a:gd name="T61" fmla="*/ 9 h 15"/>
                <a:gd name="T62" fmla="*/ 15 w 50"/>
                <a:gd name="T63" fmla="*/ 9 h 15"/>
                <a:gd name="T64" fmla="*/ 13 w 50"/>
                <a:gd name="T65" fmla="*/ 8 h 15"/>
                <a:gd name="T66" fmla="*/ 10 w 50"/>
                <a:gd name="T67" fmla="*/ 8 h 15"/>
                <a:gd name="T68" fmla="*/ 8 w 50"/>
                <a:gd name="T69" fmla="*/ 7 h 15"/>
                <a:gd name="T70" fmla="*/ 6 w 50"/>
                <a:gd name="T71" fmla="*/ 7 h 15"/>
                <a:gd name="T72" fmla="*/ 3 w 50"/>
                <a:gd name="T73" fmla="*/ 6 h 15"/>
                <a:gd name="T74" fmla="*/ 1 w 50"/>
                <a:gd name="T75" fmla="*/ 5 h 15"/>
                <a:gd name="T76" fmla="*/ 0 w 50"/>
                <a:gd name="T77" fmla="*/ 4 h 15"/>
                <a:gd name="T78" fmla="*/ 2 w 50"/>
                <a:gd name="T79" fmla="*/ 2 h 15"/>
                <a:gd name="T80" fmla="*/ 4 w 50"/>
                <a:gd name="T81" fmla="*/ 1 h 15"/>
                <a:gd name="T82" fmla="*/ 7 w 50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15">
                  <a:moveTo>
                    <a:pt x="9" y="0"/>
                  </a:move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3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8" y="5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9"/>
                  </a:lnTo>
                  <a:lnTo>
                    <a:pt x="49" y="9"/>
                  </a:lnTo>
                  <a:lnTo>
                    <a:pt x="50" y="10"/>
                  </a:lnTo>
                  <a:lnTo>
                    <a:pt x="50" y="11"/>
                  </a:lnTo>
                  <a:lnTo>
                    <a:pt x="49" y="12"/>
                  </a:lnTo>
                  <a:lnTo>
                    <a:pt x="48" y="13"/>
                  </a:lnTo>
                  <a:lnTo>
                    <a:pt x="47" y="14"/>
                  </a:lnTo>
                  <a:lnTo>
                    <a:pt x="46" y="15"/>
                  </a:lnTo>
                  <a:lnTo>
                    <a:pt x="44" y="15"/>
                  </a:lnTo>
                  <a:lnTo>
                    <a:pt x="43" y="15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9" y="15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5" y="11"/>
                  </a:lnTo>
                  <a:lnTo>
                    <a:pt x="24" y="11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9" y="8"/>
                  </a:lnTo>
                  <a:lnTo>
                    <a:pt x="8" y="7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C5F8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3" name="Freeform 1367"/>
            <p:cNvSpPr>
              <a:spLocks/>
            </p:cNvSpPr>
            <p:nvPr/>
          </p:nvSpPr>
          <p:spPr bwMode="auto">
            <a:xfrm>
              <a:off x="3031" y="2128"/>
              <a:ext cx="288" cy="84"/>
            </a:xfrm>
            <a:custGeom>
              <a:avLst/>
              <a:gdLst>
                <a:gd name="T0" fmla="*/ 8 w 48"/>
                <a:gd name="T1" fmla="*/ 0 h 14"/>
                <a:gd name="T2" fmla="*/ 10 w 48"/>
                <a:gd name="T3" fmla="*/ 0 h 14"/>
                <a:gd name="T4" fmla="*/ 13 w 48"/>
                <a:gd name="T5" fmla="*/ 1 h 14"/>
                <a:gd name="T6" fmla="*/ 15 w 48"/>
                <a:gd name="T7" fmla="*/ 1 h 14"/>
                <a:gd name="T8" fmla="*/ 17 w 48"/>
                <a:gd name="T9" fmla="*/ 2 h 14"/>
                <a:gd name="T10" fmla="*/ 19 w 48"/>
                <a:gd name="T11" fmla="*/ 2 h 14"/>
                <a:gd name="T12" fmla="*/ 22 w 48"/>
                <a:gd name="T13" fmla="*/ 3 h 14"/>
                <a:gd name="T14" fmla="*/ 24 w 48"/>
                <a:gd name="T15" fmla="*/ 3 h 14"/>
                <a:gd name="T16" fmla="*/ 27 w 48"/>
                <a:gd name="T17" fmla="*/ 4 h 14"/>
                <a:gd name="T18" fmla="*/ 29 w 48"/>
                <a:gd name="T19" fmla="*/ 4 h 14"/>
                <a:gd name="T20" fmla="*/ 31 w 48"/>
                <a:gd name="T21" fmla="*/ 5 h 14"/>
                <a:gd name="T22" fmla="*/ 34 w 48"/>
                <a:gd name="T23" fmla="*/ 5 h 14"/>
                <a:gd name="T24" fmla="*/ 36 w 48"/>
                <a:gd name="T25" fmla="*/ 6 h 14"/>
                <a:gd name="T26" fmla="*/ 39 w 48"/>
                <a:gd name="T27" fmla="*/ 7 h 14"/>
                <a:gd name="T28" fmla="*/ 41 w 48"/>
                <a:gd name="T29" fmla="*/ 7 h 14"/>
                <a:gd name="T30" fmla="*/ 43 w 48"/>
                <a:gd name="T31" fmla="*/ 8 h 14"/>
                <a:gd name="T32" fmla="*/ 46 w 48"/>
                <a:gd name="T33" fmla="*/ 8 h 14"/>
                <a:gd name="T34" fmla="*/ 47 w 48"/>
                <a:gd name="T35" fmla="*/ 9 h 14"/>
                <a:gd name="T36" fmla="*/ 48 w 48"/>
                <a:gd name="T37" fmla="*/ 9 h 14"/>
                <a:gd name="T38" fmla="*/ 48 w 48"/>
                <a:gd name="T39" fmla="*/ 10 h 14"/>
                <a:gd name="T40" fmla="*/ 48 w 48"/>
                <a:gd name="T41" fmla="*/ 11 h 14"/>
                <a:gd name="T42" fmla="*/ 46 w 48"/>
                <a:gd name="T43" fmla="*/ 12 h 14"/>
                <a:gd name="T44" fmla="*/ 45 w 48"/>
                <a:gd name="T45" fmla="*/ 13 h 14"/>
                <a:gd name="T46" fmla="*/ 44 w 48"/>
                <a:gd name="T47" fmla="*/ 13 h 14"/>
                <a:gd name="T48" fmla="*/ 43 w 48"/>
                <a:gd name="T49" fmla="*/ 14 h 14"/>
                <a:gd name="T50" fmla="*/ 41 w 48"/>
                <a:gd name="T51" fmla="*/ 14 h 14"/>
                <a:gd name="T52" fmla="*/ 40 w 48"/>
                <a:gd name="T53" fmla="*/ 14 h 14"/>
                <a:gd name="T54" fmla="*/ 38 w 48"/>
                <a:gd name="T55" fmla="*/ 13 h 14"/>
                <a:gd name="T56" fmla="*/ 35 w 48"/>
                <a:gd name="T57" fmla="*/ 13 h 14"/>
                <a:gd name="T58" fmla="*/ 33 w 48"/>
                <a:gd name="T59" fmla="*/ 12 h 14"/>
                <a:gd name="T60" fmla="*/ 30 w 48"/>
                <a:gd name="T61" fmla="*/ 11 h 14"/>
                <a:gd name="T62" fmla="*/ 28 w 48"/>
                <a:gd name="T63" fmla="*/ 11 h 14"/>
                <a:gd name="T64" fmla="*/ 25 w 48"/>
                <a:gd name="T65" fmla="*/ 10 h 14"/>
                <a:gd name="T66" fmla="*/ 23 w 48"/>
                <a:gd name="T67" fmla="*/ 10 h 14"/>
                <a:gd name="T68" fmla="*/ 21 w 48"/>
                <a:gd name="T69" fmla="*/ 9 h 14"/>
                <a:gd name="T70" fmla="*/ 18 w 48"/>
                <a:gd name="T71" fmla="*/ 8 h 14"/>
                <a:gd name="T72" fmla="*/ 16 w 48"/>
                <a:gd name="T73" fmla="*/ 8 h 14"/>
                <a:gd name="T74" fmla="*/ 13 w 48"/>
                <a:gd name="T75" fmla="*/ 7 h 14"/>
                <a:gd name="T76" fmla="*/ 11 w 48"/>
                <a:gd name="T77" fmla="*/ 7 h 14"/>
                <a:gd name="T78" fmla="*/ 9 w 48"/>
                <a:gd name="T79" fmla="*/ 6 h 14"/>
                <a:gd name="T80" fmla="*/ 7 w 48"/>
                <a:gd name="T81" fmla="*/ 6 h 14"/>
                <a:gd name="T82" fmla="*/ 4 w 48"/>
                <a:gd name="T83" fmla="*/ 5 h 14"/>
                <a:gd name="T84" fmla="*/ 2 w 48"/>
                <a:gd name="T85" fmla="*/ 5 h 14"/>
                <a:gd name="T86" fmla="*/ 1 w 48"/>
                <a:gd name="T87" fmla="*/ 4 h 14"/>
                <a:gd name="T88" fmla="*/ 0 w 48"/>
                <a:gd name="T89" fmla="*/ 4 h 14"/>
                <a:gd name="T90" fmla="*/ 0 w 48"/>
                <a:gd name="T91" fmla="*/ 3 h 14"/>
                <a:gd name="T92" fmla="*/ 1 w 48"/>
                <a:gd name="T93" fmla="*/ 3 h 14"/>
                <a:gd name="T94" fmla="*/ 2 w 48"/>
                <a:gd name="T95" fmla="*/ 2 h 14"/>
                <a:gd name="T96" fmla="*/ 3 w 48"/>
                <a:gd name="T97" fmla="*/ 1 h 14"/>
                <a:gd name="T98" fmla="*/ 4 w 48"/>
                <a:gd name="T99" fmla="*/ 0 h 14"/>
                <a:gd name="T100" fmla="*/ 5 w 48"/>
                <a:gd name="T101" fmla="*/ 0 h 14"/>
                <a:gd name="T102" fmla="*/ 7 w 48"/>
                <a:gd name="T103" fmla="*/ 0 h 14"/>
                <a:gd name="T104" fmla="*/ 8 w 48"/>
                <a:gd name="T10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14"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6" y="6"/>
                  </a:lnTo>
                  <a:lnTo>
                    <a:pt x="39" y="7"/>
                  </a:lnTo>
                  <a:lnTo>
                    <a:pt x="41" y="7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9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46" y="12"/>
                  </a:lnTo>
                  <a:lnTo>
                    <a:pt x="45" y="13"/>
                  </a:lnTo>
                  <a:lnTo>
                    <a:pt x="44" y="13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40" y="14"/>
                  </a:lnTo>
                  <a:lnTo>
                    <a:pt x="38" y="13"/>
                  </a:lnTo>
                  <a:lnTo>
                    <a:pt x="35" y="13"/>
                  </a:lnTo>
                  <a:lnTo>
                    <a:pt x="33" y="12"/>
                  </a:lnTo>
                  <a:lnTo>
                    <a:pt x="30" y="11"/>
                  </a:lnTo>
                  <a:lnTo>
                    <a:pt x="28" y="11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1" y="9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9" y="6"/>
                  </a:lnTo>
                  <a:lnTo>
                    <a:pt x="7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4" name="Freeform 1368"/>
            <p:cNvSpPr>
              <a:spLocks/>
            </p:cNvSpPr>
            <p:nvPr/>
          </p:nvSpPr>
          <p:spPr bwMode="auto">
            <a:xfrm>
              <a:off x="3037" y="2128"/>
              <a:ext cx="276" cy="78"/>
            </a:xfrm>
            <a:custGeom>
              <a:avLst/>
              <a:gdLst>
                <a:gd name="T0" fmla="*/ 7 w 46"/>
                <a:gd name="T1" fmla="*/ 0 h 13"/>
                <a:gd name="T2" fmla="*/ 9 w 46"/>
                <a:gd name="T3" fmla="*/ 0 h 13"/>
                <a:gd name="T4" fmla="*/ 12 w 46"/>
                <a:gd name="T5" fmla="*/ 1 h 13"/>
                <a:gd name="T6" fmla="*/ 14 w 46"/>
                <a:gd name="T7" fmla="*/ 1 h 13"/>
                <a:gd name="T8" fmla="*/ 16 w 46"/>
                <a:gd name="T9" fmla="*/ 2 h 13"/>
                <a:gd name="T10" fmla="*/ 18 w 46"/>
                <a:gd name="T11" fmla="*/ 3 h 13"/>
                <a:gd name="T12" fmla="*/ 21 w 46"/>
                <a:gd name="T13" fmla="*/ 3 h 13"/>
                <a:gd name="T14" fmla="*/ 23 w 46"/>
                <a:gd name="T15" fmla="*/ 4 h 13"/>
                <a:gd name="T16" fmla="*/ 25 w 46"/>
                <a:gd name="T17" fmla="*/ 4 h 13"/>
                <a:gd name="T18" fmla="*/ 28 w 46"/>
                <a:gd name="T19" fmla="*/ 5 h 13"/>
                <a:gd name="T20" fmla="*/ 30 w 46"/>
                <a:gd name="T21" fmla="*/ 5 h 13"/>
                <a:gd name="T22" fmla="*/ 32 w 46"/>
                <a:gd name="T23" fmla="*/ 6 h 13"/>
                <a:gd name="T24" fmla="*/ 35 w 46"/>
                <a:gd name="T25" fmla="*/ 6 h 13"/>
                <a:gd name="T26" fmla="*/ 37 w 46"/>
                <a:gd name="T27" fmla="*/ 7 h 13"/>
                <a:gd name="T28" fmla="*/ 39 w 46"/>
                <a:gd name="T29" fmla="*/ 7 h 13"/>
                <a:gd name="T30" fmla="*/ 42 w 46"/>
                <a:gd name="T31" fmla="*/ 8 h 13"/>
                <a:gd name="T32" fmla="*/ 44 w 46"/>
                <a:gd name="T33" fmla="*/ 8 h 13"/>
                <a:gd name="T34" fmla="*/ 45 w 46"/>
                <a:gd name="T35" fmla="*/ 9 h 13"/>
                <a:gd name="T36" fmla="*/ 46 w 46"/>
                <a:gd name="T37" fmla="*/ 9 h 13"/>
                <a:gd name="T38" fmla="*/ 46 w 46"/>
                <a:gd name="T39" fmla="*/ 10 h 13"/>
                <a:gd name="T40" fmla="*/ 46 w 46"/>
                <a:gd name="T41" fmla="*/ 11 h 13"/>
                <a:gd name="T42" fmla="*/ 45 w 46"/>
                <a:gd name="T43" fmla="*/ 12 h 13"/>
                <a:gd name="T44" fmla="*/ 44 w 46"/>
                <a:gd name="T45" fmla="*/ 13 h 13"/>
                <a:gd name="T46" fmla="*/ 43 w 46"/>
                <a:gd name="T47" fmla="*/ 13 h 13"/>
                <a:gd name="T48" fmla="*/ 42 w 46"/>
                <a:gd name="T49" fmla="*/ 13 h 13"/>
                <a:gd name="T50" fmla="*/ 40 w 46"/>
                <a:gd name="T51" fmla="*/ 13 h 13"/>
                <a:gd name="T52" fmla="*/ 39 w 46"/>
                <a:gd name="T53" fmla="*/ 13 h 13"/>
                <a:gd name="T54" fmla="*/ 36 w 46"/>
                <a:gd name="T55" fmla="*/ 13 h 13"/>
                <a:gd name="T56" fmla="*/ 34 w 46"/>
                <a:gd name="T57" fmla="*/ 12 h 13"/>
                <a:gd name="T58" fmla="*/ 32 w 46"/>
                <a:gd name="T59" fmla="*/ 12 h 13"/>
                <a:gd name="T60" fmla="*/ 29 w 46"/>
                <a:gd name="T61" fmla="*/ 11 h 13"/>
                <a:gd name="T62" fmla="*/ 27 w 46"/>
                <a:gd name="T63" fmla="*/ 10 h 13"/>
                <a:gd name="T64" fmla="*/ 25 w 46"/>
                <a:gd name="T65" fmla="*/ 10 h 13"/>
                <a:gd name="T66" fmla="*/ 22 w 46"/>
                <a:gd name="T67" fmla="*/ 9 h 13"/>
                <a:gd name="T68" fmla="*/ 20 w 46"/>
                <a:gd name="T69" fmla="*/ 9 h 13"/>
                <a:gd name="T70" fmla="*/ 18 w 46"/>
                <a:gd name="T71" fmla="*/ 8 h 13"/>
                <a:gd name="T72" fmla="*/ 15 w 46"/>
                <a:gd name="T73" fmla="*/ 8 h 13"/>
                <a:gd name="T74" fmla="*/ 13 w 46"/>
                <a:gd name="T75" fmla="*/ 7 h 13"/>
                <a:gd name="T76" fmla="*/ 11 w 46"/>
                <a:gd name="T77" fmla="*/ 7 h 13"/>
                <a:gd name="T78" fmla="*/ 8 w 46"/>
                <a:gd name="T79" fmla="*/ 6 h 13"/>
                <a:gd name="T80" fmla="*/ 6 w 46"/>
                <a:gd name="T81" fmla="*/ 6 h 13"/>
                <a:gd name="T82" fmla="*/ 4 w 46"/>
                <a:gd name="T83" fmla="*/ 5 h 13"/>
                <a:gd name="T84" fmla="*/ 2 w 46"/>
                <a:gd name="T85" fmla="*/ 5 h 13"/>
                <a:gd name="T86" fmla="*/ 1 w 46"/>
                <a:gd name="T87" fmla="*/ 4 h 13"/>
                <a:gd name="T88" fmla="*/ 0 w 46"/>
                <a:gd name="T89" fmla="*/ 4 h 13"/>
                <a:gd name="T90" fmla="*/ 0 w 46"/>
                <a:gd name="T91" fmla="*/ 3 h 13"/>
                <a:gd name="T92" fmla="*/ 1 w 46"/>
                <a:gd name="T93" fmla="*/ 3 h 13"/>
                <a:gd name="T94" fmla="*/ 2 w 46"/>
                <a:gd name="T95" fmla="*/ 2 h 13"/>
                <a:gd name="T96" fmla="*/ 3 w 46"/>
                <a:gd name="T97" fmla="*/ 1 h 13"/>
                <a:gd name="T98" fmla="*/ 3 w 46"/>
                <a:gd name="T99" fmla="*/ 0 h 13"/>
                <a:gd name="T100" fmla="*/ 5 w 46"/>
                <a:gd name="T101" fmla="*/ 0 h 13"/>
                <a:gd name="T102" fmla="*/ 6 w 46"/>
                <a:gd name="T103" fmla="*/ 0 h 13"/>
                <a:gd name="T104" fmla="*/ 7 w 46"/>
                <a:gd name="T10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" h="13">
                  <a:moveTo>
                    <a:pt x="7" y="0"/>
                  </a:moveTo>
                  <a:lnTo>
                    <a:pt x="9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8" y="5"/>
                  </a:lnTo>
                  <a:lnTo>
                    <a:pt x="30" y="5"/>
                  </a:lnTo>
                  <a:lnTo>
                    <a:pt x="32" y="6"/>
                  </a:lnTo>
                  <a:lnTo>
                    <a:pt x="35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6" y="9"/>
                  </a:lnTo>
                  <a:lnTo>
                    <a:pt x="46" y="10"/>
                  </a:lnTo>
                  <a:lnTo>
                    <a:pt x="46" y="11"/>
                  </a:lnTo>
                  <a:lnTo>
                    <a:pt x="45" y="12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2" y="13"/>
                  </a:lnTo>
                  <a:lnTo>
                    <a:pt x="40" y="13"/>
                  </a:lnTo>
                  <a:lnTo>
                    <a:pt x="39" y="13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2" y="12"/>
                  </a:lnTo>
                  <a:lnTo>
                    <a:pt x="29" y="11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18" y="8"/>
                  </a:lnTo>
                  <a:lnTo>
                    <a:pt x="15" y="8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4BB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5" name="Freeform 1369"/>
            <p:cNvSpPr>
              <a:spLocks/>
            </p:cNvSpPr>
            <p:nvPr/>
          </p:nvSpPr>
          <p:spPr bwMode="auto">
            <a:xfrm>
              <a:off x="3049" y="2128"/>
              <a:ext cx="252" cy="72"/>
            </a:xfrm>
            <a:custGeom>
              <a:avLst/>
              <a:gdLst>
                <a:gd name="T0" fmla="*/ 6 w 42"/>
                <a:gd name="T1" fmla="*/ 1 h 12"/>
                <a:gd name="T2" fmla="*/ 8 w 42"/>
                <a:gd name="T3" fmla="*/ 1 h 12"/>
                <a:gd name="T4" fmla="*/ 10 w 42"/>
                <a:gd name="T5" fmla="*/ 1 h 12"/>
                <a:gd name="T6" fmla="*/ 12 w 42"/>
                <a:gd name="T7" fmla="*/ 2 h 12"/>
                <a:gd name="T8" fmla="*/ 14 w 42"/>
                <a:gd name="T9" fmla="*/ 3 h 12"/>
                <a:gd name="T10" fmla="*/ 16 w 42"/>
                <a:gd name="T11" fmla="*/ 3 h 12"/>
                <a:gd name="T12" fmla="*/ 19 w 42"/>
                <a:gd name="T13" fmla="*/ 3 h 12"/>
                <a:gd name="T14" fmla="*/ 21 w 42"/>
                <a:gd name="T15" fmla="*/ 4 h 12"/>
                <a:gd name="T16" fmla="*/ 23 w 42"/>
                <a:gd name="T17" fmla="*/ 4 h 12"/>
                <a:gd name="T18" fmla="*/ 25 w 42"/>
                <a:gd name="T19" fmla="*/ 5 h 12"/>
                <a:gd name="T20" fmla="*/ 27 w 42"/>
                <a:gd name="T21" fmla="*/ 5 h 12"/>
                <a:gd name="T22" fmla="*/ 29 w 42"/>
                <a:gd name="T23" fmla="*/ 6 h 12"/>
                <a:gd name="T24" fmla="*/ 32 w 42"/>
                <a:gd name="T25" fmla="*/ 6 h 12"/>
                <a:gd name="T26" fmla="*/ 34 w 42"/>
                <a:gd name="T27" fmla="*/ 7 h 12"/>
                <a:gd name="T28" fmla="*/ 36 w 42"/>
                <a:gd name="T29" fmla="*/ 7 h 12"/>
                <a:gd name="T30" fmla="*/ 38 w 42"/>
                <a:gd name="T31" fmla="*/ 8 h 12"/>
                <a:gd name="T32" fmla="*/ 40 w 42"/>
                <a:gd name="T33" fmla="*/ 8 h 12"/>
                <a:gd name="T34" fmla="*/ 42 w 42"/>
                <a:gd name="T35" fmla="*/ 9 h 12"/>
                <a:gd name="T36" fmla="*/ 42 w 42"/>
                <a:gd name="T37" fmla="*/ 9 h 12"/>
                <a:gd name="T38" fmla="*/ 42 w 42"/>
                <a:gd name="T39" fmla="*/ 10 h 12"/>
                <a:gd name="T40" fmla="*/ 42 w 42"/>
                <a:gd name="T41" fmla="*/ 10 h 12"/>
                <a:gd name="T42" fmla="*/ 41 w 42"/>
                <a:gd name="T43" fmla="*/ 11 h 12"/>
                <a:gd name="T44" fmla="*/ 41 w 42"/>
                <a:gd name="T45" fmla="*/ 12 h 12"/>
                <a:gd name="T46" fmla="*/ 40 w 42"/>
                <a:gd name="T47" fmla="*/ 12 h 12"/>
                <a:gd name="T48" fmla="*/ 39 w 42"/>
                <a:gd name="T49" fmla="*/ 12 h 12"/>
                <a:gd name="T50" fmla="*/ 37 w 42"/>
                <a:gd name="T51" fmla="*/ 12 h 12"/>
                <a:gd name="T52" fmla="*/ 36 w 42"/>
                <a:gd name="T53" fmla="*/ 12 h 12"/>
                <a:gd name="T54" fmla="*/ 34 w 42"/>
                <a:gd name="T55" fmla="*/ 12 h 12"/>
                <a:gd name="T56" fmla="*/ 32 w 42"/>
                <a:gd name="T57" fmla="*/ 11 h 12"/>
                <a:gd name="T58" fmla="*/ 30 w 42"/>
                <a:gd name="T59" fmla="*/ 11 h 12"/>
                <a:gd name="T60" fmla="*/ 28 w 42"/>
                <a:gd name="T61" fmla="*/ 10 h 12"/>
                <a:gd name="T62" fmla="*/ 25 w 42"/>
                <a:gd name="T63" fmla="*/ 10 h 12"/>
                <a:gd name="T64" fmla="*/ 23 w 42"/>
                <a:gd name="T65" fmla="*/ 9 h 12"/>
                <a:gd name="T66" fmla="*/ 21 w 42"/>
                <a:gd name="T67" fmla="*/ 9 h 12"/>
                <a:gd name="T68" fmla="*/ 19 w 42"/>
                <a:gd name="T69" fmla="*/ 8 h 12"/>
                <a:gd name="T70" fmla="*/ 17 w 42"/>
                <a:gd name="T71" fmla="*/ 8 h 12"/>
                <a:gd name="T72" fmla="*/ 15 w 42"/>
                <a:gd name="T73" fmla="*/ 7 h 12"/>
                <a:gd name="T74" fmla="*/ 12 w 42"/>
                <a:gd name="T75" fmla="*/ 7 h 12"/>
                <a:gd name="T76" fmla="*/ 10 w 42"/>
                <a:gd name="T77" fmla="*/ 6 h 12"/>
                <a:gd name="T78" fmla="*/ 8 w 42"/>
                <a:gd name="T79" fmla="*/ 6 h 12"/>
                <a:gd name="T80" fmla="*/ 6 w 42"/>
                <a:gd name="T81" fmla="*/ 5 h 12"/>
                <a:gd name="T82" fmla="*/ 4 w 42"/>
                <a:gd name="T83" fmla="*/ 5 h 12"/>
                <a:gd name="T84" fmla="*/ 2 w 42"/>
                <a:gd name="T85" fmla="*/ 4 h 12"/>
                <a:gd name="T86" fmla="*/ 1 w 42"/>
                <a:gd name="T87" fmla="*/ 4 h 12"/>
                <a:gd name="T88" fmla="*/ 0 w 42"/>
                <a:gd name="T89" fmla="*/ 4 h 12"/>
                <a:gd name="T90" fmla="*/ 0 w 42"/>
                <a:gd name="T91" fmla="*/ 3 h 12"/>
                <a:gd name="T92" fmla="*/ 1 w 42"/>
                <a:gd name="T93" fmla="*/ 3 h 12"/>
                <a:gd name="T94" fmla="*/ 1 w 42"/>
                <a:gd name="T95" fmla="*/ 2 h 12"/>
                <a:gd name="T96" fmla="*/ 2 w 42"/>
                <a:gd name="T97" fmla="*/ 1 h 12"/>
                <a:gd name="T98" fmla="*/ 3 w 42"/>
                <a:gd name="T99" fmla="*/ 1 h 12"/>
                <a:gd name="T100" fmla="*/ 4 w 42"/>
                <a:gd name="T101" fmla="*/ 0 h 12"/>
                <a:gd name="T102" fmla="*/ 5 w 42"/>
                <a:gd name="T103" fmla="*/ 0 h 12"/>
                <a:gd name="T104" fmla="*/ 6 w 42"/>
                <a:gd name="T10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" h="12">
                  <a:moveTo>
                    <a:pt x="6" y="1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32" y="6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0" y="12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36" y="12"/>
                  </a:lnTo>
                  <a:lnTo>
                    <a:pt x="34" y="12"/>
                  </a:lnTo>
                  <a:lnTo>
                    <a:pt x="32" y="11"/>
                  </a:lnTo>
                  <a:lnTo>
                    <a:pt x="30" y="11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3" y="9"/>
                  </a:lnTo>
                  <a:lnTo>
                    <a:pt x="21" y="9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EAECF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6" name="Freeform 1370"/>
            <p:cNvSpPr>
              <a:spLocks/>
            </p:cNvSpPr>
            <p:nvPr/>
          </p:nvSpPr>
          <p:spPr bwMode="auto">
            <a:xfrm>
              <a:off x="3145" y="2152"/>
              <a:ext cx="60" cy="36"/>
            </a:xfrm>
            <a:custGeom>
              <a:avLst/>
              <a:gdLst>
                <a:gd name="T0" fmla="*/ 6 w 10"/>
                <a:gd name="T1" fmla="*/ 0 h 6"/>
                <a:gd name="T2" fmla="*/ 7 w 10"/>
                <a:gd name="T3" fmla="*/ 0 h 6"/>
                <a:gd name="T4" fmla="*/ 8 w 10"/>
                <a:gd name="T5" fmla="*/ 0 h 6"/>
                <a:gd name="T6" fmla="*/ 9 w 10"/>
                <a:gd name="T7" fmla="*/ 0 h 6"/>
                <a:gd name="T8" fmla="*/ 10 w 10"/>
                <a:gd name="T9" fmla="*/ 1 h 6"/>
                <a:gd name="T10" fmla="*/ 8 w 10"/>
                <a:gd name="T11" fmla="*/ 2 h 6"/>
                <a:gd name="T12" fmla="*/ 7 w 10"/>
                <a:gd name="T13" fmla="*/ 3 h 6"/>
                <a:gd name="T14" fmla="*/ 5 w 10"/>
                <a:gd name="T15" fmla="*/ 4 h 6"/>
                <a:gd name="T16" fmla="*/ 4 w 10"/>
                <a:gd name="T17" fmla="*/ 6 h 6"/>
                <a:gd name="T18" fmla="*/ 3 w 10"/>
                <a:gd name="T19" fmla="*/ 5 h 6"/>
                <a:gd name="T20" fmla="*/ 2 w 10"/>
                <a:gd name="T21" fmla="*/ 5 h 6"/>
                <a:gd name="T22" fmla="*/ 1 w 10"/>
                <a:gd name="T23" fmla="*/ 5 h 6"/>
                <a:gd name="T24" fmla="*/ 0 w 10"/>
                <a:gd name="T25" fmla="*/ 5 h 6"/>
                <a:gd name="T26" fmla="*/ 1 w 10"/>
                <a:gd name="T27" fmla="*/ 3 h 6"/>
                <a:gd name="T28" fmla="*/ 3 w 10"/>
                <a:gd name="T29" fmla="*/ 2 h 6"/>
                <a:gd name="T30" fmla="*/ 4 w 10"/>
                <a:gd name="T31" fmla="*/ 1 h 6"/>
                <a:gd name="T32" fmla="*/ 6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7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7" name="Freeform 1371"/>
            <p:cNvSpPr>
              <a:spLocks/>
            </p:cNvSpPr>
            <p:nvPr/>
          </p:nvSpPr>
          <p:spPr bwMode="auto">
            <a:xfrm>
              <a:off x="3145" y="2152"/>
              <a:ext cx="54" cy="36"/>
            </a:xfrm>
            <a:custGeom>
              <a:avLst/>
              <a:gdLst>
                <a:gd name="T0" fmla="*/ 6 w 9"/>
                <a:gd name="T1" fmla="*/ 0 h 6"/>
                <a:gd name="T2" fmla="*/ 8 w 9"/>
                <a:gd name="T3" fmla="*/ 0 h 6"/>
                <a:gd name="T4" fmla="*/ 9 w 9"/>
                <a:gd name="T5" fmla="*/ 0 h 6"/>
                <a:gd name="T6" fmla="*/ 8 w 9"/>
                <a:gd name="T7" fmla="*/ 1 h 6"/>
                <a:gd name="T8" fmla="*/ 6 w 9"/>
                <a:gd name="T9" fmla="*/ 3 h 6"/>
                <a:gd name="T10" fmla="*/ 4 w 9"/>
                <a:gd name="T11" fmla="*/ 4 h 6"/>
                <a:gd name="T12" fmla="*/ 3 w 9"/>
                <a:gd name="T13" fmla="*/ 6 h 6"/>
                <a:gd name="T14" fmla="*/ 1 w 9"/>
                <a:gd name="T15" fmla="*/ 5 h 6"/>
                <a:gd name="T16" fmla="*/ 0 w 9"/>
                <a:gd name="T17" fmla="*/ 5 h 6"/>
                <a:gd name="T18" fmla="*/ 2 w 9"/>
                <a:gd name="T19" fmla="*/ 4 h 6"/>
                <a:gd name="T20" fmla="*/ 3 w 9"/>
                <a:gd name="T21" fmla="*/ 2 h 6"/>
                <a:gd name="T22" fmla="*/ 5 w 9"/>
                <a:gd name="T23" fmla="*/ 1 h 6"/>
                <a:gd name="T24" fmla="*/ 6 w 9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C83A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8" name="Freeform 1372"/>
            <p:cNvSpPr>
              <a:spLocks/>
            </p:cNvSpPr>
            <p:nvPr/>
          </p:nvSpPr>
          <p:spPr bwMode="auto">
            <a:xfrm>
              <a:off x="3151" y="2152"/>
              <a:ext cx="42" cy="36"/>
            </a:xfrm>
            <a:custGeom>
              <a:avLst/>
              <a:gdLst>
                <a:gd name="T0" fmla="*/ 7 w 7"/>
                <a:gd name="T1" fmla="*/ 0 h 6"/>
                <a:gd name="T2" fmla="*/ 7 w 7"/>
                <a:gd name="T3" fmla="*/ 0 h 6"/>
                <a:gd name="T4" fmla="*/ 7 w 7"/>
                <a:gd name="T5" fmla="*/ 0 h 6"/>
                <a:gd name="T6" fmla="*/ 5 w 7"/>
                <a:gd name="T7" fmla="*/ 1 h 6"/>
                <a:gd name="T8" fmla="*/ 4 w 7"/>
                <a:gd name="T9" fmla="*/ 3 h 6"/>
                <a:gd name="T10" fmla="*/ 2 w 7"/>
                <a:gd name="T11" fmla="*/ 4 h 6"/>
                <a:gd name="T12" fmla="*/ 1 w 7"/>
                <a:gd name="T13" fmla="*/ 6 h 6"/>
                <a:gd name="T14" fmla="*/ 0 w 7"/>
                <a:gd name="T15" fmla="*/ 5 h 6"/>
                <a:gd name="T16" fmla="*/ 0 w 7"/>
                <a:gd name="T17" fmla="*/ 5 h 6"/>
                <a:gd name="T18" fmla="*/ 2 w 7"/>
                <a:gd name="T19" fmla="*/ 4 h 6"/>
                <a:gd name="T20" fmla="*/ 3 w 7"/>
                <a:gd name="T21" fmla="*/ 3 h 6"/>
                <a:gd name="T22" fmla="*/ 5 w 7"/>
                <a:gd name="T23" fmla="*/ 1 h 6"/>
                <a:gd name="T24" fmla="*/ 7 w 7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E385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9" name="Freeform 1373"/>
            <p:cNvSpPr>
              <a:spLocks/>
            </p:cNvSpPr>
            <p:nvPr/>
          </p:nvSpPr>
          <p:spPr bwMode="auto">
            <a:xfrm>
              <a:off x="1795" y="2122"/>
              <a:ext cx="1620" cy="816"/>
            </a:xfrm>
            <a:custGeom>
              <a:avLst/>
              <a:gdLst>
                <a:gd name="T0" fmla="*/ 0 w 270"/>
                <a:gd name="T1" fmla="*/ 66 h 136"/>
                <a:gd name="T2" fmla="*/ 91 w 270"/>
                <a:gd name="T3" fmla="*/ 0 h 136"/>
                <a:gd name="T4" fmla="*/ 151 w 270"/>
                <a:gd name="T5" fmla="*/ 20 h 136"/>
                <a:gd name="T6" fmla="*/ 270 w 270"/>
                <a:gd name="T7" fmla="*/ 104 h 136"/>
                <a:gd name="T8" fmla="*/ 238 w 270"/>
                <a:gd name="T9" fmla="*/ 136 h 136"/>
                <a:gd name="T10" fmla="*/ 0 w 270"/>
                <a:gd name="T11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36">
                  <a:moveTo>
                    <a:pt x="0" y="66"/>
                  </a:moveTo>
                  <a:lnTo>
                    <a:pt x="91" y="0"/>
                  </a:lnTo>
                  <a:lnTo>
                    <a:pt x="151" y="20"/>
                  </a:lnTo>
                  <a:lnTo>
                    <a:pt x="270" y="104"/>
                  </a:lnTo>
                  <a:lnTo>
                    <a:pt x="238" y="13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45436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0" name="Freeform 1374"/>
            <p:cNvSpPr>
              <a:spLocks/>
            </p:cNvSpPr>
            <p:nvPr/>
          </p:nvSpPr>
          <p:spPr bwMode="auto">
            <a:xfrm>
              <a:off x="1777" y="2110"/>
              <a:ext cx="1614" cy="810"/>
            </a:xfrm>
            <a:custGeom>
              <a:avLst/>
              <a:gdLst>
                <a:gd name="T0" fmla="*/ 0 w 269"/>
                <a:gd name="T1" fmla="*/ 65 h 135"/>
                <a:gd name="T2" fmla="*/ 91 w 269"/>
                <a:gd name="T3" fmla="*/ 0 h 135"/>
                <a:gd name="T4" fmla="*/ 151 w 269"/>
                <a:gd name="T5" fmla="*/ 20 h 135"/>
                <a:gd name="T6" fmla="*/ 269 w 269"/>
                <a:gd name="T7" fmla="*/ 104 h 135"/>
                <a:gd name="T8" fmla="*/ 237 w 269"/>
                <a:gd name="T9" fmla="*/ 135 h 135"/>
                <a:gd name="T10" fmla="*/ 0 w 269"/>
                <a:gd name="T11" fmla="*/ 6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35">
                  <a:moveTo>
                    <a:pt x="0" y="65"/>
                  </a:moveTo>
                  <a:lnTo>
                    <a:pt x="91" y="0"/>
                  </a:lnTo>
                  <a:lnTo>
                    <a:pt x="151" y="20"/>
                  </a:lnTo>
                  <a:lnTo>
                    <a:pt x="269" y="104"/>
                  </a:lnTo>
                  <a:lnTo>
                    <a:pt x="237" y="13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8A91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1" name="Freeform 1375"/>
            <p:cNvSpPr>
              <a:spLocks/>
            </p:cNvSpPr>
            <p:nvPr/>
          </p:nvSpPr>
          <p:spPr bwMode="auto">
            <a:xfrm>
              <a:off x="2161" y="2110"/>
              <a:ext cx="846" cy="348"/>
            </a:xfrm>
            <a:custGeom>
              <a:avLst/>
              <a:gdLst>
                <a:gd name="T0" fmla="*/ 0 w 141"/>
                <a:gd name="T1" fmla="*/ 18 h 58"/>
                <a:gd name="T2" fmla="*/ 26 w 141"/>
                <a:gd name="T3" fmla="*/ 0 h 58"/>
                <a:gd name="T4" fmla="*/ 87 w 141"/>
                <a:gd name="T5" fmla="*/ 20 h 58"/>
                <a:gd name="T6" fmla="*/ 141 w 141"/>
                <a:gd name="T7" fmla="*/ 58 h 58"/>
                <a:gd name="T8" fmla="*/ 132 w 141"/>
                <a:gd name="T9" fmla="*/ 55 h 58"/>
                <a:gd name="T10" fmla="*/ 6 w 141"/>
                <a:gd name="T11" fmla="*/ 22 h 58"/>
                <a:gd name="T12" fmla="*/ 0 w 141"/>
                <a:gd name="T13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58">
                  <a:moveTo>
                    <a:pt x="0" y="18"/>
                  </a:moveTo>
                  <a:lnTo>
                    <a:pt x="26" y="0"/>
                  </a:lnTo>
                  <a:lnTo>
                    <a:pt x="87" y="20"/>
                  </a:lnTo>
                  <a:lnTo>
                    <a:pt x="141" y="58"/>
                  </a:lnTo>
                  <a:lnTo>
                    <a:pt x="132" y="55"/>
                  </a:lnTo>
                  <a:lnTo>
                    <a:pt x="6" y="2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797EA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2" name="Freeform 1376"/>
            <p:cNvSpPr>
              <a:spLocks/>
            </p:cNvSpPr>
            <p:nvPr/>
          </p:nvSpPr>
          <p:spPr bwMode="auto">
            <a:xfrm>
              <a:off x="2197" y="2110"/>
              <a:ext cx="1128" cy="588"/>
            </a:xfrm>
            <a:custGeom>
              <a:avLst/>
              <a:gdLst>
                <a:gd name="T0" fmla="*/ 0 w 188"/>
                <a:gd name="T1" fmla="*/ 14 h 98"/>
                <a:gd name="T2" fmla="*/ 0 w 188"/>
                <a:gd name="T3" fmla="*/ 15 h 98"/>
                <a:gd name="T4" fmla="*/ 0 w 188"/>
                <a:gd name="T5" fmla="*/ 17 h 98"/>
                <a:gd name="T6" fmla="*/ 1 w 188"/>
                <a:gd name="T7" fmla="*/ 25 h 98"/>
                <a:gd name="T8" fmla="*/ 3 w 188"/>
                <a:gd name="T9" fmla="*/ 32 h 98"/>
                <a:gd name="T10" fmla="*/ 6 w 188"/>
                <a:gd name="T11" fmla="*/ 40 h 98"/>
                <a:gd name="T12" fmla="*/ 11 w 188"/>
                <a:gd name="T13" fmla="*/ 47 h 98"/>
                <a:gd name="T14" fmla="*/ 17 w 188"/>
                <a:gd name="T15" fmla="*/ 54 h 98"/>
                <a:gd name="T16" fmla="*/ 24 w 188"/>
                <a:gd name="T17" fmla="*/ 61 h 98"/>
                <a:gd name="T18" fmla="*/ 32 w 188"/>
                <a:gd name="T19" fmla="*/ 67 h 98"/>
                <a:gd name="T20" fmla="*/ 42 w 188"/>
                <a:gd name="T21" fmla="*/ 72 h 98"/>
                <a:gd name="T22" fmla="*/ 52 w 188"/>
                <a:gd name="T23" fmla="*/ 78 h 98"/>
                <a:gd name="T24" fmla="*/ 63 w 188"/>
                <a:gd name="T25" fmla="*/ 82 h 98"/>
                <a:gd name="T26" fmla="*/ 75 w 188"/>
                <a:gd name="T27" fmla="*/ 86 h 98"/>
                <a:gd name="T28" fmla="*/ 87 w 188"/>
                <a:gd name="T29" fmla="*/ 90 h 98"/>
                <a:gd name="T30" fmla="*/ 100 w 188"/>
                <a:gd name="T31" fmla="*/ 93 h 98"/>
                <a:gd name="T32" fmla="*/ 114 w 188"/>
                <a:gd name="T33" fmla="*/ 96 h 98"/>
                <a:gd name="T34" fmla="*/ 128 w 188"/>
                <a:gd name="T35" fmla="*/ 97 h 98"/>
                <a:gd name="T36" fmla="*/ 143 w 188"/>
                <a:gd name="T37" fmla="*/ 98 h 98"/>
                <a:gd name="T38" fmla="*/ 145 w 188"/>
                <a:gd name="T39" fmla="*/ 98 h 98"/>
                <a:gd name="T40" fmla="*/ 148 w 188"/>
                <a:gd name="T41" fmla="*/ 98 h 98"/>
                <a:gd name="T42" fmla="*/ 151 w 188"/>
                <a:gd name="T43" fmla="*/ 98 h 98"/>
                <a:gd name="T44" fmla="*/ 154 w 188"/>
                <a:gd name="T45" fmla="*/ 98 h 98"/>
                <a:gd name="T46" fmla="*/ 157 w 188"/>
                <a:gd name="T47" fmla="*/ 98 h 98"/>
                <a:gd name="T48" fmla="*/ 160 w 188"/>
                <a:gd name="T49" fmla="*/ 98 h 98"/>
                <a:gd name="T50" fmla="*/ 163 w 188"/>
                <a:gd name="T51" fmla="*/ 98 h 98"/>
                <a:gd name="T52" fmla="*/ 166 w 188"/>
                <a:gd name="T53" fmla="*/ 98 h 98"/>
                <a:gd name="T54" fmla="*/ 168 w 188"/>
                <a:gd name="T55" fmla="*/ 98 h 98"/>
                <a:gd name="T56" fmla="*/ 171 w 188"/>
                <a:gd name="T57" fmla="*/ 97 h 98"/>
                <a:gd name="T58" fmla="*/ 174 w 188"/>
                <a:gd name="T59" fmla="*/ 97 h 98"/>
                <a:gd name="T60" fmla="*/ 177 w 188"/>
                <a:gd name="T61" fmla="*/ 97 h 98"/>
                <a:gd name="T62" fmla="*/ 180 w 188"/>
                <a:gd name="T63" fmla="*/ 97 h 98"/>
                <a:gd name="T64" fmla="*/ 182 w 188"/>
                <a:gd name="T65" fmla="*/ 96 h 98"/>
                <a:gd name="T66" fmla="*/ 185 w 188"/>
                <a:gd name="T67" fmla="*/ 96 h 98"/>
                <a:gd name="T68" fmla="*/ 188 w 188"/>
                <a:gd name="T69" fmla="*/ 96 h 98"/>
                <a:gd name="T70" fmla="*/ 81 w 188"/>
                <a:gd name="T71" fmla="*/ 20 h 98"/>
                <a:gd name="T72" fmla="*/ 20 w 188"/>
                <a:gd name="T73" fmla="*/ 0 h 98"/>
                <a:gd name="T74" fmla="*/ 0 w 188"/>
                <a:gd name="T75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98">
                  <a:moveTo>
                    <a:pt x="0" y="14"/>
                  </a:moveTo>
                  <a:lnTo>
                    <a:pt x="0" y="15"/>
                  </a:lnTo>
                  <a:lnTo>
                    <a:pt x="0" y="17"/>
                  </a:lnTo>
                  <a:lnTo>
                    <a:pt x="1" y="25"/>
                  </a:lnTo>
                  <a:lnTo>
                    <a:pt x="3" y="32"/>
                  </a:lnTo>
                  <a:lnTo>
                    <a:pt x="6" y="40"/>
                  </a:lnTo>
                  <a:lnTo>
                    <a:pt x="11" y="47"/>
                  </a:lnTo>
                  <a:lnTo>
                    <a:pt x="17" y="54"/>
                  </a:lnTo>
                  <a:lnTo>
                    <a:pt x="24" y="61"/>
                  </a:lnTo>
                  <a:lnTo>
                    <a:pt x="32" y="67"/>
                  </a:lnTo>
                  <a:lnTo>
                    <a:pt x="42" y="72"/>
                  </a:lnTo>
                  <a:lnTo>
                    <a:pt x="52" y="78"/>
                  </a:lnTo>
                  <a:lnTo>
                    <a:pt x="63" y="82"/>
                  </a:lnTo>
                  <a:lnTo>
                    <a:pt x="75" y="86"/>
                  </a:lnTo>
                  <a:lnTo>
                    <a:pt x="87" y="90"/>
                  </a:lnTo>
                  <a:lnTo>
                    <a:pt x="100" y="93"/>
                  </a:lnTo>
                  <a:lnTo>
                    <a:pt x="114" y="96"/>
                  </a:lnTo>
                  <a:lnTo>
                    <a:pt x="128" y="97"/>
                  </a:lnTo>
                  <a:lnTo>
                    <a:pt x="143" y="98"/>
                  </a:lnTo>
                  <a:lnTo>
                    <a:pt x="145" y="98"/>
                  </a:lnTo>
                  <a:lnTo>
                    <a:pt x="148" y="98"/>
                  </a:lnTo>
                  <a:lnTo>
                    <a:pt x="151" y="98"/>
                  </a:lnTo>
                  <a:lnTo>
                    <a:pt x="154" y="98"/>
                  </a:lnTo>
                  <a:lnTo>
                    <a:pt x="157" y="98"/>
                  </a:lnTo>
                  <a:lnTo>
                    <a:pt x="160" y="98"/>
                  </a:lnTo>
                  <a:lnTo>
                    <a:pt x="163" y="98"/>
                  </a:lnTo>
                  <a:lnTo>
                    <a:pt x="166" y="98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4" y="97"/>
                  </a:lnTo>
                  <a:lnTo>
                    <a:pt x="177" y="97"/>
                  </a:lnTo>
                  <a:lnTo>
                    <a:pt x="180" y="97"/>
                  </a:lnTo>
                  <a:lnTo>
                    <a:pt x="182" y="96"/>
                  </a:lnTo>
                  <a:lnTo>
                    <a:pt x="185" y="96"/>
                  </a:lnTo>
                  <a:lnTo>
                    <a:pt x="188" y="96"/>
                  </a:lnTo>
                  <a:lnTo>
                    <a:pt x="81" y="2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5436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3" name="Freeform 1377"/>
            <p:cNvSpPr>
              <a:spLocks/>
            </p:cNvSpPr>
            <p:nvPr/>
          </p:nvSpPr>
          <p:spPr bwMode="auto">
            <a:xfrm>
              <a:off x="2221" y="2086"/>
              <a:ext cx="1548" cy="594"/>
            </a:xfrm>
            <a:custGeom>
              <a:avLst/>
              <a:gdLst>
                <a:gd name="T0" fmla="*/ 7 w 258"/>
                <a:gd name="T1" fmla="*/ 1 h 99"/>
                <a:gd name="T2" fmla="*/ 6 w 258"/>
                <a:gd name="T3" fmla="*/ 4 h 99"/>
                <a:gd name="T4" fmla="*/ 4 w 258"/>
                <a:gd name="T5" fmla="*/ 7 h 99"/>
                <a:gd name="T6" fmla="*/ 3 w 258"/>
                <a:gd name="T7" fmla="*/ 10 h 99"/>
                <a:gd name="T8" fmla="*/ 2 w 258"/>
                <a:gd name="T9" fmla="*/ 13 h 99"/>
                <a:gd name="T10" fmla="*/ 1 w 258"/>
                <a:gd name="T11" fmla="*/ 16 h 99"/>
                <a:gd name="T12" fmla="*/ 1 w 258"/>
                <a:gd name="T13" fmla="*/ 19 h 99"/>
                <a:gd name="T14" fmla="*/ 0 w 258"/>
                <a:gd name="T15" fmla="*/ 22 h 99"/>
                <a:gd name="T16" fmla="*/ 1 w 258"/>
                <a:gd name="T17" fmla="*/ 31 h 99"/>
                <a:gd name="T18" fmla="*/ 6 w 258"/>
                <a:gd name="T19" fmla="*/ 45 h 99"/>
                <a:gd name="T20" fmla="*/ 17 w 258"/>
                <a:gd name="T21" fmla="*/ 58 h 99"/>
                <a:gd name="T22" fmla="*/ 31 w 258"/>
                <a:gd name="T23" fmla="*/ 70 h 99"/>
                <a:gd name="T24" fmla="*/ 50 w 258"/>
                <a:gd name="T25" fmla="*/ 80 h 99"/>
                <a:gd name="T26" fmla="*/ 72 w 258"/>
                <a:gd name="T27" fmla="*/ 88 h 99"/>
                <a:gd name="T28" fmla="*/ 96 w 258"/>
                <a:gd name="T29" fmla="*/ 95 h 99"/>
                <a:gd name="T30" fmla="*/ 123 w 258"/>
                <a:gd name="T31" fmla="*/ 98 h 99"/>
                <a:gd name="T32" fmla="*/ 147 w 258"/>
                <a:gd name="T33" fmla="*/ 99 h 99"/>
                <a:gd name="T34" fmla="*/ 166 w 258"/>
                <a:gd name="T35" fmla="*/ 98 h 99"/>
                <a:gd name="T36" fmla="*/ 183 w 258"/>
                <a:gd name="T37" fmla="*/ 96 h 99"/>
                <a:gd name="T38" fmla="*/ 200 w 258"/>
                <a:gd name="T39" fmla="*/ 93 h 99"/>
                <a:gd name="T40" fmla="*/ 216 w 258"/>
                <a:gd name="T41" fmla="*/ 88 h 99"/>
                <a:gd name="T42" fmla="*/ 230 w 258"/>
                <a:gd name="T43" fmla="*/ 83 h 99"/>
                <a:gd name="T44" fmla="*/ 242 w 258"/>
                <a:gd name="T45" fmla="*/ 77 h 99"/>
                <a:gd name="T46" fmla="*/ 253 w 258"/>
                <a:gd name="T47" fmla="*/ 69 h 99"/>
                <a:gd name="T48" fmla="*/ 249 w 258"/>
                <a:gd name="T49" fmla="*/ 59 h 99"/>
                <a:gd name="T50" fmla="*/ 157 w 258"/>
                <a:gd name="T51" fmla="*/ 36 h 99"/>
                <a:gd name="T52" fmla="*/ 155 w 258"/>
                <a:gd name="T53" fmla="*/ 37 h 99"/>
                <a:gd name="T54" fmla="*/ 153 w 258"/>
                <a:gd name="T55" fmla="*/ 38 h 99"/>
                <a:gd name="T56" fmla="*/ 151 w 258"/>
                <a:gd name="T57" fmla="*/ 39 h 99"/>
                <a:gd name="T58" fmla="*/ 149 w 258"/>
                <a:gd name="T59" fmla="*/ 39 h 99"/>
                <a:gd name="T60" fmla="*/ 146 w 258"/>
                <a:gd name="T61" fmla="*/ 40 h 99"/>
                <a:gd name="T62" fmla="*/ 143 w 258"/>
                <a:gd name="T63" fmla="*/ 40 h 99"/>
                <a:gd name="T64" fmla="*/ 140 w 258"/>
                <a:gd name="T65" fmla="*/ 40 h 99"/>
                <a:gd name="T66" fmla="*/ 137 w 258"/>
                <a:gd name="T67" fmla="*/ 41 h 99"/>
                <a:gd name="T68" fmla="*/ 132 w 258"/>
                <a:gd name="T69" fmla="*/ 40 h 99"/>
                <a:gd name="T70" fmla="*/ 128 w 258"/>
                <a:gd name="T71" fmla="*/ 39 h 99"/>
                <a:gd name="T72" fmla="*/ 124 w 258"/>
                <a:gd name="T73" fmla="*/ 38 h 99"/>
                <a:gd name="T74" fmla="*/ 120 w 258"/>
                <a:gd name="T75" fmla="*/ 36 h 99"/>
                <a:gd name="T76" fmla="*/ 117 w 258"/>
                <a:gd name="T77" fmla="*/ 34 h 99"/>
                <a:gd name="T78" fmla="*/ 115 w 258"/>
                <a:gd name="T79" fmla="*/ 32 h 99"/>
                <a:gd name="T80" fmla="*/ 114 w 258"/>
                <a:gd name="T81" fmla="*/ 30 h 99"/>
                <a:gd name="T82" fmla="*/ 113 w 258"/>
                <a:gd name="T83" fmla="*/ 27 h 99"/>
                <a:gd name="T84" fmla="*/ 114 w 258"/>
                <a:gd name="T85" fmla="*/ 25 h 99"/>
                <a:gd name="T86" fmla="*/ 9 w 258"/>
                <a:gd name="T8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8" h="99">
                  <a:moveTo>
                    <a:pt x="9" y="0"/>
                  </a:move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" y="31"/>
                  </a:lnTo>
                  <a:lnTo>
                    <a:pt x="3" y="38"/>
                  </a:lnTo>
                  <a:lnTo>
                    <a:pt x="6" y="45"/>
                  </a:lnTo>
                  <a:lnTo>
                    <a:pt x="11" y="52"/>
                  </a:lnTo>
                  <a:lnTo>
                    <a:pt x="17" y="58"/>
                  </a:lnTo>
                  <a:lnTo>
                    <a:pt x="24" y="64"/>
                  </a:lnTo>
                  <a:lnTo>
                    <a:pt x="31" y="70"/>
                  </a:lnTo>
                  <a:lnTo>
                    <a:pt x="40" y="75"/>
                  </a:lnTo>
                  <a:lnTo>
                    <a:pt x="50" y="80"/>
                  </a:lnTo>
                  <a:lnTo>
                    <a:pt x="61" y="84"/>
                  </a:lnTo>
                  <a:lnTo>
                    <a:pt x="72" y="88"/>
                  </a:lnTo>
                  <a:lnTo>
                    <a:pt x="84" y="92"/>
                  </a:lnTo>
                  <a:lnTo>
                    <a:pt x="96" y="95"/>
                  </a:lnTo>
                  <a:lnTo>
                    <a:pt x="110" y="97"/>
                  </a:lnTo>
                  <a:lnTo>
                    <a:pt x="123" y="98"/>
                  </a:lnTo>
                  <a:lnTo>
                    <a:pt x="137" y="99"/>
                  </a:lnTo>
                  <a:lnTo>
                    <a:pt x="147" y="99"/>
                  </a:lnTo>
                  <a:lnTo>
                    <a:pt x="156" y="99"/>
                  </a:lnTo>
                  <a:lnTo>
                    <a:pt x="166" y="98"/>
                  </a:lnTo>
                  <a:lnTo>
                    <a:pt x="175" y="97"/>
                  </a:lnTo>
                  <a:lnTo>
                    <a:pt x="183" y="96"/>
                  </a:lnTo>
                  <a:lnTo>
                    <a:pt x="192" y="95"/>
                  </a:lnTo>
                  <a:lnTo>
                    <a:pt x="200" y="93"/>
                  </a:lnTo>
                  <a:lnTo>
                    <a:pt x="208" y="91"/>
                  </a:lnTo>
                  <a:lnTo>
                    <a:pt x="216" y="88"/>
                  </a:lnTo>
                  <a:lnTo>
                    <a:pt x="223" y="86"/>
                  </a:lnTo>
                  <a:lnTo>
                    <a:pt x="230" y="83"/>
                  </a:lnTo>
                  <a:lnTo>
                    <a:pt x="236" y="80"/>
                  </a:lnTo>
                  <a:lnTo>
                    <a:pt x="242" y="77"/>
                  </a:lnTo>
                  <a:lnTo>
                    <a:pt x="248" y="73"/>
                  </a:lnTo>
                  <a:lnTo>
                    <a:pt x="253" y="69"/>
                  </a:lnTo>
                  <a:lnTo>
                    <a:pt x="258" y="66"/>
                  </a:lnTo>
                  <a:lnTo>
                    <a:pt x="249" y="59"/>
                  </a:lnTo>
                  <a:lnTo>
                    <a:pt x="232" y="54"/>
                  </a:lnTo>
                  <a:lnTo>
                    <a:pt x="157" y="36"/>
                  </a:lnTo>
                  <a:lnTo>
                    <a:pt x="156" y="36"/>
                  </a:lnTo>
                  <a:lnTo>
                    <a:pt x="155" y="37"/>
                  </a:lnTo>
                  <a:lnTo>
                    <a:pt x="154" y="37"/>
                  </a:lnTo>
                  <a:lnTo>
                    <a:pt x="153" y="38"/>
                  </a:lnTo>
                  <a:lnTo>
                    <a:pt x="152" y="38"/>
                  </a:lnTo>
                  <a:lnTo>
                    <a:pt x="151" y="39"/>
                  </a:lnTo>
                  <a:lnTo>
                    <a:pt x="150" y="39"/>
                  </a:lnTo>
                  <a:lnTo>
                    <a:pt x="149" y="39"/>
                  </a:lnTo>
                  <a:lnTo>
                    <a:pt x="147" y="40"/>
                  </a:lnTo>
                  <a:lnTo>
                    <a:pt x="146" y="40"/>
                  </a:lnTo>
                  <a:lnTo>
                    <a:pt x="144" y="40"/>
                  </a:lnTo>
                  <a:lnTo>
                    <a:pt x="143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9" y="40"/>
                  </a:lnTo>
                  <a:lnTo>
                    <a:pt x="137" y="41"/>
                  </a:lnTo>
                  <a:lnTo>
                    <a:pt x="135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39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2" y="37"/>
                  </a:lnTo>
                  <a:lnTo>
                    <a:pt x="120" y="36"/>
                  </a:lnTo>
                  <a:lnTo>
                    <a:pt x="119" y="35"/>
                  </a:lnTo>
                  <a:lnTo>
                    <a:pt x="117" y="34"/>
                  </a:lnTo>
                  <a:lnTo>
                    <a:pt x="116" y="33"/>
                  </a:lnTo>
                  <a:lnTo>
                    <a:pt x="115" y="32"/>
                  </a:lnTo>
                  <a:lnTo>
                    <a:pt x="114" y="31"/>
                  </a:lnTo>
                  <a:lnTo>
                    <a:pt x="114" y="30"/>
                  </a:lnTo>
                  <a:lnTo>
                    <a:pt x="113" y="28"/>
                  </a:lnTo>
                  <a:lnTo>
                    <a:pt x="113" y="27"/>
                  </a:lnTo>
                  <a:lnTo>
                    <a:pt x="113" y="26"/>
                  </a:lnTo>
                  <a:lnTo>
                    <a:pt x="114" y="25"/>
                  </a:lnTo>
                  <a:lnTo>
                    <a:pt x="113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A3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4" name="Freeform 1378"/>
            <p:cNvSpPr>
              <a:spLocks/>
            </p:cNvSpPr>
            <p:nvPr/>
          </p:nvSpPr>
          <p:spPr bwMode="auto">
            <a:xfrm>
              <a:off x="2221" y="2086"/>
              <a:ext cx="1548" cy="588"/>
            </a:xfrm>
            <a:custGeom>
              <a:avLst/>
              <a:gdLst>
                <a:gd name="T0" fmla="*/ 6 w 258"/>
                <a:gd name="T1" fmla="*/ 1 h 98"/>
                <a:gd name="T2" fmla="*/ 5 w 258"/>
                <a:gd name="T3" fmla="*/ 4 h 98"/>
                <a:gd name="T4" fmla="*/ 3 w 258"/>
                <a:gd name="T5" fmla="*/ 6 h 98"/>
                <a:gd name="T6" fmla="*/ 2 w 258"/>
                <a:gd name="T7" fmla="*/ 9 h 98"/>
                <a:gd name="T8" fmla="*/ 1 w 258"/>
                <a:gd name="T9" fmla="*/ 12 h 98"/>
                <a:gd name="T10" fmla="*/ 1 w 258"/>
                <a:gd name="T11" fmla="*/ 15 h 98"/>
                <a:gd name="T12" fmla="*/ 0 w 258"/>
                <a:gd name="T13" fmla="*/ 18 h 98"/>
                <a:gd name="T14" fmla="*/ 0 w 258"/>
                <a:gd name="T15" fmla="*/ 21 h 98"/>
                <a:gd name="T16" fmla="*/ 1 w 258"/>
                <a:gd name="T17" fmla="*/ 29 h 98"/>
                <a:gd name="T18" fmla="*/ 6 w 258"/>
                <a:gd name="T19" fmla="*/ 43 h 98"/>
                <a:gd name="T20" fmla="*/ 16 w 258"/>
                <a:gd name="T21" fmla="*/ 56 h 98"/>
                <a:gd name="T22" fmla="*/ 31 w 258"/>
                <a:gd name="T23" fmla="*/ 68 h 98"/>
                <a:gd name="T24" fmla="*/ 50 w 258"/>
                <a:gd name="T25" fmla="*/ 79 h 98"/>
                <a:gd name="T26" fmla="*/ 72 w 258"/>
                <a:gd name="T27" fmla="*/ 87 h 98"/>
                <a:gd name="T28" fmla="*/ 97 w 258"/>
                <a:gd name="T29" fmla="*/ 93 h 98"/>
                <a:gd name="T30" fmla="*/ 123 w 258"/>
                <a:gd name="T31" fmla="*/ 97 h 98"/>
                <a:gd name="T32" fmla="*/ 147 w 258"/>
                <a:gd name="T33" fmla="*/ 98 h 98"/>
                <a:gd name="T34" fmla="*/ 166 w 258"/>
                <a:gd name="T35" fmla="*/ 97 h 98"/>
                <a:gd name="T36" fmla="*/ 183 w 258"/>
                <a:gd name="T37" fmla="*/ 95 h 98"/>
                <a:gd name="T38" fmla="*/ 200 w 258"/>
                <a:gd name="T39" fmla="*/ 92 h 98"/>
                <a:gd name="T40" fmla="*/ 215 w 258"/>
                <a:gd name="T41" fmla="*/ 88 h 98"/>
                <a:gd name="T42" fmla="*/ 229 w 258"/>
                <a:gd name="T43" fmla="*/ 82 h 98"/>
                <a:gd name="T44" fmla="*/ 242 w 258"/>
                <a:gd name="T45" fmla="*/ 76 h 98"/>
                <a:gd name="T46" fmla="*/ 253 w 258"/>
                <a:gd name="T47" fmla="*/ 69 h 98"/>
                <a:gd name="T48" fmla="*/ 249 w 258"/>
                <a:gd name="T49" fmla="*/ 59 h 98"/>
                <a:gd name="T50" fmla="*/ 156 w 258"/>
                <a:gd name="T51" fmla="*/ 36 h 98"/>
                <a:gd name="T52" fmla="*/ 154 w 258"/>
                <a:gd name="T53" fmla="*/ 36 h 98"/>
                <a:gd name="T54" fmla="*/ 152 w 258"/>
                <a:gd name="T55" fmla="*/ 37 h 98"/>
                <a:gd name="T56" fmla="*/ 150 w 258"/>
                <a:gd name="T57" fmla="*/ 38 h 98"/>
                <a:gd name="T58" fmla="*/ 148 w 258"/>
                <a:gd name="T59" fmla="*/ 38 h 98"/>
                <a:gd name="T60" fmla="*/ 145 w 258"/>
                <a:gd name="T61" fmla="*/ 38 h 98"/>
                <a:gd name="T62" fmla="*/ 143 w 258"/>
                <a:gd name="T63" fmla="*/ 39 h 98"/>
                <a:gd name="T64" fmla="*/ 140 w 258"/>
                <a:gd name="T65" fmla="*/ 39 h 98"/>
                <a:gd name="T66" fmla="*/ 138 w 258"/>
                <a:gd name="T67" fmla="*/ 39 h 98"/>
                <a:gd name="T68" fmla="*/ 133 w 258"/>
                <a:gd name="T69" fmla="*/ 39 h 98"/>
                <a:gd name="T70" fmla="*/ 128 w 258"/>
                <a:gd name="T71" fmla="*/ 38 h 98"/>
                <a:gd name="T72" fmla="*/ 124 w 258"/>
                <a:gd name="T73" fmla="*/ 36 h 98"/>
                <a:gd name="T74" fmla="*/ 121 w 258"/>
                <a:gd name="T75" fmla="*/ 35 h 98"/>
                <a:gd name="T76" fmla="*/ 118 w 258"/>
                <a:gd name="T77" fmla="*/ 33 h 98"/>
                <a:gd name="T78" fmla="*/ 116 w 258"/>
                <a:gd name="T79" fmla="*/ 30 h 98"/>
                <a:gd name="T80" fmla="*/ 114 w 258"/>
                <a:gd name="T81" fmla="*/ 28 h 98"/>
                <a:gd name="T82" fmla="*/ 114 w 258"/>
                <a:gd name="T83" fmla="*/ 26 h 98"/>
                <a:gd name="T84" fmla="*/ 113 w 258"/>
                <a:gd name="T85" fmla="*/ 2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98">
                  <a:moveTo>
                    <a:pt x="7" y="0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3" y="37"/>
                  </a:lnTo>
                  <a:lnTo>
                    <a:pt x="6" y="43"/>
                  </a:lnTo>
                  <a:lnTo>
                    <a:pt x="11" y="50"/>
                  </a:lnTo>
                  <a:lnTo>
                    <a:pt x="16" y="56"/>
                  </a:lnTo>
                  <a:lnTo>
                    <a:pt x="23" y="63"/>
                  </a:lnTo>
                  <a:lnTo>
                    <a:pt x="31" y="68"/>
                  </a:lnTo>
                  <a:lnTo>
                    <a:pt x="40" y="74"/>
                  </a:lnTo>
                  <a:lnTo>
                    <a:pt x="50" y="79"/>
                  </a:lnTo>
                  <a:lnTo>
                    <a:pt x="61" y="83"/>
                  </a:lnTo>
                  <a:lnTo>
                    <a:pt x="72" y="87"/>
                  </a:lnTo>
                  <a:lnTo>
                    <a:pt x="84" y="91"/>
                  </a:lnTo>
                  <a:lnTo>
                    <a:pt x="97" y="93"/>
                  </a:lnTo>
                  <a:lnTo>
                    <a:pt x="110" y="96"/>
                  </a:lnTo>
                  <a:lnTo>
                    <a:pt x="123" y="97"/>
                  </a:lnTo>
                  <a:lnTo>
                    <a:pt x="138" y="98"/>
                  </a:lnTo>
                  <a:lnTo>
                    <a:pt x="147" y="98"/>
                  </a:lnTo>
                  <a:lnTo>
                    <a:pt x="156" y="98"/>
                  </a:lnTo>
                  <a:lnTo>
                    <a:pt x="166" y="97"/>
                  </a:lnTo>
                  <a:lnTo>
                    <a:pt x="175" y="96"/>
                  </a:lnTo>
                  <a:lnTo>
                    <a:pt x="183" y="95"/>
                  </a:lnTo>
                  <a:lnTo>
                    <a:pt x="192" y="94"/>
                  </a:lnTo>
                  <a:lnTo>
                    <a:pt x="200" y="92"/>
                  </a:lnTo>
                  <a:lnTo>
                    <a:pt x="208" y="90"/>
                  </a:lnTo>
                  <a:lnTo>
                    <a:pt x="215" y="88"/>
                  </a:lnTo>
                  <a:lnTo>
                    <a:pt x="223" y="85"/>
                  </a:lnTo>
                  <a:lnTo>
                    <a:pt x="229" y="82"/>
                  </a:lnTo>
                  <a:lnTo>
                    <a:pt x="236" y="79"/>
                  </a:lnTo>
                  <a:lnTo>
                    <a:pt x="242" y="76"/>
                  </a:lnTo>
                  <a:lnTo>
                    <a:pt x="248" y="73"/>
                  </a:lnTo>
                  <a:lnTo>
                    <a:pt x="253" y="69"/>
                  </a:lnTo>
                  <a:lnTo>
                    <a:pt x="258" y="65"/>
                  </a:lnTo>
                  <a:lnTo>
                    <a:pt x="249" y="59"/>
                  </a:lnTo>
                  <a:lnTo>
                    <a:pt x="232" y="54"/>
                  </a:lnTo>
                  <a:lnTo>
                    <a:pt x="156" y="36"/>
                  </a:lnTo>
                  <a:lnTo>
                    <a:pt x="155" y="36"/>
                  </a:lnTo>
                  <a:lnTo>
                    <a:pt x="154" y="36"/>
                  </a:lnTo>
                  <a:lnTo>
                    <a:pt x="153" y="37"/>
                  </a:lnTo>
                  <a:lnTo>
                    <a:pt x="152" y="37"/>
                  </a:lnTo>
                  <a:lnTo>
                    <a:pt x="151" y="37"/>
                  </a:lnTo>
                  <a:lnTo>
                    <a:pt x="150" y="38"/>
                  </a:lnTo>
                  <a:lnTo>
                    <a:pt x="149" y="38"/>
                  </a:lnTo>
                  <a:lnTo>
                    <a:pt x="148" y="38"/>
                  </a:lnTo>
                  <a:lnTo>
                    <a:pt x="147" y="38"/>
                  </a:lnTo>
                  <a:lnTo>
                    <a:pt x="145" y="38"/>
                  </a:lnTo>
                  <a:lnTo>
                    <a:pt x="144" y="39"/>
                  </a:lnTo>
                  <a:lnTo>
                    <a:pt x="143" y="39"/>
                  </a:lnTo>
                  <a:lnTo>
                    <a:pt x="142" y="39"/>
                  </a:lnTo>
                  <a:lnTo>
                    <a:pt x="140" y="39"/>
                  </a:lnTo>
                  <a:lnTo>
                    <a:pt x="139" y="39"/>
                  </a:lnTo>
                  <a:lnTo>
                    <a:pt x="138" y="39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0" y="38"/>
                  </a:lnTo>
                  <a:lnTo>
                    <a:pt x="128" y="38"/>
                  </a:lnTo>
                  <a:lnTo>
                    <a:pt x="126" y="37"/>
                  </a:lnTo>
                  <a:lnTo>
                    <a:pt x="124" y="36"/>
                  </a:lnTo>
                  <a:lnTo>
                    <a:pt x="122" y="35"/>
                  </a:lnTo>
                  <a:lnTo>
                    <a:pt x="121" y="35"/>
                  </a:lnTo>
                  <a:lnTo>
                    <a:pt x="119" y="34"/>
                  </a:lnTo>
                  <a:lnTo>
                    <a:pt x="118" y="33"/>
                  </a:lnTo>
                  <a:lnTo>
                    <a:pt x="116" y="31"/>
                  </a:lnTo>
                  <a:lnTo>
                    <a:pt x="116" y="30"/>
                  </a:lnTo>
                  <a:lnTo>
                    <a:pt x="115" y="29"/>
                  </a:lnTo>
                  <a:lnTo>
                    <a:pt x="114" y="28"/>
                  </a:lnTo>
                  <a:lnTo>
                    <a:pt x="114" y="27"/>
                  </a:lnTo>
                  <a:lnTo>
                    <a:pt x="114" y="26"/>
                  </a:lnTo>
                  <a:lnTo>
                    <a:pt x="114" y="25"/>
                  </a:lnTo>
                  <a:lnTo>
                    <a:pt x="113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E93B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5" name="Freeform 1379"/>
            <p:cNvSpPr>
              <a:spLocks/>
            </p:cNvSpPr>
            <p:nvPr/>
          </p:nvSpPr>
          <p:spPr bwMode="auto">
            <a:xfrm>
              <a:off x="2767" y="2206"/>
              <a:ext cx="522" cy="186"/>
            </a:xfrm>
            <a:custGeom>
              <a:avLst/>
              <a:gdLst>
                <a:gd name="T0" fmla="*/ 3 w 87"/>
                <a:gd name="T1" fmla="*/ 2 h 31"/>
                <a:gd name="T2" fmla="*/ 3 w 87"/>
                <a:gd name="T3" fmla="*/ 4 h 31"/>
                <a:gd name="T4" fmla="*/ 3 w 87"/>
                <a:gd name="T5" fmla="*/ 7 h 31"/>
                <a:gd name="T6" fmla="*/ 4 w 87"/>
                <a:gd name="T7" fmla="*/ 12 h 31"/>
                <a:gd name="T8" fmla="*/ 8 w 87"/>
                <a:gd name="T9" fmla="*/ 16 h 31"/>
                <a:gd name="T10" fmla="*/ 12 w 87"/>
                <a:gd name="T11" fmla="*/ 20 h 31"/>
                <a:gd name="T12" fmla="*/ 18 w 87"/>
                <a:gd name="T13" fmla="*/ 23 h 31"/>
                <a:gd name="T14" fmla="*/ 25 w 87"/>
                <a:gd name="T15" fmla="*/ 26 h 31"/>
                <a:gd name="T16" fmla="*/ 34 w 87"/>
                <a:gd name="T17" fmla="*/ 28 h 31"/>
                <a:gd name="T18" fmla="*/ 42 w 87"/>
                <a:gd name="T19" fmla="*/ 29 h 31"/>
                <a:gd name="T20" fmla="*/ 50 w 87"/>
                <a:gd name="T21" fmla="*/ 29 h 31"/>
                <a:gd name="T22" fmla="*/ 55 w 87"/>
                <a:gd name="T23" fmla="*/ 29 h 31"/>
                <a:gd name="T24" fmla="*/ 60 w 87"/>
                <a:gd name="T25" fmla="*/ 28 h 31"/>
                <a:gd name="T26" fmla="*/ 66 w 87"/>
                <a:gd name="T27" fmla="*/ 28 h 31"/>
                <a:gd name="T28" fmla="*/ 70 w 87"/>
                <a:gd name="T29" fmla="*/ 26 h 31"/>
                <a:gd name="T30" fmla="*/ 75 w 87"/>
                <a:gd name="T31" fmla="*/ 25 h 31"/>
                <a:gd name="T32" fmla="*/ 79 w 87"/>
                <a:gd name="T33" fmla="*/ 23 h 31"/>
                <a:gd name="T34" fmla="*/ 82 w 87"/>
                <a:gd name="T35" fmla="*/ 21 h 31"/>
                <a:gd name="T36" fmla="*/ 87 w 87"/>
                <a:gd name="T37" fmla="*/ 21 h 31"/>
                <a:gd name="T38" fmla="*/ 83 w 87"/>
                <a:gd name="T39" fmla="*/ 23 h 31"/>
                <a:gd name="T40" fmla="*/ 79 w 87"/>
                <a:gd name="T41" fmla="*/ 25 h 31"/>
                <a:gd name="T42" fmla="*/ 75 w 87"/>
                <a:gd name="T43" fmla="*/ 27 h 31"/>
                <a:gd name="T44" fmla="*/ 70 w 87"/>
                <a:gd name="T45" fmla="*/ 28 h 31"/>
                <a:gd name="T46" fmla="*/ 64 w 87"/>
                <a:gd name="T47" fmla="*/ 29 h 31"/>
                <a:gd name="T48" fmla="*/ 59 w 87"/>
                <a:gd name="T49" fmla="*/ 30 h 31"/>
                <a:gd name="T50" fmla="*/ 53 w 87"/>
                <a:gd name="T51" fmla="*/ 31 h 31"/>
                <a:gd name="T52" fmla="*/ 47 w 87"/>
                <a:gd name="T53" fmla="*/ 31 h 31"/>
                <a:gd name="T54" fmla="*/ 37 w 87"/>
                <a:gd name="T55" fmla="*/ 30 h 31"/>
                <a:gd name="T56" fmla="*/ 28 w 87"/>
                <a:gd name="T57" fmla="*/ 28 h 31"/>
                <a:gd name="T58" fmla="*/ 20 w 87"/>
                <a:gd name="T59" fmla="*/ 26 h 31"/>
                <a:gd name="T60" fmla="*/ 14 w 87"/>
                <a:gd name="T61" fmla="*/ 23 h 31"/>
                <a:gd name="T62" fmla="*/ 8 w 87"/>
                <a:gd name="T63" fmla="*/ 19 h 31"/>
                <a:gd name="T64" fmla="*/ 3 w 87"/>
                <a:gd name="T65" fmla="*/ 14 h 31"/>
                <a:gd name="T66" fmla="*/ 1 w 87"/>
                <a:gd name="T67" fmla="*/ 10 h 31"/>
                <a:gd name="T68" fmla="*/ 0 w 87"/>
                <a:gd name="T69" fmla="*/ 5 h 31"/>
                <a:gd name="T70" fmla="*/ 0 w 87"/>
                <a:gd name="T71" fmla="*/ 2 h 31"/>
                <a:gd name="T72" fmla="*/ 1 w 87"/>
                <a:gd name="T7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" h="31">
                  <a:moveTo>
                    <a:pt x="3" y="1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6" y="22"/>
                  </a:lnTo>
                  <a:lnTo>
                    <a:pt x="18" y="23"/>
                  </a:lnTo>
                  <a:lnTo>
                    <a:pt x="22" y="25"/>
                  </a:lnTo>
                  <a:lnTo>
                    <a:pt x="25" y="26"/>
                  </a:lnTo>
                  <a:lnTo>
                    <a:pt x="30" y="27"/>
                  </a:lnTo>
                  <a:lnTo>
                    <a:pt x="34" y="28"/>
                  </a:lnTo>
                  <a:lnTo>
                    <a:pt x="38" y="28"/>
                  </a:lnTo>
                  <a:lnTo>
                    <a:pt x="42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0" y="28"/>
                  </a:lnTo>
                  <a:lnTo>
                    <a:pt x="63" y="28"/>
                  </a:lnTo>
                  <a:lnTo>
                    <a:pt x="66" y="28"/>
                  </a:lnTo>
                  <a:lnTo>
                    <a:pt x="68" y="27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7" y="24"/>
                  </a:lnTo>
                  <a:lnTo>
                    <a:pt x="79" y="23"/>
                  </a:lnTo>
                  <a:lnTo>
                    <a:pt x="80" y="22"/>
                  </a:lnTo>
                  <a:lnTo>
                    <a:pt x="82" y="21"/>
                  </a:lnTo>
                  <a:lnTo>
                    <a:pt x="84" y="20"/>
                  </a:lnTo>
                  <a:lnTo>
                    <a:pt x="87" y="21"/>
                  </a:lnTo>
                  <a:lnTo>
                    <a:pt x="85" y="22"/>
                  </a:lnTo>
                  <a:lnTo>
                    <a:pt x="83" y="23"/>
                  </a:lnTo>
                  <a:lnTo>
                    <a:pt x="81" y="24"/>
                  </a:lnTo>
                  <a:lnTo>
                    <a:pt x="79" y="25"/>
                  </a:lnTo>
                  <a:lnTo>
                    <a:pt x="77" y="26"/>
                  </a:lnTo>
                  <a:lnTo>
                    <a:pt x="75" y="27"/>
                  </a:lnTo>
                  <a:lnTo>
                    <a:pt x="72" y="28"/>
                  </a:lnTo>
                  <a:lnTo>
                    <a:pt x="70" y="28"/>
                  </a:lnTo>
                  <a:lnTo>
                    <a:pt x="67" y="29"/>
                  </a:lnTo>
                  <a:lnTo>
                    <a:pt x="64" y="29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56" y="31"/>
                  </a:lnTo>
                  <a:lnTo>
                    <a:pt x="53" y="31"/>
                  </a:lnTo>
                  <a:lnTo>
                    <a:pt x="50" y="31"/>
                  </a:lnTo>
                  <a:lnTo>
                    <a:pt x="47" y="31"/>
                  </a:lnTo>
                  <a:lnTo>
                    <a:pt x="42" y="30"/>
                  </a:lnTo>
                  <a:lnTo>
                    <a:pt x="37" y="30"/>
                  </a:lnTo>
                  <a:lnTo>
                    <a:pt x="33" y="29"/>
                  </a:lnTo>
                  <a:lnTo>
                    <a:pt x="28" y="28"/>
                  </a:lnTo>
                  <a:lnTo>
                    <a:pt x="24" y="27"/>
                  </a:lnTo>
                  <a:lnTo>
                    <a:pt x="20" y="26"/>
                  </a:lnTo>
                  <a:lnTo>
                    <a:pt x="17" y="24"/>
                  </a:lnTo>
                  <a:lnTo>
                    <a:pt x="14" y="23"/>
                  </a:lnTo>
                  <a:lnTo>
                    <a:pt x="10" y="21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7BBD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6" name="Freeform 1380"/>
            <p:cNvSpPr>
              <a:spLocks/>
            </p:cNvSpPr>
            <p:nvPr/>
          </p:nvSpPr>
          <p:spPr bwMode="auto">
            <a:xfrm>
              <a:off x="2233" y="2086"/>
              <a:ext cx="1524" cy="582"/>
            </a:xfrm>
            <a:custGeom>
              <a:avLst/>
              <a:gdLst>
                <a:gd name="T0" fmla="*/ 6 w 254"/>
                <a:gd name="T1" fmla="*/ 1 h 97"/>
                <a:gd name="T2" fmla="*/ 5 w 254"/>
                <a:gd name="T3" fmla="*/ 4 h 97"/>
                <a:gd name="T4" fmla="*/ 3 w 254"/>
                <a:gd name="T5" fmla="*/ 7 h 97"/>
                <a:gd name="T6" fmla="*/ 2 w 254"/>
                <a:gd name="T7" fmla="*/ 9 h 97"/>
                <a:gd name="T8" fmla="*/ 2 w 254"/>
                <a:gd name="T9" fmla="*/ 12 h 97"/>
                <a:gd name="T10" fmla="*/ 1 w 254"/>
                <a:gd name="T11" fmla="*/ 15 h 97"/>
                <a:gd name="T12" fmla="*/ 0 w 254"/>
                <a:gd name="T13" fmla="*/ 18 h 97"/>
                <a:gd name="T14" fmla="*/ 0 w 254"/>
                <a:gd name="T15" fmla="*/ 21 h 97"/>
                <a:gd name="T16" fmla="*/ 1 w 254"/>
                <a:gd name="T17" fmla="*/ 29 h 97"/>
                <a:gd name="T18" fmla="*/ 6 w 254"/>
                <a:gd name="T19" fmla="*/ 43 h 97"/>
                <a:gd name="T20" fmla="*/ 16 w 254"/>
                <a:gd name="T21" fmla="*/ 56 h 97"/>
                <a:gd name="T22" fmla="*/ 31 w 254"/>
                <a:gd name="T23" fmla="*/ 68 h 97"/>
                <a:gd name="T24" fmla="*/ 49 w 254"/>
                <a:gd name="T25" fmla="*/ 78 h 97"/>
                <a:gd name="T26" fmla="*/ 71 w 254"/>
                <a:gd name="T27" fmla="*/ 86 h 97"/>
                <a:gd name="T28" fmla="*/ 95 w 254"/>
                <a:gd name="T29" fmla="*/ 92 h 97"/>
                <a:gd name="T30" fmla="*/ 122 w 254"/>
                <a:gd name="T31" fmla="*/ 96 h 97"/>
                <a:gd name="T32" fmla="*/ 145 w 254"/>
                <a:gd name="T33" fmla="*/ 97 h 97"/>
                <a:gd name="T34" fmla="*/ 163 w 254"/>
                <a:gd name="T35" fmla="*/ 96 h 97"/>
                <a:gd name="T36" fmla="*/ 181 w 254"/>
                <a:gd name="T37" fmla="*/ 94 h 97"/>
                <a:gd name="T38" fmla="*/ 197 w 254"/>
                <a:gd name="T39" fmla="*/ 91 h 97"/>
                <a:gd name="T40" fmla="*/ 213 w 254"/>
                <a:gd name="T41" fmla="*/ 87 h 97"/>
                <a:gd name="T42" fmla="*/ 226 w 254"/>
                <a:gd name="T43" fmla="*/ 81 h 97"/>
                <a:gd name="T44" fmla="*/ 239 w 254"/>
                <a:gd name="T45" fmla="*/ 75 h 97"/>
                <a:gd name="T46" fmla="*/ 250 w 254"/>
                <a:gd name="T47" fmla="*/ 68 h 97"/>
                <a:gd name="T48" fmla="*/ 247 w 254"/>
                <a:gd name="T49" fmla="*/ 59 h 97"/>
                <a:gd name="T50" fmla="*/ 178 w 254"/>
                <a:gd name="T51" fmla="*/ 41 h 97"/>
                <a:gd name="T52" fmla="*/ 174 w 254"/>
                <a:gd name="T53" fmla="*/ 44 h 97"/>
                <a:gd name="T54" fmla="*/ 170 w 254"/>
                <a:gd name="T55" fmla="*/ 46 h 97"/>
                <a:gd name="T56" fmla="*/ 165 w 254"/>
                <a:gd name="T57" fmla="*/ 48 h 97"/>
                <a:gd name="T58" fmla="*/ 160 w 254"/>
                <a:gd name="T59" fmla="*/ 49 h 97"/>
                <a:gd name="T60" fmla="*/ 154 w 254"/>
                <a:gd name="T61" fmla="*/ 50 h 97"/>
                <a:gd name="T62" fmla="*/ 148 w 254"/>
                <a:gd name="T63" fmla="*/ 51 h 97"/>
                <a:gd name="T64" fmla="*/ 142 w 254"/>
                <a:gd name="T65" fmla="*/ 52 h 97"/>
                <a:gd name="T66" fmla="*/ 136 w 254"/>
                <a:gd name="T67" fmla="*/ 52 h 97"/>
                <a:gd name="T68" fmla="*/ 126 w 254"/>
                <a:gd name="T69" fmla="*/ 51 h 97"/>
                <a:gd name="T70" fmla="*/ 117 w 254"/>
                <a:gd name="T71" fmla="*/ 49 h 97"/>
                <a:gd name="T72" fmla="*/ 108 w 254"/>
                <a:gd name="T73" fmla="*/ 47 h 97"/>
                <a:gd name="T74" fmla="*/ 101 w 254"/>
                <a:gd name="T75" fmla="*/ 43 h 97"/>
                <a:gd name="T76" fmla="*/ 95 w 254"/>
                <a:gd name="T77" fmla="*/ 39 h 97"/>
                <a:gd name="T78" fmla="*/ 91 w 254"/>
                <a:gd name="T79" fmla="*/ 35 h 97"/>
                <a:gd name="T80" fmla="*/ 88 w 254"/>
                <a:gd name="T81" fmla="*/ 30 h 97"/>
                <a:gd name="T82" fmla="*/ 87 w 254"/>
                <a:gd name="T83" fmla="*/ 25 h 97"/>
                <a:gd name="T84" fmla="*/ 87 w 254"/>
                <a:gd name="T85" fmla="*/ 22 h 97"/>
                <a:gd name="T86" fmla="*/ 88 w 254"/>
                <a:gd name="T87" fmla="*/ 2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4" h="97">
                  <a:moveTo>
                    <a:pt x="7" y="0"/>
                  </a:move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3" y="36"/>
                  </a:lnTo>
                  <a:lnTo>
                    <a:pt x="6" y="43"/>
                  </a:lnTo>
                  <a:lnTo>
                    <a:pt x="11" y="50"/>
                  </a:lnTo>
                  <a:lnTo>
                    <a:pt x="16" y="56"/>
                  </a:lnTo>
                  <a:lnTo>
                    <a:pt x="23" y="62"/>
                  </a:lnTo>
                  <a:lnTo>
                    <a:pt x="31" y="68"/>
                  </a:lnTo>
                  <a:lnTo>
                    <a:pt x="40" y="73"/>
                  </a:lnTo>
                  <a:lnTo>
                    <a:pt x="49" y="78"/>
                  </a:lnTo>
                  <a:lnTo>
                    <a:pt x="60" y="82"/>
                  </a:lnTo>
                  <a:lnTo>
                    <a:pt x="71" y="86"/>
                  </a:lnTo>
                  <a:lnTo>
                    <a:pt x="83" y="90"/>
                  </a:lnTo>
                  <a:lnTo>
                    <a:pt x="95" y="92"/>
                  </a:lnTo>
                  <a:lnTo>
                    <a:pt x="108" y="95"/>
                  </a:lnTo>
                  <a:lnTo>
                    <a:pt x="122" y="96"/>
                  </a:lnTo>
                  <a:lnTo>
                    <a:pt x="136" y="97"/>
                  </a:lnTo>
                  <a:lnTo>
                    <a:pt x="145" y="97"/>
                  </a:lnTo>
                  <a:lnTo>
                    <a:pt x="154" y="97"/>
                  </a:lnTo>
                  <a:lnTo>
                    <a:pt x="163" y="96"/>
                  </a:lnTo>
                  <a:lnTo>
                    <a:pt x="172" y="95"/>
                  </a:lnTo>
                  <a:lnTo>
                    <a:pt x="181" y="94"/>
                  </a:lnTo>
                  <a:lnTo>
                    <a:pt x="189" y="93"/>
                  </a:lnTo>
                  <a:lnTo>
                    <a:pt x="197" y="91"/>
                  </a:lnTo>
                  <a:lnTo>
                    <a:pt x="205" y="89"/>
                  </a:lnTo>
                  <a:lnTo>
                    <a:pt x="213" y="87"/>
                  </a:lnTo>
                  <a:lnTo>
                    <a:pt x="220" y="84"/>
                  </a:lnTo>
                  <a:lnTo>
                    <a:pt x="226" y="81"/>
                  </a:lnTo>
                  <a:lnTo>
                    <a:pt x="233" y="78"/>
                  </a:lnTo>
                  <a:lnTo>
                    <a:pt x="239" y="75"/>
                  </a:lnTo>
                  <a:lnTo>
                    <a:pt x="244" y="72"/>
                  </a:lnTo>
                  <a:lnTo>
                    <a:pt x="250" y="68"/>
                  </a:lnTo>
                  <a:lnTo>
                    <a:pt x="254" y="64"/>
                  </a:lnTo>
                  <a:lnTo>
                    <a:pt x="247" y="59"/>
                  </a:lnTo>
                  <a:lnTo>
                    <a:pt x="230" y="54"/>
                  </a:lnTo>
                  <a:lnTo>
                    <a:pt x="178" y="41"/>
                  </a:lnTo>
                  <a:lnTo>
                    <a:pt x="176" y="42"/>
                  </a:lnTo>
                  <a:lnTo>
                    <a:pt x="174" y="44"/>
                  </a:lnTo>
                  <a:lnTo>
                    <a:pt x="172" y="45"/>
                  </a:lnTo>
                  <a:lnTo>
                    <a:pt x="170" y="46"/>
                  </a:lnTo>
                  <a:lnTo>
                    <a:pt x="167" y="47"/>
                  </a:lnTo>
                  <a:lnTo>
                    <a:pt x="165" y="48"/>
                  </a:lnTo>
                  <a:lnTo>
                    <a:pt x="162" y="48"/>
                  </a:lnTo>
                  <a:lnTo>
                    <a:pt x="160" y="49"/>
                  </a:lnTo>
                  <a:lnTo>
                    <a:pt x="157" y="50"/>
                  </a:lnTo>
                  <a:lnTo>
                    <a:pt x="154" y="50"/>
                  </a:lnTo>
                  <a:lnTo>
                    <a:pt x="151" y="51"/>
                  </a:lnTo>
                  <a:lnTo>
                    <a:pt x="148" y="51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2"/>
                  </a:lnTo>
                  <a:lnTo>
                    <a:pt x="136" y="52"/>
                  </a:lnTo>
                  <a:lnTo>
                    <a:pt x="131" y="51"/>
                  </a:lnTo>
                  <a:lnTo>
                    <a:pt x="126" y="51"/>
                  </a:lnTo>
                  <a:lnTo>
                    <a:pt x="121" y="50"/>
                  </a:lnTo>
                  <a:lnTo>
                    <a:pt x="117" y="49"/>
                  </a:lnTo>
                  <a:lnTo>
                    <a:pt x="112" y="48"/>
                  </a:lnTo>
                  <a:lnTo>
                    <a:pt x="108" y="47"/>
                  </a:lnTo>
                  <a:lnTo>
                    <a:pt x="105" y="45"/>
                  </a:lnTo>
                  <a:lnTo>
                    <a:pt x="101" y="43"/>
                  </a:lnTo>
                  <a:lnTo>
                    <a:pt x="98" y="41"/>
                  </a:lnTo>
                  <a:lnTo>
                    <a:pt x="95" y="39"/>
                  </a:lnTo>
                  <a:lnTo>
                    <a:pt x="92" y="37"/>
                  </a:lnTo>
                  <a:lnTo>
                    <a:pt x="91" y="35"/>
                  </a:lnTo>
                  <a:lnTo>
                    <a:pt x="89" y="32"/>
                  </a:lnTo>
                  <a:lnTo>
                    <a:pt x="88" y="30"/>
                  </a:lnTo>
                  <a:lnTo>
                    <a:pt x="87" y="27"/>
                  </a:lnTo>
                  <a:lnTo>
                    <a:pt x="87" y="25"/>
                  </a:lnTo>
                  <a:lnTo>
                    <a:pt x="87" y="23"/>
                  </a:lnTo>
                  <a:lnTo>
                    <a:pt x="87" y="22"/>
                  </a:lnTo>
                  <a:lnTo>
                    <a:pt x="87" y="21"/>
                  </a:lnTo>
                  <a:lnTo>
                    <a:pt x="8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C4D6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7" name="Freeform 1381"/>
            <p:cNvSpPr>
              <a:spLocks/>
            </p:cNvSpPr>
            <p:nvPr/>
          </p:nvSpPr>
          <p:spPr bwMode="auto">
            <a:xfrm>
              <a:off x="2275" y="2098"/>
              <a:ext cx="1458" cy="546"/>
            </a:xfrm>
            <a:custGeom>
              <a:avLst/>
              <a:gdLst>
                <a:gd name="T0" fmla="*/ 6 w 243"/>
                <a:gd name="T1" fmla="*/ 1 h 91"/>
                <a:gd name="T2" fmla="*/ 4 w 243"/>
                <a:gd name="T3" fmla="*/ 3 h 91"/>
                <a:gd name="T4" fmla="*/ 3 w 243"/>
                <a:gd name="T5" fmla="*/ 6 h 91"/>
                <a:gd name="T6" fmla="*/ 2 w 243"/>
                <a:gd name="T7" fmla="*/ 8 h 91"/>
                <a:gd name="T8" fmla="*/ 1 w 243"/>
                <a:gd name="T9" fmla="*/ 11 h 91"/>
                <a:gd name="T10" fmla="*/ 1 w 243"/>
                <a:gd name="T11" fmla="*/ 13 h 91"/>
                <a:gd name="T12" fmla="*/ 0 w 243"/>
                <a:gd name="T13" fmla="*/ 16 h 91"/>
                <a:gd name="T14" fmla="*/ 0 w 243"/>
                <a:gd name="T15" fmla="*/ 19 h 91"/>
                <a:gd name="T16" fmla="*/ 1 w 243"/>
                <a:gd name="T17" fmla="*/ 27 h 91"/>
                <a:gd name="T18" fmla="*/ 6 w 243"/>
                <a:gd name="T19" fmla="*/ 40 h 91"/>
                <a:gd name="T20" fmla="*/ 15 w 243"/>
                <a:gd name="T21" fmla="*/ 53 h 91"/>
                <a:gd name="T22" fmla="*/ 29 w 243"/>
                <a:gd name="T23" fmla="*/ 64 h 91"/>
                <a:gd name="T24" fmla="*/ 47 w 243"/>
                <a:gd name="T25" fmla="*/ 73 h 91"/>
                <a:gd name="T26" fmla="*/ 67 w 243"/>
                <a:gd name="T27" fmla="*/ 81 h 91"/>
                <a:gd name="T28" fmla="*/ 90 w 243"/>
                <a:gd name="T29" fmla="*/ 87 h 91"/>
                <a:gd name="T30" fmla="*/ 116 w 243"/>
                <a:gd name="T31" fmla="*/ 90 h 91"/>
                <a:gd name="T32" fmla="*/ 138 w 243"/>
                <a:gd name="T33" fmla="*/ 91 h 91"/>
                <a:gd name="T34" fmla="*/ 155 w 243"/>
                <a:gd name="T35" fmla="*/ 91 h 91"/>
                <a:gd name="T36" fmla="*/ 172 w 243"/>
                <a:gd name="T37" fmla="*/ 88 h 91"/>
                <a:gd name="T38" fmla="*/ 188 w 243"/>
                <a:gd name="T39" fmla="*/ 85 h 91"/>
                <a:gd name="T40" fmla="*/ 203 w 243"/>
                <a:gd name="T41" fmla="*/ 81 h 91"/>
                <a:gd name="T42" fmla="*/ 217 w 243"/>
                <a:gd name="T43" fmla="*/ 76 h 91"/>
                <a:gd name="T44" fmla="*/ 228 w 243"/>
                <a:gd name="T45" fmla="*/ 70 h 91"/>
                <a:gd name="T46" fmla="*/ 238 w 243"/>
                <a:gd name="T47" fmla="*/ 63 h 91"/>
                <a:gd name="T48" fmla="*/ 240 w 243"/>
                <a:gd name="T49" fmla="*/ 57 h 91"/>
                <a:gd name="T50" fmla="*/ 183 w 243"/>
                <a:gd name="T51" fmla="*/ 42 h 91"/>
                <a:gd name="T52" fmla="*/ 179 w 243"/>
                <a:gd name="T53" fmla="*/ 46 h 91"/>
                <a:gd name="T54" fmla="*/ 173 w 243"/>
                <a:gd name="T55" fmla="*/ 49 h 91"/>
                <a:gd name="T56" fmla="*/ 167 w 243"/>
                <a:gd name="T57" fmla="*/ 51 h 91"/>
                <a:gd name="T58" fmla="*/ 161 w 243"/>
                <a:gd name="T59" fmla="*/ 53 h 91"/>
                <a:gd name="T60" fmla="*/ 153 w 243"/>
                <a:gd name="T61" fmla="*/ 55 h 91"/>
                <a:gd name="T62" fmla="*/ 146 w 243"/>
                <a:gd name="T63" fmla="*/ 56 h 91"/>
                <a:gd name="T64" fmla="*/ 137 w 243"/>
                <a:gd name="T65" fmla="*/ 57 h 91"/>
                <a:gd name="T66" fmla="*/ 129 w 243"/>
                <a:gd name="T67" fmla="*/ 57 h 91"/>
                <a:gd name="T68" fmla="*/ 116 w 243"/>
                <a:gd name="T69" fmla="*/ 56 h 91"/>
                <a:gd name="T70" fmla="*/ 104 w 243"/>
                <a:gd name="T71" fmla="*/ 54 h 91"/>
                <a:gd name="T72" fmla="*/ 94 w 243"/>
                <a:gd name="T73" fmla="*/ 50 h 91"/>
                <a:gd name="T74" fmla="*/ 84 w 243"/>
                <a:gd name="T75" fmla="*/ 46 h 91"/>
                <a:gd name="T76" fmla="*/ 77 w 243"/>
                <a:gd name="T77" fmla="*/ 41 h 91"/>
                <a:gd name="T78" fmla="*/ 71 w 243"/>
                <a:gd name="T79" fmla="*/ 35 h 91"/>
                <a:gd name="T80" fmla="*/ 67 w 243"/>
                <a:gd name="T81" fmla="*/ 29 h 91"/>
                <a:gd name="T82" fmla="*/ 66 w 243"/>
                <a:gd name="T83" fmla="*/ 22 h 91"/>
                <a:gd name="T84" fmla="*/ 66 w 243"/>
                <a:gd name="T85" fmla="*/ 20 h 91"/>
                <a:gd name="T86" fmla="*/ 66 w 243"/>
                <a:gd name="T87" fmla="*/ 18 h 91"/>
                <a:gd name="T88" fmla="*/ 67 w 243"/>
                <a:gd name="T89" fmla="*/ 16 h 91"/>
                <a:gd name="T90" fmla="*/ 68 w 243"/>
                <a:gd name="T91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91">
                  <a:moveTo>
                    <a:pt x="7" y="0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1" y="27"/>
                  </a:lnTo>
                  <a:lnTo>
                    <a:pt x="3" y="34"/>
                  </a:lnTo>
                  <a:lnTo>
                    <a:pt x="6" y="40"/>
                  </a:lnTo>
                  <a:lnTo>
                    <a:pt x="10" y="47"/>
                  </a:lnTo>
                  <a:lnTo>
                    <a:pt x="15" y="53"/>
                  </a:lnTo>
                  <a:lnTo>
                    <a:pt x="22" y="58"/>
                  </a:lnTo>
                  <a:lnTo>
                    <a:pt x="29" y="64"/>
                  </a:lnTo>
                  <a:lnTo>
                    <a:pt x="38" y="69"/>
                  </a:lnTo>
                  <a:lnTo>
                    <a:pt x="47" y="73"/>
                  </a:lnTo>
                  <a:lnTo>
                    <a:pt x="57" y="77"/>
                  </a:lnTo>
                  <a:lnTo>
                    <a:pt x="67" y="81"/>
                  </a:lnTo>
                  <a:lnTo>
                    <a:pt x="79" y="84"/>
                  </a:lnTo>
                  <a:lnTo>
                    <a:pt x="90" y="87"/>
                  </a:lnTo>
                  <a:lnTo>
                    <a:pt x="103" y="89"/>
                  </a:lnTo>
                  <a:lnTo>
                    <a:pt x="116" y="90"/>
                  </a:lnTo>
                  <a:lnTo>
                    <a:pt x="129" y="91"/>
                  </a:lnTo>
                  <a:lnTo>
                    <a:pt x="138" y="91"/>
                  </a:lnTo>
                  <a:lnTo>
                    <a:pt x="147" y="91"/>
                  </a:lnTo>
                  <a:lnTo>
                    <a:pt x="155" y="91"/>
                  </a:lnTo>
                  <a:lnTo>
                    <a:pt x="164" y="90"/>
                  </a:lnTo>
                  <a:lnTo>
                    <a:pt x="172" y="88"/>
                  </a:lnTo>
                  <a:lnTo>
                    <a:pt x="181" y="87"/>
                  </a:lnTo>
                  <a:lnTo>
                    <a:pt x="188" y="85"/>
                  </a:lnTo>
                  <a:lnTo>
                    <a:pt x="196" y="83"/>
                  </a:lnTo>
                  <a:lnTo>
                    <a:pt x="203" y="81"/>
                  </a:lnTo>
                  <a:lnTo>
                    <a:pt x="210" y="79"/>
                  </a:lnTo>
                  <a:lnTo>
                    <a:pt x="217" y="76"/>
                  </a:lnTo>
                  <a:lnTo>
                    <a:pt x="223" y="73"/>
                  </a:lnTo>
                  <a:lnTo>
                    <a:pt x="228" y="70"/>
                  </a:lnTo>
                  <a:lnTo>
                    <a:pt x="234" y="66"/>
                  </a:lnTo>
                  <a:lnTo>
                    <a:pt x="238" y="63"/>
                  </a:lnTo>
                  <a:lnTo>
                    <a:pt x="243" y="59"/>
                  </a:lnTo>
                  <a:lnTo>
                    <a:pt x="240" y="57"/>
                  </a:lnTo>
                  <a:lnTo>
                    <a:pt x="223" y="52"/>
                  </a:lnTo>
                  <a:lnTo>
                    <a:pt x="183" y="42"/>
                  </a:lnTo>
                  <a:lnTo>
                    <a:pt x="181" y="44"/>
                  </a:lnTo>
                  <a:lnTo>
                    <a:pt x="179" y="46"/>
                  </a:lnTo>
                  <a:lnTo>
                    <a:pt x="176" y="47"/>
                  </a:lnTo>
                  <a:lnTo>
                    <a:pt x="173" y="49"/>
                  </a:lnTo>
                  <a:lnTo>
                    <a:pt x="170" y="50"/>
                  </a:lnTo>
                  <a:lnTo>
                    <a:pt x="167" y="51"/>
                  </a:lnTo>
                  <a:lnTo>
                    <a:pt x="164" y="52"/>
                  </a:lnTo>
                  <a:lnTo>
                    <a:pt x="161" y="53"/>
                  </a:lnTo>
                  <a:lnTo>
                    <a:pt x="157" y="54"/>
                  </a:lnTo>
                  <a:lnTo>
                    <a:pt x="153" y="55"/>
                  </a:lnTo>
                  <a:lnTo>
                    <a:pt x="149" y="56"/>
                  </a:lnTo>
                  <a:lnTo>
                    <a:pt x="146" y="56"/>
                  </a:lnTo>
                  <a:lnTo>
                    <a:pt x="141" y="57"/>
                  </a:lnTo>
                  <a:lnTo>
                    <a:pt x="137" y="57"/>
                  </a:lnTo>
                  <a:lnTo>
                    <a:pt x="133" y="57"/>
                  </a:lnTo>
                  <a:lnTo>
                    <a:pt x="129" y="57"/>
                  </a:lnTo>
                  <a:lnTo>
                    <a:pt x="122" y="57"/>
                  </a:lnTo>
                  <a:lnTo>
                    <a:pt x="116" y="56"/>
                  </a:lnTo>
                  <a:lnTo>
                    <a:pt x="110" y="55"/>
                  </a:lnTo>
                  <a:lnTo>
                    <a:pt x="104" y="54"/>
                  </a:lnTo>
                  <a:lnTo>
                    <a:pt x="99" y="52"/>
                  </a:lnTo>
                  <a:lnTo>
                    <a:pt x="94" y="50"/>
                  </a:lnTo>
                  <a:lnTo>
                    <a:pt x="89" y="48"/>
                  </a:lnTo>
                  <a:lnTo>
                    <a:pt x="84" y="46"/>
                  </a:lnTo>
                  <a:lnTo>
                    <a:pt x="80" y="43"/>
                  </a:lnTo>
                  <a:lnTo>
                    <a:pt x="77" y="41"/>
                  </a:lnTo>
                  <a:lnTo>
                    <a:pt x="73" y="38"/>
                  </a:lnTo>
                  <a:lnTo>
                    <a:pt x="71" y="35"/>
                  </a:lnTo>
                  <a:lnTo>
                    <a:pt x="69" y="32"/>
                  </a:lnTo>
                  <a:lnTo>
                    <a:pt x="67" y="29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6" y="21"/>
                  </a:lnTo>
                  <a:lnTo>
                    <a:pt x="66" y="20"/>
                  </a:lnTo>
                  <a:lnTo>
                    <a:pt x="66" y="19"/>
                  </a:lnTo>
                  <a:lnTo>
                    <a:pt x="66" y="18"/>
                  </a:lnTo>
                  <a:lnTo>
                    <a:pt x="67" y="17"/>
                  </a:lnTo>
                  <a:lnTo>
                    <a:pt x="67" y="16"/>
                  </a:lnTo>
                  <a:lnTo>
                    <a:pt x="67" y="15"/>
                  </a:lnTo>
                  <a:lnTo>
                    <a:pt x="68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CB9D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8" name="Freeform 1382"/>
            <p:cNvSpPr>
              <a:spLocks/>
            </p:cNvSpPr>
            <p:nvPr/>
          </p:nvSpPr>
          <p:spPr bwMode="auto">
            <a:xfrm>
              <a:off x="2773" y="2206"/>
              <a:ext cx="510" cy="186"/>
            </a:xfrm>
            <a:custGeom>
              <a:avLst/>
              <a:gdLst>
                <a:gd name="T0" fmla="*/ 2 w 85"/>
                <a:gd name="T1" fmla="*/ 2 h 31"/>
                <a:gd name="T2" fmla="*/ 1 w 85"/>
                <a:gd name="T3" fmla="*/ 4 h 31"/>
                <a:gd name="T4" fmla="*/ 1 w 85"/>
                <a:gd name="T5" fmla="*/ 7 h 31"/>
                <a:gd name="T6" fmla="*/ 3 w 85"/>
                <a:gd name="T7" fmla="*/ 12 h 31"/>
                <a:gd name="T8" fmla="*/ 6 w 85"/>
                <a:gd name="T9" fmla="*/ 16 h 31"/>
                <a:gd name="T10" fmla="*/ 11 w 85"/>
                <a:gd name="T11" fmla="*/ 20 h 31"/>
                <a:gd name="T12" fmla="*/ 17 w 85"/>
                <a:gd name="T13" fmla="*/ 23 h 31"/>
                <a:gd name="T14" fmla="*/ 24 w 85"/>
                <a:gd name="T15" fmla="*/ 26 h 31"/>
                <a:gd name="T16" fmla="*/ 32 w 85"/>
                <a:gd name="T17" fmla="*/ 28 h 31"/>
                <a:gd name="T18" fmla="*/ 41 w 85"/>
                <a:gd name="T19" fmla="*/ 29 h 31"/>
                <a:gd name="T20" fmla="*/ 49 w 85"/>
                <a:gd name="T21" fmla="*/ 29 h 31"/>
                <a:gd name="T22" fmla="*/ 54 w 85"/>
                <a:gd name="T23" fmla="*/ 29 h 31"/>
                <a:gd name="T24" fmla="*/ 60 w 85"/>
                <a:gd name="T25" fmla="*/ 29 h 31"/>
                <a:gd name="T26" fmla="*/ 65 w 85"/>
                <a:gd name="T27" fmla="*/ 28 h 31"/>
                <a:gd name="T28" fmla="*/ 70 w 85"/>
                <a:gd name="T29" fmla="*/ 27 h 31"/>
                <a:gd name="T30" fmla="*/ 74 w 85"/>
                <a:gd name="T31" fmla="*/ 25 h 31"/>
                <a:gd name="T32" fmla="*/ 78 w 85"/>
                <a:gd name="T33" fmla="*/ 23 h 31"/>
                <a:gd name="T34" fmla="*/ 82 w 85"/>
                <a:gd name="T35" fmla="*/ 21 h 31"/>
                <a:gd name="T36" fmla="*/ 85 w 85"/>
                <a:gd name="T37" fmla="*/ 21 h 31"/>
                <a:gd name="T38" fmla="*/ 81 w 85"/>
                <a:gd name="T39" fmla="*/ 23 h 31"/>
                <a:gd name="T40" fmla="*/ 77 w 85"/>
                <a:gd name="T41" fmla="*/ 25 h 31"/>
                <a:gd name="T42" fmla="*/ 73 w 85"/>
                <a:gd name="T43" fmla="*/ 26 h 31"/>
                <a:gd name="T44" fmla="*/ 68 w 85"/>
                <a:gd name="T45" fmla="*/ 28 h 31"/>
                <a:gd name="T46" fmla="*/ 63 w 85"/>
                <a:gd name="T47" fmla="*/ 29 h 31"/>
                <a:gd name="T48" fmla="*/ 58 w 85"/>
                <a:gd name="T49" fmla="*/ 30 h 31"/>
                <a:gd name="T50" fmla="*/ 52 w 85"/>
                <a:gd name="T51" fmla="*/ 30 h 31"/>
                <a:gd name="T52" fmla="*/ 46 w 85"/>
                <a:gd name="T53" fmla="*/ 31 h 31"/>
                <a:gd name="T54" fmla="*/ 36 w 85"/>
                <a:gd name="T55" fmla="*/ 29 h 31"/>
                <a:gd name="T56" fmla="*/ 28 w 85"/>
                <a:gd name="T57" fmla="*/ 28 h 31"/>
                <a:gd name="T58" fmla="*/ 20 w 85"/>
                <a:gd name="T59" fmla="*/ 25 h 31"/>
                <a:gd name="T60" fmla="*/ 13 w 85"/>
                <a:gd name="T61" fmla="*/ 22 h 31"/>
                <a:gd name="T62" fmla="*/ 7 w 85"/>
                <a:gd name="T63" fmla="*/ 18 h 31"/>
                <a:gd name="T64" fmla="*/ 3 w 85"/>
                <a:gd name="T65" fmla="*/ 14 h 31"/>
                <a:gd name="T66" fmla="*/ 1 w 85"/>
                <a:gd name="T67" fmla="*/ 10 h 31"/>
                <a:gd name="T68" fmla="*/ 0 w 85"/>
                <a:gd name="T69" fmla="*/ 5 h 31"/>
                <a:gd name="T70" fmla="*/ 0 w 85"/>
                <a:gd name="T71" fmla="*/ 2 h 31"/>
                <a:gd name="T72" fmla="*/ 1 w 85"/>
                <a:gd name="T7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31">
                  <a:moveTo>
                    <a:pt x="2" y="1"/>
                  </a:move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9" y="18"/>
                  </a:lnTo>
                  <a:lnTo>
                    <a:pt x="11" y="20"/>
                  </a:lnTo>
                  <a:lnTo>
                    <a:pt x="14" y="22"/>
                  </a:lnTo>
                  <a:lnTo>
                    <a:pt x="17" y="23"/>
                  </a:lnTo>
                  <a:lnTo>
                    <a:pt x="21" y="25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2" y="28"/>
                  </a:lnTo>
                  <a:lnTo>
                    <a:pt x="37" y="29"/>
                  </a:lnTo>
                  <a:lnTo>
                    <a:pt x="41" y="29"/>
                  </a:lnTo>
                  <a:lnTo>
                    <a:pt x="46" y="30"/>
                  </a:lnTo>
                  <a:lnTo>
                    <a:pt x="49" y="29"/>
                  </a:lnTo>
                  <a:lnTo>
                    <a:pt x="51" y="29"/>
                  </a:lnTo>
                  <a:lnTo>
                    <a:pt x="54" y="29"/>
                  </a:lnTo>
                  <a:lnTo>
                    <a:pt x="57" y="29"/>
                  </a:lnTo>
                  <a:lnTo>
                    <a:pt x="60" y="29"/>
                  </a:lnTo>
                  <a:lnTo>
                    <a:pt x="62" y="28"/>
                  </a:lnTo>
                  <a:lnTo>
                    <a:pt x="65" y="28"/>
                  </a:lnTo>
                  <a:lnTo>
                    <a:pt x="68" y="27"/>
                  </a:lnTo>
                  <a:lnTo>
                    <a:pt x="70" y="27"/>
                  </a:lnTo>
                  <a:lnTo>
                    <a:pt x="72" y="26"/>
                  </a:lnTo>
                  <a:lnTo>
                    <a:pt x="74" y="25"/>
                  </a:lnTo>
                  <a:lnTo>
                    <a:pt x="76" y="24"/>
                  </a:lnTo>
                  <a:lnTo>
                    <a:pt x="78" y="23"/>
                  </a:lnTo>
                  <a:lnTo>
                    <a:pt x="80" y="22"/>
                  </a:lnTo>
                  <a:lnTo>
                    <a:pt x="82" y="21"/>
                  </a:lnTo>
                  <a:lnTo>
                    <a:pt x="83" y="20"/>
                  </a:lnTo>
                  <a:lnTo>
                    <a:pt x="85" y="21"/>
                  </a:lnTo>
                  <a:lnTo>
                    <a:pt x="83" y="22"/>
                  </a:lnTo>
                  <a:lnTo>
                    <a:pt x="81" y="23"/>
                  </a:lnTo>
                  <a:lnTo>
                    <a:pt x="79" y="24"/>
                  </a:lnTo>
                  <a:lnTo>
                    <a:pt x="77" y="25"/>
                  </a:lnTo>
                  <a:lnTo>
                    <a:pt x="75" y="26"/>
                  </a:lnTo>
                  <a:lnTo>
                    <a:pt x="73" y="26"/>
                  </a:lnTo>
                  <a:lnTo>
                    <a:pt x="70" y="27"/>
                  </a:lnTo>
                  <a:lnTo>
                    <a:pt x="68" y="28"/>
                  </a:lnTo>
                  <a:lnTo>
                    <a:pt x="66" y="28"/>
                  </a:lnTo>
                  <a:lnTo>
                    <a:pt x="63" y="29"/>
                  </a:lnTo>
                  <a:lnTo>
                    <a:pt x="60" y="29"/>
                  </a:lnTo>
                  <a:lnTo>
                    <a:pt x="58" y="30"/>
                  </a:lnTo>
                  <a:lnTo>
                    <a:pt x="55" y="30"/>
                  </a:lnTo>
                  <a:lnTo>
                    <a:pt x="52" y="30"/>
                  </a:lnTo>
                  <a:lnTo>
                    <a:pt x="49" y="30"/>
                  </a:lnTo>
                  <a:lnTo>
                    <a:pt x="46" y="31"/>
                  </a:lnTo>
                  <a:lnTo>
                    <a:pt x="41" y="30"/>
                  </a:lnTo>
                  <a:lnTo>
                    <a:pt x="36" y="29"/>
                  </a:lnTo>
                  <a:lnTo>
                    <a:pt x="32" y="29"/>
                  </a:lnTo>
                  <a:lnTo>
                    <a:pt x="28" y="28"/>
                  </a:lnTo>
                  <a:lnTo>
                    <a:pt x="24" y="27"/>
                  </a:lnTo>
                  <a:lnTo>
                    <a:pt x="20" y="25"/>
                  </a:lnTo>
                  <a:lnTo>
                    <a:pt x="16" y="24"/>
                  </a:lnTo>
                  <a:lnTo>
                    <a:pt x="13" y="22"/>
                  </a:lnTo>
                  <a:lnTo>
                    <a:pt x="10" y="20"/>
                  </a:lnTo>
                  <a:lnTo>
                    <a:pt x="7" y="18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BB4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9" name="Freeform 1383"/>
            <p:cNvSpPr>
              <a:spLocks/>
            </p:cNvSpPr>
            <p:nvPr/>
          </p:nvSpPr>
          <p:spPr bwMode="auto">
            <a:xfrm>
              <a:off x="2893" y="2236"/>
              <a:ext cx="270" cy="90"/>
            </a:xfrm>
            <a:custGeom>
              <a:avLst/>
              <a:gdLst>
                <a:gd name="T0" fmla="*/ 2 w 45"/>
                <a:gd name="T1" fmla="*/ 2 h 15"/>
                <a:gd name="T2" fmla="*/ 3 w 45"/>
                <a:gd name="T3" fmla="*/ 4 h 15"/>
                <a:gd name="T4" fmla="*/ 5 w 45"/>
                <a:gd name="T5" fmla="*/ 6 h 15"/>
                <a:gd name="T6" fmla="*/ 7 w 45"/>
                <a:gd name="T7" fmla="*/ 9 h 15"/>
                <a:gd name="T8" fmla="*/ 11 w 45"/>
                <a:gd name="T9" fmla="*/ 10 h 15"/>
                <a:gd name="T10" fmla="*/ 14 w 45"/>
                <a:gd name="T11" fmla="*/ 12 h 15"/>
                <a:gd name="T12" fmla="*/ 19 w 45"/>
                <a:gd name="T13" fmla="*/ 13 h 15"/>
                <a:gd name="T14" fmla="*/ 23 w 45"/>
                <a:gd name="T15" fmla="*/ 14 h 15"/>
                <a:gd name="T16" fmla="*/ 27 w 45"/>
                <a:gd name="T17" fmla="*/ 14 h 15"/>
                <a:gd name="T18" fmla="*/ 30 w 45"/>
                <a:gd name="T19" fmla="*/ 14 h 15"/>
                <a:gd name="T20" fmla="*/ 32 w 45"/>
                <a:gd name="T21" fmla="*/ 13 h 15"/>
                <a:gd name="T22" fmla="*/ 34 w 45"/>
                <a:gd name="T23" fmla="*/ 13 h 15"/>
                <a:gd name="T24" fmla="*/ 37 w 45"/>
                <a:gd name="T25" fmla="*/ 13 h 15"/>
                <a:gd name="T26" fmla="*/ 39 w 45"/>
                <a:gd name="T27" fmla="*/ 12 h 15"/>
                <a:gd name="T28" fmla="*/ 41 w 45"/>
                <a:gd name="T29" fmla="*/ 11 h 15"/>
                <a:gd name="T30" fmla="*/ 42 w 45"/>
                <a:gd name="T31" fmla="*/ 11 h 15"/>
                <a:gd name="T32" fmla="*/ 45 w 45"/>
                <a:gd name="T33" fmla="*/ 11 h 15"/>
                <a:gd name="T34" fmla="*/ 43 w 45"/>
                <a:gd name="T35" fmla="*/ 12 h 15"/>
                <a:gd name="T36" fmla="*/ 41 w 45"/>
                <a:gd name="T37" fmla="*/ 13 h 15"/>
                <a:gd name="T38" fmla="*/ 39 w 45"/>
                <a:gd name="T39" fmla="*/ 13 h 15"/>
                <a:gd name="T40" fmla="*/ 37 w 45"/>
                <a:gd name="T41" fmla="*/ 14 h 15"/>
                <a:gd name="T42" fmla="*/ 34 w 45"/>
                <a:gd name="T43" fmla="*/ 14 h 15"/>
                <a:gd name="T44" fmla="*/ 31 w 45"/>
                <a:gd name="T45" fmla="*/ 14 h 15"/>
                <a:gd name="T46" fmla="*/ 29 w 45"/>
                <a:gd name="T47" fmla="*/ 15 h 15"/>
                <a:gd name="T48" fmla="*/ 26 w 45"/>
                <a:gd name="T49" fmla="*/ 15 h 15"/>
                <a:gd name="T50" fmla="*/ 21 w 45"/>
                <a:gd name="T51" fmla="*/ 14 h 15"/>
                <a:gd name="T52" fmla="*/ 16 w 45"/>
                <a:gd name="T53" fmla="*/ 13 h 15"/>
                <a:gd name="T54" fmla="*/ 11 w 45"/>
                <a:gd name="T55" fmla="*/ 12 h 15"/>
                <a:gd name="T56" fmla="*/ 8 w 45"/>
                <a:gd name="T57" fmla="*/ 10 h 15"/>
                <a:gd name="T58" fmla="*/ 4 w 45"/>
                <a:gd name="T59" fmla="*/ 8 h 15"/>
                <a:gd name="T60" fmla="*/ 2 w 45"/>
                <a:gd name="T61" fmla="*/ 6 h 15"/>
                <a:gd name="T62" fmla="*/ 1 w 45"/>
                <a:gd name="T63" fmla="*/ 3 h 15"/>
                <a:gd name="T64" fmla="*/ 0 w 45"/>
                <a:gd name="T65" fmla="*/ 1 h 15"/>
                <a:gd name="T66" fmla="*/ 0 w 45"/>
                <a:gd name="T67" fmla="*/ 0 h 15"/>
                <a:gd name="T68" fmla="*/ 2 w 45"/>
                <a:gd name="T6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15">
                  <a:moveTo>
                    <a:pt x="2" y="1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3" y="4"/>
                  </a:lnTo>
                  <a:lnTo>
                    <a:pt x="4" y="5"/>
                  </a:lnTo>
                  <a:lnTo>
                    <a:pt x="5" y="6"/>
                  </a:lnTo>
                  <a:lnTo>
                    <a:pt x="6" y="8"/>
                  </a:lnTo>
                  <a:lnTo>
                    <a:pt x="7" y="9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3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4" y="13"/>
                  </a:lnTo>
                  <a:lnTo>
                    <a:pt x="36" y="13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1" y="11"/>
                  </a:lnTo>
                  <a:lnTo>
                    <a:pt x="42" y="11"/>
                  </a:lnTo>
                  <a:lnTo>
                    <a:pt x="42" y="11"/>
                  </a:lnTo>
                  <a:lnTo>
                    <a:pt x="43" y="10"/>
                  </a:lnTo>
                  <a:lnTo>
                    <a:pt x="45" y="11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2" y="12"/>
                  </a:lnTo>
                  <a:lnTo>
                    <a:pt x="41" y="13"/>
                  </a:lnTo>
                  <a:lnTo>
                    <a:pt x="40" y="13"/>
                  </a:lnTo>
                  <a:lnTo>
                    <a:pt x="39" y="13"/>
                  </a:lnTo>
                  <a:lnTo>
                    <a:pt x="38" y="14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5"/>
                  </a:lnTo>
                  <a:lnTo>
                    <a:pt x="26" y="15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8" y="10"/>
                  </a:lnTo>
                  <a:lnTo>
                    <a:pt x="6" y="9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BB4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0" name="Freeform 1384"/>
            <p:cNvSpPr>
              <a:spLocks/>
            </p:cNvSpPr>
            <p:nvPr/>
          </p:nvSpPr>
          <p:spPr bwMode="auto">
            <a:xfrm>
              <a:off x="2293" y="2260"/>
              <a:ext cx="408" cy="102"/>
            </a:xfrm>
            <a:custGeom>
              <a:avLst/>
              <a:gdLst>
                <a:gd name="T0" fmla="*/ 5 w 68"/>
                <a:gd name="T1" fmla="*/ 17 h 17"/>
                <a:gd name="T2" fmla="*/ 9 w 68"/>
                <a:gd name="T3" fmla="*/ 16 h 17"/>
                <a:gd name="T4" fmla="*/ 13 w 68"/>
                <a:gd name="T5" fmla="*/ 16 h 17"/>
                <a:gd name="T6" fmla="*/ 17 w 68"/>
                <a:gd name="T7" fmla="*/ 15 h 17"/>
                <a:gd name="T8" fmla="*/ 21 w 68"/>
                <a:gd name="T9" fmla="*/ 15 h 17"/>
                <a:gd name="T10" fmla="*/ 25 w 68"/>
                <a:gd name="T11" fmla="*/ 14 h 17"/>
                <a:gd name="T12" fmla="*/ 29 w 68"/>
                <a:gd name="T13" fmla="*/ 14 h 17"/>
                <a:gd name="T14" fmla="*/ 33 w 68"/>
                <a:gd name="T15" fmla="*/ 13 h 17"/>
                <a:gd name="T16" fmla="*/ 37 w 68"/>
                <a:gd name="T17" fmla="*/ 13 h 17"/>
                <a:gd name="T18" fmla="*/ 41 w 68"/>
                <a:gd name="T19" fmla="*/ 12 h 17"/>
                <a:gd name="T20" fmla="*/ 45 w 68"/>
                <a:gd name="T21" fmla="*/ 12 h 17"/>
                <a:gd name="T22" fmla="*/ 48 w 68"/>
                <a:gd name="T23" fmla="*/ 11 h 17"/>
                <a:gd name="T24" fmla="*/ 53 w 68"/>
                <a:gd name="T25" fmla="*/ 11 h 17"/>
                <a:gd name="T26" fmla="*/ 56 w 68"/>
                <a:gd name="T27" fmla="*/ 10 h 17"/>
                <a:gd name="T28" fmla="*/ 60 w 68"/>
                <a:gd name="T29" fmla="*/ 10 h 17"/>
                <a:gd name="T30" fmla="*/ 64 w 68"/>
                <a:gd name="T31" fmla="*/ 9 h 17"/>
                <a:gd name="T32" fmla="*/ 68 w 68"/>
                <a:gd name="T33" fmla="*/ 9 h 17"/>
                <a:gd name="T34" fmla="*/ 67 w 68"/>
                <a:gd name="T35" fmla="*/ 8 h 17"/>
                <a:gd name="T36" fmla="*/ 67 w 68"/>
                <a:gd name="T37" fmla="*/ 6 h 17"/>
                <a:gd name="T38" fmla="*/ 66 w 68"/>
                <a:gd name="T39" fmla="*/ 5 h 17"/>
                <a:gd name="T40" fmla="*/ 65 w 68"/>
                <a:gd name="T41" fmla="*/ 4 h 17"/>
                <a:gd name="T42" fmla="*/ 65 w 68"/>
                <a:gd name="T43" fmla="*/ 3 h 17"/>
                <a:gd name="T44" fmla="*/ 64 w 68"/>
                <a:gd name="T45" fmla="*/ 2 h 17"/>
                <a:gd name="T46" fmla="*/ 64 w 68"/>
                <a:gd name="T47" fmla="*/ 1 h 17"/>
                <a:gd name="T48" fmla="*/ 64 w 68"/>
                <a:gd name="T49" fmla="*/ 0 h 17"/>
                <a:gd name="T50" fmla="*/ 60 w 68"/>
                <a:gd name="T51" fmla="*/ 0 h 17"/>
                <a:gd name="T52" fmla="*/ 56 w 68"/>
                <a:gd name="T53" fmla="*/ 1 h 17"/>
                <a:gd name="T54" fmla="*/ 52 w 68"/>
                <a:gd name="T55" fmla="*/ 1 h 17"/>
                <a:gd name="T56" fmla="*/ 48 w 68"/>
                <a:gd name="T57" fmla="*/ 2 h 17"/>
                <a:gd name="T58" fmla="*/ 43 w 68"/>
                <a:gd name="T59" fmla="*/ 2 h 17"/>
                <a:gd name="T60" fmla="*/ 40 w 68"/>
                <a:gd name="T61" fmla="*/ 2 h 17"/>
                <a:gd name="T62" fmla="*/ 36 w 68"/>
                <a:gd name="T63" fmla="*/ 3 h 17"/>
                <a:gd name="T64" fmla="*/ 32 w 68"/>
                <a:gd name="T65" fmla="*/ 3 h 17"/>
                <a:gd name="T66" fmla="*/ 28 w 68"/>
                <a:gd name="T67" fmla="*/ 4 h 17"/>
                <a:gd name="T68" fmla="*/ 24 w 68"/>
                <a:gd name="T69" fmla="*/ 4 h 17"/>
                <a:gd name="T70" fmla="*/ 20 w 68"/>
                <a:gd name="T71" fmla="*/ 5 h 17"/>
                <a:gd name="T72" fmla="*/ 16 w 68"/>
                <a:gd name="T73" fmla="*/ 5 h 17"/>
                <a:gd name="T74" fmla="*/ 12 w 68"/>
                <a:gd name="T75" fmla="*/ 5 h 17"/>
                <a:gd name="T76" fmla="*/ 8 w 68"/>
                <a:gd name="T77" fmla="*/ 6 h 17"/>
                <a:gd name="T78" fmla="*/ 4 w 68"/>
                <a:gd name="T79" fmla="*/ 6 h 17"/>
                <a:gd name="T80" fmla="*/ 0 w 68"/>
                <a:gd name="T81" fmla="*/ 7 h 17"/>
                <a:gd name="T82" fmla="*/ 0 w 68"/>
                <a:gd name="T83" fmla="*/ 8 h 17"/>
                <a:gd name="T84" fmla="*/ 1 w 68"/>
                <a:gd name="T85" fmla="*/ 9 h 17"/>
                <a:gd name="T86" fmla="*/ 1 w 68"/>
                <a:gd name="T87" fmla="*/ 11 h 17"/>
                <a:gd name="T88" fmla="*/ 2 w 68"/>
                <a:gd name="T89" fmla="*/ 12 h 17"/>
                <a:gd name="T90" fmla="*/ 3 w 68"/>
                <a:gd name="T91" fmla="*/ 13 h 17"/>
                <a:gd name="T92" fmla="*/ 4 w 68"/>
                <a:gd name="T93" fmla="*/ 14 h 17"/>
                <a:gd name="T94" fmla="*/ 4 w 68"/>
                <a:gd name="T95" fmla="*/ 16 h 17"/>
                <a:gd name="T96" fmla="*/ 5 w 68"/>
                <a:gd name="T9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17">
                  <a:moveTo>
                    <a:pt x="5" y="17"/>
                  </a:moveTo>
                  <a:lnTo>
                    <a:pt x="9" y="16"/>
                  </a:lnTo>
                  <a:lnTo>
                    <a:pt x="13" y="16"/>
                  </a:lnTo>
                  <a:lnTo>
                    <a:pt x="17" y="15"/>
                  </a:lnTo>
                  <a:lnTo>
                    <a:pt x="21" y="15"/>
                  </a:lnTo>
                  <a:lnTo>
                    <a:pt x="25" y="14"/>
                  </a:lnTo>
                  <a:lnTo>
                    <a:pt x="29" y="14"/>
                  </a:lnTo>
                  <a:lnTo>
                    <a:pt x="33" y="13"/>
                  </a:lnTo>
                  <a:lnTo>
                    <a:pt x="37" y="13"/>
                  </a:lnTo>
                  <a:lnTo>
                    <a:pt x="41" y="12"/>
                  </a:lnTo>
                  <a:lnTo>
                    <a:pt x="45" y="12"/>
                  </a:lnTo>
                  <a:lnTo>
                    <a:pt x="48" y="11"/>
                  </a:lnTo>
                  <a:lnTo>
                    <a:pt x="53" y="11"/>
                  </a:lnTo>
                  <a:lnTo>
                    <a:pt x="56" y="10"/>
                  </a:lnTo>
                  <a:lnTo>
                    <a:pt x="60" y="10"/>
                  </a:lnTo>
                  <a:lnTo>
                    <a:pt x="64" y="9"/>
                  </a:lnTo>
                  <a:lnTo>
                    <a:pt x="68" y="9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5" y="3"/>
                  </a:lnTo>
                  <a:lnTo>
                    <a:pt x="64" y="2"/>
                  </a:lnTo>
                  <a:lnTo>
                    <a:pt x="64" y="1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6" y="1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6" y="3"/>
                  </a:lnTo>
                  <a:lnTo>
                    <a:pt x="32" y="3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0" y="5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8" y="6"/>
                  </a:lnTo>
                  <a:lnTo>
                    <a:pt x="4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7CBDD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1" name="Freeform 1385"/>
            <p:cNvSpPr>
              <a:spLocks/>
            </p:cNvSpPr>
            <p:nvPr/>
          </p:nvSpPr>
          <p:spPr bwMode="auto">
            <a:xfrm>
              <a:off x="2299" y="2266"/>
              <a:ext cx="408" cy="108"/>
            </a:xfrm>
            <a:custGeom>
              <a:avLst/>
              <a:gdLst>
                <a:gd name="T0" fmla="*/ 6 w 68"/>
                <a:gd name="T1" fmla="*/ 18 h 18"/>
                <a:gd name="T2" fmla="*/ 10 w 68"/>
                <a:gd name="T3" fmla="*/ 18 h 18"/>
                <a:gd name="T4" fmla="*/ 14 w 68"/>
                <a:gd name="T5" fmla="*/ 17 h 18"/>
                <a:gd name="T6" fmla="*/ 18 w 68"/>
                <a:gd name="T7" fmla="*/ 16 h 18"/>
                <a:gd name="T8" fmla="*/ 21 w 68"/>
                <a:gd name="T9" fmla="*/ 16 h 18"/>
                <a:gd name="T10" fmla="*/ 25 w 68"/>
                <a:gd name="T11" fmla="*/ 15 h 18"/>
                <a:gd name="T12" fmla="*/ 29 w 68"/>
                <a:gd name="T13" fmla="*/ 15 h 18"/>
                <a:gd name="T14" fmla="*/ 33 w 68"/>
                <a:gd name="T15" fmla="*/ 14 h 18"/>
                <a:gd name="T16" fmla="*/ 37 w 68"/>
                <a:gd name="T17" fmla="*/ 14 h 18"/>
                <a:gd name="T18" fmla="*/ 41 w 68"/>
                <a:gd name="T19" fmla="*/ 13 h 18"/>
                <a:gd name="T20" fmla="*/ 45 w 68"/>
                <a:gd name="T21" fmla="*/ 12 h 18"/>
                <a:gd name="T22" fmla="*/ 49 w 68"/>
                <a:gd name="T23" fmla="*/ 12 h 18"/>
                <a:gd name="T24" fmla="*/ 53 w 68"/>
                <a:gd name="T25" fmla="*/ 11 h 18"/>
                <a:gd name="T26" fmla="*/ 56 w 68"/>
                <a:gd name="T27" fmla="*/ 10 h 18"/>
                <a:gd name="T28" fmla="*/ 61 w 68"/>
                <a:gd name="T29" fmla="*/ 10 h 18"/>
                <a:gd name="T30" fmla="*/ 64 w 68"/>
                <a:gd name="T31" fmla="*/ 9 h 18"/>
                <a:gd name="T32" fmla="*/ 68 w 68"/>
                <a:gd name="T33" fmla="*/ 9 h 18"/>
                <a:gd name="T34" fmla="*/ 67 w 68"/>
                <a:gd name="T35" fmla="*/ 8 h 18"/>
                <a:gd name="T36" fmla="*/ 67 w 68"/>
                <a:gd name="T37" fmla="*/ 7 h 18"/>
                <a:gd name="T38" fmla="*/ 66 w 68"/>
                <a:gd name="T39" fmla="*/ 6 h 18"/>
                <a:gd name="T40" fmla="*/ 65 w 68"/>
                <a:gd name="T41" fmla="*/ 5 h 18"/>
                <a:gd name="T42" fmla="*/ 65 w 68"/>
                <a:gd name="T43" fmla="*/ 3 h 18"/>
                <a:gd name="T44" fmla="*/ 64 w 68"/>
                <a:gd name="T45" fmla="*/ 2 h 18"/>
                <a:gd name="T46" fmla="*/ 63 w 68"/>
                <a:gd name="T47" fmla="*/ 1 h 18"/>
                <a:gd name="T48" fmla="*/ 63 w 68"/>
                <a:gd name="T49" fmla="*/ 0 h 18"/>
                <a:gd name="T50" fmla="*/ 59 w 68"/>
                <a:gd name="T51" fmla="*/ 1 h 18"/>
                <a:gd name="T52" fmla="*/ 55 w 68"/>
                <a:gd name="T53" fmla="*/ 1 h 18"/>
                <a:gd name="T54" fmla="*/ 51 w 68"/>
                <a:gd name="T55" fmla="*/ 2 h 18"/>
                <a:gd name="T56" fmla="*/ 47 w 68"/>
                <a:gd name="T57" fmla="*/ 2 h 18"/>
                <a:gd name="T58" fmla="*/ 43 w 68"/>
                <a:gd name="T59" fmla="*/ 3 h 18"/>
                <a:gd name="T60" fmla="*/ 39 w 68"/>
                <a:gd name="T61" fmla="*/ 3 h 18"/>
                <a:gd name="T62" fmla="*/ 35 w 68"/>
                <a:gd name="T63" fmla="*/ 4 h 18"/>
                <a:gd name="T64" fmla="*/ 32 w 68"/>
                <a:gd name="T65" fmla="*/ 5 h 18"/>
                <a:gd name="T66" fmla="*/ 27 w 68"/>
                <a:gd name="T67" fmla="*/ 5 h 18"/>
                <a:gd name="T68" fmla="*/ 24 w 68"/>
                <a:gd name="T69" fmla="*/ 6 h 18"/>
                <a:gd name="T70" fmla="*/ 20 w 68"/>
                <a:gd name="T71" fmla="*/ 6 h 18"/>
                <a:gd name="T72" fmla="*/ 16 w 68"/>
                <a:gd name="T73" fmla="*/ 7 h 18"/>
                <a:gd name="T74" fmla="*/ 12 w 68"/>
                <a:gd name="T75" fmla="*/ 7 h 18"/>
                <a:gd name="T76" fmla="*/ 8 w 68"/>
                <a:gd name="T77" fmla="*/ 8 h 18"/>
                <a:gd name="T78" fmla="*/ 4 w 68"/>
                <a:gd name="T79" fmla="*/ 8 h 18"/>
                <a:gd name="T80" fmla="*/ 0 w 68"/>
                <a:gd name="T81" fmla="*/ 9 h 18"/>
                <a:gd name="T82" fmla="*/ 1 w 68"/>
                <a:gd name="T83" fmla="*/ 10 h 18"/>
                <a:gd name="T84" fmla="*/ 1 w 68"/>
                <a:gd name="T85" fmla="*/ 11 h 18"/>
                <a:gd name="T86" fmla="*/ 2 w 68"/>
                <a:gd name="T87" fmla="*/ 12 h 18"/>
                <a:gd name="T88" fmla="*/ 3 w 68"/>
                <a:gd name="T89" fmla="*/ 14 h 18"/>
                <a:gd name="T90" fmla="*/ 3 w 68"/>
                <a:gd name="T91" fmla="*/ 15 h 18"/>
                <a:gd name="T92" fmla="*/ 4 w 68"/>
                <a:gd name="T93" fmla="*/ 16 h 18"/>
                <a:gd name="T94" fmla="*/ 5 w 68"/>
                <a:gd name="T95" fmla="*/ 17 h 18"/>
                <a:gd name="T96" fmla="*/ 6 w 68"/>
                <a:gd name="T9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18">
                  <a:moveTo>
                    <a:pt x="6" y="18"/>
                  </a:moveTo>
                  <a:lnTo>
                    <a:pt x="10" y="18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21" y="16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41" y="13"/>
                  </a:lnTo>
                  <a:lnTo>
                    <a:pt x="45" y="12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6" y="10"/>
                  </a:lnTo>
                  <a:lnTo>
                    <a:pt x="61" y="10"/>
                  </a:lnTo>
                  <a:lnTo>
                    <a:pt x="64" y="9"/>
                  </a:lnTo>
                  <a:lnTo>
                    <a:pt x="68" y="9"/>
                  </a:lnTo>
                  <a:lnTo>
                    <a:pt x="67" y="8"/>
                  </a:lnTo>
                  <a:lnTo>
                    <a:pt x="67" y="7"/>
                  </a:lnTo>
                  <a:lnTo>
                    <a:pt x="66" y="6"/>
                  </a:lnTo>
                  <a:lnTo>
                    <a:pt x="65" y="5"/>
                  </a:lnTo>
                  <a:lnTo>
                    <a:pt x="65" y="3"/>
                  </a:lnTo>
                  <a:lnTo>
                    <a:pt x="64" y="2"/>
                  </a:lnTo>
                  <a:lnTo>
                    <a:pt x="63" y="1"/>
                  </a:lnTo>
                  <a:lnTo>
                    <a:pt x="63" y="0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2"/>
                  </a:lnTo>
                  <a:lnTo>
                    <a:pt x="47" y="2"/>
                  </a:lnTo>
                  <a:lnTo>
                    <a:pt x="43" y="3"/>
                  </a:lnTo>
                  <a:lnTo>
                    <a:pt x="39" y="3"/>
                  </a:lnTo>
                  <a:lnTo>
                    <a:pt x="35" y="4"/>
                  </a:lnTo>
                  <a:lnTo>
                    <a:pt x="32" y="5"/>
                  </a:lnTo>
                  <a:lnTo>
                    <a:pt x="27" y="5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7"/>
                  </a:lnTo>
                  <a:lnTo>
                    <a:pt x="12" y="7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7CBFD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2" name="Freeform 1386"/>
            <p:cNvSpPr>
              <a:spLocks/>
            </p:cNvSpPr>
            <p:nvPr/>
          </p:nvSpPr>
          <p:spPr bwMode="auto">
            <a:xfrm>
              <a:off x="2311" y="2278"/>
              <a:ext cx="402" cy="114"/>
            </a:xfrm>
            <a:custGeom>
              <a:avLst/>
              <a:gdLst>
                <a:gd name="T0" fmla="*/ 6 w 67"/>
                <a:gd name="T1" fmla="*/ 19 h 19"/>
                <a:gd name="T2" fmla="*/ 10 w 67"/>
                <a:gd name="T3" fmla="*/ 18 h 19"/>
                <a:gd name="T4" fmla="*/ 14 w 67"/>
                <a:gd name="T5" fmla="*/ 17 h 19"/>
                <a:gd name="T6" fmla="*/ 17 w 67"/>
                <a:gd name="T7" fmla="*/ 17 h 19"/>
                <a:gd name="T8" fmla="*/ 21 w 67"/>
                <a:gd name="T9" fmla="*/ 16 h 19"/>
                <a:gd name="T10" fmla="*/ 25 w 67"/>
                <a:gd name="T11" fmla="*/ 15 h 19"/>
                <a:gd name="T12" fmla="*/ 29 w 67"/>
                <a:gd name="T13" fmla="*/ 15 h 19"/>
                <a:gd name="T14" fmla="*/ 33 w 67"/>
                <a:gd name="T15" fmla="*/ 14 h 19"/>
                <a:gd name="T16" fmla="*/ 37 w 67"/>
                <a:gd name="T17" fmla="*/ 14 h 19"/>
                <a:gd name="T18" fmla="*/ 40 w 67"/>
                <a:gd name="T19" fmla="*/ 13 h 19"/>
                <a:gd name="T20" fmla="*/ 44 w 67"/>
                <a:gd name="T21" fmla="*/ 12 h 19"/>
                <a:gd name="T22" fmla="*/ 48 w 67"/>
                <a:gd name="T23" fmla="*/ 11 h 19"/>
                <a:gd name="T24" fmla="*/ 52 w 67"/>
                <a:gd name="T25" fmla="*/ 11 h 19"/>
                <a:gd name="T26" fmla="*/ 56 w 67"/>
                <a:gd name="T27" fmla="*/ 10 h 19"/>
                <a:gd name="T28" fmla="*/ 60 w 67"/>
                <a:gd name="T29" fmla="*/ 9 h 19"/>
                <a:gd name="T30" fmla="*/ 64 w 67"/>
                <a:gd name="T31" fmla="*/ 9 h 19"/>
                <a:gd name="T32" fmla="*/ 67 w 67"/>
                <a:gd name="T33" fmla="*/ 8 h 19"/>
                <a:gd name="T34" fmla="*/ 66 w 67"/>
                <a:gd name="T35" fmla="*/ 7 h 19"/>
                <a:gd name="T36" fmla="*/ 66 w 67"/>
                <a:gd name="T37" fmla="*/ 6 h 19"/>
                <a:gd name="T38" fmla="*/ 65 w 67"/>
                <a:gd name="T39" fmla="*/ 5 h 19"/>
                <a:gd name="T40" fmla="*/ 64 w 67"/>
                <a:gd name="T41" fmla="*/ 4 h 19"/>
                <a:gd name="T42" fmla="*/ 63 w 67"/>
                <a:gd name="T43" fmla="*/ 3 h 19"/>
                <a:gd name="T44" fmla="*/ 63 w 67"/>
                <a:gd name="T45" fmla="*/ 2 h 19"/>
                <a:gd name="T46" fmla="*/ 62 w 67"/>
                <a:gd name="T47" fmla="*/ 1 h 19"/>
                <a:gd name="T48" fmla="*/ 62 w 67"/>
                <a:gd name="T49" fmla="*/ 0 h 19"/>
                <a:gd name="T50" fmla="*/ 58 w 67"/>
                <a:gd name="T51" fmla="*/ 1 h 19"/>
                <a:gd name="T52" fmla="*/ 54 w 67"/>
                <a:gd name="T53" fmla="*/ 1 h 19"/>
                <a:gd name="T54" fmla="*/ 50 w 67"/>
                <a:gd name="T55" fmla="*/ 2 h 19"/>
                <a:gd name="T56" fmla="*/ 46 w 67"/>
                <a:gd name="T57" fmla="*/ 2 h 19"/>
                <a:gd name="T58" fmla="*/ 42 w 67"/>
                <a:gd name="T59" fmla="*/ 3 h 19"/>
                <a:gd name="T60" fmla="*/ 38 w 67"/>
                <a:gd name="T61" fmla="*/ 3 h 19"/>
                <a:gd name="T62" fmla="*/ 35 w 67"/>
                <a:gd name="T63" fmla="*/ 4 h 19"/>
                <a:gd name="T64" fmla="*/ 31 w 67"/>
                <a:gd name="T65" fmla="*/ 5 h 19"/>
                <a:gd name="T66" fmla="*/ 27 w 67"/>
                <a:gd name="T67" fmla="*/ 5 h 19"/>
                <a:gd name="T68" fmla="*/ 23 w 67"/>
                <a:gd name="T69" fmla="*/ 6 h 19"/>
                <a:gd name="T70" fmla="*/ 19 w 67"/>
                <a:gd name="T71" fmla="*/ 7 h 19"/>
                <a:gd name="T72" fmla="*/ 15 w 67"/>
                <a:gd name="T73" fmla="*/ 7 h 19"/>
                <a:gd name="T74" fmla="*/ 11 w 67"/>
                <a:gd name="T75" fmla="*/ 8 h 19"/>
                <a:gd name="T76" fmla="*/ 7 w 67"/>
                <a:gd name="T77" fmla="*/ 8 h 19"/>
                <a:gd name="T78" fmla="*/ 3 w 67"/>
                <a:gd name="T79" fmla="*/ 9 h 19"/>
                <a:gd name="T80" fmla="*/ 0 w 67"/>
                <a:gd name="T81" fmla="*/ 10 h 19"/>
                <a:gd name="T82" fmla="*/ 0 w 67"/>
                <a:gd name="T83" fmla="*/ 11 h 19"/>
                <a:gd name="T84" fmla="*/ 1 w 67"/>
                <a:gd name="T85" fmla="*/ 12 h 19"/>
                <a:gd name="T86" fmla="*/ 2 w 67"/>
                <a:gd name="T87" fmla="*/ 13 h 19"/>
                <a:gd name="T88" fmla="*/ 3 w 67"/>
                <a:gd name="T89" fmla="*/ 14 h 19"/>
                <a:gd name="T90" fmla="*/ 3 w 67"/>
                <a:gd name="T91" fmla="*/ 15 h 19"/>
                <a:gd name="T92" fmla="*/ 4 w 67"/>
                <a:gd name="T93" fmla="*/ 17 h 19"/>
                <a:gd name="T94" fmla="*/ 5 w 67"/>
                <a:gd name="T95" fmla="*/ 18 h 19"/>
                <a:gd name="T96" fmla="*/ 6 w 67"/>
                <a:gd name="T9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19">
                  <a:moveTo>
                    <a:pt x="6" y="19"/>
                  </a:moveTo>
                  <a:lnTo>
                    <a:pt x="10" y="18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21" y="16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40" y="13"/>
                  </a:lnTo>
                  <a:lnTo>
                    <a:pt x="44" y="12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56" y="10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7" y="8"/>
                  </a:lnTo>
                  <a:lnTo>
                    <a:pt x="66" y="7"/>
                  </a:lnTo>
                  <a:lnTo>
                    <a:pt x="66" y="6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62" y="0"/>
                  </a:lnTo>
                  <a:lnTo>
                    <a:pt x="58" y="1"/>
                  </a:lnTo>
                  <a:lnTo>
                    <a:pt x="54" y="1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4"/>
                  </a:lnTo>
                  <a:lnTo>
                    <a:pt x="31" y="5"/>
                  </a:lnTo>
                  <a:lnTo>
                    <a:pt x="27" y="5"/>
                  </a:lnTo>
                  <a:lnTo>
                    <a:pt x="23" y="6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1" y="8"/>
                  </a:lnTo>
                  <a:lnTo>
                    <a:pt x="7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rgbClr val="7CC1D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3" name="Freeform 1387"/>
            <p:cNvSpPr>
              <a:spLocks/>
            </p:cNvSpPr>
            <p:nvPr/>
          </p:nvSpPr>
          <p:spPr bwMode="auto">
            <a:xfrm>
              <a:off x="2323" y="2290"/>
              <a:ext cx="402" cy="120"/>
            </a:xfrm>
            <a:custGeom>
              <a:avLst/>
              <a:gdLst>
                <a:gd name="T0" fmla="*/ 7 w 67"/>
                <a:gd name="T1" fmla="*/ 20 h 20"/>
                <a:gd name="T2" fmla="*/ 10 w 67"/>
                <a:gd name="T3" fmla="*/ 19 h 20"/>
                <a:gd name="T4" fmla="*/ 14 w 67"/>
                <a:gd name="T5" fmla="*/ 18 h 20"/>
                <a:gd name="T6" fmla="*/ 18 w 67"/>
                <a:gd name="T7" fmla="*/ 17 h 20"/>
                <a:gd name="T8" fmla="*/ 22 w 67"/>
                <a:gd name="T9" fmla="*/ 17 h 20"/>
                <a:gd name="T10" fmla="*/ 25 w 67"/>
                <a:gd name="T11" fmla="*/ 16 h 20"/>
                <a:gd name="T12" fmla="*/ 29 w 67"/>
                <a:gd name="T13" fmla="*/ 15 h 20"/>
                <a:gd name="T14" fmla="*/ 33 w 67"/>
                <a:gd name="T15" fmla="*/ 14 h 20"/>
                <a:gd name="T16" fmla="*/ 37 w 67"/>
                <a:gd name="T17" fmla="*/ 13 h 20"/>
                <a:gd name="T18" fmla="*/ 40 w 67"/>
                <a:gd name="T19" fmla="*/ 13 h 20"/>
                <a:gd name="T20" fmla="*/ 44 w 67"/>
                <a:gd name="T21" fmla="*/ 12 h 20"/>
                <a:gd name="T22" fmla="*/ 48 w 67"/>
                <a:gd name="T23" fmla="*/ 11 h 20"/>
                <a:gd name="T24" fmla="*/ 52 w 67"/>
                <a:gd name="T25" fmla="*/ 10 h 20"/>
                <a:gd name="T26" fmla="*/ 55 w 67"/>
                <a:gd name="T27" fmla="*/ 10 h 20"/>
                <a:gd name="T28" fmla="*/ 59 w 67"/>
                <a:gd name="T29" fmla="*/ 9 h 20"/>
                <a:gd name="T30" fmla="*/ 63 w 67"/>
                <a:gd name="T31" fmla="*/ 8 h 20"/>
                <a:gd name="T32" fmla="*/ 67 w 67"/>
                <a:gd name="T33" fmla="*/ 7 h 20"/>
                <a:gd name="T34" fmla="*/ 66 w 67"/>
                <a:gd name="T35" fmla="*/ 6 h 20"/>
                <a:gd name="T36" fmla="*/ 65 w 67"/>
                <a:gd name="T37" fmla="*/ 5 h 20"/>
                <a:gd name="T38" fmla="*/ 64 w 67"/>
                <a:gd name="T39" fmla="*/ 4 h 20"/>
                <a:gd name="T40" fmla="*/ 63 w 67"/>
                <a:gd name="T41" fmla="*/ 4 h 20"/>
                <a:gd name="T42" fmla="*/ 62 w 67"/>
                <a:gd name="T43" fmla="*/ 3 h 20"/>
                <a:gd name="T44" fmla="*/ 62 w 67"/>
                <a:gd name="T45" fmla="*/ 1 h 20"/>
                <a:gd name="T46" fmla="*/ 61 w 67"/>
                <a:gd name="T47" fmla="*/ 0 h 20"/>
                <a:gd name="T48" fmla="*/ 61 w 67"/>
                <a:gd name="T49" fmla="*/ 0 h 20"/>
                <a:gd name="T50" fmla="*/ 57 w 67"/>
                <a:gd name="T51" fmla="*/ 0 h 20"/>
                <a:gd name="T52" fmla="*/ 53 w 67"/>
                <a:gd name="T53" fmla="*/ 1 h 20"/>
                <a:gd name="T54" fmla="*/ 49 w 67"/>
                <a:gd name="T55" fmla="*/ 1 h 20"/>
                <a:gd name="T56" fmla="*/ 45 w 67"/>
                <a:gd name="T57" fmla="*/ 2 h 20"/>
                <a:gd name="T58" fmla="*/ 41 w 67"/>
                <a:gd name="T59" fmla="*/ 3 h 20"/>
                <a:gd name="T60" fmla="*/ 38 w 67"/>
                <a:gd name="T61" fmla="*/ 4 h 20"/>
                <a:gd name="T62" fmla="*/ 34 w 67"/>
                <a:gd name="T63" fmla="*/ 4 h 20"/>
                <a:gd name="T64" fmla="*/ 30 w 67"/>
                <a:gd name="T65" fmla="*/ 5 h 20"/>
                <a:gd name="T66" fmla="*/ 26 w 67"/>
                <a:gd name="T67" fmla="*/ 6 h 20"/>
                <a:gd name="T68" fmla="*/ 22 w 67"/>
                <a:gd name="T69" fmla="*/ 7 h 20"/>
                <a:gd name="T70" fmla="*/ 18 w 67"/>
                <a:gd name="T71" fmla="*/ 7 h 20"/>
                <a:gd name="T72" fmla="*/ 15 w 67"/>
                <a:gd name="T73" fmla="*/ 8 h 20"/>
                <a:gd name="T74" fmla="*/ 11 w 67"/>
                <a:gd name="T75" fmla="*/ 9 h 20"/>
                <a:gd name="T76" fmla="*/ 7 w 67"/>
                <a:gd name="T77" fmla="*/ 10 h 20"/>
                <a:gd name="T78" fmla="*/ 3 w 67"/>
                <a:gd name="T79" fmla="*/ 10 h 20"/>
                <a:gd name="T80" fmla="*/ 0 w 67"/>
                <a:gd name="T81" fmla="*/ 11 h 20"/>
                <a:gd name="T82" fmla="*/ 0 w 67"/>
                <a:gd name="T83" fmla="*/ 12 h 20"/>
                <a:gd name="T84" fmla="*/ 1 w 67"/>
                <a:gd name="T85" fmla="*/ 13 h 20"/>
                <a:gd name="T86" fmla="*/ 2 w 67"/>
                <a:gd name="T87" fmla="*/ 14 h 20"/>
                <a:gd name="T88" fmla="*/ 3 w 67"/>
                <a:gd name="T89" fmla="*/ 15 h 20"/>
                <a:gd name="T90" fmla="*/ 4 w 67"/>
                <a:gd name="T91" fmla="*/ 17 h 20"/>
                <a:gd name="T92" fmla="*/ 5 w 67"/>
                <a:gd name="T93" fmla="*/ 18 h 20"/>
                <a:gd name="T94" fmla="*/ 6 w 67"/>
                <a:gd name="T95" fmla="*/ 19 h 20"/>
                <a:gd name="T96" fmla="*/ 7 w 67"/>
                <a:gd name="T9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20">
                  <a:moveTo>
                    <a:pt x="7" y="20"/>
                  </a:moveTo>
                  <a:lnTo>
                    <a:pt x="10" y="19"/>
                  </a:lnTo>
                  <a:lnTo>
                    <a:pt x="14" y="18"/>
                  </a:lnTo>
                  <a:lnTo>
                    <a:pt x="18" y="17"/>
                  </a:lnTo>
                  <a:lnTo>
                    <a:pt x="22" y="17"/>
                  </a:lnTo>
                  <a:lnTo>
                    <a:pt x="25" y="16"/>
                  </a:lnTo>
                  <a:lnTo>
                    <a:pt x="29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40" y="13"/>
                  </a:lnTo>
                  <a:lnTo>
                    <a:pt x="44" y="12"/>
                  </a:lnTo>
                  <a:lnTo>
                    <a:pt x="48" y="11"/>
                  </a:lnTo>
                  <a:lnTo>
                    <a:pt x="52" y="10"/>
                  </a:lnTo>
                  <a:lnTo>
                    <a:pt x="55" y="10"/>
                  </a:lnTo>
                  <a:lnTo>
                    <a:pt x="59" y="9"/>
                  </a:lnTo>
                  <a:lnTo>
                    <a:pt x="63" y="8"/>
                  </a:lnTo>
                  <a:lnTo>
                    <a:pt x="67" y="7"/>
                  </a:lnTo>
                  <a:lnTo>
                    <a:pt x="66" y="6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4"/>
                  </a:lnTo>
                  <a:lnTo>
                    <a:pt x="62" y="3"/>
                  </a:lnTo>
                  <a:lnTo>
                    <a:pt x="62" y="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3" y="1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3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30" y="5"/>
                  </a:lnTo>
                  <a:lnTo>
                    <a:pt x="26" y="6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1" y="9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6" y="19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7EC2D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4" name="Freeform 1388"/>
            <p:cNvSpPr>
              <a:spLocks/>
            </p:cNvSpPr>
            <p:nvPr/>
          </p:nvSpPr>
          <p:spPr bwMode="auto">
            <a:xfrm>
              <a:off x="2335" y="2296"/>
              <a:ext cx="396" cy="132"/>
            </a:xfrm>
            <a:custGeom>
              <a:avLst/>
              <a:gdLst>
                <a:gd name="T0" fmla="*/ 8 w 66"/>
                <a:gd name="T1" fmla="*/ 22 h 22"/>
                <a:gd name="T2" fmla="*/ 11 w 66"/>
                <a:gd name="T3" fmla="*/ 21 h 22"/>
                <a:gd name="T4" fmla="*/ 15 w 66"/>
                <a:gd name="T5" fmla="*/ 20 h 22"/>
                <a:gd name="T6" fmla="*/ 18 w 66"/>
                <a:gd name="T7" fmla="*/ 19 h 22"/>
                <a:gd name="T8" fmla="*/ 22 w 66"/>
                <a:gd name="T9" fmla="*/ 18 h 22"/>
                <a:gd name="T10" fmla="*/ 26 w 66"/>
                <a:gd name="T11" fmla="*/ 17 h 22"/>
                <a:gd name="T12" fmla="*/ 29 w 66"/>
                <a:gd name="T13" fmla="*/ 16 h 22"/>
                <a:gd name="T14" fmla="*/ 33 w 66"/>
                <a:gd name="T15" fmla="*/ 15 h 22"/>
                <a:gd name="T16" fmla="*/ 37 w 66"/>
                <a:gd name="T17" fmla="*/ 15 h 22"/>
                <a:gd name="T18" fmla="*/ 41 w 66"/>
                <a:gd name="T19" fmla="*/ 14 h 22"/>
                <a:gd name="T20" fmla="*/ 44 w 66"/>
                <a:gd name="T21" fmla="*/ 13 h 22"/>
                <a:gd name="T22" fmla="*/ 48 w 66"/>
                <a:gd name="T23" fmla="*/ 12 h 22"/>
                <a:gd name="T24" fmla="*/ 52 w 66"/>
                <a:gd name="T25" fmla="*/ 11 h 22"/>
                <a:gd name="T26" fmla="*/ 55 w 66"/>
                <a:gd name="T27" fmla="*/ 10 h 22"/>
                <a:gd name="T28" fmla="*/ 59 w 66"/>
                <a:gd name="T29" fmla="*/ 9 h 22"/>
                <a:gd name="T30" fmla="*/ 63 w 66"/>
                <a:gd name="T31" fmla="*/ 8 h 22"/>
                <a:gd name="T32" fmla="*/ 66 w 66"/>
                <a:gd name="T33" fmla="*/ 8 h 22"/>
                <a:gd name="T34" fmla="*/ 65 w 66"/>
                <a:gd name="T35" fmla="*/ 7 h 22"/>
                <a:gd name="T36" fmla="*/ 64 w 66"/>
                <a:gd name="T37" fmla="*/ 6 h 22"/>
                <a:gd name="T38" fmla="*/ 63 w 66"/>
                <a:gd name="T39" fmla="*/ 5 h 22"/>
                <a:gd name="T40" fmla="*/ 63 w 66"/>
                <a:gd name="T41" fmla="*/ 4 h 22"/>
                <a:gd name="T42" fmla="*/ 62 w 66"/>
                <a:gd name="T43" fmla="*/ 3 h 22"/>
                <a:gd name="T44" fmla="*/ 61 w 66"/>
                <a:gd name="T45" fmla="*/ 2 h 22"/>
                <a:gd name="T46" fmla="*/ 60 w 66"/>
                <a:gd name="T47" fmla="*/ 1 h 22"/>
                <a:gd name="T48" fmla="*/ 60 w 66"/>
                <a:gd name="T49" fmla="*/ 0 h 22"/>
                <a:gd name="T50" fmla="*/ 56 w 66"/>
                <a:gd name="T51" fmla="*/ 1 h 22"/>
                <a:gd name="T52" fmla="*/ 52 w 66"/>
                <a:gd name="T53" fmla="*/ 2 h 22"/>
                <a:gd name="T54" fmla="*/ 48 w 66"/>
                <a:gd name="T55" fmla="*/ 3 h 22"/>
                <a:gd name="T56" fmla="*/ 45 w 66"/>
                <a:gd name="T57" fmla="*/ 4 h 22"/>
                <a:gd name="T58" fmla="*/ 41 w 66"/>
                <a:gd name="T59" fmla="*/ 4 h 22"/>
                <a:gd name="T60" fmla="*/ 37 w 66"/>
                <a:gd name="T61" fmla="*/ 5 h 22"/>
                <a:gd name="T62" fmla="*/ 33 w 66"/>
                <a:gd name="T63" fmla="*/ 6 h 22"/>
                <a:gd name="T64" fmla="*/ 30 w 66"/>
                <a:gd name="T65" fmla="*/ 7 h 22"/>
                <a:gd name="T66" fmla="*/ 26 w 66"/>
                <a:gd name="T67" fmla="*/ 7 h 22"/>
                <a:gd name="T68" fmla="*/ 22 w 66"/>
                <a:gd name="T69" fmla="*/ 8 h 22"/>
                <a:gd name="T70" fmla="*/ 19 w 66"/>
                <a:gd name="T71" fmla="*/ 9 h 22"/>
                <a:gd name="T72" fmla="*/ 15 w 66"/>
                <a:gd name="T73" fmla="*/ 10 h 22"/>
                <a:gd name="T74" fmla="*/ 11 w 66"/>
                <a:gd name="T75" fmla="*/ 11 h 22"/>
                <a:gd name="T76" fmla="*/ 7 w 66"/>
                <a:gd name="T77" fmla="*/ 12 h 22"/>
                <a:gd name="T78" fmla="*/ 4 w 66"/>
                <a:gd name="T79" fmla="*/ 12 h 22"/>
                <a:gd name="T80" fmla="*/ 0 w 66"/>
                <a:gd name="T81" fmla="*/ 13 h 22"/>
                <a:gd name="T82" fmla="*/ 1 w 66"/>
                <a:gd name="T83" fmla="*/ 14 h 22"/>
                <a:gd name="T84" fmla="*/ 2 w 66"/>
                <a:gd name="T85" fmla="*/ 16 h 22"/>
                <a:gd name="T86" fmla="*/ 2 w 66"/>
                <a:gd name="T87" fmla="*/ 17 h 22"/>
                <a:gd name="T88" fmla="*/ 4 w 66"/>
                <a:gd name="T89" fmla="*/ 18 h 22"/>
                <a:gd name="T90" fmla="*/ 4 w 66"/>
                <a:gd name="T91" fmla="*/ 19 h 22"/>
                <a:gd name="T92" fmla="*/ 5 w 66"/>
                <a:gd name="T93" fmla="*/ 20 h 22"/>
                <a:gd name="T94" fmla="*/ 6 w 66"/>
                <a:gd name="T95" fmla="*/ 21 h 22"/>
                <a:gd name="T96" fmla="*/ 8 w 66"/>
                <a:gd name="T9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22">
                  <a:moveTo>
                    <a:pt x="8" y="22"/>
                  </a:moveTo>
                  <a:lnTo>
                    <a:pt x="11" y="21"/>
                  </a:lnTo>
                  <a:lnTo>
                    <a:pt x="15" y="20"/>
                  </a:lnTo>
                  <a:lnTo>
                    <a:pt x="18" y="19"/>
                  </a:lnTo>
                  <a:lnTo>
                    <a:pt x="22" y="18"/>
                  </a:lnTo>
                  <a:lnTo>
                    <a:pt x="26" y="17"/>
                  </a:lnTo>
                  <a:lnTo>
                    <a:pt x="29" y="16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41" y="14"/>
                  </a:lnTo>
                  <a:lnTo>
                    <a:pt x="44" y="13"/>
                  </a:lnTo>
                  <a:lnTo>
                    <a:pt x="48" y="12"/>
                  </a:lnTo>
                  <a:lnTo>
                    <a:pt x="52" y="11"/>
                  </a:lnTo>
                  <a:lnTo>
                    <a:pt x="55" y="10"/>
                  </a:lnTo>
                  <a:lnTo>
                    <a:pt x="59" y="9"/>
                  </a:lnTo>
                  <a:lnTo>
                    <a:pt x="63" y="8"/>
                  </a:lnTo>
                  <a:lnTo>
                    <a:pt x="66" y="8"/>
                  </a:lnTo>
                  <a:lnTo>
                    <a:pt x="65" y="7"/>
                  </a:lnTo>
                  <a:lnTo>
                    <a:pt x="64" y="6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6" y="1"/>
                  </a:lnTo>
                  <a:lnTo>
                    <a:pt x="52" y="2"/>
                  </a:lnTo>
                  <a:lnTo>
                    <a:pt x="48" y="3"/>
                  </a:lnTo>
                  <a:lnTo>
                    <a:pt x="45" y="4"/>
                  </a:lnTo>
                  <a:lnTo>
                    <a:pt x="41" y="4"/>
                  </a:lnTo>
                  <a:lnTo>
                    <a:pt x="37" y="5"/>
                  </a:lnTo>
                  <a:lnTo>
                    <a:pt x="33" y="6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2" y="8"/>
                  </a:lnTo>
                  <a:lnTo>
                    <a:pt x="19" y="9"/>
                  </a:lnTo>
                  <a:lnTo>
                    <a:pt x="15" y="10"/>
                  </a:lnTo>
                  <a:lnTo>
                    <a:pt x="11" y="11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6" y="21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82C4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5" name="Freeform 1389"/>
            <p:cNvSpPr>
              <a:spLocks/>
            </p:cNvSpPr>
            <p:nvPr/>
          </p:nvSpPr>
          <p:spPr bwMode="auto">
            <a:xfrm>
              <a:off x="2353" y="2308"/>
              <a:ext cx="390" cy="138"/>
            </a:xfrm>
            <a:custGeom>
              <a:avLst/>
              <a:gdLst>
                <a:gd name="T0" fmla="*/ 8 w 65"/>
                <a:gd name="T1" fmla="*/ 23 h 23"/>
                <a:gd name="T2" fmla="*/ 11 w 65"/>
                <a:gd name="T3" fmla="*/ 22 h 23"/>
                <a:gd name="T4" fmla="*/ 15 w 65"/>
                <a:gd name="T5" fmla="*/ 21 h 23"/>
                <a:gd name="T6" fmla="*/ 19 w 65"/>
                <a:gd name="T7" fmla="*/ 20 h 23"/>
                <a:gd name="T8" fmla="*/ 22 w 65"/>
                <a:gd name="T9" fmla="*/ 19 h 23"/>
                <a:gd name="T10" fmla="*/ 26 w 65"/>
                <a:gd name="T11" fmla="*/ 18 h 23"/>
                <a:gd name="T12" fmla="*/ 29 w 65"/>
                <a:gd name="T13" fmla="*/ 17 h 23"/>
                <a:gd name="T14" fmla="*/ 33 w 65"/>
                <a:gd name="T15" fmla="*/ 16 h 23"/>
                <a:gd name="T16" fmla="*/ 37 w 65"/>
                <a:gd name="T17" fmla="*/ 15 h 23"/>
                <a:gd name="T18" fmla="*/ 40 w 65"/>
                <a:gd name="T19" fmla="*/ 14 h 23"/>
                <a:gd name="T20" fmla="*/ 44 w 65"/>
                <a:gd name="T21" fmla="*/ 13 h 23"/>
                <a:gd name="T22" fmla="*/ 47 w 65"/>
                <a:gd name="T23" fmla="*/ 12 h 23"/>
                <a:gd name="T24" fmla="*/ 51 w 65"/>
                <a:gd name="T25" fmla="*/ 11 h 23"/>
                <a:gd name="T26" fmla="*/ 54 w 65"/>
                <a:gd name="T27" fmla="*/ 10 h 23"/>
                <a:gd name="T28" fmla="*/ 58 w 65"/>
                <a:gd name="T29" fmla="*/ 9 h 23"/>
                <a:gd name="T30" fmla="*/ 62 w 65"/>
                <a:gd name="T31" fmla="*/ 8 h 23"/>
                <a:gd name="T32" fmla="*/ 65 w 65"/>
                <a:gd name="T33" fmla="*/ 7 h 23"/>
                <a:gd name="T34" fmla="*/ 64 w 65"/>
                <a:gd name="T35" fmla="*/ 6 h 23"/>
                <a:gd name="T36" fmla="*/ 63 w 65"/>
                <a:gd name="T37" fmla="*/ 5 h 23"/>
                <a:gd name="T38" fmla="*/ 62 w 65"/>
                <a:gd name="T39" fmla="*/ 4 h 23"/>
                <a:gd name="T40" fmla="*/ 61 w 65"/>
                <a:gd name="T41" fmla="*/ 4 h 23"/>
                <a:gd name="T42" fmla="*/ 59 w 65"/>
                <a:gd name="T43" fmla="*/ 2 h 23"/>
                <a:gd name="T44" fmla="*/ 58 w 65"/>
                <a:gd name="T45" fmla="*/ 0 h 23"/>
                <a:gd name="T46" fmla="*/ 54 w 65"/>
                <a:gd name="T47" fmla="*/ 1 h 23"/>
                <a:gd name="T48" fmla="*/ 51 w 65"/>
                <a:gd name="T49" fmla="*/ 2 h 23"/>
                <a:gd name="T50" fmla="*/ 47 w 65"/>
                <a:gd name="T51" fmla="*/ 3 h 23"/>
                <a:gd name="T52" fmla="*/ 43 w 65"/>
                <a:gd name="T53" fmla="*/ 4 h 23"/>
                <a:gd name="T54" fmla="*/ 40 w 65"/>
                <a:gd name="T55" fmla="*/ 5 h 23"/>
                <a:gd name="T56" fmla="*/ 36 w 65"/>
                <a:gd name="T57" fmla="*/ 5 h 23"/>
                <a:gd name="T58" fmla="*/ 32 w 65"/>
                <a:gd name="T59" fmla="*/ 6 h 23"/>
                <a:gd name="T60" fmla="*/ 29 w 65"/>
                <a:gd name="T61" fmla="*/ 7 h 23"/>
                <a:gd name="T62" fmla="*/ 25 w 65"/>
                <a:gd name="T63" fmla="*/ 8 h 23"/>
                <a:gd name="T64" fmla="*/ 22 w 65"/>
                <a:gd name="T65" fmla="*/ 9 h 23"/>
                <a:gd name="T66" fmla="*/ 18 w 65"/>
                <a:gd name="T67" fmla="*/ 10 h 23"/>
                <a:gd name="T68" fmla="*/ 14 w 65"/>
                <a:gd name="T69" fmla="*/ 11 h 23"/>
                <a:gd name="T70" fmla="*/ 11 w 65"/>
                <a:gd name="T71" fmla="*/ 12 h 23"/>
                <a:gd name="T72" fmla="*/ 7 w 65"/>
                <a:gd name="T73" fmla="*/ 13 h 23"/>
                <a:gd name="T74" fmla="*/ 3 w 65"/>
                <a:gd name="T75" fmla="*/ 14 h 23"/>
                <a:gd name="T76" fmla="*/ 0 w 65"/>
                <a:gd name="T77" fmla="*/ 15 h 23"/>
                <a:gd name="T78" fmla="*/ 1 w 65"/>
                <a:gd name="T79" fmla="*/ 16 h 23"/>
                <a:gd name="T80" fmla="*/ 2 w 65"/>
                <a:gd name="T81" fmla="*/ 17 h 23"/>
                <a:gd name="T82" fmla="*/ 3 w 65"/>
                <a:gd name="T83" fmla="*/ 18 h 23"/>
                <a:gd name="T84" fmla="*/ 4 w 65"/>
                <a:gd name="T85" fmla="*/ 19 h 23"/>
                <a:gd name="T86" fmla="*/ 5 w 65"/>
                <a:gd name="T87" fmla="*/ 20 h 23"/>
                <a:gd name="T88" fmla="*/ 6 w 65"/>
                <a:gd name="T89" fmla="*/ 21 h 23"/>
                <a:gd name="T90" fmla="*/ 7 w 65"/>
                <a:gd name="T91" fmla="*/ 22 h 23"/>
                <a:gd name="T92" fmla="*/ 8 w 65"/>
                <a:gd name="T9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23">
                  <a:moveTo>
                    <a:pt x="8" y="23"/>
                  </a:moveTo>
                  <a:lnTo>
                    <a:pt x="11" y="22"/>
                  </a:lnTo>
                  <a:lnTo>
                    <a:pt x="15" y="21"/>
                  </a:lnTo>
                  <a:lnTo>
                    <a:pt x="19" y="20"/>
                  </a:lnTo>
                  <a:lnTo>
                    <a:pt x="22" y="19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3" y="16"/>
                  </a:lnTo>
                  <a:lnTo>
                    <a:pt x="37" y="15"/>
                  </a:lnTo>
                  <a:lnTo>
                    <a:pt x="40" y="14"/>
                  </a:lnTo>
                  <a:lnTo>
                    <a:pt x="44" y="13"/>
                  </a:lnTo>
                  <a:lnTo>
                    <a:pt x="47" y="12"/>
                  </a:lnTo>
                  <a:lnTo>
                    <a:pt x="51" y="11"/>
                  </a:lnTo>
                  <a:lnTo>
                    <a:pt x="54" y="10"/>
                  </a:lnTo>
                  <a:lnTo>
                    <a:pt x="58" y="9"/>
                  </a:lnTo>
                  <a:lnTo>
                    <a:pt x="62" y="8"/>
                  </a:lnTo>
                  <a:lnTo>
                    <a:pt x="65" y="7"/>
                  </a:lnTo>
                  <a:lnTo>
                    <a:pt x="64" y="6"/>
                  </a:lnTo>
                  <a:lnTo>
                    <a:pt x="63" y="5"/>
                  </a:lnTo>
                  <a:lnTo>
                    <a:pt x="62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54" y="1"/>
                  </a:lnTo>
                  <a:lnTo>
                    <a:pt x="51" y="2"/>
                  </a:lnTo>
                  <a:lnTo>
                    <a:pt x="47" y="3"/>
                  </a:lnTo>
                  <a:lnTo>
                    <a:pt x="43" y="4"/>
                  </a:lnTo>
                  <a:lnTo>
                    <a:pt x="40" y="5"/>
                  </a:lnTo>
                  <a:lnTo>
                    <a:pt x="36" y="5"/>
                  </a:lnTo>
                  <a:lnTo>
                    <a:pt x="32" y="6"/>
                  </a:lnTo>
                  <a:lnTo>
                    <a:pt x="29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18" y="10"/>
                  </a:lnTo>
                  <a:lnTo>
                    <a:pt x="14" y="11"/>
                  </a:lnTo>
                  <a:lnTo>
                    <a:pt x="11" y="12"/>
                  </a:lnTo>
                  <a:lnTo>
                    <a:pt x="7" y="13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1" y="16"/>
                  </a:lnTo>
                  <a:lnTo>
                    <a:pt x="2" y="17"/>
                  </a:lnTo>
                  <a:lnTo>
                    <a:pt x="3" y="18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89C7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6" name="Freeform 1390"/>
            <p:cNvSpPr>
              <a:spLocks/>
            </p:cNvSpPr>
            <p:nvPr/>
          </p:nvSpPr>
          <p:spPr bwMode="auto">
            <a:xfrm>
              <a:off x="2371" y="2320"/>
              <a:ext cx="384" cy="144"/>
            </a:xfrm>
            <a:custGeom>
              <a:avLst/>
              <a:gdLst>
                <a:gd name="T0" fmla="*/ 9 w 64"/>
                <a:gd name="T1" fmla="*/ 24 h 24"/>
                <a:gd name="T2" fmla="*/ 12 w 64"/>
                <a:gd name="T3" fmla="*/ 23 h 24"/>
                <a:gd name="T4" fmla="*/ 16 w 64"/>
                <a:gd name="T5" fmla="*/ 22 h 24"/>
                <a:gd name="T6" fmla="*/ 19 w 64"/>
                <a:gd name="T7" fmla="*/ 20 h 24"/>
                <a:gd name="T8" fmla="*/ 23 w 64"/>
                <a:gd name="T9" fmla="*/ 19 h 24"/>
                <a:gd name="T10" fmla="*/ 26 w 64"/>
                <a:gd name="T11" fmla="*/ 18 h 24"/>
                <a:gd name="T12" fmla="*/ 29 w 64"/>
                <a:gd name="T13" fmla="*/ 17 h 24"/>
                <a:gd name="T14" fmla="*/ 33 w 64"/>
                <a:gd name="T15" fmla="*/ 16 h 24"/>
                <a:gd name="T16" fmla="*/ 36 w 64"/>
                <a:gd name="T17" fmla="*/ 15 h 24"/>
                <a:gd name="T18" fmla="*/ 40 w 64"/>
                <a:gd name="T19" fmla="*/ 14 h 24"/>
                <a:gd name="T20" fmla="*/ 43 w 64"/>
                <a:gd name="T21" fmla="*/ 13 h 24"/>
                <a:gd name="T22" fmla="*/ 47 w 64"/>
                <a:gd name="T23" fmla="*/ 12 h 24"/>
                <a:gd name="T24" fmla="*/ 50 w 64"/>
                <a:gd name="T25" fmla="*/ 11 h 24"/>
                <a:gd name="T26" fmla="*/ 54 w 64"/>
                <a:gd name="T27" fmla="*/ 10 h 24"/>
                <a:gd name="T28" fmla="*/ 57 w 64"/>
                <a:gd name="T29" fmla="*/ 9 h 24"/>
                <a:gd name="T30" fmla="*/ 61 w 64"/>
                <a:gd name="T31" fmla="*/ 8 h 24"/>
                <a:gd name="T32" fmla="*/ 64 w 64"/>
                <a:gd name="T33" fmla="*/ 7 h 24"/>
                <a:gd name="T34" fmla="*/ 63 w 64"/>
                <a:gd name="T35" fmla="*/ 6 h 24"/>
                <a:gd name="T36" fmla="*/ 62 w 64"/>
                <a:gd name="T37" fmla="*/ 5 h 24"/>
                <a:gd name="T38" fmla="*/ 61 w 64"/>
                <a:gd name="T39" fmla="*/ 4 h 24"/>
                <a:gd name="T40" fmla="*/ 60 w 64"/>
                <a:gd name="T41" fmla="*/ 3 h 24"/>
                <a:gd name="T42" fmla="*/ 58 w 64"/>
                <a:gd name="T43" fmla="*/ 2 h 24"/>
                <a:gd name="T44" fmla="*/ 56 w 64"/>
                <a:gd name="T45" fmla="*/ 0 h 24"/>
                <a:gd name="T46" fmla="*/ 53 w 64"/>
                <a:gd name="T47" fmla="*/ 1 h 24"/>
                <a:gd name="T48" fmla="*/ 49 w 64"/>
                <a:gd name="T49" fmla="*/ 2 h 24"/>
                <a:gd name="T50" fmla="*/ 46 w 64"/>
                <a:gd name="T51" fmla="*/ 3 h 24"/>
                <a:gd name="T52" fmla="*/ 42 w 64"/>
                <a:gd name="T53" fmla="*/ 4 h 24"/>
                <a:gd name="T54" fmla="*/ 39 w 64"/>
                <a:gd name="T55" fmla="*/ 5 h 24"/>
                <a:gd name="T56" fmla="*/ 35 w 64"/>
                <a:gd name="T57" fmla="*/ 6 h 24"/>
                <a:gd name="T58" fmla="*/ 32 w 64"/>
                <a:gd name="T59" fmla="*/ 7 h 24"/>
                <a:gd name="T60" fmla="*/ 28 w 64"/>
                <a:gd name="T61" fmla="*/ 8 h 24"/>
                <a:gd name="T62" fmla="*/ 25 w 64"/>
                <a:gd name="T63" fmla="*/ 9 h 24"/>
                <a:gd name="T64" fmla="*/ 21 w 64"/>
                <a:gd name="T65" fmla="*/ 10 h 24"/>
                <a:gd name="T66" fmla="*/ 18 w 64"/>
                <a:gd name="T67" fmla="*/ 11 h 24"/>
                <a:gd name="T68" fmla="*/ 14 w 64"/>
                <a:gd name="T69" fmla="*/ 12 h 24"/>
                <a:gd name="T70" fmla="*/ 11 w 64"/>
                <a:gd name="T71" fmla="*/ 13 h 24"/>
                <a:gd name="T72" fmla="*/ 7 w 64"/>
                <a:gd name="T73" fmla="*/ 14 h 24"/>
                <a:gd name="T74" fmla="*/ 4 w 64"/>
                <a:gd name="T75" fmla="*/ 15 h 24"/>
                <a:gd name="T76" fmla="*/ 0 w 64"/>
                <a:gd name="T77" fmla="*/ 16 h 24"/>
                <a:gd name="T78" fmla="*/ 1 w 64"/>
                <a:gd name="T79" fmla="*/ 17 h 24"/>
                <a:gd name="T80" fmla="*/ 2 w 64"/>
                <a:gd name="T81" fmla="*/ 18 h 24"/>
                <a:gd name="T82" fmla="*/ 3 w 64"/>
                <a:gd name="T83" fmla="*/ 19 h 24"/>
                <a:gd name="T84" fmla="*/ 4 w 64"/>
                <a:gd name="T85" fmla="*/ 20 h 24"/>
                <a:gd name="T86" fmla="*/ 5 w 64"/>
                <a:gd name="T87" fmla="*/ 21 h 24"/>
                <a:gd name="T88" fmla="*/ 6 w 64"/>
                <a:gd name="T89" fmla="*/ 22 h 24"/>
                <a:gd name="T90" fmla="*/ 8 w 64"/>
                <a:gd name="T91" fmla="*/ 23 h 24"/>
                <a:gd name="T92" fmla="*/ 9 w 64"/>
                <a:gd name="T9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4" h="24">
                  <a:moveTo>
                    <a:pt x="9" y="24"/>
                  </a:moveTo>
                  <a:lnTo>
                    <a:pt x="12" y="23"/>
                  </a:lnTo>
                  <a:lnTo>
                    <a:pt x="16" y="22"/>
                  </a:lnTo>
                  <a:lnTo>
                    <a:pt x="19" y="20"/>
                  </a:lnTo>
                  <a:lnTo>
                    <a:pt x="23" y="19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3" y="16"/>
                  </a:lnTo>
                  <a:lnTo>
                    <a:pt x="36" y="15"/>
                  </a:lnTo>
                  <a:lnTo>
                    <a:pt x="40" y="14"/>
                  </a:lnTo>
                  <a:lnTo>
                    <a:pt x="43" y="13"/>
                  </a:lnTo>
                  <a:lnTo>
                    <a:pt x="47" y="12"/>
                  </a:lnTo>
                  <a:lnTo>
                    <a:pt x="50" y="11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61" y="8"/>
                  </a:lnTo>
                  <a:lnTo>
                    <a:pt x="64" y="7"/>
                  </a:lnTo>
                  <a:lnTo>
                    <a:pt x="63" y="6"/>
                  </a:lnTo>
                  <a:lnTo>
                    <a:pt x="62" y="5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49" y="2"/>
                  </a:lnTo>
                  <a:lnTo>
                    <a:pt x="46" y="3"/>
                  </a:lnTo>
                  <a:lnTo>
                    <a:pt x="42" y="4"/>
                  </a:lnTo>
                  <a:lnTo>
                    <a:pt x="39" y="5"/>
                  </a:lnTo>
                  <a:lnTo>
                    <a:pt x="35" y="6"/>
                  </a:lnTo>
                  <a:lnTo>
                    <a:pt x="32" y="7"/>
                  </a:lnTo>
                  <a:lnTo>
                    <a:pt x="28" y="8"/>
                  </a:lnTo>
                  <a:lnTo>
                    <a:pt x="25" y="9"/>
                  </a:lnTo>
                  <a:lnTo>
                    <a:pt x="21" y="10"/>
                  </a:lnTo>
                  <a:lnTo>
                    <a:pt x="18" y="11"/>
                  </a:lnTo>
                  <a:lnTo>
                    <a:pt x="14" y="12"/>
                  </a:lnTo>
                  <a:lnTo>
                    <a:pt x="11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6" y="22"/>
                  </a:lnTo>
                  <a:lnTo>
                    <a:pt x="8" y="23"/>
                  </a:lnTo>
                  <a:lnTo>
                    <a:pt x="9" y="24"/>
                  </a:lnTo>
                  <a:close/>
                </a:path>
              </a:pathLst>
            </a:custGeom>
            <a:solidFill>
              <a:srgbClr val="8DC9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7" name="Freeform 1391"/>
            <p:cNvSpPr>
              <a:spLocks/>
            </p:cNvSpPr>
            <p:nvPr/>
          </p:nvSpPr>
          <p:spPr bwMode="auto">
            <a:xfrm>
              <a:off x="2395" y="2332"/>
              <a:ext cx="372" cy="150"/>
            </a:xfrm>
            <a:custGeom>
              <a:avLst/>
              <a:gdLst>
                <a:gd name="T0" fmla="*/ 9 w 62"/>
                <a:gd name="T1" fmla="*/ 25 h 25"/>
                <a:gd name="T2" fmla="*/ 12 w 62"/>
                <a:gd name="T3" fmla="*/ 24 h 25"/>
                <a:gd name="T4" fmla="*/ 16 w 62"/>
                <a:gd name="T5" fmla="*/ 22 h 25"/>
                <a:gd name="T6" fmla="*/ 19 w 62"/>
                <a:gd name="T7" fmla="*/ 21 h 25"/>
                <a:gd name="T8" fmla="*/ 22 w 62"/>
                <a:gd name="T9" fmla="*/ 20 h 25"/>
                <a:gd name="T10" fmla="*/ 26 w 62"/>
                <a:gd name="T11" fmla="*/ 19 h 25"/>
                <a:gd name="T12" fmla="*/ 29 w 62"/>
                <a:gd name="T13" fmla="*/ 18 h 25"/>
                <a:gd name="T14" fmla="*/ 32 w 62"/>
                <a:gd name="T15" fmla="*/ 16 h 25"/>
                <a:gd name="T16" fmla="*/ 36 w 62"/>
                <a:gd name="T17" fmla="*/ 15 h 25"/>
                <a:gd name="T18" fmla="*/ 39 w 62"/>
                <a:gd name="T19" fmla="*/ 14 h 25"/>
                <a:gd name="T20" fmla="*/ 42 w 62"/>
                <a:gd name="T21" fmla="*/ 13 h 25"/>
                <a:gd name="T22" fmla="*/ 46 w 62"/>
                <a:gd name="T23" fmla="*/ 12 h 25"/>
                <a:gd name="T24" fmla="*/ 49 w 62"/>
                <a:gd name="T25" fmla="*/ 11 h 25"/>
                <a:gd name="T26" fmla="*/ 52 w 62"/>
                <a:gd name="T27" fmla="*/ 9 h 25"/>
                <a:gd name="T28" fmla="*/ 56 w 62"/>
                <a:gd name="T29" fmla="*/ 8 h 25"/>
                <a:gd name="T30" fmla="*/ 59 w 62"/>
                <a:gd name="T31" fmla="*/ 7 h 25"/>
                <a:gd name="T32" fmla="*/ 62 w 62"/>
                <a:gd name="T33" fmla="*/ 6 h 25"/>
                <a:gd name="T34" fmla="*/ 61 w 62"/>
                <a:gd name="T35" fmla="*/ 5 h 25"/>
                <a:gd name="T36" fmla="*/ 60 w 62"/>
                <a:gd name="T37" fmla="*/ 4 h 25"/>
                <a:gd name="T38" fmla="*/ 59 w 62"/>
                <a:gd name="T39" fmla="*/ 4 h 25"/>
                <a:gd name="T40" fmla="*/ 58 w 62"/>
                <a:gd name="T41" fmla="*/ 3 h 25"/>
                <a:gd name="T42" fmla="*/ 57 w 62"/>
                <a:gd name="T43" fmla="*/ 2 h 25"/>
                <a:gd name="T44" fmla="*/ 56 w 62"/>
                <a:gd name="T45" fmla="*/ 1 h 25"/>
                <a:gd name="T46" fmla="*/ 55 w 62"/>
                <a:gd name="T47" fmla="*/ 0 h 25"/>
                <a:gd name="T48" fmla="*/ 54 w 62"/>
                <a:gd name="T49" fmla="*/ 0 h 25"/>
                <a:gd name="T50" fmla="*/ 51 w 62"/>
                <a:gd name="T51" fmla="*/ 1 h 25"/>
                <a:gd name="T52" fmla="*/ 47 w 62"/>
                <a:gd name="T53" fmla="*/ 2 h 25"/>
                <a:gd name="T54" fmla="*/ 44 w 62"/>
                <a:gd name="T55" fmla="*/ 3 h 25"/>
                <a:gd name="T56" fmla="*/ 41 w 62"/>
                <a:gd name="T57" fmla="*/ 4 h 25"/>
                <a:gd name="T58" fmla="*/ 37 w 62"/>
                <a:gd name="T59" fmla="*/ 5 h 25"/>
                <a:gd name="T60" fmla="*/ 34 w 62"/>
                <a:gd name="T61" fmla="*/ 6 h 25"/>
                <a:gd name="T62" fmla="*/ 30 w 62"/>
                <a:gd name="T63" fmla="*/ 8 h 25"/>
                <a:gd name="T64" fmla="*/ 27 w 62"/>
                <a:gd name="T65" fmla="*/ 9 h 25"/>
                <a:gd name="T66" fmla="*/ 24 w 62"/>
                <a:gd name="T67" fmla="*/ 10 h 25"/>
                <a:gd name="T68" fmla="*/ 20 w 62"/>
                <a:gd name="T69" fmla="*/ 11 h 25"/>
                <a:gd name="T70" fmla="*/ 17 w 62"/>
                <a:gd name="T71" fmla="*/ 12 h 25"/>
                <a:gd name="T72" fmla="*/ 14 w 62"/>
                <a:gd name="T73" fmla="*/ 13 h 25"/>
                <a:gd name="T74" fmla="*/ 10 w 62"/>
                <a:gd name="T75" fmla="*/ 14 h 25"/>
                <a:gd name="T76" fmla="*/ 7 w 62"/>
                <a:gd name="T77" fmla="*/ 15 h 25"/>
                <a:gd name="T78" fmla="*/ 3 w 62"/>
                <a:gd name="T79" fmla="*/ 17 h 25"/>
                <a:gd name="T80" fmla="*/ 0 w 62"/>
                <a:gd name="T81" fmla="*/ 18 h 25"/>
                <a:gd name="T82" fmla="*/ 1 w 62"/>
                <a:gd name="T83" fmla="*/ 19 h 25"/>
                <a:gd name="T84" fmla="*/ 2 w 62"/>
                <a:gd name="T85" fmla="*/ 20 h 25"/>
                <a:gd name="T86" fmla="*/ 3 w 62"/>
                <a:gd name="T87" fmla="*/ 20 h 25"/>
                <a:gd name="T88" fmla="*/ 4 w 62"/>
                <a:gd name="T89" fmla="*/ 21 h 25"/>
                <a:gd name="T90" fmla="*/ 5 w 62"/>
                <a:gd name="T91" fmla="*/ 22 h 25"/>
                <a:gd name="T92" fmla="*/ 7 w 62"/>
                <a:gd name="T93" fmla="*/ 23 h 25"/>
                <a:gd name="T94" fmla="*/ 8 w 62"/>
                <a:gd name="T95" fmla="*/ 24 h 25"/>
                <a:gd name="T96" fmla="*/ 9 w 62"/>
                <a:gd name="T9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" h="25">
                  <a:moveTo>
                    <a:pt x="9" y="25"/>
                  </a:moveTo>
                  <a:lnTo>
                    <a:pt x="12" y="24"/>
                  </a:lnTo>
                  <a:lnTo>
                    <a:pt x="16" y="22"/>
                  </a:lnTo>
                  <a:lnTo>
                    <a:pt x="19" y="21"/>
                  </a:lnTo>
                  <a:lnTo>
                    <a:pt x="22" y="20"/>
                  </a:lnTo>
                  <a:lnTo>
                    <a:pt x="26" y="19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6" y="15"/>
                  </a:lnTo>
                  <a:lnTo>
                    <a:pt x="39" y="14"/>
                  </a:lnTo>
                  <a:lnTo>
                    <a:pt x="42" y="13"/>
                  </a:lnTo>
                  <a:lnTo>
                    <a:pt x="46" y="12"/>
                  </a:lnTo>
                  <a:lnTo>
                    <a:pt x="49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59" y="7"/>
                  </a:lnTo>
                  <a:lnTo>
                    <a:pt x="62" y="6"/>
                  </a:lnTo>
                  <a:lnTo>
                    <a:pt x="61" y="5"/>
                  </a:lnTo>
                  <a:lnTo>
                    <a:pt x="60" y="4"/>
                  </a:lnTo>
                  <a:lnTo>
                    <a:pt x="59" y="4"/>
                  </a:lnTo>
                  <a:lnTo>
                    <a:pt x="58" y="3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7" y="2"/>
                  </a:lnTo>
                  <a:lnTo>
                    <a:pt x="44" y="3"/>
                  </a:lnTo>
                  <a:lnTo>
                    <a:pt x="41" y="4"/>
                  </a:lnTo>
                  <a:lnTo>
                    <a:pt x="37" y="5"/>
                  </a:lnTo>
                  <a:lnTo>
                    <a:pt x="34" y="6"/>
                  </a:lnTo>
                  <a:lnTo>
                    <a:pt x="30" y="8"/>
                  </a:lnTo>
                  <a:lnTo>
                    <a:pt x="27" y="9"/>
                  </a:lnTo>
                  <a:lnTo>
                    <a:pt x="24" y="10"/>
                  </a:lnTo>
                  <a:lnTo>
                    <a:pt x="20" y="11"/>
                  </a:lnTo>
                  <a:lnTo>
                    <a:pt x="17" y="12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3" y="17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4" y="21"/>
                  </a:lnTo>
                  <a:lnTo>
                    <a:pt x="5" y="22"/>
                  </a:lnTo>
                  <a:lnTo>
                    <a:pt x="7" y="23"/>
                  </a:lnTo>
                  <a:lnTo>
                    <a:pt x="8" y="24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8FCA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8" name="Freeform 1392"/>
            <p:cNvSpPr>
              <a:spLocks/>
            </p:cNvSpPr>
            <p:nvPr/>
          </p:nvSpPr>
          <p:spPr bwMode="auto">
            <a:xfrm>
              <a:off x="2419" y="2344"/>
              <a:ext cx="366" cy="156"/>
            </a:xfrm>
            <a:custGeom>
              <a:avLst/>
              <a:gdLst>
                <a:gd name="T0" fmla="*/ 10 w 61"/>
                <a:gd name="T1" fmla="*/ 26 h 26"/>
                <a:gd name="T2" fmla="*/ 13 w 61"/>
                <a:gd name="T3" fmla="*/ 25 h 26"/>
                <a:gd name="T4" fmla="*/ 16 w 61"/>
                <a:gd name="T5" fmla="*/ 23 h 26"/>
                <a:gd name="T6" fmla="*/ 20 w 61"/>
                <a:gd name="T7" fmla="*/ 22 h 26"/>
                <a:gd name="T8" fmla="*/ 23 w 61"/>
                <a:gd name="T9" fmla="*/ 21 h 26"/>
                <a:gd name="T10" fmla="*/ 26 w 61"/>
                <a:gd name="T11" fmla="*/ 19 h 26"/>
                <a:gd name="T12" fmla="*/ 29 w 61"/>
                <a:gd name="T13" fmla="*/ 18 h 26"/>
                <a:gd name="T14" fmla="*/ 32 w 61"/>
                <a:gd name="T15" fmla="*/ 17 h 26"/>
                <a:gd name="T16" fmla="*/ 35 w 61"/>
                <a:gd name="T17" fmla="*/ 16 h 26"/>
                <a:gd name="T18" fmla="*/ 39 w 61"/>
                <a:gd name="T19" fmla="*/ 14 h 26"/>
                <a:gd name="T20" fmla="*/ 42 w 61"/>
                <a:gd name="T21" fmla="*/ 13 h 26"/>
                <a:gd name="T22" fmla="*/ 45 w 61"/>
                <a:gd name="T23" fmla="*/ 12 h 26"/>
                <a:gd name="T24" fmla="*/ 48 w 61"/>
                <a:gd name="T25" fmla="*/ 10 h 26"/>
                <a:gd name="T26" fmla="*/ 51 w 61"/>
                <a:gd name="T27" fmla="*/ 9 h 26"/>
                <a:gd name="T28" fmla="*/ 54 w 61"/>
                <a:gd name="T29" fmla="*/ 8 h 26"/>
                <a:gd name="T30" fmla="*/ 58 w 61"/>
                <a:gd name="T31" fmla="*/ 6 h 26"/>
                <a:gd name="T32" fmla="*/ 61 w 61"/>
                <a:gd name="T33" fmla="*/ 5 h 26"/>
                <a:gd name="T34" fmla="*/ 60 w 61"/>
                <a:gd name="T35" fmla="*/ 4 h 26"/>
                <a:gd name="T36" fmla="*/ 58 w 61"/>
                <a:gd name="T37" fmla="*/ 4 h 26"/>
                <a:gd name="T38" fmla="*/ 57 w 61"/>
                <a:gd name="T39" fmla="*/ 3 h 26"/>
                <a:gd name="T40" fmla="*/ 56 w 61"/>
                <a:gd name="T41" fmla="*/ 3 h 26"/>
                <a:gd name="T42" fmla="*/ 55 w 61"/>
                <a:gd name="T43" fmla="*/ 2 h 26"/>
                <a:gd name="T44" fmla="*/ 54 w 61"/>
                <a:gd name="T45" fmla="*/ 1 h 26"/>
                <a:gd name="T46" fmla="*/ 53 w 61"/>
                <a:gd name="T47" fmla="*/ 0 h 26"/>
                <a:gd name="T48" fmla="*/ 52 w 61"/>
                <a:gd name="T49" fmla="*/ 0 h 26"/>
                <a:gd name="T50" fmla="*/ 49 w 61"/>
                <a:gd name="T51" fmla="*/ 1 h 26"/>
                <a:gd name="T52" fmla="*/ 46 w 61"/>
                <a:gd name="T53" fmla="*/ 2 h 26"/>
                <a:gd name="T54" fmla="*/ 42 w 61"/>
                <a:gd name="T55" fmla="*/ 3 h 26"/>
                <a:gd name="T56" fmla="*/ 39 w 61"/>
                <a:gd name="T57" fmla="*/ 4 h 26"/>
                <a:gd name="T58" fmla="*/ 36 w 61"/>
                <a:gd name="T59" fmla="*/ 6 h 26"/>
                <a:gd name="T60" fmla="*/ 33 w 61"/>
                <a:gd name="T61" fmla="*/ 7 h 26"/>
                <a:gd name="T62" fmla="*/ 29 w 61"/>
                <a:gd name="T63" fmla="*/ 8 h 26"/>
                <a:gd name="T64" fmla="*/ 26 w 61"/>
                <a:gd name="T65" fmla="*/ 10 h 26"/>
                <a:gd name="T66" fmla="*/ 23 w 61"/>
                <a:gd name="T67" fmla="*/ 11 h 26"/>
                <a:gd name="T68" fmla="*/ 20 w 61"/>
                <a:gd name="T69" fmla="*/ 12 h 26"/>
                <a:gd name="T70" fmla="*/ 17 w 61"/>
                <a:gd name="T71" fmla="*/ 13 h 26"/>
                <a:gd name="T72" fmla="*/ 13 w 61"/>
                <a:gd name="T73" fmla="*/ 14 h 26"/>
                <a:gd name="T74" fmla="*/ 10 w 61"/>
                <a:gd name="T75" fmla="*/ 16 h 26"/>
                <a:gd name="T76" fmla="*/ 7 w 61"/>
                <a:gd name="T77" fmla="*/ 17 h 26"/>
                <a:gd name="T78" fmla="*/ 4 w 61"/>
                <a:gd name="T79" fmla="*/ 18 h 26"/>
                <a:gd name="T80" fmla="*/ 0 w 61"/>
                <a:gd name="T81" fmla="*/ 19 h 26"/>
                <a:gd name="T82" fmla="*/ 1 w 61"/>
                <a:gd name="T83" fmla="*/ 20 h 26"/>
                <a:gd name="T84" fmla="*/ 3 w 61"/>
                <a:gd name="T85" fmla="*/ 21 h 26"/>
                <a:gd name="T86" fmla="*/ 4 w 61"/>
                <a:gd name="T87" fmla="*/ 22 h 26"/>
                <a:gd name="T88" fmla="*/ 5 w 61"/>
                <a:gd name="T89" fmla="*/ 23 h 26"/>
                <a:gd name="T90" fmla="*/ 6 w 61"/>
                <a:gd name="T91" fmla="*/ 23 h 26"/>
                <a:gd name="T92" fmla="*/ 8 w 61"/>
                <a:gd name="T93" fmla="*/ 24 h 26"/>
                <a:gd name="T94" fmla="*/ 9 w 61"/>
                <a:gd name="T95" fmla="*/ 25 h 26"/>
                <a:gd name="T96" fmla="*/ 10 w 61"/>
                <a:gd name="T9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" h="26">
                  <a:moveTo>
                    <a:pt x="10" y="26"/>
                  </a:moveTo>
                  <a:lnTo>
                    <a:pt x="13" y="25"/>
                  </a:lnTo>
                  <a:lnTo>
                    <a:pt x="16" y="23"/>
                  </a:lnTo>
                  <a:lnTo>
                    <a:pt x="20" y="22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29" y="18"/>
                  </a:lnTo>
                  <a:lnTo>
                    <a:pt x="32" y="17"/>
                  </a:lnTo>
                  <a:lnTo>
                    <a:pt x="35" y="16"/>
                  </a:lnTo>
                  <a:lnTo>
                    <a:pt x="39" y="14"/>
                  </a:lnTo>
                  <a:lnTo>
                    <a:pt x="42" y="13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7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6" y="2"/>
                  </a:lnTo>
                  <a:lnTo>
                    <a:pt x="42" y="3"/>
                  </a:lnTo>
                  <a:lnTo>
                    <a:pt x="39" y="4"/>
                  </a:lnTo>
                  <a:lnTo>
                    <a:pt x="36" y="6"/>
                  </a:lnTo>
                  <a:lnTo>
                    <a:pt x="33" y="7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3" y="11"/>
                  </a:lnTo>
                  <a:lnTo>
                    <a:pt x="20" y="12"/>
                  </a:lnTo>
                  <a:lnTo>
                    <a:pt x="17" y="13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7" y="17"/>
                  </a:lnTo>
                  <a:lnTo>
                    <a:pt x="4" y="18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3" y="21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9" y="25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rgbClr val="92CBB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9" name="Freeform 1393"/>
            <p:cNvSpPr>
              <a:spLocks/>
            </p:cNvSpPr>
            <p:nvPr/>
          </p:nvSpPr>
          <p:spPr bwMode="auto">
            <a:xfrm>
              <a:off x="2449" y="2356"/>
              <a:ext cx="354" cy="162"/>
            </a:xfrm>
            <a:custGeom>
              <a:avLst/>
              <a:gdLst>
                <a:gd name="T0" fmla="*/ 11 w 59"/>
                <a:gd name="T1" fmla="*/ 27 h 27"/>
                <a:gd name="T2" fmla="*/ 14 w 59"/>
                <a:gd name="T3" fmla="*/ 25 h 27"/>
                <a:gd name="T4" fmla="*/ 16 w 59"/>
                <a:gd name="T5" fmla="*/ 24 h 27"/>
                <a:gd name="T6" fmla="*/ 19 w 59"/>
                <a:gd name="T7" fmla="*/ 23 h 27"/>
                <a:gd name="T8" fmla="*/ 22 w 59"/>
                <a:gd name="T9" fmla="*/ 21 h 27"/>
                <a:gd name="T10" fmla="*/ 25 w 59"/>
                <a:gd name="T11" fmla="*/ 20 h 27"/>
                <a:gd name="T12" fmla="*/ 28 w 59"/>
                <a:gd name="T13" fmla="*/ 18 h 27"/>
                <a:gd name="T14" fmla="*/ 31 w 59"/>
                <a:gd name="T15" fmla="*/ 17 h 27"/>
                <a:gd name="T16" fmla="*/ 35 w 59"/>
                <a:gd name="T17" fmla="*/ 16 h 27"/>
                <a:gd name="T18" fmla="*/ 37 w 59"/>
                <a:gd name="T19" fmla="*/ 14 h 27"/>
                <a:gd name="T20" fmla="*/ 41 w 59"/>
                <a:gd name="T21" fmla="*/ 13 h 27"/>
                <a:gd name="T22" fmla="*/ 43 w 59"/>
                <a:gd name="T23" fmla="*/ 11 h 27"/>
                <a:gd name="T24" fmla="*/ 47 w 59"/>
                <a:gd name="T25" fmla="*/ 10 h 27"/>
                <a:gd name="T26" fmla="*/ 49 w 59"/>
                <a:gd name="T27" fmla="*/ 9 h 27"/>
                <a:gd name="T28" fmla="*/ 53 w 59"/>
                <a:gd name="T29" fmla="*/ 7 h 27"/>
                <a:gd name="T30" fmla="*/ 56 w 59"/>
                <a:gd name="T31" fmla="*/ 6 h 27"/>
                <a:gd name="T32" fmla="*/ 59 w 59"/>
                <a:gd name="T33" fmla="*/ 5 h 27"/>
                <a:gd name="T34" fmla="*/ 57 w 59"/>
                <a:gd name="T35" fmla="*/ 4 h 27"/>
                <a:gd name="T36" fmla="*/ 56 w 59"/>
                <a:gd name="T37" fmla="*/ 3 h 27"/>
                <a:gd name="T38" fmla="*/ 55 w 59"/>
                <a:gd name="T39" fmla="*/ 3 h 27"/>
                <a:gd name="T40" fmla="*/ 54 w 59"/>
                <a:gd name="T41" fmla="*/ 2 h 27"/>
                <a:gd name="T42" fmla="*/ 53 w 59"/>
                <a:gd name="T43" fmla="*/ 1 h 27"/>
                <a:gd name="T44" fmla="*/ 52 w 59"/>
                <a:gd name="T45" fmla="*/ 1 h 27"/>
                <a:gd name="T46" fmla="*/ 51 w 59"/>
                <a:gd name="T47" fmla="*/ 0 h 27"/>
                <a:gd name="T48" fmla="*/ 50 w 59"/>
                <a:gd name="T49" fmla="*/ 0 h 27"/>
                <a:gd name="T50" fmla="*/ 47 w 59"/>
                <a:gd name="T51" fmla="*/ 1 h 27"/>
                <a:gd name="T52" fmla="*/ 43 w 59"/>
                <a:gd name="T53" fmla="*/ 2 h 27"/>
                <a:gd name="T54" fmla="*/ 40 w 59"/>
                <a:gd name="T55" fmla="*/ 3 h 27"/>
                <a:gd name="T56" fmla="*/ 37 w 59"/>
                <a:gd name="T57" fmla="*/ 5 h 27"/>
                <a:gd name="T58" fmla="*/ 34 w 59"/>
                <a:gd name="T59" fmla="*/ 6 h 27"/>
                <a:gd name="T60" fmla="*/ 31 w 59"/>
                <a:gd name="T61" fmla="*/ 7 h 27"/>
                <a:gd name="T62" fmla="*/ 28 w 59"/>
                <a:gd name="T63" fmla="*/ 9 h 27"/>
                <a:gd name="T64" fmla="*/ 25 w 59"/>
                <a:gd name="T65" fmla="*/ 10 h 27"/>
                <a:gd name="T66" fmla="*/ 22 w 59"/>
                <a:gd name="T67" fmla="*/ 11 h 27"/>
                <a:gd name="T68" fmla="*/ 19 w 59"/>
                <a:gd name="T69" fmla="*/ 13 h 27"/>
                <a:gd name="T70" fmla="*/ 16 w 59"/>
                <a:gd name="T71" fmla="*/ 14 h 27"/>
                <a:gd name="T72" fmla="*/ 13 w 59"/>
                <a:gd name="T73" fmla="*/ 15 h 27"/>
                <a:gd name="T74" fmla="*/ 10 w 59"/>
                <a:gd name="T75" fmla="*/ 17 h 27"/>
                <a:gd name="T76" fmla="*/ 7 w 59"/>
                <a:gd name="T77" fmla="*/ 18 h 27"/>
                <a:gd name="T78" fmla="*/ 3 w 59"/>
                <a:gd name="T79" fmla="*/ 19 h 27"/>
                <a:gd name="T80" fmla="*/ 0 w 59"/>
                <a:gd name="T81" fmla="*/ 21 h 27"/>
                <a:gd name="T82" fmla="*/ 1 w 59"/>
                <a:gd name="T83" fmla="*/ 22 h 27"/>
                <a:gd name="T84" fmla="*/ 3 w 59"/>
                <a:gd name="T85" fmla="*/ 22 h 27"/>
                <a:gd name="T86" fmla="*/ 4 w 59"/>
                <a:gd name="T87" fmla="*/ 23 h 27"/>
                <a:gd name="T88" fmla="*/ 5 w 59"/>
                <a:gd name="T89" fmla="*/ 24 h 27"/>
                <a:gd name="T90" fmla="*/ 6 w 59"/>
                <a:gd name="T91" fmla="*/ 24 h 27"/>
                <a:gd name="T92" fmla="*/ 8 w 59"/>
                <a:gd name="T93" fmla="*/ 25 h 27"/>
                <a:gd name="T94" fmla="*/ 9 w 59"/>
                <a:gd name="T95" fmla="*/ 26 h 27"/>
                <a:gd name="T96" fmla="*/ 11 w 59"/>
                <a:gd name="T9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27">
                  <a:moveTo>
                    <a:pt x="11" y="27"/>
                  </a:moveTo>
                  <a:lnTo>
                    <a:pt x="14" y="25"/>
                  </a:lnTo>
                  <a:lnTo>
                    <a:pt x="16" y="24"/>
                  </a:lnTo>
                  <a:lnTo>
                    <a:pt x="19" y="23"/>
                  </a:lnTo>
                  <a:lnTo>
                    <a:pt x="22" y="21"/>
                  </a:lnTo>
                  <a:lnTo>
                    <a:pt x="25" y="20"/>
                  </a:lnTo>
                  <a:lnTo>
                    <a:pt x="28" y="18"/>
                  </a:lnTo>
                  <a:lnTo>
                    <a:pt x="31" y="17"/>
                  </a:lnTo>
                  <a:lnTo>
                    <a:pt x="35" y="16"/>
                  </a:lnTo>
                  <a:lnTo>
                    <a:pt x="37" y="14"/>
                  </a:lnTo>
                  <a:lnTo>
                    <a:pt x="41" y="13"/>
                  </a:lnTo>
                  <a:lnTo>
                    <a:pt x="43" y="11"/>
                  </a:lnTo>
                  <a:lnTo>
                    <a:pt x="47" y="10"/>
                  </a:lnTo>
                  <a:lnTo>
                    <a:pt x="49" y="9"/>
                  </a:lnTo>
                  <a:lnTo>
                    <a:pt x="53" y="7"/>
                  </a:lnTo>
                  <a:lnTo>
                    <a:pt x="56" y="6"/>
                  </a:lnTo>
                  <a:lnTo>
                    <a:pt x="59" y="5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5"/>
                  </a:lnTo>
                  <a:lnTo>
                    <a:pt x="34" y="6"/>
                  </a:lnTo>
                  <a:lnTo>
                    <a:pt x="31" y="7"/>
                  </a:lnTo>
                  <a:lnTo>
                    <a:pt x="28" y="9"/>
                  </a:lnTo>
                  <a:lnTo>
                    <a:pt x="25" y="10"/>
                  </a:lnTo>
                  <a:lnTo>
                    <a:pt x="22" y="11"/>
                  </a:lnTo>
                  <a:lnTo>
                    <a:pt x="19" y="13"/>
                  </a:lnTo>
                  <a:lnTo>
                    <a:pt x="16" y="14"/>
                  </a:lnTo>
                  <a:lnTo>
                    <a:pt x="13" y="15"/>
                  </a:lnTo>
                  <a:lnTo>
                    <a:pt x="10" y="17"/>
                  </a:lnTo>
                  <a:lnTo>
                    <a:pt x="7" y="18"/>
                  </a:lnTo>
                  <a:lnTo>
                    <a:pt x="3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A2D2B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0" name="Freeform 1394"/>
            <p:cNvSpPr>
              <a:spLocks/>
            </p:cNvSpPr>
            <p:nvPr/>
          </p:nvSpPr>
          <p:spPr bwMode="auto">
            <a:xfrm>
              <a:off x="2485" y="2362"/>
              <a:ext cx="336" cy="174"/>
            </a:xfrm>
            <a:custGeom>
              <a:avLst/>
              <a:gdLst>
                <a:gd name="T0" fmla="*/ 10 w 56"/>
                <a:gd name="T1" fmla="*/ 29 h 29"/>
                <a:gd name="T2" fmla="*/ 13 w 56"/>
                <a:gd name="T3" fmla="*/ 27 h 29"/>
                <a:gd name="T4" fmla="*/ 16 w 56"/>
                <a:gd name="T5" fmla="*/ 26 h 29"/>
                <a:gd name="T6" fmla="*/ 19 w 56"/>
                <a:gd name="T7" fmla="*/ 24 h 29"/>
                <a:gd name="T8" fmla="*/ 22 w 56"/>
                <a:gd name="T9" fmla="*/ 23 h 29"/>
                <a:gd name="T10" fmla="*/ 24 w 56"/>
                <a:gd name="T11" fmla="*/ 21 h 29"/>
                <a:gd name="T12" fmla="*/ 27 w 56"/>
                <a:gd name="T13" fmla="*/ 20 h 29"/>
                <a:gd name="T14" fmla="*/ 30 w 56"/>
                <a:gd name="T15" fmla="*/ 18 h 29"/>
                <a:gd name="T16" fmla="*/ 33 w 56"/>
                <a:gd name="T17" fmla="*/ 17 h 29"/>
                <a:gd name="T18" fmla="*/ 36 w 56"/>
                <a:gd name="T19" fmla="*/ 15 h 29"/>
                <a:gd name="T20" fmla="*/ 39 w 56"/>
                <a:gd name="T21" fmla="*/ 14 h 29"/>
                <a:gd name="T22" fmla="*/ 41 w 56"/>
                <a:gd name="T23" fmla="*/ 12 h 29"/>
                <a:gd name="T24" fmla="*/ 44 w 56"/>
                <a:gd name="T25" fmla="*/ 11 h 29"/>
                <a:gd name="T26" fmla="*/ 47 w 56"/>
                <a:gd name="T27" fmla="*/ 9 h 29"/>
                <a:gd name="T28" fmla="*/ 50 w 56"/>
                <a:gd name="T29" fmla="*/ 8 h 29"/>
                <a:gd name="T30" fmla="*/ 53 w 56"/>
                <a:gd name="T31" fmla="*/ 7 h 29"/>
                <a:gd name="T32" fmla="*/ 56 w 56"/>
                <a:gd name="T33" fmla="*/ 5 h 29"/>
                <a:gd name="T34" fmla="*/ 54 w 56"/>
                <a:gd name="T35" fmla="*/ 5 h 29"/>
                <a:gd name="T36" fmla="*/ 53 w 56"/>
                <a:gd name="T37" fmla="*/ 4 h 29"/>
                <a:gd name="T38" fmla="*/ 52 w 56"/>
                <a:gd name="T39" fmla="*/ 3 h 29"/>
                <a:gd name="T40" fmla="*/ 51 w 56"/>
                <a:gd name="T41" fmla="*/ 3 h 29"/>
                <a:gd name="T42" fmla="*/ 49 w 56"/>
                <a:gd name="T43" fmla="*/ 2 h 29"/>
                <a:gd name="T44" fmla="*/ 48 w 56"/>
                <a:gd name="T45" fmla="*/ 1 h 29"/>
                <a:gd name="T46" fmla="*/ 47 w 56"/>
                <a:gd name="T47" fmla="*/ 1 h 29"/>
                <a:gd name="T48" fmla="*/ 46 w 56"/>
                <a:gd name="T49" fmla="*/ 0 h 29"/>
                <a:gd name="T50" fmla="*/ 43 w 56"/>
                <a:gd name="T51" fmla="*/ 2 h 29"/>
                <a:gd name="T52" fmla="*/ 40 w 56"/>
                <a:gd name="T53" fmla="*/ 3 h 29"/>
                <a:gd name="T54" fmla="*/ 37 w 56"/>
                <a:gd name="T55" fmla="*/ 4 h 29"/>
                <a:gd name="T56" fmla="*/ 35 w 56"/>
                <a:gd name="T57" fmla="*/ 6 h 29"/>
                <a:gd name="T58" fmla="*/ 31 w 56"/>
                <a:gd name="T59" fmla="*/ 7 h 29"/>
                <a:gd name="T60" fmla="*/ 29 w 56"/>
                <a:gd name="T61" fmla="*/ 9 h 29"/>
                <a:gd name="T62" fmla="*/ 26 w 56"/>
                <a:gd name="T63" fmla="*/ 10 h 29"/>
                <a:gd name="T64" fmla="*/ 23 w 56"/>
                <a:gd name="T65" fmla="*/ 12 h 29"/>
                <a:gd name="T66" fmla="*/ 20 w 56"/>
                <a:gd name="T67" fmla="*/ 13 h 29"/>
                <a:gd name="T68" fmla="*/ 17 w 56"/>
                <a:gd name="T69" fmla="*/ 14 h 29"/>
                <a:gd name="T70" fmla="*/ 14 w 56"/>
                <a:gd name="T71" fmla="*/ 16 h 29"/>
                <a:gd name="T72" fmla="*/ 11 w 56"/>
                <a:gd name="T73" fmla="*/ 17 h 29"/>
                <a:gd name="T74" fmla="*/ 8 w 56"/>
                <a:gd name="T75" fmla="*/ 19 h 29"/>
                <a:gd name="T76" fmla="*/ 6 w 56"/>
                <a:gd name="T77" fmla="*/ 20 h 29"/>
                <a:gd name="T78" fmla="*/ 3 w 56"/>
                <a:gd name="T79" fmla="*/ 22 h 29"/>
                <a:gd name="T80" fmla="*/ 0 w 56"/>
                <a:gd name="T81" fmla="*/ 23 h 29"/>
                <a:gd name="T82" fmla="*/ 1 w 56"/>
                <a:gd name="T83" fmla="*/ 24 h 29"/>
                <a:gd name="T84" fmla="*/ 2 w 56"/>
                <a:gd name="T85" fmla="*/ 25 h 29"/>
                <a:gd name="T86" fmla="*/ 3 w 56"/>
                <a:gd name="T87" fmla="*/ 25 h 29"/>
                <a:gd name="T88" fmla="*/ 5 w 56"/>
                <a:gd name="T89" fmla="*/ 26 h 29"/>
                <a:gd name="T90" fmla="*/ 6 w 56"/>
                <a:gd name="T91" fmla="*/ 27 h 29"/>
                <a:gd name="T92" fmla="*/ 8 w 56"/>
                <a:gd name="T93" fmla="*/ 27 h 29"/>
                <a:gd name="T94" fmla="*/ 9 w 56"/>
                <a:gd name="T95" fmla="*/ 28 h 29"/>
                <a:gd name="T96" fmla="*/ 10 w 56"/>
                <a:gd name="T9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6" h="29">
                  <a:moveTo>
                    <a:pt x="10" y="29"/>
                  </a:moveTo>
                  <a:lnTo>
                    <a:pt x="13" y="27"/>
                  </a:lnTo>
                  <a:lnTo>
                    <a:pt x="16" y="26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4" y="21"/>
                  </a:lnTo>
                  <a:lnTo>
                    <a:pt x="27" y="20"/>
                  </a:lnTo>
                  <a:lnTo>
                    <a:pt x="30" y="18"/>
                  </a:lnTo>
                  <a:lnTo>
                    <a:pt x="33" y="17"/>
                  </a:lnTo>
                  <a:lnTo>
                    <a:pt x="36" y="15"/>
                  </a:lnTo>
                  <a:lnTo>
                    <a:pt x="39" y="14"/>
                  </a:lnTo>
                  <a:lnTo>
                    <a:pt x="41" y="12"/>
                  </a:lnTo>
                  <a:lnTo>
                    <a:pt x="44" y="11"/>
                  </a:lnTo>
                  <a:lnTo>
                    <a:pt x="47" y="9"/>
                  </a:lnTo>
                  <a:lnTo>
                    <a:pt x="50" y="8"/>
                  </a:lnTo>
                  <a:lnTo>
                    <a:pt x="53" y="7"/>
                  </a:lnTo>
                  <a:lnTo>
                    <a:pt x="56" y="5"/>
                  </a:lnTo>
                  <a:lnTo>
                    <a:pt x="54" y="5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49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7"/>
                  </a:lnTo>
                  <a:lnTo>
                    <a:pt x="29" y="9"/>
                  </a:lnTo>
                  <a:lnTo>
                    <a:pt x="26" y="10"/>
                  </a:lnTo>
                  <a:lnTo>
                    <a:pt x="23" y="12"/>
                  </a:lnTo>
                  <a:lnTo>
                    <a:pt x="20" y="13"/>
                  </a:lnTo>
                  <a:lnTo>
                    <a:pt x="17" y="14"/>
                  </a:lnTo>
                  <a:lnTo>
                    <a:pt x="14" y="16"/>
                  </a:lnTo>
                  <a:lnTo>
                    <a:pt x="11" y="17"/>
                  </a:lnTo>
                  <a:lnTo>
                    <a:pt x="8" y="19"/>
                  </a:lnTo>
                  <a:lnTo>
                    <a:pt x="6" y="20"/>
                  </a:lnTo>
                  <a:lnTo>
                    <a:pt x="3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8"/>
                  </a:lnTo>
                  <a:lnTo>
                    <a:pt x="10" y="29"/>
                  </a:lnTo>
                  <a:close/>
                </a:path>
              </a:pathLst>
            </a:custGeom>
            <a:solidFill>
              <a:srgbClr val="AED5C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1" name="Freeform 1395"/>
            <p:cNvSpPr>
              <a:spLocks/>
            </p:cNvSpPr>
            <p:nvPr/>
          </p:nvSpPr>
          <p:spPr bwMode="auto">
            <a:xfrm>
              <a:off x="2521" y="2374"/>
              <a:ext cx="318" cy="180"/>
            </a:xfrm>
            <a:custGeom>
              <a:avLst/>
              <a:gdLst>
                <a:gd name="T0" fmla="*/ 11 w 53"/>
                <a:gd name="T1" fmla="*/ 30 h 30"/>
                <a:gd name="T2" fmla="*/ 13 w 53"/>
                <a:gd name="T3" fmla="*/ 28 h 30"/>
                <a:gd name="T4" fmla="*/ 16 w 53"/>
                <a:gd name="T5" fmla="*/ 26 h 30"/>
                <a:gd name="T6" fmla="*/ 18 w 53"/>
                <a:gd name="T7" fmla="*/ 25 h 30"/>
                <a:gd name="T8" fmla="*/ 21 w 53"/>
                <a:gd name="T9" fmla="*/ 23 h 30"/>
                <a:gd name="T10" fmla="*/ 24 w 53"/>
                <a:gd name="T11" fmla="*/ 22 h 30"/>
                <a:gd name="T12" fmla="*/ 26 w 53"/>
                <a:gd name="T13" fmla="*/ 20 h 30"/>
                <a:gd name="T14" fmla="*/ 29 w 53"/>
                <a:gd name="T15" fmla="*/ 19 h 30"/>
                <a:gd name="T16" fmla="*/ 32 w 53"/>
                <a:gd name="T17" fmla="*/ 17 h 30"/>
                <a:gd name="T18" fmla="*/ 34 w 53"/>
                <a:gd name="T19" fmla="*/ 15 h 30"/>
                <a:gd name="T20" fmla="*/ 37 w 53"/>
                <a:gd name="T21" fmla="*/ 14 h 30"/>
                <a:gd name="T22" fmla="*/ 39 w 53"/>
                <a:gd name="T23" fmla="*/ 12 h 30"/>
                <a:gd name="T24" fmla="*/ 42 w 53"/>
                <a:gd name="T25" fmla="*/ 11 h 30"/>
                <a:gd name="T26" fmla="*/ 45 w 53"/>
                <a:gd name="T27" fmla="*/ 9 h 30"/>
                <a:gd name="T28" fmla="*/ 48 w 53"/>
                <a:gd name="T29" fmla="*/ 7 h 30"/>
                <a:gd name="T30" fmla="*/ 50 w 53"/>
                <a:gd name="T31" fmla="*/ 6 h 30"/>
                <a:gd name="T32" fmla="*/ 53 w 53"/>
                <a:gd name="T33" fmla="*/ 4 h 30"/>
                <a:gd name="T34" fmla="*/ 51 w 53"/>
                <a:gd name="T35" fmla="*/ 4 h 30"/>
                <a:gd name="T36" fmla="*/ 50 w 53"/>
                <a:gd name="T37" fmla="*/ 3 h 30"/>
                <a:gd name="T38" fmla="*/ 49 w 53"/>
                <a:gd name="T39" fmla="*/ 3 h 30"/>
                <a:gd name="T40" fmla="*/ 48 w 53"/>
                <a:gd name="T41" fmla="*/ 2 h 30"/>
                <a:gd name="T42" fmla="*/ 46 w 53"/>
                <a:gd name="T43" fmla="*/ 1 h 30"/>
                <a:gd name="T44" fmla="*/ 45 w 53"/>
                <a:gd name="T45" fmla="*/ 1 h 30"/>
                <a:gd name="T46" fmla="*/ 44 w 53"/>
                <a:gd name="T47" fmla="*/ 0 h 30"/>
                <a:gd name="T48" fmla="*/ 43 w 53"/>
                <a:gd name="T49" fmla="*/ 0 h 30"/>
                <a:gd name="T50" fmla="*/ 40 w 53"/>
                <a:gd name="T51" fmla="*/ 1 h 30"/>
                <a:gd name="T52" fmla="*/ 37 w 53"/>
                <a:gd name="T53" fmla="*/ 3 h 30"/>
                <a:gd name="T54" fmla="*/ 35 w 53"/>
                <a:gd name="T55" fmla="*/ 5 h 30"/>
                <a:gd name="T56" fmla="*/ 32 w 53"/>
                <a:gd name="T57" fmla="*/ 6 h 30"/>
                <a:gd name="T58" fmla="*/ 29 w 53"/>
                <a:gd name="T59" fmla="*/ 8 h 30"/>
                <a:gd name="T60" fmla="*/ 27 w 53"/>
                <a:gd name="T61" fmla="*/ 9 h 30"/>
                <a:gd name="T62" fmla="*/ 24 w 53"/>
                <a:gd name="T63" fmla="*/ 11 h 30"/>
                <a:gd name="T64" fmla="*/ 21 w 53"/>
                <a:gd name="T65" fmla="*/ 12 h 30"/>
                <a:gd name="T66" fmla="*/ 19 w 53"/>
                <a:gd name="T67" fmla="*/ 14 h 30"/>
                <a:gd name="T68" fmla="*/ 16 w 53"/>
                <a:gd name="T69" fmla="*/ 15 h 30"/>
                <a:gd name="T70" fmla="*/ 13 w 53"/>
                <a:gd name="T71" fmla="*/ 17 h 30"/>
                <a:gd name="T72" fmla="*/ 11 w 53"/>
                <a:gd name="T73" fmla="*/ 18 h 30"/>
                <a:gd name="T74" fmla="*/ 8 w 53"/>
                <a:gd name="T75" fmla="*/ 20 h 30"/>
                <a:gd name="T76" fmla="*/ 5 w 53"/>
                <a:gd name="T77" fmla="*/ 21 h 30"/>
                <a:gd name="T78" fmla="*/ 2 w 53"/>
                <a:gd name="T79" fmla="*/ 23 h 30"/>
                <a:gd name="T80" fmla="*/ 0 w 53"/>
                <a:gd name="T81" fmla="*/ 25 h 30"/>
                <a:gd name="T82" fmla="*/ 1 w 53"/>
                <a:gd name="T83" fmla="*/ 25 h 30"/>
                <a:gd name="T84" fmla="*/ 2 w 53"/>
                <a:gd name="T85" fmla="*/ 26 h 30"/>
                <a:gd name="T86" fmla="*/ 4 w 53"/>
                <a:gd name="T87" fmla="*/ 26 h 30"/>
                <a:gd name="T88" fmla="*/ 5 w 53"/>
                <a:gd name="T89" fmla="*/ 27 h 30"/>
                <a:gd name="T90" fmla="*/ 6 w 53"/>
                <a:gd name="T91" fmla="*/ 28 h 30"/>
                <a:gd name="T92" fmla="*/ 8 w 53"/>
                <a:gd name="T93" fmla="*/ 28 h 30"/>
                <a:gd name="T94" fmla="*/ 9 w 53"/>
                <a:gd name="T95" fmla="*/ 29 h 30"/>
                <a:gd name="T96" fmla="*/ 11 w 53"/>
                <a:gd name="T9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30">
                  <a:moveTo>
                    <a:pt x="11" y="30"/>
                  </a:moveTo>
                  <a:lnTo>
                    <a:pt x="13" y="28"/>
                  </a:lnTo>
                  <a:lnTo>
                    <a:pt x="16" y="26"/>
                  </a:lnTo>
                  <a:lnTo>
                    <a:pt x="18" y="25"/>
                  </a:lnTo>
                  <a:lnTo>
                    <a:pt x="21" y="23"/>
                  </a:lnTo>
                  <a:lnTo>
                    <a:pt x="24" y="22"/>
                  </a:lnTo>
                  <a:lnTo>
                    <a:pt x="26" y="20"/>
                  </a:lnTo>
                  <a:lnTo>
                    <a:pt x="29" y="19"/>
                  </a:lnTo>
                  <a:lnTo>
                    <a:pt x="32" y="17"/>
                  </a:lnTo>
                  <a:lnTo>
                    <a:pt x="34" y="15"/>
                  </a:lnTo>
                  <a:lnTo>
                    <a:pt x="37" y="14"/>
                  </a:lnTo>
                  <a:lnTo>
                    <a:pt x="39" y="12"/>
                  </a:lnTo>
                  <a:lnTo>
                    <a:pt x="42" y="11"/>
                  </a:lnTo>
                  <a:lnTo>
                    <a:pt x="45" y="9"/>
                  </a:lnTo>
                  <a:lnTo>
                    <a:pt x="48" y="7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37" y="3"/>
                  </a:lnTo>
                  <a:lnTo>
                    <a:pt x="35" y="5"/>
                  </a:lnTo>
                  <a:lnTo>
                    <a:pt x="32" y="6"/>
                  </a:lnTo>
                  <a:lnTo>
                    <a:pt x="29" y="8"/>
                  </a:lnTo>
                  <a:lnTo>
                    <a:pt x="27" y="9"/>
                  </a:lnTo>
                  <a:lnTo>
                    <a:pt x="24" y="11"/>
                  </a:lnTo>
                  <a:lnTo>
                    <a:pt x="21" y="12"/>
                  </a:lnTo>
                  <a:lnTo>
                    <a:pt x="19" y="14"/>
                  </a:lnTo>
                  <a:lnTo>
                    <a:pt x="16" y="15"/>
                  </a:lnTo>
                  <a:lnTo>
                    <a:pt x="13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5" y="21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11" y="30"/>
                  </a:lnTo>
                  <a:close/>
                </a:path>
              </a:pathLst>
            </a:custGeom>
            <a:solidFill>
              <a:srgbClr val="C4DD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2" name="Freeform 1396"/>
            <p:cNvSpPr>
              <a:spLocks/>
            </p:cNvSpPr>
            <p:nvPr/>
          </p:nvSpPr>
          <p:spPr bwMode="auto">
            <a:xfrm>
              <a:off x="2557" y="2380"/>
              <a:ext cx="300" cy="186"/>
            </a:xfrm>
            <a:custGeom>
              <a:avLst/>
              <a:gdLst>
                <a:gd name="T0" fmla="*/ 12 w 50"/>
                <a:gd name="T1" fmla="*/ 31 h 31"/>
                <a:gd name="T2" fmla="*/ 14 w 50"/>
                <a:gd name="T3" fmla="*/ 30 h 31"/>
                <a:gd name="T4" fmla="*/ 16 w 50"/>
                <a:gd name="T5" fmla="*/ 28 h 31"/>
                <a:gd name="T6" fmla="*/ 19 w 50"/>
                <a:gd name="T7" fmla="*/ 26 h 31"/>
                <a:gd name="T8" fmla="*/ 21 w 50"/>
                <a:gd name="T9" fmla="*/ 25 h 31"/>
                <a:gd name="T10" fmla="*/ 24 w 50"/>
                <a:gd name="T11" fmla="*/ 23 h 31"/>
                <a:gd name="T12" fmla="*/ 26 w 50"/>
                <a:gd name="T13" fmla="*/ 21 h 31"/>
                <a:gd name="T14" fmla="*/ 28 w 50"/>
                <a:gd name="T15" fmla="*/ 19 h 31"/>
                <a:gd name="T16" fmla="*/ 31 w 50"/>
                <a:gd name="T17" fmla="*/ 18 h 31"/>
                <a:gd name="T18" fmla="*/ 33 w 50"/>
                <a:gd name="T19" fmla="*/ 16 h 31"/>
                <a:gd name="T20" fmla="*/ 36 w 50"/>
                <a:gd name="T21" fmla="*/ 14 h 31"/>
                <a:gd name="T22" fmla="*/ 38 w 50"/>
                <a:gd name="T23" fmla="*/ 13 h 31"/>
                <a:gd name="T24" fmla="*/ 40 w 50"/>
                <a:gd name="T25" fmla="*/ 11 h 31"/>
                <a:gd name="T26" fmla="*/ 43 w 50"/>
                <a:gd name="T27" fmla="*/ 10 h 31"/>
                <a:gd name="T28" fmla="*/ 45 w 50"/>
                <a:gd name="T29" fmla="*/ 8 h 31"/>
                <a:gd name="T30" fmla="*/ 48 w 50"/>
                <a:gd name="T31" fmla="*/ 6 h 31"/>
                <a:gd name="T32" fmla="*/ 50 w 50"/>
                <a:gd name="T33" fmla="*/ 5 h 31"/>
                <a:gd name="T34" fmla="*/ 49 w 50"/>
                <a:gd name="T35" fmla="*/ 4 h 31"/>
                <a:gd name="T36" fmla="*/ 47 w 50"/>
                <a:gd name="T37" fmla="*/ 4 h 31"/>
                <a:gd name="T38" fmla="*/ 46 w 50"/>
                <a:gd name="T39" fmla="*/ 3 h 31"/>
                <a:gd name="T40" fmla="*/ 45 w 50"/>
                <a:gd name="T41" fmla="*/ 3 h 31"/>
                <a:gd name="T42" fmla="*/ 43 w 50"/>
                <a:gd name="T43" fmla="*/ 2 h 31"/>
                <a:gd name="T44" fmla="*/ 42 w 50"/>
                <a:gd name="T45" fmla="*/ 2 h 31"/>
                <a:gd name="T46" fmla="*/ 41 w 50"/>
                <a:gd name="T47" fmla="*/ 1 h 31"/>
                <a:gd name="T48" fmla="*/ 40 w 50"/>
                <a:gd name="T49" fmla="*/ 0 h 31"/>
                <a:gd name="T50" fmla="*/ 38 w 50"/>
                <a:gd name="T51" fmla="*/ 2 h 31"/>
                <a:gd name="T52" fmla="*/ 35 w 50"/>
                <a:gd name="T53" fmla="*/ 4 h 31"/>
                <a:gd name="T54" fmla="*/ 32 w 50"/>
                <a:gd name="T55" fmla="*/ 5 h 31"/>
                <a:gd name="T56" fmla="*/ 30 w 50"/>
                <a:gd name="T57" fmla="*/ 7 h 31"/>
                <a:gd name="T58" fmla="*/ 28 w 50"/>
                <a:gd name="T59" fmla="*/ 9 h 31"/>
                <a:gd name="T60" fmla="*/ 25 w 50"/>
                <a:gd name="T61" fmla="*/ 10 h 31"/>
                <a:gd name="T62" fmla="*/ 22 w 50"/>
                <a:gd name="T63" fmla="*/ 12 h 31"/>
                <a:gd name="T64" fmla="*/ 20 w 50"/>
                <a:gd name="T65" fmla="*/ 13 h 31"/>
                <a:gd name="T66" fmla="*/ 17 w 50"/>
                <a:gd name="T67" fmla="*/ 15 h 31"/>
                <a:gd name="T68" fmla="*/ 15 w 50"/>
                <a:gd name="T69" fmla="*/ 17 h 31"/>
                <a:gd name="T70" fmla="*/ 12 w 50"/>
                <a:gd name="T71" fmla="*/ 18 h 31"/>
                <a:gd name="T72" fmla="*/ 10 w 50"/>
                <a:gd name="T73" fmla="*/ 20 h 31"/>
                <a:gd name="T74" fmla="*/ 7 w 50"/>
                <a:gd name="T75" fmla="*/ 21 h 31"/>
                <a:gd name="T76" fmla="*/ 5 w 50"/>
                <a:gd name="T77" fmla="*/ 23 h 31"/>
                <a:gd name="T78" fmla="*/ 2 w 50"/>
                <a:gd name="T79" fmla="*/ 25 h 31"/>
                <a:gd name="T80" fmla="*/ 0 w 50"/>
                <a:gd name="T81" fmla="*/ 27 h 31"/>
                <a:gd name="T82" fmla="*/ 1 w 50"/>
                <a:gd name="T83" fmla="*/ 27 h 31"/>
                <a:gd name="T84" fmla="*/ 3 w 50"/>
                <a:gd name="T85" fmla="*/ 28 h 31"/>
                <a:gd name="T86" fmla="*/ 4 w 50"/>
                <a:gd name="T87" fmla="*/ 28 h 31"/>
                <a:gd name="T88" fmla="*/ 6 w 50"/>
                <a:gd name="T89" fmla="*/ 29 h 31"/>
                <a:gd name="T90" fmla="*/ 7 w 50"/>
                <a:gd name="T91" fmla="*/ 30 h 31"/>
                <a:gd name="T92" fmla="*/ 9 w 50"/>
                <a:gd name="T93" fmla="*/ 30 h 31"/>
                <a:gd name="T94" fmla="*/ 10 w 50"/>
                <a:gd name="T95" fmla="*/ 31 h 31"/>
                <a:gd name="T96" fmla="*/ 12 w 50"/>
                <a:gd name="T9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31">
                  <a:moveTo>
                    <a:pt x="12" y="31"/>
                  </a:moveTo>
                  <a:lnTo>
                    <a:pt x="14" y="30"/>
                  </a:lnTo>
                  <a:lnTo>
                    <a:pt x="16" y="28"/>
                  </a:lnTo>
                  <a:lnTo>
                    <a:pt x="19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21"/>
                  </a:lnTo>
                  <a:lnTo>
                    <a:pt x="28" y="19"/>
                  </a:lnTo>
                  <a:lnTo>
                    <a:pt x="31" y="18"/>
                  </a:lnTo>
                  <a:lnTo>
                    <a:pt x="33" y="16"/>
                  </a:lnTo>
                  <a:lnTo>
                    <a:pt x="36" y="14"/>
                  </a:lnTo>
                  <a:lnTo>
                    <a:pt x="38" y="13"/>
                  </a:lnTo>
                  <a:lnTo>
                    <a:pt x="40" y="11"/>
                  </a:lnTo>
                  <a:lnTo>
                    <a:pt x="43" y="10"/>
                  </a:lnTo>
                  <a:lnTo>
                    <a:pt x="45" y="8"/>
                  </a:lnTo>
                  <a:lnTo>
                    <a:pt x="48" y="6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2" y="5"/>
                  </a:lnTo>
                  <a:lnTo>
                    <a:pt x="30" y="7"/>
                  </a:lnTo>
                  <a:lnTo>
                    <a:pt x="28" y="9"/>
                  </a:lnTo>
                  <a:lnTo>
                    <a:pt x="25" y="10"/>
                  </a:lnTo>
                  <a:lnTo>
                    <a:pt x="22" y="12"/>
                  </a:lnTo>
                  <a:lnTo>
                    <a:pt x="20" y="13"/>
                  </a:lnTo>
                  <a:lnTo>
                    <a:pt x="17" y="15"/>
                  </a:lnTo>
                  <a:lnTo>
                    <a:pt x="15" y="17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7" y="21"/>
                  </a:lnTo>
                  <a:lnTo>
                    <a:pt x="5" y="23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7" y="30"/>
                  </a:lnTo>
                  <a:lnTo>
                    <a:pt x="9" y="30"/>
                  </a:lnTo>
                  <a:lnTo>
                    <a:pt x="1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E0E8D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3" name="Freeform 1397"/>
            <p:cNvSpPr>
              <a:spLocks/>
            </p:cNvSpPr>
            <p:nvPr/>
          </p:nvSpPr>
          <p:spPr bwMode="auto">
            <a:xfrm>
              <a:off x="2599" y="2392"/>
              <a:ext cx="282" cy="192"/>
            </a:xfrm>
            <a:custGeom>
              <a:avLst/>
              <a:gdLst>
                <a:gd name="T0" fmla="*/ 12 w 47"/>
                <a:gd name="T1" fmla="*/ 32 h 32"/>
                <a:gd name="T2" fmla="*/ 14 w 47"/>
                <a:gd name="T3" fmla="*/ 30 h 32"/>
                <a:gd name="T4" fmla="*/ 16 w 47"/>
                <a:gd name="T5" fmla="*/ 28 h 32"/>
                <a:gd name="T6" fmla="*/ 18 w 47"/>
                <a:gd name="T7" fmla="*/ 26 h 32"/>
                <a:gd name="T8" fmla="*/ 20 w 47"/>
                <a:gd name="T9" fmla="*/ 25 h 32"/>
                <a:gd name="T10" fmla="*/ 22 w 47"/>
                <a:gd name="T11" fmla="*/ 23 h 32"/>
                <a:gd name="T12" fmla="*/ 25 w 47"/>
                <a:gd name="T13" fmla="*/ 21 h 32"/>
                <a:gd name="T14" fmla="*/ 27 w 47"/>
                <a:gd name="T15" fmla="*/ 19 h 32"/>
                <a:gd name="T16" fmla="*/ 29 w 47"/>
                <a:gd name="T17" fmla="*/ 18 h 32"/>
                <a:gd name="T18" fmla="*/ 31 w 47"/>
                <a:gd name="T19" fmla="*/ 16 h 32"/>
                <a:gd name="T20" fmla="*/ 33 w 47"/>
                <a:gd name="T21" fmla="*/ 14 h 32"/>
                <a:gd name="T22" fmla="*/ 36 w 47"/>
                <a:gd name="T23" fmla="*/ 12 h 32"/>
                <a:gd name="T24" fmla="*/ 38 w 47"/>
                <a:gd name="T25" fmla="*/ 11 h 32"/>
                <a:gd name="T26" fmla="*/ 40 w 47"/>
                <a:gd name="T27" fmla="*/ 9 h 32"/>
                <a:gd name="T28" fmla="*/ 42 w 47"/>
                <a:gd name="T29" fmla="*/ 7 h 32"/>
                <a:gd name="T30" fmla="*/ 44 w 47"/>
                <a:gd name="T31" fmla="*/ 5 h 32"/>
                <a:gd name="T32" fmla="*/ 47 w 47"/>
                <a:gd name="T33" fmla="*/ 4 h 32"/>
                <a:gd name="T34" fmla="*/ 45 w 47"/>
                <a:gd name="T35" fmla="*/ 3 h 32"/>
                <a:gd name="T36" fmla="*/ 44 w 47"/>
                <a:gd name="T37" fmla="*/ 3 h 32"/>
                <a:gd name="T38" fmla="*/ 43 w 47"/>
                <a:gd name="T39" fmla="*/ 2 h 32"/>
                <a:gd name="T40" fmla="*/ 41 w 47"/>
                <a:gd name="T41" fmla="*/ 2 h 32"/>
                <a:gd name="T42" fmla="*/ 40 w 47"/>
                <a:gd name="T43" fmla="*/ 1 h 32"/>
                <a:gd name="T44" fmla="*/ 39 w 47"/>
                <a:gd name="T45" fmla="*/ 1 h 32"/>
                <a:gd name="T46" fmla="*/ 37 w 47"/>
                <a:gd name="T47" fmla="*/ 0 h 32"/>
                <a:gd name="T48" fmla="*/ 36 w 47"/>
                <a:gd name="T49" fmla="*/ 0 h 32"/>
                <a:gd name="T50" fmla="*/ 34 w 47"/>
                <a:gd name="T51" fmla="*/ 2 h 32"/>
                <a:gd name="T52" fmla="*/ 32 w 47"/>
                <a:gd name="T53" fmla="*/ 3 h 32"/>
                <a:gd name="T54" fmla="*/ 29 w 47"/>
                <a:gd name="T55" fmla="*/ 5 h 32"/>
                <a:gd name="T56" fmla="*/ 27 w 47"/>
                <a:gd name="T57" fmla="*/ 7 h 32"/>
                <a:gd name="T58" fmla="*/ 25 w 47"/>
                <a:gd name="T59" fmla="*/ 8 h 32"/>
                <a:gd name="T60" fmla="*/ 22 w 47"/>
                <a:gd name="T61" fmla="*/ 10 h 32"/>
                <a:gd name="T62" fmla="*/ 20 w 47"/>
                <a:gd name="T63" fmla="*/ 12 h 32"/>
                <a:gd name="T64" fmla="*/ 18 w 47"/>
                <a:gd name="T65" fmla="*/ 14 h 32"/>
                <a:gd name="T66" fmla="*/ 16 w 47"/>
                <a:gd name="T67" fmla="*/ 15 h 32"/>
                <a:gd name="T68" fmla="*/ 13 w 47"/>
                <a:gd name="T69" fmla="*/ 17 h 32"/>
                <a:gd name="T70" fmla="*/ 11 w 47"/>
                <a:gd name="T71" fmla="*/ 19 h 32"/>
                <a:gd name="T72" fmla="*/ 9 w 47"/>
                <a:gd name="T73" fmla="*/ 21 h 32"/>
                <a:gd name="T74" fmla="*/ 6 w 47"/>
                <a:gd name="T75" fmla="*/ 22 h 32"/>
                <a:gd name="T76" fmla="*/ 4 w 47"/>
                <a:gd name="T77" fmla="*/ 24 h 32"/>
                <a:gd name="T78" fmla="*/ 2 w 47"/>
                <a:gd name="T79" fmla="*/ 26 h 32"/>
                <a:gd name="T80" fmla="*/ 0 w 47"/>
                <a:gd name="T81" fmla="*/ 28 h 32"/>
                <a:gd name="T82" fmla="*/ 1 w 47"/>
                <a:gd name="T83" fmla="*/ 28 h 32"/>
                <a:gd name="T84" fmla="*/ 2 w 47"/>
                <a:gd name="T85" fmla="*/ 29 h 32"/>
                <a:gd name="T86" fmla="*/ 4 w 47"/>
                <a:gd name="T87" fmla="*/ 29 h 32"/>
                <a:gd name="T88" fmla="*/ 5 w 47"/>
                <a:gd name="T89" fmla="*/ 30 h 32"/>
                <a:gd name="T90" fmla="*/ 7 w 47"/>
                <a:gd name="T91" fmla="*/ 30 h 32"/>
                <a:gd name="T92" fmla="*/ 8 w 47"/>
                <a:gd name="T93" fmla="*/ 31 h 32"/>
                <a:gd name="T94" fmla="*/ 10 w 47"/>
                <a:gd name="T95" fmla="*/ 31 h 32"/>
                <a:gd name="T96" fmla="*/ 12 w 47"/>
                <a:gd name="T9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" h="32">
                  <a:moveTo>
                    <a:pt x="12" y="32"/>
                  </a:moveTo>
                  <a:lnTo>
                    <a:pt x="14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20" y="25"/>
                  </a:lnTo>
                  <a:lnTo>
                    <a:pt x="22" y="23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33" y="14"/>
                  </a:lnTo>
                  <a:lnTo>
                    <a:pt x="36" y="12"/>
                  </a:lnTo>
                  <a:lnTo>
                    <a:pt x="38" y="11"/>
                  </a:lnTo>
                  <a:lnTo>
                    <a:pt x="40" y="9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7" y="4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5" y="8"/>
                  </a:lnTo>
                  <a:lnTo>
                    <a:pt x="22" y="10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6" y="15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9" y="21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2" y="32"/>
                  </a:lnTo>
                  <a:close/>
                </a:path>
              </a:pathLst>
            </a:custGeom>
            <a:solidFill>
              <a:srgbClr val="EDE9D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4" name="Freeform 1398"/>
            <p:cNvSpPr>
              <a:spLocks/>
            </p:cNvSpPr>
            <p:nvPr/>
          </p:nvSpPr>
          <p:spPr bwMode="auto">
            <a:xfrm>
              <a:off x="2635" y="2398"/>
              <a:ext cx="264" cy="198"/>
            </a:xfrm>
            <a:custGeom>
              <a:avLst/>
              <a:gdLst>
                <a:gd name="T0" fmla="*/ 13 w 44"/>
                <a:gd name="T1" fmla="*/ 33 h 33"/>
                <a:gd name="T2" fmla="*/ 15 w 44"/>
                <a:gd name="T3" fmla="*/ 31 h 33"/>
                <a:gd name="T4" fmla="*/ 17 w 44"/>
                <a:gd name="T5" fmla="*/ 29 h 33"/>
                <a:gd name="T6" fmla="*/ 19 w 44"/>
                <a:gd name="T7" fmla="*/ 27 h 33"/>
                <a:gd name="T8" fmla="*/ 21 w 44"/>
                <a:gd name="T9" fmla="*/ 26 h 33"/>
                <a:gd name="T10" fmla="*/ 23 w 44"/>
                <a:gd name="T11" fmla="*/ 24 h 33"/>
                <a:gd name="T12" fmla="*/ 25 w 44"/>
                <a:gd name="T13" fmla="*/ 22 h 33"/>
                <a:gd name="T14" fmla="*/ 26 w 44"/>
                <a:gd name="T15" fmla="*/ 20 h 33"/>
                <a:gd name="T16" fmla="*/ 29 w 44"/>
                <a:gd name="T17" fmla="*/ 18 h 33"/>
                <a:gd name="T18" fmla="*/ 30 w 44"/>
                <a:gd name="T19" fmla="*/ 16 h 33"/>
                <a:gd name="T20" fmla="*/ 32 w 44"/>
                <a:gd name="T21" fmla="*/ 15 h 33"/>
                <a:gd name="T22" fmla="*/ 34 w 44"/>
                <a:gd name="T23" fmla="*/ 13 h 33"/>
                <a:gd name="T24" fmla="*/ 36 w 44"/>
                <a:gd name="T25" fmla="*/ 11 h 33"/>
                <a:gd name="T26" fmla="*/ 38 w 44"/>
                <a:gd name="T27" fmla="*/ 9 h 33"/>
                <a:gd name="T28" fmla="*/ 40 w 44"/>
                <a:gd name="T29" fmla="*/ 7 h 33"/>
                <a:gd name="T30" fmla="*/ 42 w 44"/>
                <a:gd name="T31" fmla="*/ 6 h 33"/>
                <a:gd name="T32" fmla="*/ 44 w 44"/>
                <a:gd name="T33" fmla="*/ 4 h 33"/>
                <a:gd name="T34" fmla="*/ 43 w 44"/>
                <a:gd name="T35" fmla="*/ 3 h 33"/>
                <a:gd name="T36" fmla="*/ 41 w 44"/>
                <a:gd name="T37" fmla="*/ 3 h 33"/>
                <a:gd name="T38" fmla="*/ 40 w 44"/>
                <a:gd name="T39" fmla="*/ 2 h 33"/>
                <a:gd name="T40" fmla="*/ 39 w 44"/>
                <a:gd name="T41" fmla="*/ 2 h 33"/>
                <a:gd name="T42" fmla="*/ 37 w 44"/>
                <a:gd name="T43" fmla="*/ 2 h 33"/>
                <a:gd name="T44" fmla="*/ 36 w 44"/>
                <a:gd name="T45" fmla="*/ 1 h 33"/>
                <a:gd name="T46" fmla="*/ 35 w 44"/>
                <a:gd name="T47" fmla="*/ 1 h 33"/>
                <a:gd name="T48" fmla="*/ 33 w 44"/>
                <a:gd name="T49" fmla="*/ 0 h 33"/>
                <a:gd name="T50" fmla="*/ 31 w 44"/>
                <a:gd name="T51" fmla="*/ 2 h 33"/>
                <a:gd name="T52" fmla="*/ 29 w 44"/>
                <a:gd name="T53" fmla="*/ 4 h 33"/>
                <a:gd name="T54" fmla="*/ 27 w 44"/>
                <a:gd name="T55" fmla="*/ 6 h 33"/>
                <a:gd name="T56" fmla="*/ 25 w 44"/>
                <a:gd name="T57" fmla="*/ 8 h 33"/>
                <a:gd name="T58" fmla="*/ 23 w 44"/>
                <a:gd name="T59" fmla="*/ 9 h 33"/>
                <a:gd name="T60" fmla="*/ 21 w 44"/>
                <a:gd name="T61" fmla="*/ 11 h 33"/>
                <a:gd name="T62" fmla="*/ 19 w 44"/>
                <a:gd name="T63" fmla="*/ 13 h 33"/>
                <a:gd name="T64" fmla="*/ 17 w 44"/>
                <a:gd name="T65" fmla="*/ 15 h 33"/>
                <a:gd name="T66" fmla="*/ 15 w 44"/>
                <a:gd name="T67" fmla="*/ 16 h 33"/>
                <a:gd name="T68" fmla="*/ 13 w 44"/>
                <a:gd name="T69" fmla="*/ 18 h 33"/>
                <a:gd name="T70" fmla="*/ 11 w 44"/>
                <a:gd name="T71" fmla="*/ 20 h 33"/>
                <a:gd name="T72" fmla="*/ 9 w 44"/>
                <a:gd name="T73" fmla="*/ 22 h 33"/>
                <a:gd name="T74" fmla="*/ 7 w 44"/>
                <a:gd name="T75" fmla="*/ 24 h 33"/>
                <a:gd name="T76" fmla="*/ 5 w 44"/>
                <a:gd name="T77" fmla="*/ 25 h 33"/>
                <a:gd name="T78" fmla="*/ 3 w 44"/>
                <a:gd name="T79" fmla="*/ 27 h 33"/>
                <a:gd name="T80" fmla="*/ 0 w 44"/>
                <a:gd name="T81" fmla="*/ 29 h 33"/>
                <a:gd name="T82" fmla="*/ 2 w 44"/>
                <a:gd name="T83" fmla="*/ 30 h 33"/>
                <a:gd name="T84" fmla="*/ 3 w 44"/>
                <a:gd name="T85" fmla="*/ 30 h 33"/>
                <a:gd name="T86" fmla="*/ 5 w 44"/>
                <a:gd name="T87" fmla="*/ 31 h 33"/>
                <a:gd name="T88" fmla="*/ 6 w 44"/>
                <a:gd name="T89" fmla="*/ 31 h 33"/>
                <a:gd name="T90" fmla="*/ 8 w 44"/>
                <a:gd name="T91" fmla="*/ 31 h 33"/>
                <a:gd name="T92" fmla="*/ 10 w 44"/>
                <a:gd name="T93" fmla="*/ 32 h 33"/>
                <a:gd name="T94" fmla="*/ 11 w 44"/>
                <a:gd name="T95" fmla="*/ 32 h 33"/>
                <a:gd name="T96" fmla="*/ 13 w 44"/>
                <a:gd name="T9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" h="33">
                  <a:moveTo>
                    <a:pt x="13" y="33"/>
                  </a:moveTo>
                  <a:lnTo>
                    <a:pt x="15" y="31"/>
                  </a:lnTo>
                  <a:lnTo>
                    <a:pt x="17" y="29"/>
                  </a:lnTo>
                  <a:lnTo>
                    <a:pt x="19" y="27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2"/>
                  </a:lnTo>
                  <a:lnTo>
                    <a:pt x="26" y="20"/>
                  </a:lnTo>
                  <a:lnTo>
                    <a:pt x="29" y="18"/>
                  </a:lnTo>
                  <a:lnTo>
                    <a:pt x="30" y="16"/>
                  </a:lnTo>
                  <a:lnTo>
                    <a:pt x="32" y="15"/>
                  </a:lnTo>
                  <a:lnTo>
                    <a:pt x="34" y="13"/>
                  </a:lnTo>
                  <a:lnTo>
                    <a:pt x="36" y="11"/>
                  </a:lnTo>
                  <a:lnTo>
                    <a:pt x="38" y="9"/>
                  </a:lnTo>
                  <a:lnTo>
                    <a:pt x="40" y="7"/>
                  </a:lnTo>
                  <a:lnTo>
                    <a:pt x="42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7" y="6"/>
                  </a:lnTo>
                  <a:lnTo>
                    <a:pt x="25" y="8"/>
                  </a:lnTo>
                  <a:lnTo>
                    <a:pt x="23" y="9"/>
                  </a:lnTo>
                  <a:lnTo>
                    <a:pt x="21" y="11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1" y="20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5" y="25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2" y="30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8" y="31"/>
                  </a:lnTo>
                  <a:lnTo>
                    <a:pt x="10" y="32"/>
                  </a:lnTo>
                  <a:lnTo>
                    <a:pt x="11" y="32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EDE2E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5" name="Freeform 1399"/>
            <p:cNvSpPr>
              <a:spLocks/>
            </p:cNvSpPr>
            <p:nvPr/>
          </p:nvSpPr>
          <p:spPr bwMode="auto">
            <a:xfrm>
              <a:off x="2677" y="2410"/>
              <a:ext cx="246" cy="198"/>
            </a:xfrm>
            <a:custGeom>
              <a:avLst/>
              <a:gdLst>
                <a:gd name="T0" fmla="*/ 13 w 41"/>
                <a:gd name="T1" fmla="*/ 33 h 33"/>
                <a:gd name="T2" fmla="*/ 15 w 41"/>
                <a:gd name="T3" fmla="*/ 31 h 33"/>
                <a:gd name="T4" fmla="*/ 17 w 41"/>
                <a:gd name="T5" fmla="*/ 29 h 33"/>
                <a:gd name="T6" fmla="*/ 18 w 41"/>
                <a:gd name="T7" fmla="*/ 27 h 33"/>
                <a:gd name="T8" fmla="*/ 20 w 41"/>
                <a:gd name="T9" fmla="*/ 25 h 33"/>
                <a:gd name="T10" fmla="*/ 22 w 41"/>
                <a:gd name="T11" fmla="*/ 23 h 33"/>
                <a:gd name="T12" fmla="*/ 24 w 41"/>
                <a:gd name="T13" fmla="*/ 21 h 33"/>
                <a:gd name="T14" fmla="*/ 25 w 41"/>
                <a:gd name="T15" fmla="*/ 19 h 33"/>
                <a:gd name="T16" fmla="*/ 27 w 41"/>
                <a:gd name="T17" fmla="*/ 18 h 33"/>
                <a:gd name="T18" fmla="*/ 29 w 41"/>
                <a:gd name="T19" fmla="*/ 16 h 33"/>
                <a:gd name="T20" fmla="*/ 31 w 41"/>
                <a:gd name="T21" fmla="*/ 14 h 33"/>
                <a:gd name="T22" fmla="*/ 32 w 41"/>
                <a:gd name="T23" fmla="*/ 12 h 33"/>
                <a:gd name="T24" fmla="*/ 34 w 41"/>
                <a:gd name="T25" fmla="*/ 10 h 33"/>
                <a:gd name="T26" fmla="*/ 36 w 41"/>
                <a:gd name="T27" fmla="*/ 8 h 33"/>
                <a:gd name="T28" fmla="*/ 38 w 41"/>
                <a:gd name="T29" fmla="*/ 6 h 33"/>
                <a:gd name="T30" fmla="*/ 39 w 41"/>
                <a:gd name="T31" fmla="*/ 4 h 33"/>
                <a:gd name="T32" fmla="*/ 41 w 41"/>
                <a:gd name="T33" fmla="*/ 3 h 33"/>
                <a:gd name="T34" fmla="*/ 41 w 41"/>
                <a:gd name="T35" fmla="*/ 2 h 33"/>
                <a:gd name="T36" fmla="*/ 40 w 41"/>
                <a:gd name="T37" fmla="*/ 2 h 33"/>
                <a:gd name="T38" fmla="*/ 39 w 41"/>
                <a:gd name="T39" fmla="*/ 2 h 33"/>
                <a:gd name="T40" fmla="*/ 38 w 41"/>
                <a:gd name="T41" fmla="*/ 2 h 33"/>
                <a:gd name="T42" fmla="*/ 36 w 41"/>
                <a:gd name="T43" fmla="*/ 1 h 33"/>
                <a:gd name="T44" fmla="*/ 35 w 41"/>
                <a:gd name="T45" fmla="*/ 1 h 33"/>
                <a:gd name="T46" fmla="*/ 33 w 41"/>
                <a:gd name="T47" fmla="*/ 1 h 33"/>
                <a:gd name="T48" fmla="*/ 32 w 41"/>
                <a:gd name="T49" fmla="*/ 0 h 33"/>
                <a:gd name="T50" fmla="*/ 31 w 41"/>
                <a:gd name="T51" fmla="*/ 0 h 33"/>
                <a:gd name="T52" fmla="*/ 30 w 41"/>
                <a:gd name="T53" fmla="*/ 0 h 33"/>
                <a:gd name="T54" fmla="*/ 28 w 41"/>
                <a:gd name="T55" fmla="*/ 1 h 33"/>
                <a:gd name="T56" fmla="*/ 26 w 41"/>
                <a:gd name="T57" fmla="*/ 3 h 33"/>
                <a:gd name="T58" fmla="*/ 24 w 41"/>
                <a:gd name="T59" fmla="*/ 5 h 33"/>
                <a:gd name="T60" fmla="*/ 23 w 41"/>
                <a:gd name="T61" fmla="*/ 7 h 33"/>
                <a:gd name="T62" fmla="*/ 20 w 41"/>
                <a:gd name="T63" fmla="*/ 9 h 33"/>
                <a:gd name="T64" fmla="*/ 19 w 41"/>
                <a:gd name="T65" fmla="*/ 11 h 33"/>
                <a:gd name="T66" fmla="*/ 17 w 41"/>
                <a:gd name="T67" fmla="*/ 12 h 33"/>
                <a:gd name="T68" fmla="*/ 15 w 41"/>
                <a:gd name="T69" fmla="*/ 14 h 33"/>
                <a:gd name="T70" fmla="*/ 13 w 41"/>
                <a:gd name="T71" fmla="*/ 16 h 33"/>
                <a:gd name="T72" fmla="*/ 11 w 41"/>
                <a:gd name="T73" fmla="*/ 18 h 33"/>
                <a:gd name="T74" fmla="*/ 10 w 41"/>
                <a:gd name="T75" fmla="*/ 20 h 33"/>
                <a:gd name="T76" fmla="*/ 8 w 41"/>
                <a:gd name="T77" fmla="*/ 22 h 33"/>
                <a:gd name="T78" fmla="*/ 6 w 41"/>
                <a:gd name="T79" fmla="*/ 24 h 33"/>
                <a:gd name="T80" fmla="*/ 4 w 41"/>
                <a:gd name="T81" fmla="*/ 26 h 33"/>
                <a:gd name="T82" fmla="*/ 2 w 41"/>
                <a:gd name="T83" fmla="*/ 27 h 33"/>
                <a:gd name="T84" fmla="*/ 0 w 41"/>
                <a:gd name="T85" fmla="*/ 29 h 33"/>
                <a:gd name="T86" fmla="*/ 2 w 41"/>
                <a:gd name="T87" fmla="*/ 30 h 33"/>
                <a:gd name="T88" fmla="*/ 4 w 41"/>
                <a:gd name="T89" fmla="*/ 30 h 33"/>
                <a:gd name="T90" fmla="*/ 5 w 41"/>
                <a:gd name="T91" fmla="*/ 31 h 33"/>
                <a:gd name="T92" fmla="*/ 7 w 41"/>
                <a:gd name="T93" fmla="*/ 31 h 33"/>
                <a:gd name="T94" fmla="*/ 8 w 41"/>
                <a:gd name="T95" fmla="*/ 32 h 33"/>
                <a:gd name="T96" fmla="*/ 10 w 41"/>
                <a:gd name="T97" fmla="*/ 32 h 33"/>
                <a:gd name="T98" fmla="*/ 12 w 41"/>
                <a:gd name="T99" fmla="*/ 32 h 33"/>
                <a:gd name="T100" fmla="*/ 13 w 41"/>
                <a:gd name="T10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3">
                  <a:moveTo>
                    <a:pt x="13" y="33"/>
                  </a:moveTo>
                  <a:lnTo>
                    <a:pt x="15" y="31"/>
                  </a:lnTo>
                  <a:lnTo>
                    <a:pt x="17" y="29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2" y="23"/>
                  </a:lnTo>
                  <a:lnTo>
                    <a:pt x="24" y="21"/>
                  </a:lnTo>
                  <a:lnTo>
                    <a:pt x="25" y="19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31" y="14"/>
                  </a:lnTo>
                  <a:lnTo>
                    <a:pt x="32" y="12"/>
                  </a:lnTo>
                  <a:lnTo>
                    <a:pt x="34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9" y="4"/>
                  </a:lnTo>
                  <a:lnTo>
                    <a:pt x="41" y="3"/>
                  </a:lnTo>
                  <a:lnTo>
                    <a:pt x="41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6" y="3"/>
                  </a:lnTo>
                  <a:lnTo>
                    <a:pt x="24" y="5"/>
                  </a:lnTo>
                  <a:lnTo>
                    <a:pt x="23" y="7"/>
                  </a:lnTo>
                  <a:lnTo>
                    <a:pt x="20" y="9"/>
                  </a:lnTo>
                  <a:lnTo>
                    <a:pt x="19" y="11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4" y="26"/>
                  </a:lnTo>
                  <a:lnTo>
                    <a:pt x="2" y="27"/>
                  </a:lnTo>
                  <a:lnTo>
                    <a:pt x="0" y="29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D5BDC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6" name="Freeform 1400"/>
            <p:cNvSpPr>
              <a:spLocks/>
            </p:cNvSpPr>
            <p:nvPr/>
          </p:nvSpPr>
          <p:spPr bwMode="auto">
            <a:xfrm>
              <a:off x="2725" y="2416"/>
              <a:ext cx="222" cy="204"/>
            </a:xfrm>
            <a:custGeom>
              <a:avLst/>
              <a:gdLst>
                <a:gd name="T0" fmla="*/ 13 w 37"/>
                <a:gd name="T1" fmla="*/ 34 h 34"/>
                <a:gd name="T2" fmla="*/ 14 w 37"/>
                <a:gd name="T3" fmla="*/ 32 h 34"/>
                <a:gd name="T4" fmla="*/ 16 w 37"/>
                <a:gd name="T5" fmla="*/ 29 h 34"/>
                <a:gd name="T6" fmla="*/ 17 w 37"/>
                <a:gd name="T7" fmla="*/ 28 h 34"/>
                <a:gd name="T8" fmla="*/ 19 w 37"/>
                <a:gd name="T9" fmla="*/ 26 h 34"/>
                <a:gd name="T10" fmla="*/ 20 w 37"/>
                <a:gd name="T11" fmla="*/ 24 h 34"/>
                <a:gd name="T12" fmla="*/ 22 w 37"/>
                <a:gd name="T13" fmla="*/ 22 h 34"/>
                <a:gd name="T14" fmla="*/ 23 w 37"/>
                <a:gd name="T15" fmla="*/ 20 h 34"/>
                <a:gd name="T16" fmla="*/ 25 w 37"/>
                <a:gd name="T17" fmla="*/ 18 h 34"/>
                <a:gd name="T18" fmla="*/ 26 w 37"/>
                <a:gd name="T19" fmla="*/ 16 h 34"/>
                <a:gd name="T20" fmla="*/ 28 w 37"/>
                <a:gd name="T21" fmla="*/ 14 h 34"/>
                <a:gd name="T22" fmla="*/ 29 w 37"/>
                <a:gd name="T23" fmla="*/ 12 h 34"/>
                <a:gd name="T24" fmla="*/ 31 w 37"/>
                <a:gd name="T25" fmla="*/ 10 h 34"/>
                <a:gd name="T26" fmla="*/ 32 w 37"/>
                <a:gd name="T27" fmla="*/ 8 h 34"/>
                <a:gd name="T28" fmla="*/ 34 w 37"/>
                <a:gd name="T29" fmla="*/ 6 h 34"/>
                <a:gd name="T30" fmla="*/ 35 w 37"/>
                <a:gd name="T31" fmla="*/ 4 h 34"/>
                <a:gd name="T32" fmla="*/ 37 w 37"/>
                <a:gd name="T33" fmla="*/ 2 h 34"/>
                <a:gd name="T34" fmla="*/ 36 w 37"/>
                <a:gd name="T35" fmla="*/ 2 h 34"/>
                <a:gd name="T36" fmla="*/ 35 w 37"/>
                <a:gd name="T37" fmla="*/ 2 h 34"/>
                <a:gd name="T38" fmla="*/ 33 w 37"/>
                <a:gd name="T39" fmla="*/ 2 h 34"/>
                <a:gd name="T40" fmla="*/ 32 w 37"/>
                <a:gd name="T41" fmla="*/ 1 h 34"/>
                <a:gd name="T42" fmla="*/ 31 w 37"/>
                <a:gd name="T43" fmla="*/ 1 h 34"/>
                <a:gd name="T44" fmla="*/ 31 w 37"/>
                <a:gd name="T45" fmla="*/ 1 h 34"/>
                <a:gd name="T46" fmla="*/ 30 w 37"/>
                <a:gd name="T47" fmla="*/ 1 h 34"/>
                <a:gd name="T48" fmla="*/ 29 w 37"/>
                <a:gd name="T49" fmla="*/ 0 h 34"/>
                <a:gd name="T50" fmla="*/ 27 w 37"/>
                <a:gd name="T51" fmla="*/ 0 h 34"/>
                <a:gd name="T52" fmla="*/ 25 w 37"/>
                <a:gd name="T53" fmla="*/ 0 h 34"/>
                <a:gd name="T54" fmla="*/ 24 w 37"/>
                <a:gd name="T55" fmla="*/ 1 h 34"/>
                <a:gd name="T56" fmla="*/ 22 w 37"/>
                <a:gd name="T57" fmla="*/ 3 h 34"/>
                <a:gd name="T58" fmla="*/ 20 w 37"/>
                <a:gd name="T59" fmla="*/ 5 h 34"/>
                <a:gd name="T60" fmla="*/ 19 w 37"/>
                <a:gd name="T61" fmla="*/ 7 h 34"/>
                <a:gd name="T62" fmla="*/ 17 w 37"/>
                <a:gd name="T63" fmla="*/ 9 h 34"/>
                <a:gd name="T64" fmla="*/ 15 w 37"/>
                <a:gd name="T65" fmla="*/ 11 h 34"/>
                <a:gd name="T66" fmla="*/ 14 w 37"/>
                <a:gd name="T67" fmla="*/ 13 h 34"/>
                <a:gd name="T68" fmla="*/ 12 w 37"/>
                <a:gd name="T69" fmla="*/ 15 h 34"/>
                <a:gd name="T70" fmla="*/ 11 w 37"/>
                <a:gd name="T71" fmla="*/ 17 h 34"/>
                <a:gd name="T72" fmla="*/ 9 w 37"/>
                <a:gd name="T73" fmla="*/ 19 h 34"/>
                <a:gd name="T74" fmla="*/ 7 w 37"/>
                <a:gd name="T75" fmla="*/ 21 h 34"/>
                <a:gd name="T76" fmla="*/ 6 w 37"/>
                <a:gd name="T77" fmla="*/ 23 h 34"/>
                <a:gd name="T78" fmla="*/ 4 w 37"/>
                <a:gd name="T79" fmla="*/ 25 h 34"/>
                <a:gd name="T80" fmla="*/ 3 w 37"/>
                <a:gd name="T81" fmla="*/ 27 h 34"/>
                <a:gd name="T82" fmla="*/ 1 w 37"/>
                <a:gd name="T83" fmla="*/ 28 h 34"/>
                <a:gd name="T84" fmla="*/ 0 w 37"/>
                <a:gd name="T85" fmla="*/ 31 h 34"/>
                <a:gd name="T86" fmla="*/ 1 w 37"/>
                <a:gd name="T87" fmla="*/ 31 h 34"/>
                <a:gd name="T88" fmla="*/ 2 w 37"/>
                <a:gd name="T89" fmla="*/ 31 h 34"/>
                <a:gd name="T90" fmla="*/ 3 w 37"/>
                <a:gd name="T91" fmla="*/ 31 h 34"/>
                <a:gd name="T92" fmla="*/ 5 w 37"/>
                <a:gd name="T93" fmla="*/ 32 h 34"/>
                <a:gd name="T94" fmla="*/ 6 w 37"/>
                <a:gd name="T95" fmla="*/ 32 h 34"/>
                <a:gd name="T96" fmla="*/ 7 w 37"/>
                <a:gd name="T97" fmla="*/ 32 h 34"/>
                <a:gd name="T98" fmla="*/ 8 w 37"/>
                <a:gd name="T99" fmla="*/ 33 h 34"/>
                <a:gd name="T100" fmla="*/ 10 w 37"/>
                <a:gd name="T101" fmla="*/ 33 h 34"/>
                <a:gd name="T102" fmla="*/ 11 w 37"/>
                <a:gd name="T103" fmla="*/ 33 h 34"/>
                <a:gd name="T104" fmla="*/ 13 w 37"/>
                <a:gd name="T10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" h="34">
                  <a:moveTo>
                    <a:pt x="13" y="34"/>
                  </a:moveTo>
                  <a:lnTo>
                    <a:pt x="14" y="32"/>
                  </a:lnTo>
                  <a:lnTo>
                    <a:pt x="16" y="29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29" y="12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19" y="7"/>
                  </a:lnTo>
                  <a:lnTo>
                    <a:pt x="17" y="9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lnTo>
                    <a:pt x="6" y="23"/>
                  </a:lnTo>
                  <a:lnTo>
                    <a:pt x="4" y="25"/>
                  </a:lnTo>
                  <a:lnTo>
                    <a:pt x="3" y="27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1" y="31"/>
                  </a:lnTo>
                  <a:lnTo>
                    <a:pt x="2" y="31"/>
                  </a:lnTo>
                  <a:lnTo>
                    <a:pt x="3" y="31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7" y="32"/>
                  </a:lnTo>
                  <a:lnTo>
                    <a:pt x="8" y="33"/>
                  </a:lnTo>
                  <a:lnTo>
                    <a:pt x="10" y="33"/>
                  </a:lnTo>
                  <a:lnTo>
                    <a:pt x="11" y="33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C4ACC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7" name="Freeform 1401"/>
            <p:cNvSpPr>
              <a:spLocks/>
            </p:cNvSpPr>
            <p:nvPr/>
          </p:nvSpPr>
          <p:spPr bwMode="auto">
            <a:xfrm>
              <a:off x="2767" y="2416"/>
              <a:ext cx="204" cy="210"/>
            </a:xfrm>
            <a:custGeom>
              <a:avLst/>
              <a:gdLst>
                <a:gd name="T0" fmla="*/ 13 w 34"/>
                <a:gd name="T1" fmla="*/ 35 h 35"/>
                <a:gd name="T2" fmla="*/ 14 w 34"/>
                <a:gd name="T3" fmla="*/ 33 h 35"/>
                <a:gd name="T4" fmla="*/ 16 w 34"/>
                <a:gd name="T5" fmla="*/ 31 h 35"/>
                <a:gd name="T6" fmla="*/ 17 w 34"/>
                <a:gd name="T7" fmla="*/ 29 h 35"/>
                <a:gd name="T8" fmla="*/ 18 w 34"/>
                <a:gd name="T9" fmla="*/ 27 h 35"/>
                <a:gd name="T10" fmla="*/ 19 w 34"/>
                <a:gd name="T11" fmla="*/ 25 h 35"/>
                <a:gd name="T12" fmla="*/ 21 w 34"/>
                <a:gd name="T13" fmla="*/ 23 h 35"/>
                <a:gd name="T14" fmla="*/ 22 w 34"/>
                <a:gd name="T15" fmla="*/ 21 h 35"/>
                <a:gd name="T16" fmla="*/ 23 w 34"/>
                <a:gd name="T17" fmla="*/ 19 h 35"/>
                <a:gd name="T18" fmla="*/ 25 w 34"/>
                <a:gd name="T19" fmla="*/ 17 h 35"/>
                <a:gd name="T20" fmla="*/ 26 w 34"/>
                <a:gd name="T21" fmla="*/ 15 h 35"/>
                <a:gd name="T22" fmla="*/ 27 w 34"/>
                <a:gd name="T23" fmla="*/ 13 h 35"/>
                <a:gd name="T24" fmla="*/ 29 w 34"/>
                <a:gd name="T25" fmla="*/ 11 h 35"/>
                <a:gd name="T26" fmla="*/ 30 w 34"/>
                <a:gd name="T27" fmla="*/ 9 h 35"/>
                <a:gd name="T28" fmla="*/ 31 w 34"/>
                <a:gd name="T29" fmla="*/ 7 h 35"/>
                <a:gd name="T30" fmla="*/ 32 w 34"/>
                <a:gd name="T31" fmla="*/ 5 h 35"/>
                <a:gd name="T32" fmla="*/ 34 w 34"/>
                <a:gd name="T33" fmla="*/ 3 h 35"/>
                <a:gd name="T34" fmla="*/ 33 w 34"/>
                <a:gd name="T35" fmla="*/ 3 h 35"/>
                <a:gd name="T36" fmla="*/ 32 w 34"/>
                <a:gd name="T37" fmla="*/ 3 h 35"/>
                <a:gd name="T38" fmla="*/ 31 w 34"/>
                <a:gd name="T39" fmla="*/ 2 h 35"/>
                <a:gd name="T40" fmla="*/ 30 w 34"/>
                <a:gd name="T41" fmla="*/ 2 h 35"/>
                <a:gd name="T42" fmla="*/ 29 w 34"/>
                <a:gd name="T43" fmla="*/ 2 h 35"/>
                <a:gd name="T44" fmla="*/ 28 w 34"/>
                <a:gd name="T45" fmla="*/ 2 h 35"/>
                <a:gd name="T46" fmla="*/ 26 w 34"/>
                <a:gd name="T47" fmla="*/ 1 h 35"/>
                <a:gd name="T48" fmla="*/ 25 w 34"/>
                <a:gd name="T49" fmla="*/ 1 h 35"/>
                <a:gd name="T50" fmla="*/ 24 w 34"/>
                <a:gd name="T51" fmla="*/ 1 h 35"/>
                <a:gd name="T52" fmla="*/ 23 w 34"/>
                <a:gd name="T53" fmla="*/ 1 h 35"/>
                <a:gd name="T54" fmla="*/ 22 w 34"/>
                <a:gd name="T55" fmla="*/ 1 h 35"/>
                <a:gd name="T56" fmla="*/ 22 w 34"/>
                <a:gd name="T57" fmla="*/ 0 h 35"/>
                <a:gd name="T58" fmla="*/ 20 w 34"/>
                <a:gd name="T59" fmla="*/ 2 h 35"/>
                <a:gd name="T60" fmla="*/ 19 w 34"/>
                <a:gd name="T61" fmla="*/ 4 h 35"/>
                <a:gd name="T62" fmla="*/ 17 w 34"/>
                <a:gd name="T63" fmla="*/ 6 h 35"/>
                <a:gd name="T64" fmla="*/ 16 w 34"/>
                <a:gd name="T65" fmla="*/ 8 h 35"/>
                <a:gd name="T66" fmla="*/ 14 w 34"/>
                <a:gd name="T67" fmla="*/ 10 h 35"/>
                <a:gd name="T68" fmla="*/ 13 w 34"/>
                <a:gd name="T69" fmla="*/ 12 h 35"/>
                <a:gd name="T70" fmla="*/ 12 w 34"/>
                <a:gd name="T71" fmla="*/ 14 h 35"/>
                <a:gd name="T72" fmla="*/ 10 w 34"/>
                <a:gd name="T73" fmla="*/ 16 h 35"/>
                <a:gd name="T74" fmla="*/ 9 w 34"/>
                <a:gd name="T75" fmla="*/ 18 h 35"/>
                <a:gd name="T76" fmla="*/ 8 w 34"/>
                <a:gd name="T77" fmla="*/ 20 h 35"/>
                <a:gd name="T78" fmla="*/ 6 w 34"/>
                <a:gd name="T79" fmla="*/ 22 h 35"/>
                <a:gd name="T80" fmla="*/ 5 w 34"/>
                <a:gd name="T81" fmla="*/ 24 h 35"/>
                <a:gd name="T82" fmla="*/ 3 w 34"/>
                <a:gd name="T83" fmla="*/ 26 h 35"/>
                <a:gd name="T84" fmla="*/ 2 w 34"/>
                <a:gd name="T85" fmla="*/ 28 h 35"/>
                <a:gd name="T86" fmla="*/ 1 w 34"/>
                <a:gd name="T87" fmla="*/ 30 h 35"/>
                <a:gd name="T88" fmla="*/ 0 w 34"/>
                <a:gd name="T89" fmla="*/ 32 h 35"/>
                <a:gd name="T90" fmla="*/ 1 w 34"/>
                <a:gd name="T91" fmla="*/ 33 h 35"/>
                <a:gd name="T92" fmla="*/ 3 w 34"/>
                <a:gd name="T93" fmla="*/ 33 h 35"/>
                <a:gd name="T94" fmla="*/ 4 w 34"/>
                <a:gd name="T95" fmla="*/ 33 h 35"/>
                <a:gd name="T96" fmla="*/ 5 w 34"/>
                <a:gd name="T97" fmla="*/ 33 h 35"/>
                <a:gd name="T98" fmla="*/ 7 w 34"/>
                <a:gd name="T99" fmla="*/ 34 h 35"/>
                <a:gd name="T100" fmla="*/ 8 w 34"/>
                <a:gd name="T101" fmla="*/ 34 h 35"/>
                <a:gd name="T102" fmla="*/ 9 w 34"/>
                <a:gd name="T103" fmla="*/ 34 h 35"/>
                <a:gd name="T104" fmla="*/ 11 w 34"/>
                <a:gd name="T105" fmla="*/ 34 h 35"/>
                <a:gd name="T106" fmla="*/ 12 w 34"/>
                <a:gd name="T107" fmla="*/ 35 h 35"/>
                <a:gd name="T108" fmla="*/ 13 w 34"/>
                <a:gd name="T10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35">
                  <a:moveTo>
                    <a:pt x="13" y="35"/>
                  </a:moveTo>
                  <a:lnTo>
                    <a:pt x="14" y="33"/>
                  </a:lnTo>
                  <a:lnTo>
                    <a:pt x="16" y="31"/>
                  </a:lnTo>
                  <a:lnTo>
                    <a:pt x="17" y="29"/>
                  </a:lnTo>
                  <a:lnTo>
                    <a:pt x="18" y="27"/>
                  </a:lnTo>
                  <a:lnTo>
                    <a:pt x="19" y="25"/>
                  </a:lnTo>
                  <a:lnTo>
                    <a:pt x="21" y="23"/>
                  </a:lnTo>
                  <a:lnTo>
                    <a:pt x="22" y="21"/>
                  </a:lnTo>
                  <a:lnTo>
                    <a:pt x="23" y="19"/>
                  </a:lnTo>
                  <a:lnTo>
                    <a:pt x="25" y="17"/>
                  </a:lnTo>
                  <a:lnTo>
                    <a:pt x="26" y="15"/>
                  </a:lnTo>
                  <a:lnTo>
                    <a:pt x="27" y="13"/>
                  </a:lnTo>
                  <a:lnTo>
                    <a:pt x="29" y="11"/>
                  </a:lnTo>
                  <a:lnTo>
                    <a:pt x="30" y="9"/>
                  </a:lnTo>
                  <a:lnTo>
                    <a:pt x="31" y="7"/>
                  </a:lnTo>
                  <a:lnTo>
                    <a:pt x="32" y="5"/>
                  </a:lnTo>
                  <a:lnTo>
                    <a:pt x="34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7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9" y="18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5" y="24"/>
                  </a:lnTo>
                  <a:lnTo>
                    <a:pt x="3" y="26"/>
                  </a:lnTo>
                  <a:lnTo>
                    <a:pt x="2" y="28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1" y="33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3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3" y="35"/>
                  </a:lnTo>
                  <a:close/>
                </a:path>
              </a:pathLst>
            </a:custGeom>
            <a:solidFill>
              <a:srgbClr val="C0B2C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8" name="Freeform 1402"/>
            <p:cNvSpPr>
              <a:spLocks/>
            </p:cNvSpPr>
            <p:nvPr/>
          </p:nvSpPr>
          <p:spPr bwMode="auto">
            <a:xfrm>
              <a:off x="2809" y="2422"/>
              <a:ext cx="180" cy="210"/>
            </a:xfrm>
            <a:custGeom>
              <a:avLst/>
              <a:gdLst>
                <a:gd name="T0" fmla="*/ 14 w 30"/>
                <a:gd name="T1" fmla="*/ 35 h 35"/>
                <a:gd name="T2" fmla="*/ 15 w 30"/>
                <a:gd name="T3" fmla="*/ 33 h 35"/>
                <a:gd name="T4" fmla="*/ 16 w 30"/>
                <a:gd name="T5" fmla="*/ 31 h 35"/>
                <a:gd name="T6" fmla="*/ 17 w 30"/>
                <a:gd name="T7" fmla="*/ 29 h 35"/>
                <a:gd name="T8" fmla="*/ 18 w 30"/>
                <a:gd name="T9" fmla="*/ 27 h 35"/>
                <a:gd name="T10" fmla="*/ 19 w 30"/>
                <a:gd name="T11" fmla="*/ 25 h 35"/>
                <a:gd name="T12" fmla="*/ 20 w 30"/>
                <a:gd name="T13" fmla="*/ 23 h 35"/>
                <a:gd name="T14" fmla="*/ 21 w 30"/>
                <a:gd name="T15" fmla="*/ 21 h 35"/>
                <a:gd name="T16" fmla="*/ 22 w 30"/>
                <a:gd name="T17" fmla="*/ 19 h 35"/>
                <a:gd name="T18" fmla="*/ 23 w 30"/>
                <a:gd name="T19" fmla="*/ 17 h 35"/>
                <a:gd name="T20" fmla="*/ 24 w 30"/>
                <a:gd name="T21" fmla="*/ 15 h 35"/>
                <a:gd name="T22" fmla="*/ 25 w 30"/>
                <a:gd name="T23" fmla="*/ 13 h 35"/>
                <a:gd name="T24" fmla="*/ 26 w 30"/>
                <a:gd name="T25" fmla="*/ 11 h 35"/>
                <a:gd name="T26" fmla="*/ 27 w 30"/>
                <a:gd name="T27" fmla="*/ 9 h 35"/>
                <a:gd name="T28" fmla="*/ 28 w 30"/>
                <a:gd name="T29" fmla="*/ 6 h 35"/>
                <a:gd name="T30" fmla="*/ 29 w 30"/>
                <a:gd name="T31" fmla="*/ 4 h 35"/>
                <a:gd name="T32" fmla="*/ 30 w 30"/>
                <a:gd name="T33" fmla="*/ 2 h 35"/>
                <a:gd name="T34" fmla="*/ 29 w 30"/>
                <a:gd name="T35" fmla="*/ 2 h 35"/>
                <a:gd name="T36" fmla="*/ 27 w 30"/>
                <a:gd name="T37" fmla="*/ 2 h 35"/>
                <a:gd name="T38" fmla="*/ 26 w 30"/>
                <a:gd name="T39" fmla="*/ 2 h 35"/>
                <a:gd name="T40" fmla="*/ 24 w 30"/>
                <a:gd name="T41" fmla="*/ 2 h 35"/>
                <a:gd name="T42" fmla="*/ 23 w 30"/>
                <a:gd name="T43" fmla="*/ 1 h 35"/>
                <a:gd name="T44" fmla="*/ 21 w 30"/>
                <a:gd name="T45" fmla="*/ 1 h 35"/>
                <a:gd name="T46" fmla="*/ 20 w 30"/>
                <a:gd name="T47" fmla="*/ 1 h 35"/>
                <a:gd name="T48" fmla="*/ 18 w 30"/>
                <a:gd name="T49" fmla="*/ 0 h 35"/>
                <a:gd name="T50" fmla="*/ 18 w 30"/>
                <a:gd name="T51" fmla="*/ 0 h 35"/>
                <a:gd name="T52" fmla="*/ 18 w 30"/>
                <a:gd name="T53" fmla="*/ 0 h 35"/>
                <a:gd name="T54" fmla="*/ 17 w 30"/>
                <a:gd name="T55" fmla="*/ 2 h 35"/>
                <a:gd name="T56" fmla="*/ 16 w 30"/>
                <a:gd name="T57" fmla="*/ 4 h 35"/>
                <a:gd name="T58" fmla="*/ 14 w 30"/>
                <a:gd name="T59" fmla="*/ 6 h 35"/>
                <a:gd name="T60" fmla="*/ 13 w 30"/>
                <a:gd name="T61" fmla="*/ 8 h 35"/>
                <a:gd name="T62" fmla="*/ 12 w 30"/>
                <a:gd name="T63" fmla="*/ 10 h 35"/>
                <a:gd name="T64" fmla="*/ 11 w 30"/>
                <a:gd name="T65" fmla="*/ 12 h 35"/>
                <a:gd name="T66" fmla="*/ 10 w 30"/>
                <a:gd name="T67" fmla="*/ 14 h 35"/>
                <a:gd name="T68" fmla="*/ 9 w 30"/>
                <a:gd name="T69" fmla="*/ 17 h 35"/>
                <a:gd name="T70" fmla="*/ 8 w 30"/>
                <a:gd name="T71" fmla="*/ 18 h 35"/>
                <a:gd name="T72" fmla="*/ 6 w 30"/>
                <a:gd name="T73" fmla="*/ 20 h 35"/>
                <a:gd name="T74" fmla="*/ 5 w 30"/>
                <a:gd name="T75" fmla="*/ 23 h 35"/>
                <a:gd name="T76" fmla="*/ 4 w 30"/>
                <a:gd name="T77" fmla="*/ 25 h 35"/>
                <a:gd name="T78" fmla="*/ 3 w 30"/>
                <a:gd name="T79" fmla="*/ 27 h 35"/>
                <a:gd name="T80" fmla="*/ 2 w 30"/>
                <a:gd name="T81" fmla="*/ 29 h 35"/>
                <a:gd name="T82" fmla="*/ 1 w 30"/>
                <a:gd name="T83" fmla="*/ 31 h 35"/>
                <a:gd name="T84" fmla="*/ 0 w 30"/>
                <a:gd name="T85" fmla="*/ 33 h 35"/>
                <a:gd name="T86" fmla="*/ 1 w 30"/>
                <a:gd name="T87" fmla="*/ 33 h 35"/>
                <a:gd name="T88" fmla="*/ 3 w 30"/>
                <a:gd name="T89" fmla="*/ 33 h 35"/>
                <a:gd name="T90" fmla="*/ 4 w 30"/>
                <a:gd name="T91" fmla="*/ 34 h 35"/>
                <a:gd name="T92" fmla="*/ 6 w 30"/>
                <a:gd name="T93" fmla="*/ 34 h 35"/>
                <a:gd name="T94" fmla="*/ 8 w 30"/>
                <a:gd name="T95" fmla="*/ 34 h 35"/>
                <a:gd name="T96" fmla="*/ 10 w 30"/>
                <a:gd name="T97" fmla="*/ 34 h 35"/>
                <a:gd name="T98" fmla="*/ 12 w 30"/>
                <a:gd name="T99" fmla="*/ 35 h 35"/>
                <a:gd name="T100" fmla="*/ 14 w 30"/>
                <a:gd name="T10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" h="35">
                  <a:moveTo>
                    <a:pt x="14" y="35"/>
                  </a:moveTo>
                  <a:lnTo>
                    <a:pt x="15" y="33"/>
                  </a:lnTo>
                  <a:lnTo>
                    <a:pt x="16" y="31"/>
                  </a:lnTo>
                  <a:lnTo>
                    <a:pt x="17" y="29"/>
                  </a:lnTo>
                  <a:lnTo>
                    <a:pt x="18" y="27"/>
                  </a:lnTo>
                  <a:lnTo>
                    <a:pt x="19" y="25"/>
                  </a:lnTo>
                  <a:lnTo>
                    <a:pt x="20" y="23"/>
                  </a:lnTo>
                  <a:lnTo>
                    <a:pt x="21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4" y="15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7" y="9"/>
                  </a:lnTo>
                  <a:lnTo>
                    <a:pt x="28" y="6"/>
                  </a:lnTo>
                  <a:lnTo>
                    <a:pt x="29" y="4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3" y="8"/>
                  </a:lnTo>
                  <a:lnTo>
                    <a:pt x="12" y="10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9" y="17"/>
                  </a:lnTo>
                  <a:lnTo>
                    <a:pt x="8" y="18"/>
                  </a:lnTo>
                  <a:lnTo>
                    <a:pt x="6" y="20"/>
                  </a:lnTo>
                  <a:lnTo>
                    <a:pt x="5" y="23"/>
                  </a:lnTo>
                  <a:lnTo>
                    <a:pt x="4" y="25"/>
                  </a:lnTo>
                  <a:lnTo>
                    <a:pt x="3" y="27"/>
                  </a:lnTo>
                  <a:lnTo>
                    <a:pt x="2" y="29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C2B9C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9" name="Freeform 1403"/>
            <p:cNvSpPr>
              <a:spLocks/>
            </p:cNvSpPr>
            <p:nvPr/>
          </p:nvSpPr>
          <p:spPr bwMode="auto">
            <a:xfrm>
              <a:off x="2845" y="2428"/>
              <a:ext cx="168" cy="210"/>
            </a:xfrm>
            <a:custGeom>
              <a:avLst/>
              <a:gdLst>
                <a:gd name="T0" fmla="*/ 15 w 28"/>
                <a:gd name="T1" fmla="*/ 35 h 35"/>
                <a:gd name="T2" fmla="*/ 15 w 28"/>
                <a:gd name="T3" fmla="*/ 33 h 35"/>
                <a:gd name="T4" fmla="*/ 16 w 28"/>
                <a:gd name="T5" fmla="*/ 31 h 35"/>
                <a:gd name="T6" fmla="*/ 17 w 28"/>
                <a:gd name="T7" fmla="*/ 29 h 35"/>
                <a:gd name="T8" fmla="*/ 18 w 28"/>
                <a:gd name="T9" fmla="*/ 27 h 35"/>
                <a:gd name="T10" fmla="*/ 18 w 28"/>
                <a:gd name="T11" fmla="*/ 24 h 35"/>
                <a:gd name="T12" fmla="*/ 19 w 28"/>
                <a:gd name="T13" fmla="*/ 22 h 35"/>
                <a:gd name="T14" fmla="*/ 20 w 28"/>
                <a:gd name="T15" fmla="*/ 20 h 35"/>
                <a:gd name="T16" fmla="*/ 21 w 28"/>
                <a:gd name="T17" fmla="*/ 18 h 35"/>
                <a:gd name="T18" fmla="*/ 22 w 28"/>
                <a:gd name="T19" fmla="*/ 16 h 35"/>
                <a:gd name="T20" fmla="*/ 23 w 28"/>
                <a:gd name="T21" fmla="*/ 14 h 35"/>
                <a:gd name="T22" fmla="*/ 24 w 28"/>
                <a:gd name="T23" fmla="*/ 12 h 35"/>
                <a:gd name="T24" fmla="*/ 24 w 28"/>
                <a:gd name="T25" fmla="*/ 10 h 35"/>
                <a:gd name="T26" fmla="*/ 25 w 28"/>
                <a:gd name="T27" fmla="*/ 8 h 35"/>
                <a:gd name="T28" fmla="*/ 26 w 28"/>
                <a:gd name="T29" fmla="*/ 6 h 35"/>
                <a:gd name="T30" fmla="*/ 27 w 28"/>
                <a:gd name="T31" fmla="*/ 4 h 35"/>
                <a:gd name="T32" fmla="*/ 28 w 28"/>
                <a:gd name="T33" fmla="*/ 2 h 35"/>
                <a:gd name="T34" fmla="*/ 26 w 28"/>
                <a:gd name="T35" fmla="*/ 1 h 35"/>
                <a:gd name="T36" fmla="*/ 25 w 28"/>
                <a:gd name="T37" fmla="*/ 1 h 35"/>
                <a:gd name="T38" fmla="*/ 23 w 28"/>
                <a:gd name="T39" fmla="*/ 1 h 35"/>
                <a:gd name="T40" fmla="*/ 21 w 28"/>
                <a:gd name="T41" fmla="*/ 1 h 35"/>
                <a:gd name="T42" fmla="*/ 20 w 28"/>
                <a:gd name="T43" fmla="*/ 1 h 35"/>
                <a:gd name="T44" fmla="*/ 18 w 28"/>
                <a:gd name="T45" fmla="*/ 1 h 35"/>
                <a:gd name="T46" fmla="*/ 17 w 28"/>
                <a:gd name="T47" fmla="*/ 0 h 35"/>
                <a:gd name="T48" fmla="*/ 15 w 28"/>
                <a:gd name="T49" fmla="*/ 0 h 35"/>
                <a:gd name="T50" fmla="*/ 14 w 28"/>
                <a:gd name="T51" fmla="*/ 2 h 35"/>
                <a:gd name="T52" fmla="*/ 13 w 28"/>
                <a:gd name="T53" fmla="*/ 4 h 35"/>
                <a:gd name="T54" fmla="*/ 12 w 28"/>
                <a:gd name="T55" fmla="*/ 6 h 35"/>
                <a:gd name="T56" fmla="*/ 11 w 28"/>
                <a:gd name="T57" fmla="*/ 8 h 35"/>
                <a:gd name="T58" fmla="*/ 10 w 28"/>
                <a:gd name="T59" fmla="*/ 10 h 35"/>
                <a:gd name="T60" fmla="*/ 9 w 28"/>
                <a:gd name="T61" fmla="*/ 12 h 35"/>
                <a:gd name="T62" fmla="*/ 8 w 28"/>
                <a:gd name="T63" fmla="*/ 14 h 35"/>
                <a:gd name="T64" fmla="*/ 8 w 28"/>
                <a:gd name="T65" fmla="*/ 16 h 35"/>
                <a:gd name="T66" fmla="*/ 6 w 28"/>
                <a:gd name="T67" fmla="*/ 18 h 35"/>
                <a:gd name="T68" fmla="*/ 6 w 28"/>
                <a:gd name="T69" fmla="*/ 20 h 35"/>
                <a:gd name="T70" fmla="*/ 5 w 28"/>
                <a:gd name="T71" fmla="*/ 23 h 35"/>
                <a:gd name="T72" fmla="*/ 4 w 28"/>
                <a:gd name="T73" fmla="*/ 25 h 35"/>
                <a:gd name="T74" fmla="*/ 3 w 28"/>
                <a:gd name="T75" fmla="*/ 27 h 35"/>
                <a:gd name="T76" fmla="*/ 2 w 28"/>
                <a:gd name="T77" fmla="*/ 29 h 35"/>
                <a:gd name="T78" fmla="*/ 1 w 28"/>
                <a:gd name="T79" fmla="*/ 31 h 35"/>
                <a:gd name="T80" fmla="*/ 0 w 28"/>
                <a:gd name="T81" fmla="*/ 33 h 35"/>
                <a:gd name="T82" fmla="*/ 2 w 28"/>
                <a:gd name="T83" fmla="*/ 33 h 35"/>
                <a:gd name="T84" fmla="*/ 4 w 28"/>
                <a:gd name="T85" fmla="*/ 33 h 35"/>
                <a:gd name="T86" fmla="*/ 5 w 28"/>
                <a:gd name="T87" fmla="*/ 34 h 35"/>
                <a:gd name="T88" fmla="*/ 7 w 28"/>
                <a:gd name="T89" fmla="*/ 34 h 35"/>
                <a:gd name="T90" fmla="*/ 9 w 28"/>
                <a:gd name="T91" fmla="*/ 34 h 35"/>
                <a:gd name="T92" fmla="*/ 11 w 28"/>
                <a:gd name="T93" fmla="*/ 34 h 35"/>
                <a:gd name="T94" fmla="*/ 13 w 28"/>
                <a:gd name="T95" fmla="*/ 35 h 35"/>
                <a:gd name="T96" fmla="*/ 15 w 28"/>
                <a:gd name="T9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35">
                  <a:moveTo>
                    <a:pt x="15" y="35"/>
                  </a:moveTo>
                  <a:lnTo>
                    <a:pt x="15" y="33"/>
                  </a:lnTo>
                  <a:lnTo>
                    <a:pt x="16" y="31"/>
                  </a:lnTo>
                  <a:lnTo>
                    <a:pt x="17" y="29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9" y="22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7" y="4"/>
                  </a:lnTo>
                  <a:lnTo>
                    <a:pt x="28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1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5" y="23"/>
                  </a:lnTo>
                  <a:lnTo>
                    <a:pt x="4" y="25"/>
                  </a:lnTo>
                  <a:lnTo>
                    <a:pt x="3" y="27"/>
                  </a:lnTo>
                  <a:lnTo>
                    <a:pt x="2" y="29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9" y="34"/>
                  </a:lnTo>
                  <a:lnTo>
                    <a:pt x="11" y="34"/>
                  </a:lnTo>
                  <a:lnTo>
                    <a:pt x="13" y="35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CCD1D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0" name="Freeform 1404"/>
            <p:cNvSpPr>
              <a:spLocks/>
            </p:cNvSpPr>
            <p:nvPr/>
          </p:nvSpPr>
          <p:spPr bwMode="auto">
            <a:xfrm>
              <a:off x="3319" y="2356"/>
              <a:ext cx="390" cy="168"/>
            </a:xfrm>
            <a:custGeom>
              <a:avLst/>
              <a:gdLst>
                <a:gd name="T0" fmla="*/ 53 w 65"/>
                <a:gd name="T1" fmla="*/ 28 h 28"/>
                <a:gd name="T2" fmla="*/ 50 w 65"/>
                <a:gd name="T3" fmla="*/ 26 h 28"/>
                <a:gd name="T4" fmla="*/ 47 w 65"/>
                <a:gd name="T5" fmla="*/ 25 h 28"/>
                <a:gd name="T6" fmla="*/ 43 w 65"/>
                <a:gd name="T7" fmla="*/ 23 h 28"/>
                <a:gd name="T8" fmla="*/ 40 w 65"/>
                <a:gd name="T9" fmla="*/ 22 h 28"/>
                <a:gd name="T10" fmla="*/ 36 w 65"/>
                <a:gd name="T11" fmla="*/ 20 h 28"/>
                <a:gd name="T12" fmla="*/ 33 w 65"/>
                <a:gd name="T13" fmla="*/ 19 h 28"/>
                <a:gd name="T14" fmla="*/ 30 w 65"/>
                <a:gd name="T15" fmla="*/ 18 h 28"/>
                <a:gd name="T16" fmla="*/ 27 w 65"/>
                <a:gd name="T17" fmla="*/ 16 h 28"/>
                <a:gd name="T18" fmla="*/ 23 w 65"/>
                <a:gd name="T19" fmla="*/ 15 h 28"/>
                <a:gd name="T20" fmla="*/ 20 w 65"/>
                <a:gd name="T21" fmla="*/ 14 h 28"/>
                <a:gd name="T22" fmla="*/ 17 w 65"/>
                <a:gd name="T23" fmla="*/ 12 h 28"/>
                <a:gd name="T24" fmla="*/ 14 w 65"/>
                <a:gd name="T25" fmla="*/ 11 h 28"/>
                <a:gd name="T26" fmla="*/ 10 w 65"/>
                <a:gd name="T27" fmla="*/ 9 h 28"/>
                <a:gd name="T28" fmla="*/ 7 w 65"/>
                <a:gd name="T29" fmla="*/ 8 h 28"/>
                <a:gd name="T30" fmla="*/ 4 w 65"/>
                <a:gd name="T31" fmla="*/ 7 h 28"/>
                <a:gd name="T32" fmla="*/ 0 w 65"/>
                <a:gd name="T33" fmla="*/ 5 h 28"/>
                <a:gd name="T34" fmla="*/ 2 w 65"/>
                <a:gd name="T35" fmla="*/ 4 h 28"/>
                <a:gd name="T36" fmla="*/ 3 w 65"/>
                <a:gd name="T37" fmla="*/ 4 h 28"/>
                <a:gd name="T38" fmla="*/ 4 w 65"/>
                <a:gd name="T39" fmla="*/ 3 h 28"/>
                <a:gd name="T40" fmla="*/ 5 w 65"/>
                <a:gd name="T41" fmla="*/ 2 h 28"/>
                <a:gd name="T42" fmla="*/ 6 w 65"/>
                <a:gd name="T43" fmla="*/ 2 h 28"/>
                <a:gd name="T44" fmla="*/ 7 w 65"/>
                <a:gd name="T45" fmla="*/ 1 h 28"/>
                <a:gd name="T46" fmla="*/ 8 w 65"/>
                <a:gd name="T47" fmla="*/ 0 h 28"/>
                <a:gd name="T48" fmla="*/ 9 w 65"/>
                <a:gd name="T49" fmla="*/ 0 h 28"/>
                <a:gd name="T50" fmla="*/ 20 w 65"/>
                <a:gd name="T51" fmla="*/ 2 h 28"/>
                <a:gd name="T52" fmla="*/ 23 w 65"/>
                <a:gd name="T53" fmla="*/ 3 h 28"/>
                <a:gd name="T54" fmla="*/ 25 w 65"/>
                <a:gd name="T55" fmla="*/ 4 h 28"/>
                <a:gd name="T56" fmla="*/ 28 w 65"/>
                <a:gd name="T57" fmla="*/ 5 h 28"/>
                <a:gd name="T58" fmla="*/ 31 w 65"/>
                <a:gd name="T59" fmla="*/ 6 h 28"/>
                <a:gd name="T60" fmla="*/ 34 w 65"/>
                <a:gd name="T61" fmla="*/ 7 h 28"/>
                <a:gd name="T62" fmla="*/ 37 w 65"/>
                <a:gd name="T63" fmla="*/ 8 h 28"/>
                <a:gd name="T64" fmla="*/ 39 w 65"/>
                <a:gd name="T65" fmla="*/ 10 h 28"/>
                <a:gd name="T66" fmla="*/ 42 w 65"/>
                <a:gd name="T67" fmla="*/ 11 h 28"/>
                <a:gd name="T68" fmla="*/ 45 w 65"/>
                <a:gd name="T69" fmla="*/ 12 h 28"/>
                <a:gd name="T70" fmla="*/ 48 w 65"/>
                <a:gd name="T71" fmla="*/ 13 h 28"/>
                <a:gd name="T72" fmla="*/ 50 w 65"/>
                <a:gd name="T73" fmla="*/ 14 h 28"/>
                <a:gd name="T74" fmla="*/ 53 w 65"/>
                <a:gd name="T75" fmla="*/ 15 h 28"/>
                <a:gd name="T76" fmla="*/ 56 w 65"/>
                <a:gd name="T77" fmla="*/ 16 h 28"/>
                <a:gd name="T78" fmla="*/ 59 w 65"/>
                <a:gd name="T79" fmla="*/ 17 h 28"/>
                <a:gd name="T80" fmla="*/ 62 w 65"/>
                <a:gd name="T81" fmla="*/ 18 h 28"/>
                <a:gd name="T82" fmla="*/ 65 w 65"/>
                <a:gd name="T83" fmla="*/ 20 h 28"/>
                <a:gd name="T84" fmla="*/ 63 w 65"/>
                <a:gd name="T85" fmla="*/ 21 h 28"/>
                <a:gd name="T86" fmla="*/ 62 w 65"/>
                <a:gd name="T87" fmla="*/ 22 h 28"/>
                <a:gd name="T88" fmla="*/ 61 w 65"/>
                <a:gd name="T89" fmla="*/ 23 h 28"/>
                <a:gd name="T90" fmla="*/ 59 w 65"/>
                <a:gd name="T91" fmla="*/ 24 h 28"/>
                <a:gd name="T92" fmla="*/ 58 w 65"/>
                <a:gd name="T93" fmla="*/ 25 h 28"/>
                <a:gd name="T94" fmla="*/ 56 w 65"/>
                <a:gd name="T95" fmla="*/ 26 h 28"/>
                <a:gd name="T96" fmla="*/ 55 w 65"/>
                <a:gd name="T97" fmla="*/ 27 h 28"/>
                <a:gd name="T98" fmla="*/ 53 w 65"/>
                <a:gd name="T9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" h="28">
                  <a:moveTo>
                    <a:pt x="53" y="28"/>
                  </a:moveTo>
                  <a:lnTo>
                    <a:pt x="50" y="26"/>
                  </a:lnTo>
                  <a:lnTo>
                    <a:pt x="47" y="25"/>
                  </a:lnTo>
                  <a:lnTo>
                    <a:pt x="43" y="23"/>
                  </a:lnTo>
                  <a:lnTo>
                    <a:pt x="40" y="22"/>
                  </a:lnTo>
                  <a:lnTo>
                    <a:pt x="36" y="20"/>
                  </a:lnTo>
                  <a:lnTo>
                    <a:pt x="33" y="19"/>
                  </a:lnTo>
                  <a:lnTo>
                    <a:pt x="30" y="18"/>
                  </a:lnTo>
                  <a:lnTo>
                    <a:pt x="27" y="16"/>
                  </a:lnTo>
                  <a:lnTo>
                    <a:pt x="23" y="15"/>
                  </a:lnTo>
                  <a:lnTo>
                    <a:pt x="20" y="14"/>
                  </a:lnTo>
                  <a:lnTo>
                    <a:pt x="17" y="12"/>
                  </a:lnTo>
                  <a:lnTo>
                    <a:pt x="14" y="11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20" y="2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5"/>
                  </a:lnTo>
                  <a:lnTo>
                    <a:pt x="31" y="6"/>
                  </a:lnTo>
                  <a:lnTo>
                    <a:pt x="34" y="7"/>
                  </a:lnTo>
                  <a:lnTo>
                    <a:pt x="37" y="8"/>
                  </a:lnTo>
                  <a:lnTo>
                    <a:pt x="39" y="10"/>
                  </a:lnTo>
                  <a:lnTo>
                    <a:pt x="42" y="11"/>
                  </a:lnTo>
                  <a:lnTo>
                    <a:pt x="45" y="12"/>
                  </a:lnTo>
                  <a:lnTo>
                    <a:pt x="48" y="13"/>
                  </a:lnTo>
                  <a:lnTo>
                    <a:pt x="50" y="14"/>
                  </a:lnTo>
                  <a:lnTo>
                    <a:pt x="53" y="15"/>
                  </a:lnTo>
                  <a:lnTo>
                    <a:pt x="56" y="16"/>
                  </a:lnTo>
                  <a:lnTo>
                    <a:pt x="59" y="17"/>
                  </a:lnTo>
                  <a:lnTo>
                    <a:pt x="62" y="18"/>
                  </a:lnTo>
                  <a:lnTo>
                    <a:pt x="65" y="20"/>
                  </a:lnTo>
                  <a:lnTo>
                    <a:pt x="63" y="21"/>
                  </a:lnTo>
                  <a:lnTo>
                    <a:pt x="62" y="22"/>
                  </a:lnTo>
                  <a:lnTo>
                    <a:pt x="61" y="23"/>
                  </a:lnTo>
                  <a:lnTo>
                    <a:pt x="59" y="24"/>
                  </a:lnTo>
                  <a:lnTo>
                    <a:pt x="58" y="25"/>
                  </a:lnTo>
                  <a:lnTo>
                    <a:pt x="56" y="26"/>
                  </a:lnTo>
                  <a:lnTo>
                    <a:pt x="55" y="27"/>
                  </a:lnTo>
                  <a:lnTo>
                    <a:pt x="53" y="28"/>
                  </a:lnTo>
                  <a:close/>
                </a:path>
              </a:pathLst>
            </a:custGeom>
            <a:solidFill>
              <a:srgbClr val="7CBDD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1" name="Freeform 1405"/>
            <p:cNvSpPr>
              <a:spLocks/>
            </p:cNvSpPr>
            <p:nvPr/>
          </p:nvSpPr>
          <p:spPr bwMode="auto">
            <a:xfrm>
              <a:off x="3313" y="2356"/>
              <a:ext cx="378" cy="174"/>
            </a:xfrm>
            <a:custGeom>
              <a:avLst/>
              <a:gdLst>
                <a:gd name="T0" fmla="*/ 51 w 63"/>
                <a:gd name="T1" fmla="*/ 29 h 29"/>
                <a:gd name="T2" fmla="*/ 48 w 63"/>
                <a:gd name="T3" fmla="*/ 28 h 29"/>
                <a:gd name="T4" fmla="*/ 44 w 63"/>
                <a:gd name="T5" fmla="*/ 26 h 29"/>
                <a:gd name="T6" fmla="*/ 41 w 63"/>
                <a:gd name="T7" fmla="*/ 25 h 29"/>
                <a:gd name="T8" fmla="*/ 38 w 63"/>
                <a:gd name="T9" fmla="*/ 23 h 29"/>
                <a:gd name="T10" fmla="*/ 35 w 63"/>
                <a:gd name="T11" fmla="*/ 22 h 29"/>
                <a:gd name="T12" fmla="*/ 32 w 63"/>
                <a:gd name="T13" fmla="*/ 21 h 29"/>
                <a:gd name="T14" fmla="*/ 28 w 63"/>
                <a:gd name="T15" fmla="*/ 19 h 29"/>
                <a:gd name="T16" fmla="*/ 25 w 63"/>
                <a:gd name="T17" fmla="*/ 18 h 29"/>
                <a:gd name="T18" fmla="*/ 22 w 63"/>
                <a:gd name="T19" fmla="*/ 16 h 29"/>
                <a:gd name="T20" fmla="*/ 19 w 63"/>
                <a:gd name="T21" fmla="*/ 15 h 29"/>
                <a:gd name="T22" fmla="*/ 15 w 63"/>
                <a:gd name="T23" fmla="*/ 13 h 29"/>
                <a:gd name="T24" fmla="*/ 12 w 63"/>
                <a:gd name="T25" fmla="*/ 12 h 29"/>
                <a:gd name="T26" fmla="*/ 9 w 63"/>
                <a:gd name="T27" fmla="*/ 10 h 29"/>
                <a:gd name="T28" fmla="*/ 6 w 63"/>
                <a:gd name="T29" fmla="*/ 9 h 29"/>
                <a:gd name="T30" fmla="*/ 3 w 63"/>
                <a:gd name="T31" fmla="*/ 8 h 29"/>
                <a:gd name="T32" fmla="*/ 0 w 63"/>
                <a:gd name="T33" fmla="*/ 6 h 29"/>
                <a:gd name="T34" fmla="*/ 1 w 63"/>
                <a:gd name="T35" fmla="*/ 5 h 29"/>
                <a:gd name="T36" fmla="*/ 3 w 63"/>
                <a:gd name="T37" fmla="*/ 5 h 29"/>
                <a:gd name="T38" fmla="*/ 4 w 63"/>
                <a:gd name="T39" fmla="*/ 4 h 29"/>
                <a:gd name="T40" fmla="*/ 5 w 63"/>
                <a:gd name="T41" fmla="*/ 3 h 29"/>
                <a:gd name="T42" fmla="*/ 7 w 63"/>
                <a:gd name="T43" fmla="*/ 2 h 29"/>
                <a:gd name="T44" fmla="*/ 8 w 63"/>
                <a:gd name="T45" fmla="*/ 1 h 29"/>
                <a:gd name="T46" fmla="*/ 9 w 63"/>
                <a:gd name="T47" fmla="*/ 0 h 29"/>
                <a:gd name="T48" fmla="*/ 10 w 63"/>
                <a:gd name="T49" fmla="*/ 0 h 29"/>
                <a:gd name="T50" fmla="*/ 13 w 63"/>
                <a:gd name="T51" fmla="*/ 1 h 29"/>
                <a:gd name="T52" fmla="*/ 17 w 63"/>
                <a:gd name="T53" fmla="*/ 2 h 29"/>
                <a:gd name="T54" fmla="*/ 20 w 63"/>
                <a:gd name="T55" fmla="*/ 4 h 29"/>
                <a:gd name="T56" fmla="*/ 23 w 63"/>
                <a:gd name="T57" fmla="*/ 5 h 29"/>
                <a:gd name="T58" fmla="*/ 26 w 63"/>
                <a:gd name="T59" fmla="*/ 7 h 29"/>
                <a:gd name="T60" fmla="*/ 30 w 63"/>
                <a:gd name="T61" fmla="*/ 8 h 29"/>
                <a:gd name="T62" fmla="*/ 33 w 63"/>
                <a:gd name="T63" fmla="*/ 9 h 29"/>
                <a:gd name="T64" fmla="*/ 36 w 63"/>
                <a:gd name="T65" fmla="*/ 11 h 29"/>
                <a:gd name="T66" fmla="*/ 40 w 63"/>
                <a:gd name="T67" fmla="*/ 12 h 29"/>
                <a:gd name="T68" fmla="*/ 43 w 63"/>
                <a:gd name="T69" fmla="*/ 14 h 29"/>
                <a:gd name="T70" fmla="*/ 46 w 63"/>
                <a:gd name="T71" fmla="*/ 15 h 29"/>
                <a:gd name="T72" fmla="*/ 49 w 63"/>
                <a:gd name="T73" fmla="*/ 16 h 29"/>
                <a:gd name="T74" fmla="*/ 53 w 63"/>
                <a:gd name="T75" fmla="*/ 18 h 29"/>
                <a:gd name="T76" fmla="*/ 56 w 63"/>
                <a:gd name="T77" fmla="*/ 19 h 29"/>
                <a:gd name="T78" fmla="*/ 59 w 63"/>
                <a:gd name="T79" fmla="*/ 21 h 29"/>
                <a:gd name="T80" fmla="*/ 63 w 63"/>
                <a:gd name="T81" fmla="*/ 22 h 29"/>
                <a:gd name="T82" fmla="*/ 61 w 63"/>
                <a:gd name="T83" fmla="*/ 23 h 29"/>
                <a:gd name="T84" fmla="*/ 60 w 63"/>
                <a:gd name="T85" fmla="*/ 24 h 29"/>
                <a:gd name="T86" fmla="*/ 58 w 63"/>
                <a:gd name="T87" fmla="*/ 25 h 29"/>
                <a:gd name="T88" fmla="*/ 57 w 63"/>
                <a:gd name="T89" fmla="*/ 26 h 29"/>
                <a:gd name="T90" fmla="*/ 55 w 63"/>
                <a:gd name="T91" fmla="*/ 27 h 29"/>
                <a:gd name="T92" fmla="*/ 54 w 63"/>
                <a:gd name="T93" fmla="*/ 28 h 29"/>
                <a:gd name="T94" fmla="*/ 52 w 63"/>
                <a:gd name="T95" fmla="*/ 28 h 29"/>
                <a:gd name="T96" fmla="*/ 51 w 63"/>
                <a:gd name="T9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" h="29">
                  <a:moveTo>
                    <a:pt x="51" y="29"/>
                  </a:moveTo>
                  <a:lnTo>
                    <a:pt x="48" y="28"/>
                  </a:lnTo>
                  <a:lnTo>
                    <a:pt x="44" y="26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5" y="22"/>
                  </a:lnTo>
                  <a:lnTo>
                    <a:pt x="32" y="21"/>
                  </a:lnTo>
                  <a:lnTo>
                    <a:pt x="28" y="19"/>
                  </a:lnTo>
                  <a:lnTo>
                    <a:pt x="25" y="18"/>
                  </a:lnTo>
                  <a:lnTo>
                    <a:pt x="22" y="16"/>
                  </a:lnTo>
                  <a:lnTo>
                    <a:pt x="19" y="15"/>
                  </a:lnTo>
                  <a:lnTo>
                    <a:pt x="15" y="13"/>
                  </a:lnTo>
                  <a:lnTo>
                    <a:pt x="12" y="12"/>
                  </a:lnTo>
                  <a:lnTo>
                    <a:pt x="9" y="10"/>
                  </a:lnTo>
                  <a:lnTo>
                    <a:pt x="6" y="9"/>
                  </a:ln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3" y="9"/>
                  </a:lnTo>
                  <a:lnTo>
                    <a:pt x="36" y="11"/>
                  </a:lnTo>
                  <a:lnTo>
                    <a:pt x="40" y="12"/>
                  </a:lnTo>
                  <a:lnTo>
                    <a:pt x="43" y="14"/>
                  </a:lnTo>
                  <a:lnTo>
                    <a:pt x="46" y="15"/>
                  </a:lnTo>
                  <a:lnTo>
                    <a:pt x="49" y="16"/>
                  </a:lnTo>
                  <a:lnTo>
                    <a:pt x="53" y="18"/>
                  </a:lnTo>
                  <a:lnTo>
                    <a:pt x="56" y="19"/>
                  </a:lnTo>
                  <a:lnTo>
                    <a:pt x="59" y="21"/>
                  </a:lnTo>
                  <a:lnTo>
                    <a:pt x="63" y="22"/>
                  </a:lnTo>
                  <a:lnTo>
                    <a:pt x="61" y="23"/>
                  </a:lnTo>
                  <a:lnTo>
                    <a:pt x="60" y="24"/>
                  </a:lnTo>
                  <a:lnTo>
                    <a:pt x="58" y="25"/>
                  </a:lnTo>
                  <a:lnTo>
                    <a:pt x="57" y="26"/>
                  </a:lnTo>
                  <a:lnTo>
                    <a:pt x="55" y="27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51" y="29"/>
                  </a:lnTo>
                  <a:close/>
                </a:path>
              </a:pathLst>
            </a:custGeom>
            <a:solidFill>
              <a:srgbClr val="7CBFD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2" name="Freeform 1406"/>
            <p:cNvSpPr>
              <a:spLocks/>
            </p:cNvSpPr>
            <p:nvPr/>
          </p:nvSpPr>
          <p:spPr bwMode="auto">
            <a:xfrm>
              <a:off x="3301" y="2362"/>
              <a:ext cx="366" cy="180"/>
            </a:xfrm>
            <a:custGeom>
              <a:avLst/>
              <a:gdLst>
                <a:gd name="T0" fmla="*/ 49 w 61"/>
                <a:gd name="T1" fmla="*/ 30 h 30"/>
                <a:gd name="T2" fmla="*/ 46 w 61"/>
                <a:gd name="T3" fmla="*/ 29 h 30"/>
                <a:gd name="T4" fmla="*/ 43 w 61"/>
                <a:gd name="T5" fmla="*/ 27 h 30"/>
                <a:gd name="T6" fmla="*/ 40 w 61"/>
                <a:gd name="T7" fmla="*/ 26 h 30"/>
                <a:gd name="T8" fmla="*/ 37 w 61"/>
                <a:gd name="T9" fmla="*/ 24 h 30"/>
                <a:gd name="T10" fmla="*/ 34 w 61"/>
                <a:gd name="T11" fmla="*/ 23 h 30"/>
                <a:gd name="T12" fmla="*/ 31 w 61"/>
                <a:gd name="T13" fmla="*/ 21 h 30"/>
                <a:gd name="T14" fmla="*/ 28 w 61"/>
                <a:gd name="T15" fmla="*/ 20 h 30"/>
                <a:gd name="T16" fmla="*/ 24 w 61"/>
                <a:gd name="T17" fmla="*/ 18 h 30"/>
                <a:gd name="T18" fmla="*/ 21 w 61"/>
                <a:gd name="T19" fmla="*/ 17 h 30"/>
                <a:gd name="T20" fmla="*/ 18 w 61"/>
                <a:gd name="T21" fmla="*/ 15 h 30"/>
                <a:gd name="T22" fmla="*/ 15 w 61"/>
                <a:gd name="T23" fmla="*/ 14 h 30"/>
                <a:gd name="T24" fmla="*/ 12 w 61"/>
                <a:gd name="T25" fmla="*/ 12 h 30"/>
                <a:gd name="T26" fmla="*/ 9 w 61"/>
                <a:gd name="T27" fmla="*/ 10 h 30"/>
                <a:gd name="T28" fmla="*/ 6 w 61"/>
                <a:gd name="T29" fmla="*/ 9 h 30"/>
                <a:gd name="T30" fmla="*/ 3 w 61"/>
                <a:gd name="T31" fmla="*/ 7 h 30"/>
                <a:gd name="T32" fmla="*/ 0 w 61"/>
                <a:gd name="T33" fmla="*/ 6 h 30"/>
                <a:gd name="T34" fmla="*/ 1 w 61"/>
                <a:gd name="T35" fmla="*/ 5 h 30"/>
                <a:gd name="T36" fmla="*/ 3 w 61"/>
                <a:gd name="T37" fmla="*/ 5 h 30"/>
                <a:gd name="T38" fmla="*/ 4 w 61"/>
                <a:gd name="T39" fmla="*/ 4 h 30"/>
                <a:gd name="T40" fmla="*/ 5 w 61"/>
                <a:gd name="T41" fmla="*/ 3 h 30"/>
                <a:gd name="T42" fmla="*/ 7 w 61"/>
                <a:gd name="T43" fmla="*/ 2 h 30"/>
                <a:gd name="T44" fmla="*/ 8 w 61"/>
                <a:gd name="T45" fmla="*/ 1 h 30"/>
                <a:gd name="T46" fmla="*/ 9 w 61"/>
                <a:gd name="T47" fmla="*/ 1 h 30"/>
                <a:gd name="T48" fmla="*/ 11 w 61"/>
                <a:gd name="T49" fmla="*/ 0 h 30"/>
                <a:gd name="T50" fmla="*/ 14 w 61"/>
                <a:gd name="T51" fmla="*/ 1 h 30"/>
                <a:gd name="T52" fmla="*/ 17 w 61"/>
                <a:gd name="T53" fmla="*/ 3 h 30"/>
                <a:gd name="T54" fmla="*/ 20 w 61"/>
                <a:gd name="T55" fmla="*/ 4 h 30"/>
                <a:gd name="T56" fmla="*/ 23 w 61"/>
                <a:gd name="T57" fmla="*/ 6 h 30"/>
                <a:gd name="T58" fmla="*/ 26 w 61"/>
                <a:gd name="T59" fmla="*/ 7 h 30"/>
                <a:gd name="T60" fmla="*/ 29 w 61"/>
                <a:gd name="T61" fmla="*/ 9 h 30"/>
                <a:gd name="T62" fmla="*/ 32 w 61"/>
                <a:gd name="T63" fmla="*/ 10 h 30"/>
                <a:gd name="T64" fmla="*/ 36 w 61"/>
                <a:gd name="T65" fmla="*/ 12 h 30"/>
                <a:gd name="T66" fmla="*/ 39 w 61"/>
                <a:gd name="T67" fmla="*/ 13 h 30"/>
                <a:gd name="T68" fmla="*/ 42 w 61"/>
                <a:gd name="T69" fmla="*/ 15 h 30"/>
                <a:gd name="T70" fmla="*/ 45 w 61"/>
                <a:gd name="T71" fmla="*/ 16 h 30"/>
                <a:gd name="T72" fmla="*/ 48 w 61"/>
                <a:gd name="T73" fmla="*/ 18 h 30"/>
                <a:gd name="T74" fmla="*/ 51 w 61"/>
                <a:gd name="T75" fmla="*/ 19 h 30"/>
                <a:gd name="T76" fmla="*/ 55 w 61"/>
                <a:gd name="T77" fmla="*/ 21 h 30"/>
                <a:gd name="T78" fmla="*/ 58 w 61"/>
                <a:gd name="T79" fmla="*/ 22 h 30"/>
                <a:gd name="T80" fmla="*/ 61 w 61"/>
                <a:gd name="T81" fmla="*/ 24 h 30"/>
                <a:gd name="T82" fmla="*/ 59 w 61"/>
                <a:gd name="T83" fmla="*/ 24 h 30"/>
                <a:gd name="T84" fmla="*/ 58 w 61"/>
                <a:gd name="T85" fmla="*/ 25 h 30"/>
                <a:gd name="T86" fmla="*/ 57 w 61"/>
                <a:gd name="T87" fmla="*/ 26 h 30"/>
                <a:gd name="T88" fmla="*/ 55 w 61"/>
                <a:gd name="T89" fmla="*/ 27 h 30"/>
                <a:gd name="T90" fmla="*/ 54 w 61"/>
                <a:gd name="T91" fmla="*/ 28 h 30"/>
                <a:gd name="T92" fmla="*/ 52 w 61"/>
                <a:gd name="T93" fmla="*/ 29 h 30"/>
                <a:gd name="T94" fmla="*/ 51 w 61"/>
                <a:gd name="T95" fmla="*/ 30 h 30"/>
                <a:gd name="T96" fmla="*/ 49 w 61"/>
                <a:gd name="T9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" h="30">
                  <a:moveTo>
                    <a:pt x="49" y="30"/>
                  </a:moveTo>
                  <a:lnTo>
                    <a:pt x="46" y="29"/>
                  </a:lnTo>
                  <a:lnTo>
                    <a:pt x="43" y="27"/>
                  </a:lnTo>
                  <a:lnTo>
                    <a:pt x="40" y="26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1"/>
                  </a:lnTo>
                  <a:lnTo>
                    <a:pt x="28" y="20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18" y="15"/>
                  </a:lnTo>
                  <a:lnTo>
                    <a:pt x="15" y="14"/>
                  </a:lnTo>
                  <a:lnTo>
                    <a:pt x="12" y="12"/>
                  </a:lnTo>
                  <a:lnTo>
                    <a:pt x="9" y="10"/>
                  </a:lnTo>
                  <a:lnTo>
                    <a:pt x="6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4"/>
                  </a:lnTo>
                  <a:lnTo>
                    <a:pt x="23" y="6"/>
                  </a:lnTo>
                  <a:lnTo>
                    <a:pt x="26" y="7"/>
                  </a:lnTo>
                  <a:lnTo>
                    <a:pt x="29" y="9"/>
                  </a:lnTo>
                  <a:lnTo>
                    <a:pt x="32" y="10"/>
                  </a:lnTo>
                  <a:lnTo>
                    <a:pt x="36" y="12"/>
                  </a:lnTo>
                  <a:lnTo>
                    <a:pt x="39" y="13"/>
                  </a:lnTo>
                  <a:lnTo>
                    <a:pt x="42" y="15"/>
                  </a:lnTo>
                  <a:lnTo>
                    <a:pt x="45" y="16"/>
                  </a:lnTo>
                  <a:lnTo>
                    <a:pt x="48" y="18"/>
                  </a:lnTo>
                  <a:lnTo>
                    <a:pt x="51" y="19"/>
                  </a:lnTo>
                  <a:lnTo>
                    <a:pt x="55" y="21"/>
                  </a:lnTo>
                  <a:lnTo>
                    <a:pt x="58" y="22"/>
                  </a:lnTo>
                  <a:lnTo>
                    <a:pt x="61" y="24"/>
                  </a:lnTo>
                  <a:lnTo>
                    <a:pt x="59" y="24"/>
                  </a:lnTo>
                  <a:lnTo>
                    <a:pt x="58" y="25"/>
                  </a:lnTo>
                  <a:lnTo>
                    <a:pt x="57" y="26"/>
                  </a:lnTo>
                  <a:lnTo>
                    <a:pt x="55" y="27"/>
                  </a:lnTo>
                  <a:lnTo>
                    <a:pt x="54" y="28"/>
                  </a:lnTo>
                  <a:lnTo>
                    <a:pt x="52" y="29"/>
                  </a:lnTo>
                  <a:lnTo>
                    <a:pt x="51" y="30"/>
                  </a:lnTo>
                  <a:lnTo>
                    <a:pt x="49" y="30"/>
                  </a:lnTo>
                  <a:close/>
                </a:path>
              </a:pathLst>
            </a:custGeom>
            <a:solidFill>
              <a:srgbClr val="7CC1D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3" name="Freeform 1407"/>
            <p:cNvSpPr>
              <a:spLocks/>
            </p:cNvSpPr>
            <p:nvPr/>
          </p:nvSpPr>
          <p:spPr bwMode="auto">
            <a:xfrm>
              <a:off x="3289" y="2368"/>
              <a:ext cx="354" cy="186"/>
            </a:xfrm>
            <a:custGeom>
              <a:avLst/>
              <a:gdLst>
                <a:gd name="T0" fmla="*/ 47 w 59"/>
                <a:gd name="T1" fmla="*/ 31 h 31"/>
                <a:gd name="T2" fmla="*/ 44 w 59"/>
                <a:gd name="T3" fmla="*/ 30 h 31"/>
                <a:gd name="T4" fmla="*/ 41 w 59"/>
                <a:gd name="T5" fmla="*/ 28 h 31"/>
                <a:gd name="T6" fmla="*/ 38 w 59"/>
                <a:gd name="T7" fmla="*/ 26 h 31"/>
                <a:gd name="T8" fmla="*/ 35 w 59"/>
                <a:gd name="T9" fmla="*/ 25 h 31"/>
                <a:gd name="T10" fmla="*/ 32 w 59"/>
                <a:gd name="T11" fmla="*/ 23 h 31"/>
                <a:gd name="T12" fmla="*/ 29 w 59"/>
                <a:gd name="T13" fmla="*/ 22 h 31"/>
                <a:gd name="T14" fmla="*/ 26 w 59"/>
                <a:gd name="T15" fmla="*/ 20 h 31"/>
                <a:gd name="T16" fmla="*/ 23 w 59"/>
                <a:gd name="T17" fmla="*/ 19 h 31"/>
                <a:gd name="T18" fmla="*/ 20 w 59"/>
                <a:gd name="T19" fmla="*/ 17 h 31"/>
                <a:gd name="T20" fmla="*/ 17 w 59"/>
                <a:gd name="T21" fmla="*/ 15 h 31"/>
                <a:gd name="T22" fmla="*/ 14 w 59"/>
                <a:gd name="T23" fmla="*/ 14 h 31"/>
                <a:gd name="T24" fmla="*/ 11 w 59"/>
                <a:gd name="T25" fmla="*/ 12 h 31"/>
                <a:gd name="T26" fmla="*/ 8 w 59"/>
                <a:gd name="T27" fmla="*/ 11 h 31"/>
                <a:gd name="T28" fmla="*/ 5 w 59"/>
                <a:gd name="T29" fmla="*/ 9 h 31"/>
                <a:gd name="T30" fmla="*/ 3 w 59"/>
                <a:gd name="T31" fmla="*/ 7 h 31"/>
                <a:gd name="T32" fmla="*/ 0 w 59"/>
                <a:gd name="T33" fmla="*/ 6 h 31"/>
                <a:gd name="T34" fmla="*/ 1 w 59"/>
                <a:gd name="T35" fmla="*/ 5 h 31"/>
                <a:gd name="T36" fmla="*/ 3 w 59"/>
                <a:gd name="T37" fmla="*/ 5 h 31"/>
                <a:gd name="T38" fmla="*/ 4 w 59"/>
                <a:gd name="T39" fmla="*/ 4 h 31"/>
                <a:gd name="T40" fmla="*/ 5 w 59"/>
                <a:gd name="T41" fmla="*/ 3 h 31"/>
                <a:gd name="T42" fmla="*/ 7 w 59"/>
                <a:gd name="T43" fmla="*/ 2 h 31"/>
                <a:gd name="T44" fmla="*/ 8 w 59"/>
                <a:gd name="T45" fmla="*/ 2 h 31"/>
                <a:gd name="T46" fmla="*/ 9 w 59"/>
                <a:gd name="T47" fmla="*/ 1 h 31"/>
                <a:gd name="T48" fmla="*/ 11 w 59"/>
                <a:gd name="T49" fmla="*/ 0 h 31"/>
                <a:gd name="T50" fmla="*/ 14 w 59"/>
                <a:gd name="T51" fmla="*/ 2 h 31"/>
                <a:gd name="T52" fmla="*/ 17 w 59"/>
                <a:gd name="T53" fmla="*/ 3 h 31"/>
                <a:gd name="T54" fmla="*/ 20 w 59"/>
                <a:gd name="T55" fmla="*/ 5 h 31"/>
                <a:gd name="T56" fmla="*/ 23 w 59"/>
                <a:gd name="T57" fmla="*/ 6 h 31"/>
                <a:gd name="T58" fmla="*/ 26 w 59"/>
                <a:gd name="T59" fmla="*/ 8 h 31"/>
                <a:gd name="T60" fmla="*/ 29 w 59"/>
                <a:gd name="T61" fmla="*/ 9 h 31"/>
                <a:gd name="T62" fmla="*/ 32 w 59"/>
                <a:gd name="T63" fmla="*/ 11 h 31"/>
                <a:gd name="T64" fmla="*/ 35 w 59"/>
                <a:gd name="T65" fmla="*/ 13 h 31"/>
                <a:gd name="T66" fmla="*/ 38 w 59"/>
                <a:gd name="T67" fmla="*/ 14 h 31"/>
                <a:gd name="T68" fmla="*/ 41 w 59"/>
                <a:gd name="T69" fmla="*/ 16 h 31"/>
                <a:gd name="T70" fmla="*/ 44 w 59"/>
                <a:gd name="T71" fmla="*/ 17 h 31"/>
                <a:gd name="T72" fmla="*/ 47 w 59"/>
                <a:gd name="T73" fmla="*/ 19 h 31"/>
                <a:gd name="T74" fmla="*/ 50 w 59"/>
                <a:gd name="T75" fmla="*/ 20 h 31"/>
                <a:gd name="T76" fmla="*/ 53 w 59"/>
                <a:gd name="T77" fmla="*/ 22 h 31"/>
                <a:gd name="T78" fmla="*/ 56 w 59"/>
                <a:gd name="T79" fmla="*/ 23 h 31"/>
                <a:gd name="T80" fmla="*/ 59 w 59"/>
                <a:gd name="T81" fmla="*/ 25 h 31"/>
                <a:gd name="T82" fmla="*/ 58 w 59"/>
                <a:gd name="T83" fmla="*/ 26 h 31"/>
                <a:gd name="T84" fmla="*/ 56 w 59"/>
                <a:gd name="T85" fmla="*/ 27 h 31"/>
                <a:gd name="T86" fmla="*/ 54 w 59"/>
                <a:gd name="T87" fmla="*/ 27 h 31"/>
                <a:gd name="T88" fmla="*/ 53 w 59"/>
                <a:gd name="T89" fmla="*/ 28 h 31"/>
                <a:gd name="T90" fmla="*/ 51 w 59"/>
                <a:gd name="T91" fmla="*/ 29 h 31"/>
                <a:gd name="T92" fmla="*/ 50 w 59"/>
                <a:gd name="T93" fmla="*/ 30 h 31"/>
                <a:gd name="T94" fmla="*/ 48 w 59"/>
                <a:gd name="T95" fmla="*/ 30 h 31"/>
                <a:gd name="T96" fmla="*/ 47 w 59"/>
                <a:gd name="T9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31">
                  <a:moveTo>
                    <a:pt x="47" y="31"/>
                  </a:moveTo>
                  <a:lnTo>
                    <a:pt x="44" y="30"/>
                  </a:lnTo>
                  <a:lnTo>
                    <a:pt x="41" y="28"/>
                  </a:lnTo>
                  <a:lnTo>
                    <a:pt x="38" y="26"/>
                  </a:lnTo>
                  <a:lnTo>
                    <a:pt x="35" y="25"/>
                  </a:lnTo>
                  <a:lnTo>
                    <a:pt x="32" y="23"/>
                  </a:lnTo>
                  <a:lnTo>
                    <a:pt x="29" y="22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20" y="17"/>
                  </a:lnTo>
                  <a:lnTo>
                    <a:pt x="17" y="15"/>
                  </a:lnTo>
                  <a:lnTo>
                    <a:pt x="14" y="14"/>
                  </a:lnTo>
                  <a:lnTo>
                    <a:pt x="11" y="12"/>
                  </a:lnTo>
                  <a:lnTo>
                    <a:pt x="8" y="11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20" y="5"/>
                  </a:lnTo>
                  <a:lnTo>
                    <a:pt x="23" y="6"/>
                  </a:lnTo>
                  <a:lnTo>
                    <a:pt x="26" y="8"/>
                  </a:lnTo>
                  <a:lnTo>
                    <a:pt x="29" y="9"/>
                  </a:lnTo>
                  <a:lnTo>
                    <a:pt x="32" y="11"/>
                  </a:lnTo>
                  <a:lnTo>
                    <a:pt x="35" y="13"/>
                  </a:lnTo>
                  <a:lnTo>
                    <a:pt x="38" y="14"/>
                  </a:lnTo>
                  <a:lnTo>
                    <a:pt x="41" y="16"/>
                  </a:lnTo>
                  <a:lnTo>
                    <a:pt x="44" y="17"/>
                  </a:lnTo>
                  <a:lnTo>
                    <a:pt x="47" y="19"/>
                  </a:lnTo>
                  <a:lnTo>
                    <a:pt x="50" y="20"/>
                  </a:lnTo>
                  <a:lnTo>
                    <a:pt x="53" y="22"/>
                  </a:lnTo>
                  <a:lnTo>
                    <a:pt x="56" y="23"/>
                  </a:lnTo>
                  <a:lnTo>
                    <a:pt x="59" y="25"/>
                  </a:lnTo>
                  <a:lnTo>
                    <a:pt x="58" y="26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8"/>
                  </a:lnTo>
                  <a:lnTo>
                    <a:pt x="51" y="29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7" y="31"/>
                  </a:lnTo>
                  <a:close/>
                </a:path>
              </a:pathLst>
            </a:custGeom>
            <a:solidFill>
              <a:srgbClr val="7EC2D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4" name="Freeform 1408"/>
            <p:cNvSpPr>
              <a:spLocks/>
            </p:cNvSpPr>
            <p:nvPr/>
          </p:nvSpPr>
          <p:spPr bwMode="auto">
            <a:xfrm>
              <a:off x="3271" y="2380"/>
              <a:ext cx="348" cy="186"/>
            </a:xfrm>
            <a:custGeom>
              <a:avLst/>
              <a:gdLst>
                <a:gd name="T0" fmla="*/ 45 w 58"/>
                <a:gd name="T1" fmla="*/ 31 h 31"/>
                <a:gd name="T2" fmla="*/ 42 w 58"/>
                <a:gd name="T3" fmla="*/ 30 h 31"/>
                <a:gd name="T4" fmla="*/ 40 w 58"/>
                <a:gd name="T5" fmla="*/ 28 h 31"/>
                <a:gd name="T6" fmla="*/ 37 w 58"/>
                <a:gd name="T7" fmla="*/ 26 h 31"/>
                <a:gd name="T8" fmla="*/ 34 w 58"/>
                <a:gd name="T9" fmla="*/ 25 h 31"/>
                <a:gd name="T10" fmla="*/ 31 w 58"/>
                <a:gd name="T11" fmla="*/ 23 h 31"/>
                <a:gd name="T12" fmla="*/ 28 w 58"/>
                <a:gd name="T13" fmla="*/ 21 h 31"/>
                <a:gd name="T14" fmla="*/ 26 w 58"/>
                <a:gd name="T15" fmla="*/ 20 h 31"/>
                <a:gd name="T16" fmla="*/ 23 w 58"/>
                <a:gd name="T17" fmla="*/ 18 h 31"/>
                <a:gd name="T18" fmla="*/ 20 w 58"/>
                <a:gd name="T19" fmla="*/ 16 h 31"/>
                <a:gd name="T20" fmla="*/ 17 w 58"/>
                <a:gd name="T21" fmla="*/ 15 h 31"/>
                <a:gd name="T22" fmla="*/ 14 w 58"/>
                <a:gd name="T23" fmla="*/ 13 h 31"/>
                <a:gd name="T24" fmla="*/ 12 w 58"/>
                <a:gd name="T25" fmla="*/ 11 h 31"/>
                <a:gd name="T26" fmla="*/ 9 w 58"/>
                <a:gd name="T27" fmla="*/ 10 h 31"/>
                <a:gd name="T28" fmla="*/ 6 w 58"/>
                <a:gd name="T29" fmla="*/ 8 h 31"/>
                <a:gd name="T30" fmla="*/ 3 w 58"/>
                <a:gd name="T31" fmla="*/ 6 h 31"/>
                <a:gd name="T32" fmla="*/ 0 w 58"/>
                <a:gd name="T33" fmla="*/ 5 h 31"/>
                <a:gd name="T34" fmla="*/ 2 w 58"/>
                <a:gd name="T35" fmla="*/ 4 h 31"/>
                <a:gd name="T36" fmla="*/ 3 w 58"/>
                <a:gd name="T37" fmla="*/ 3 h 31"/>
                <a:gd name="T38" fmla="*/ 5 w 58"/>
                <a:gd name="T39" fmla="*/ 3 h 31"/>
                <a:gd name="T40" fmla="*/ 6 w 58"/>
                <a:gd name="T41" fmla="*/ 2 h 31"/>
                <a:gd name="T42" fmla="*/ 7 w 58"/>
                <a:gd name="T43" fmla="*/ 2 h 31"/>
                <a:gd name="T44" fmla="*/ 9 w 58"/>
                <a:gd name="T45" fmla="*/ 1 h 31"/>
                <a:gd name="T46" fmla="*/ 10 w 58"/>
                <a:gd name="T47" fmla="*/ 0 h 31"/>
                <a:gd name="T48" fmla="*/ 12 w 58"/>
                <a:gd name="T49" fmla="*/ 0 h 31"/>
                <a:gd name="T50" fmla="*/ 14 w 58"/>
                <a:gd name="T51" fmla="*/ 1 h 31"/>
                <a:gd name="T52" fmla="*/ 17 w 58"/>
                <a:gd name="T53" fmla="*/ 3 h 31"/>
                <a:gd name="T54" fmla="*/ 20 w 58"/>
                <a:gd name="T55" fmla="*/ 4 h 31"/>
                <a:gd name="T56" fmla="*/ 23 w 58"/>
                <a:gd name="T57" fmla="*/ 6 h 31"/>
                <a:gd name="T58" fmla="*/ 26 w 58"/>
                <a:gd name="T59" fmla="*/ 7 h 31"/>
                <a:gd name="T60" fmla="*/ 29 w 58"/>
                <a:gd name="T61" fmla="*/ 9 h 31"/>
                <a:gd name="T62" fmla="*/ 31 w 58"/>
                <a:gd name="T63" fmla="*/ 11 h 31"/>
                <a:gd name="T64" fmla="*/ 35 w 58"/>
                <a:gd name="T65" fmla="*/ 13 h 31"/>
                <a:gd name="T66" fmla="*/ 37 w 58"/>
                <a:gd name="T67" fmla="*/ 14 h 31"/>
                <a:gd name="T68" fmla="*/ 40 w 58"/>
                <a:gd name="T69" fmla="*/ 16 h 31"/>
                <a:gd name="T70" fmla="*/ 43 w 58"/>
                <a:gd name="T71" fmla="*/ 17 h 31"/>
                <a:gd name="T72" fmla="*/ 46 w 58"/>
                <a:gd name="T73" fmla="*/ 19 h 31"/>
                <a:gd name="T74" fmla="*/ 49 w 58"/>
                <a:gd name="T75" fmla="*/ 20 h 31"/>
                <a:gd name="T76" fmla="*/ 52 w 58"/>
                <a:gd name="T77" fmla="*/ 22 h 31"/>
                <a:gd name="T78" fmla="*/ 55 w 58"/>
                <a:gd name="T79" fmla="*/ 24 h 31"/>
                <a:gd name="T80" fmla="*/ 58 w 58"/>
                <a:gd name="T81" fmla="*/ 26 h 31"/>
                <a:gd name="T82" fmla="*/ 56 w 58"/>
                <a:gd name="T83" fmla="*/ 26 h 31"/>
                <a:gd name="T84" fmla="*/ 55 w 58"/>
                <a:gd name="T85" fmla="*/ 27 h 31"/>
                <a:gd name="T86" fmla="*/ 53 w 58"/>
                <a:gd name="T87" fmla="*/ 28 h 31"/>
                <a:gd name="T88" fmla="*/ 51 w 58"/>
                <a:gd name="T89" fmla="*/ 28 h 31"/>
                <a:gd name="T90" fmla="*/ 50 w 58"/>
                <a:gd name="T91" fmla="*/ 29 h 31"/>
                <a:gd name="T92" fmla="*/ 48 w 58"/>
                <a:gd name="T93" fmla="*/ 30 h 31"/>
                <a:gd name="T94" fmla="*/ 47 w 58"/>
                <a:gd name="T95" fmla="*/ 31 h 31"/>
                <a:gd name="T96" fmla="*/ 45 w 58"/>
                <a:gd name="T9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31">
                  <a:moveTo>
                    <a:pt x="45" y="31"/>
                  </a:moveTo>
                  <a:lnTo>
                    <a:pt x="42" y="30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34" y="25"/>
                  </a:lnTo>
                  <a:lnTo>
                    <a:pt x="31" y="23"/>
                  </a:lnTo>
                  <a:lnTo>
                    <a:pt x="28" y="21"/>
                  </a:lnTo>
                  <a:lnTo>
                    <a:pt x="26" y="20"/>
                  </a:lnTo>
                  <a:lnTo>
                    <a:pt x="23" y="18"/>
                  </a:lnTo>
                  <a:lnTo>
                    <a:pt x="20" y="16"/>
                  </a:lnTo>
                  <a:lnTo>
                    <a:pt x="17" y="15"/>
                  </a:lnTo>
                  <a:lnTo>
                    <a:pt x="14" y="13"/>
                  </a:lnTo>
                  <a:lnTo>
                    <a:pt x="12" y="11"/>
                  </a:lnTo>
                  <a:lnTo>
                    <a:pt x="9" y="10"/>
                  </a:lnTo>
                  <a:lnTo>
                    <a:pt x="6" y="8"/>
                  </a:lnTo>
                  <a:lnTo>
                    <a:pt x="3" y="6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4"/>
                  </a:lnTo>
                  <a:lnTo>
                    <a:pt x="23" y="6"/>
                  </a:lnTo>
                  <a:lnTo>
                    <a:pt x="26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6"/>
                  </a:lnTo>
                  <a:lnTo>
                    <a:pt x="43" y="17"/>
                  </a:lnTo>
                  <a:lnTo>
                    <a:pt x="46" y="19"/>
                  </a:lnTo>
                  <a:lnTo>
                    <a:pt x="49" y="20"/>
                  </a:lnTo>
                  <a:lnTo>
                    <a:pt x="52" y="22"/>
                  </a:lnTo>
                  <a:lnTo>
                    <a:pt x="55" y="24"/>
                  </a:lnTo>
                  <a:lnTo>
                    <a:pt x="58" y="26"/>
                  </a:lnTo>
                  <a:lnTo>
                    <a:pt x="56" y="26"/>
                  </a:lnTo>
                  <a:lnTo>
                    <a:pt x="55" y="27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48" y="30"/>
                  </a:lnTo>
                  <a:lnTo>
                    <a:pt x="47" y="31"/>
                  </a:lnTo>
                  <a:lnTo>
                    <a:pt x="45" y="31"/>
                  </a:lnTo>
                  <a:close/>
                </a:path>
              </a:pathLst>
            </a:custGeom>
            <a:solidFill>
              <a:srgbClr val="82C4D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5" name="Freeform 1409"/>
            <p:cNvSpPr>
              <a:spLocks/>
            </p:cNvSpPr>
            <p:nvPr/>
          </p:nvSpPr>
          <p:spPr bwMode="auto">
            <a:xfrm>
              <a:off x="3259" y="2386"/>
              <a:ext cx="330" cy="192"/>
            </a:xfrm>
            <a:custGeom>
              <a:avLst/>
              <a:gdLst>
                <a:gd name="T0" fmla="*/ 42 w 55"/>
                <a:gd name="T1" fmla="*/ 32 h 32"/>
                <a:gd name="T2" fmla="*/ 39 w 55"/>
                <a:gd name="T3" fmla="*/ 30 h 32"/>
                <a:gd name="T4" fmla="*/ 37 w 55"/>
                <a:gd name="T5" fmla="*/ 29 h 32"/>
                <a:gd name="T6" fmla="*/ 34 w 55"/>
                <a:gd name="T7" fmla="*/ 27 h 32"/>
                <a:gd name="T8" fmla="*/ 31 w 55"/>
                <a:gd name="T9" fmla="*/ 25 h 32"/>
                <a:gd name="T10" fmla="*/ 29 w 55"/>
                <a:gd name="T11" fmla="*/ 23 h 32"/>
                <a:gd name="T12" fmla="*/ 26 w 55"/>
                <a:gd name="T13" fmla="*/ 22 h 32"/>
                <a:gd name="T14" fmla="*/ 23 w 55"/>
                <a:gd name="T15" fmla="*/ 20 h 32"/>
                <a:gd name="T16" fmla="*/ 21 w 55"/>
                <a:gd name="T17" fmla="*/ 18 h 32"/>
                <a:gd name="T18" fmla="*/ 18 w 55"/>
                <a:gd name="T19" fmla="*/ 17 h 32"/>
                <a:gd name="T20" fmla="*/ 16 w 55"/>
                <a:gd name="T21" fmla="*/ 15 h 32"/>
                <a:gd name="T22" fmla="*/ 13 w 55"/>
                <a:gd name="T23" fmla="*/ 13 h 32"/>
                <a:gd name="T24" fmla="*/ 10 w 55"/>
                <a:gd name="T25" fmla="*/ 11 h 32"/>
                <a:gd name="T26" fmla="*/ 8 w 55"/>
                <a:gd name="T27" fmla="*/ 10 h 32"/>
                <a:gd name="T28" fmla="*/ 5 w 55"/>
                <a:gd name="T29" fmla="*/ 8 h 32"/>
                <a:gd name="T30" fmla="*/ 2 w 55"/>
                <a:gd name="T31" fmla="*/ 6 h 32"/>
                <a:gd name="T32" fmla="*/ 0 w 55"/>
                <a:gd name="T33" fmla="*/ 5 h 32"/>
                <a:gd name="T34" fmla="*/ 1 w 55"/>
                <a:gd name="T35" fmla="*/ 4 h 32"/>
                <a:gd name="T36" fmla="*/ 3 w 55"/>
                <a:gd name="T37" fmla="*/ 3 h 32"/>
                <a:gd name="T38" fmla="*/ 4 w 55"/>
                <a:gd name="T39" fmla="*/ 3 h 32"/>
                <a:gd name="T40" fmla="*/ 6 w 55"/>
                <a:gd name="T41" fmla="*/ 2 h 32"/>
                <a:gd name="T42" fmla="*/ 7 w 55"/>
                <a:gd name="T43" fmla="*/ 2 h 32"/>
                <a:gd name="T44" fmla="*/ 8 w 55"/>
                <a:gd name="T45" fmla="*/ 1 h 32"/>
                <a:gd name="T46" fmla="*/ 10 w 55"/>
                <a:gd name="T47" fmla="*/ 1 h 32"/>
                <a:gd name="T48" fmla="*/ 11 w 55"/>
                <a:gd name="T49" fmla="*/ 0 h 32"/>
                <a:gd name="T50" fmla="*/ 14 w 55"/>
                <a:gd name="T51" fmla="*/ 2 h 32"/>
                <a:gd name="T52" fmla="*/ 16 w 55"/>
                <a:gd name="T53" fmla="*/ 3 h 32"/>
                <a:gd name="T54" fmla="*/ 19 w 55"/>
                <a:gd name="T55" fmla="*/ 5 h 32"/>
                <a:gd name="T56" fmla="*/ 22 w 55"/>
                <a:gd name="T57" fmla="*/ 7 h 32"/>
                <a:gd name="T58" fmla="*/ 24 w 55"/>
                <a:gd name="T59" fmla="*/ 8 h 32"/>
                <a:gd name="T60" fmla="*/ 27 w 55"/>
                <a:gd name="T61" fmla="*/ 10 h 32"/>
                <a:gd name="T62" fmla="*/ 30 w 55"/>
                <a:gd name="T63" fmla="*/ 12 h 32"/>
                <a:gd name="T64" fmla="*/ 33 w 55"/>
                <a:gd name="T65" fmla="*/ 13 h 32"/>
                <a:gd name="T66" fmla="*/ 35 w 55"/>
                <a:gd name="T67" fmla="*/ 15 h 32"/>
                <a:gd name="T68" fmla="*/ 38 w 55"/>
                <a:gd name="T69" fmla="*/ 17 h 32"/>
                <a:gd name="T70" fmla="*/ 41 w 55"/>
                <a:gd name="T71" fmla="*/ 18 h 32"/>
                <a:gd name="T72" fmla="*/ 44 w 55"/>
                <a:gd name="T73" fmla="*/ 20 h 32"/>
                <a:gd name="T74" fmla="*/ 46 w 55"/>
                <a:gd name="T75" fmla="*/ 22 h 32"/>
                <a:gd name="T76" fmla="*/ 49 w 55"/>
                <a:gd name="T77" fmla="*/ 24 h 32"/>
                <a:gd name="T78" fmla="*/ 52 w 55"/>
                <a:gd name="T79" fmla="*/ 25 h 32"/>
                <a:gd name="T80" fmla="*/ 55 w 55"/>
                <a:gd name="T81" fmla="*/ 27 h 32"/>
                <a:gd name="T82" fmla="*/ 53 w 55"/>
                <a:gd name="T83" fmla="*/ 28 h 32"/>
                <a:gd name="T84" fmla="*/ 52 w 55"/>
                <a:gd name="T85" fmla="*/ 28 h 32"/>
                <a:gd name="T86" fmla="*/ 50 w 55"/>
                <a:gd name="T87" fmla="*/ 29 h 32"/>
                <a:gd name="T88" fmla="*/ 49 w 55"/>
                <a:gd name="T89" fmla="*/ 30 h 32"/>
                <a:gd name="T90" fmla="*/ 47 w 55"/>
                <a:gd name="T91" fmla="*/ 30 h 32"/>
                <a:gd name="T92" fmla="*/ 45 w 55"/>
                <a:gd name="T93" fmla="*/ 31 h 32"/>
                <a:gd name="T94" fmla="*/ 44 w 55"/>
                <a:gd name="T95" fmla="*/ 32 h 32"/>
                <a:gd name="T96" fmla="*/ 42 w 55"/>
                <a:gd name="T9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" h="32">
                  <a:moveTo>
                    <a:pt x="42" y="32"/>
                  </a:moveTo>
                  <a:lnTo>
                    <a:pt x="39" y="30"/>
                  </a:lnTo>
                  <a:lnTo>
                    <a:pt x="37" y="29"/>
                  </a:lnTo>
                  <a:lnTo>
                    <a:pt x="34" y="27"/>
                  </a:lnTo>
                  <a:lnTo>
                    <a:pt x="31" y="25"/>
                  </a:lnTo>
                  <a:lnTo>
                    <a:pt x="29" y="23"/>
                  </a:lnTo>
                  <a:lnTo>
                    <a:pt x="26" y="22"/>
                  </a:lnTo>
                  <a:lnTo>
                    <a:pt x="23" y="20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5"/>
                  </a:lnTo>
                  <a:lnTo>
                    <a:pt x="13" y="13"/>
                  </a:lnTo>
                  <a:lnTo>
                    <a:pt x="10" y="11"/>
                  </a:lnTo>
                  <a:lnTo>
                    <a:pt x="8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2" y="7"/>
                  </a:lnTo>
                  <a:lnTo>
                    <a:pt x="24" y="8"/>
                  </a:lnTo>
                  <a:lnTo>
                    <a:pt x="27" y="10"/>
                  </a:lnTo>
                  <a:lnTo>
                    <a:pt x="30" y="12"/>
                  </a:lnTo>
                  <a:lnTo>
                    <a:pt x="33" y="13"/>
                  </a:lnTo>
                  <a:lnTo>
                    <a:pt x="35" y="15"/>
                  </a:lnTo>
                  <a:lnTo>
                    <a:pt x="38" y="17"/>
                  </a:lnTo>
                  <a:lnTo>
                    <a:pt x="41" y="18"/>
                  </a:lnTo>
                  <a:lnTo>
                    <a:pt x="44" y="20"/>
                  </a:lnTo>
                  <a:lnTo>
                    <a:pt x="46" y="22"/>
                  </a:lnTo>
                  <a:lnTo>
                    <a:pt x="49" y="24"/>
                  </a:lnTo>
                  <a:lnTo>
                    <a:pt x="52" y="25"/>
                  </a:lnTo>
                  <a:lnTo>
                    <a:pt x="55" y="27"/>
                  </a:lnTo>
                  <a:lnTo>
                    <a:pt x="53" y="28"/>
                  </a:lnTo>
                  <a:lnTo>
                    <a:pt x="52" y="28"/>
                  </a:lnTo>
                  <a:lnTo>
                    <a:pt x="50" y="29"/>
                  </a:lnTo>
                  <a:lnTo>
                    <a:pt x="49" y="30"/>
                  </a:lnTo>
                  <a:lnTo>
                    <a:pt x="47" y="30"/>
                  </a:lnTo>
                  <a:lnTo>
                    <a:pt x="45" y="31"/>
                  </a:lnTo>
                  <a:lnTo>
                    <a:pt x="44" y="32"/>
                  </a:lnTo>
                  <a:lnTo>
                    <a:pt x="42" y="32"/>
                  </a:lnTo>
                  <a:close/>
                </a:path>
              </a:pathLst>
            </a:custGeom>
            <a:solidFill>
              <a:srgbClr val="89C7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6" name="Freeform 1410"/>
            <p:cNvSpPr>
              <a:spLocks/>
            </p:cNvSpPr>
            <p:nvPr/>
          </p:nvSpPr>
          <p:spPr bwMode="auto">
            <a:xfrm>
              <a:off x="3241" y="2392"/>
              <a:ext cx="312" cy="198"/>
            </a:xfrm>
            <a:custGeom>
              <a:avLst/>
              <a:gdLst>
                <a:gd name="T0" fmla="*/ 39 w 52"/>
                <a:gd name="T1" fmla="*/ 33 h 33"/>
                <a:gd name="T2" fmla="*/ 37 w 52"/>
                <a:gd name="T3" fmla="*/ 31 h 33"/>
                <a:gd name="T4" fmla="*/ 34 w 52"/>
                <a:gd name="T5" fmla="*/ 30 h 33"/>
                <a:gd name="T6" fmla="*/ 32 w 52"/>
                <a:gd name="T7" fmla="*/ 28 h 33"/>
                <a:gd name="T8" fmla="*/ 29 w 52"/>
                <a:gd name="T9" fmla="*/ 26 h 33"/>
                <a:gd name="T10" fmla="*/ 27 w 52"/>
                <a:gd name="T11" fmla="*/ 24 h 33"/>
                <a:gd name="T12" fmla="*/ 24 w 52"/>
                <a:gd name="T13" fmla="*/ 22 h 33"/>
                <a:gd name="T14" fmla="*/ 22 w 52"/>
                <a:gd name="T15" fmla="*/ 21 h 33"/>
                <a:gd name="T16" fmla="*/ 20 w 52"/>
                <a:gd name="T17" fmla="*/ 19 h 33"/>
                <a:gd name="T18" fmla="*/ 17 w 52"/>
                <a:gd name="T19" fmla="*/ 17 h 33"/>
                <a:gd name="T20" fmla="*/ 15 w 52"/>
                <a:gd name="T21" fmla="*/ 15 h 33"/>
                <a:gd name="T22" fmla="*/ 12 w 52"/>
                <a:gd name="T23" fmla="*/ 13 h 33"/>
                <a:gd name="T24" fmla="*/ 10 w 52"/>
                <a:gd name="T25" fmla="*/ 12 h 33"/>
                <a:gd name="T26" fmla="*/ 7 w 52"/>
                <a:gd name="T27" fmla="*/ 10 h 33"/>
                <a:gd name="T28" fmla="*/ 5 w 52"/>
                <a:gd name="T29" fmla="*/ 8 h 33"/>
                <a:gd name="T30" fmla="*/ 3 w 52"/>
                <a:gd name="T31" fmla="*/ 6 h 33"/>
                <a:gd name="T32" fmla="*/ 0 w 52"/>
                <a:gd name="T33" fmla="*/ 4 h 33"/>
                <a:gd name="T34" fmla="*/ 1 w 52"/>
                <a:gd name="T35" fmla="*/ 4 h 33"/>
                <a:gd name="T36" fmla="*/ 3 w 52"/>
                <a:gd name="T37" fmla="*/ 3 h 33"/>
                <a:gd name="T38" fmla="*/ 4 w 52"/>
                <a:gd name="T39" fmla="*/ 3 h 33"/>
                <a:gd name="T40" fmla="*/ 6 w 52"/>
                <a:gd name="T41" fmla="*/ 2 h 33"/>
                <a:gd name="T42" fmla="*/ 7 w 52"/>
                <a:gd name="T43" fmla="*/ 2 h 33"/>
                <a:gd name="T44" fmla="*/ 9 w 52"/>
                <a:gd name="T45" fmla="*/ 1 h 33"/>
                <a:gd name="T46" fmla="*/ 10 w 52"/>
                <a:gd name="T47" fmla="*/ 1 h 33"/>
                <a:gd name="T48" fmla="*/ 12 w 52"/>
                <a:gd name="T49" fmla="*/ 0 h 33"/>
                <a:gd name="T50" fmla="*/ 14 w 52"/>
                <a:gd name="T51" fmla="*/ 2 h 33"/>
                <a:gd name="T52" fmla="*/ 17 w 52"/>
                <a:gd name="T53" fmla="*/ 4 h 33"/>
                <a:gd name="T54" fmla="*/ 19 w 52"/>
                <a:gd name="T55" fmla="*/ 5 h 33"/>
                <a:gd name="T56" fmla="*/ 22 w 52"/>
                <a:gd name="T57" fmla="*/ 7 h 33"/>
                <a:gd name="T58" fmla="*/ 24 w 52"/>
                <a:gd name="T59" fmla="*/ 9 h 33"/>
                <a:gd name="T60" fmla="*/ 27 w 52"/>
                <a:gd name="T61" fmla="*/ 11 h 33"/>
                <a:gd name="T62" fmla="*/ 29 w 52"/>
                <a:gd name="T63" fmla="*/ 12 h 33"/>
                <a:gd name="T64" fmla="*/ 32 w 52"/>
                <a:gd name="T65" fmla="*/ 14 h 33"/>
                <a:gd name="T66" fmla="*/ 34 w 52"/>
                <a:gd name="T67" fmla="*/ 16 h 33"/>
                <a:gd name="T68" fmla="*/ 37 w 52"/>
                <a:gd name="T69" fmla="*/ 18 h 33"/>
                <a:gd name="T70" fmla="*/ 40 w 52"/>
                <a:gd name="T71" fmla="*/ 19 h 33"/>
                <a:gd name="T72" fmla="*/ 42 w 52"/>
                <a:gd name="T73" fmla="*/ 21 h 33"/>
                <a:gd name="T74" fmla="*/ 45 w 52"/>
                <a:gd name="T75" fmla="*/ 23 h 33"/>
                <a:gd name="T76" fmla="*/ 47 w 52"/>
                <a:gd name="T77" fmla="*/ 25 h 33"/>
                <a:gd name="T78" fmla="*/ 50 w 52"/>
                <a:gd name="T79" fmla="*/ 27 h 33"/>
                <a:gd name="T80" fmla="*/ 52 w 52"/>
                <a:gd name="T81" fmla="*/ 29 h 33"/>
                <a:gd name="T82" fmla="*/ 51 w 52"/>
                <a:gd name="T83" fmla="*/ 29 h 33"/>
                <a:gd name="T84" fmla="*/ 49 w 52"/>
                <a:gd name="T85" fmla="*/ 30 h 33"/>
                <a:gd name="T86" fmla="*/ 47 w 52"/>
                <a:gd name="T87" fmla="*/ 30 h 33"/>
                <a:gd name="T88" fmla="*/ 46 w 52"/>
                <a:gd name="T89" fmla="*/ 31 h 33"/>
                <a:gd name="T90" fmla="*/ 44 w 52"/>
                <a:gd name="T91" fmla="*/ 31 h 33"/>
                <a:gd name="T92" fmla="*/ 43 w 52"/>
                <a:gd name="T93" fmla="*/ 32 h 33"/>
                <a:gd name="T94" fmla="*/ 41 w 52"/>
                <a:gd name="T95" fmla="*/ 32 h 33"/>
                <a:gd name="T96" fmla="*/ 39 w 52"/>
                <a:gd name="T9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33">
                  <a:moveTo>
                    <a:pt x="39" y="33"/>
                  </a:moveTo>
                  <a:lnTo>
                    <a:pt x="37" y="31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7" y="24"/>
                  </a:lnTo>
                  <a:lnTo>
                    <a:pt x="24" y="22"/>
                  </a:lnTo>
                  <a:lnTo>
                    <a:pt x="22" y="21"/>
                  </a:lnTo>
                  <a:lnTo>
                    <a:pt x="20" y="19"/>
                  </a:lnTo>
                  <a:lnTo>
                    <a:pt x="17" y="17"/>
                  </a:lnTo>
                  <a:lnTo>
                    <a:pt x="15" y="15"/>
                  </a:lnTo>
                  <a:lnTo>
                    <a:pt x="12" y="13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8"/>
                  </a:lnTo>
                  <a:lnTo>
                    <a:pt x="3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7" y="4"/>
                  </a:lnTo>
                  <a:lnTo>
                    <a:pt x="19" y="5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27" y="11"/>
                  </a:lnTo>
                  <a:lnTo>
                    <a:pt x="29" y="12"/>
                  </a:lnTo>
                  <a:lnTo>
                    <a:pt x="32" y="14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40" y="19"/>
                  </a:lnTo>
                  <a:lnTo>
                    <a:pt x="42" y="21"/>
                  </a:lnTo>
                  <a:lnTo>
                    <a:pt x="45" y="23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52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47" y="30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3" y="32"/>
                  </a:lnTo>
                  <a:lnTo>
                    <a:pt x="41" y="32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rgbClr val="8DC9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7" name="Freeform 1411"/>
            <p:cNvSpPr>
              <a:spLocks/>
            </p:cNvSpPr>
            <p:nvPr/>
          </p:nvSpPr>
          <p:spPr bwMode="auto">
            <a:xfrm>
              <a:off x="3223" y="2404"/>
              <a:ext cx="294" cy="198"/>
            </a:xfrm>
            <a:custGeom>
              <a:avLst/>
              <a:gdLst>
                <a:gd name="T0" fmla="*/ 36 w 49"/>
                <a:gd name="T1" fmla="*/ 33 h 33"/>
                <a:gd name="T2" fmla="*/ 34 w 49"/>
                <a:gd name="T3" fmla="*/ 31 h 33"/>
                <a:gd name="T4" fmla="*/ 32 w 49"/>
                <a:gd name="T5" fmla="*/ 29 h 33"/>
                <a:gd name="T6" fmla="*/ 29 w 49"/>
                <a:gd name="T7" fmla="*/ 27 h 33"/>
                <a:gd name="T8" fmla="*/ 27 w 49"/>
                <a:gd name="T9" fmla="*/ 26 h 33"/>
                <a:gd name="T10" fmla="*/ 25 w 49"/>
                <a:gd name="T11" fmla="*/ 23 h 33"/>
                <a:gd name="T12" fmla="*/ 23 w 49"/>
                <a:gd name="T13" fmla="*/ 22 h 33"/>
                <a:gd name="T14" fmla="*/ 20 w 49"/>
                <a:gd name="T15" fmla="*/ 20 h 33"/>
                <a:gd name="T16" fmla="*/ 18 w 49"/>
                <a:gd name="T17" fmla="*/ 18 h 33"/>
                <a:gd name="T18" fmla="*/ 16 w 49"/>
                <a:gd name="T19" fmla="*/ 16 h 33"/>
                <a:gd name="T20" fmla="*/ 14 w 49"/>
                <a:gd name="T21" fmla="*/ 14 h 33"/>
                <a:gd name="T22" fmla="*/ 11 w 49"/>
                <a:gd name="T23" fmla="*/ 12 h 33"/>
                <a:gd name="T24" fmla="*/ 9 w 49"/>
                <a:gd name="T25" fmla="*/ 10 h 33"/>
                <a:gd name="T26" fmla="*/ 7 w 49"/>
                <a:gd name="T27" fmla="*/ 9 h 33"/>
                <a:gd name="T28" fmla="*/ 4 w 49"/>
                <a:gd name="T29" fmla="*/ 7 h 33"/>
                <a:gd name="T30" fmla="*/ 2 w 49"/>
                <a:gd name="T31" fmla="*/ 5 h 33"/>
                <a:gd name="T32" fmla="*/ 0 w 49"/>
                <a:gd name="T33" fmla="*/ 3 h 33"/>
                <a:gd name="T34" fmla="*/ 1 w 49"/>
                <a:gd name="T35" fmla="*/ 3 h 33"/>
                <a:gd name="T36" fmla="*/ 3 w 49"/>
                <a:gd name="T37" fmla="*/ 2 h 33"/>
                <a:gd name="T38" fmla="*/ 4 w 49"/>
                <a:gd name="T39" fmla="*/ 2 h 33"/>
                <a:gd name="T40" fmla="*/ 6 w 49"/>
                <a:gd name="T41" fmla="*/ 1 h 33"/>
                <a:gd name="T42" fmla="*/ 7 w 49"/>
                <a:gd name="T43" fmla="*/ 1 h 33"/>
                <a:gd name="T44" fmla="*/ 9 w 49"/>
                <a:gd name="T45" fmla="*/ 0 h 33"/>
                <a:gd name="T46" fmla="*/ 10 w 49"/>
                <a:gd name="T47" fmla="*/ 0 h 33"/>
                <a:gd name="T48" fmla="*/ 12 w 49"/>
                <a:gd name="T49" fmla="*/ 0 h 33"/>
                <a:gd name="T50" fmla="*/ 14 w 49"/>
                <a:gd name="T51" fmla="*/ 1 h 33"/>
                <a:gd name="T52" fmla="*/ 16 w 49"/>
                <a:gd name="T53" fmla="*/ 3 h 33"/>
                <a:gd name="T54" fmla="*/ 18 w 49"/>
                <a:gd name="T55" fmla="*/ 5 h 33"/>
                <a:gd name="T56" fmla="*/ 21 w 49"/>
                <a:gd name="T57" fmla="*/ 7 h 33"/>
                <a:gd name="T58" fmla="*/ 23 w 49"/>
                <a:gd name="T59" fmla="*/ 8 h 33"/>
                <a:gd name="T60" fmla="*/ 26 w 49"/>
                <a:gd name="T61" fmla="*/ 10 h 33"/>
                <a:gd name="T62" fmla="*/ 28 w 49"/>
                <a:gd name="T63" fmla="*/ 12 h 33"/>
                <a:gd name="T64" fmla="*/ 30 w 49"/>
                <a:gd name="T65" fmla="*/ 14 h 33"/>
                <a:gd name="T66" fmla="*/ 33 w 49"/>
                <a:gd name="T67" fmla="*/ 16 h 33"/>
                <a:gd name="T68" fmla="*/ 35 w 49"/>
                <a:gd name="T69" fmla="*/ 18 h 33"/>
                <a:gd name="T70" fmla="*/ 37 w 49"/>
                <a:gd name="T71" fmla="*/ 19 h 33"/>
                <a:gd name="T72" fmla="*/ 40 w 49"/>
                <a:gd name="T73" fmla="*/ 21 h 33"/>
                <a:gd name="T74" fmla="*/ 42 w 49"/>
                <a:gd name="T75" fmla="*/ 23 h 33"/>
                <a:gd name="T76" fmla="*/ 45 w 49"/>
                <a:gd name="T77" fmla="*/ 25 h 33"/>
                <a:gd name="T78" fmla="*/ 47 w 49"/>
                <a:gd name="T79" fmla="*/ 27 h 33"/>
                <a:gd name="T80" fmla="*/ 49 w 49"/>
                <a:gd name="T81" fmla="*/ 29 h 33"/>
                <a:gd name="T82" fmla="*/ 48 w 49"/>
                <a:gd name="T83" fmla="*/ 29 h 33"/>
                <a:gd name="T84" fmla="*/ 46 w 49"/>
                <a:gd name="T85" fmla="*/ 30 h 33"/>
                <a:gd name="T86" fmla="*/ 44 w 49"/>
                <a:gd name="T87" fmla="*/ 30 h 33"/>
                <a:gd name="T88" fmla="*/ 43 w 49"/>
                <a:gd name="T89" fmla="*/ 31 h 33"/>
                <a:gd name="T90" fmla="*/ 41 w 49"/>
                <a:gd name="T91" fmla="*/ 31 h 33"/>
                <a:gd name="T92" fmla="*/ 39 w 49"/>
                <a:gd name="T93" fmla="*/ 32 h 33"/>
                <a:gd name="T94" fmla="*/ 38 w 49"/>
                <a:gd name="T95" fmla="*/ 33 h 33"/>
                <a:gd name="T96" fmla="*/ 36 w 49"/>
                <a:gd name="T9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33">
                  <a:moveTo>
                    <a:pt x="36" y="33"/>
                  </a:moveTo>
                  <a:lnTo>
                    <a:pt x="34" y="31"/>
                  </a:lnTo>
                  <a:lnTo>
                    <a:pt x="32" y="29"/>
                  </a:lnTo>
                  <a:lnTo>
                    <a:pt x="29" y="27"/>
                  </a:lnTo>
                  <a:lnTo>
                    <a:pt x="27" y="26"/>
                  </a:lnTo>
                  <a:lnTo>
                    <a:pt x="25" y="23"/>
                  </a:lnTo>
                  <a:lnTo>
                    <a:pt x="23" y="22"/>
                  </a:lnTo>
                  <a:lnTo>
                    <a:pt x="20" y="20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1" y="12"/>
                  </a:lnTo>
                  <a:lnTo>
                    <a:pt x="9" y="10"/>
                  </a:lnTo>
                  <a:lnTo>
                    <a:pt x="7" y="9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3" y="16"/>
                  </a:lnTo>
                  <a:lnTo>
                    <a:pt x="35" y="18"/>
                  </a:lnTo>
                  <a:lnTo>
                    <a:pt x="37" y="19"/>
                  </a:lnTo>
                  <a:lnTo>
                    <a:pt x="40" y="21"/>
                  </a:lnTo>
                  <a:lnTo>
                    <a:pt x="42" y="23"/>
                  </a:lnTo>
                  <a:lnTo>
                    <a:pt x="45" y="25"/>
                  </a:lnTo>
                  <a:lnTo>
                    <a:pt x="47" y="27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6" y="30"/>
                  </a:lnTo>
                  <a:lnTo>
                    <a:pt x="44" y="30"/>
                  </a:lnTo>
                  <a:lnTo>
                    <a:pt x="43" y="31"/>
                  </a:lnTo>
                  <a:lnTo>
                    <a:pt x="41" y="31"/>
                  </a:lnTo>
                  <a:lnTo>
                    <a:pt x="39" y="32"/>
                  </a:lnTo>
                  <a:lnTo>
                    <a:pt x="38" y="33"/>
                  </a:lnTo>
                  <a:lnTo>
                    <a:pt x="36" y="33"/>
                  </a:lnTo>
                  <a:close/>
                </a:path>
              </a:pathLst>
            </a:custGeom>
            <a:solidFill>
              <a:srgbClr val="8FCA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8" name="Freeform 1412"/>
            <p:cNvSpPr>
              <a:spLocks/>
            </p:cNvSpPr>
            <p:nvPr/>
          </p:nvSpPr>
          <p:spPr bwMode="auto">
            <a:xfrm>
              <a:off x="3205" y="2410"/>
              <a:ext cx="276" cy="204"/>
            </a:xfrm>
            <a:custGeom>
              <a:avLst/>
              <a:gdLst>
                <a:gd name="T0" fmla="*/ 33 w 46"/>
                <a:gd name="T1" fmla="*/ 34 h 34"/>
                <a:gd name="T2" fmla="*/ 31 w 46"/>
                <a:gd name="T3" fmla="*/ 32 h 34"/>
                <a:gd name="T4" fmla="*/ 28 w 46"/>
                <a:gd name="T5" fmla="*/ 30 h 34"/>
                <a:gd name="T6" fmla="*/ 26 w 46"/>
                <a:gd name="T7" fmla="*/ 28 h 34"/>
                <a:gd name="T8" fmla="*/ 24 w 46"/>
                <a:gd name="T9" fmla="*/ 26 h 34"/>
                <a:gd name="T10" fmla="*/ 22 w 46"/>
                <a:gd name="T11" fmla="*/ 24 h 34"/>
                <a:gd name="T12" fmla="*/ 20 w 46"/>
                <a:gd name="T13" fmla="*/ 22 h 34"/>
                <a:gd name="T14" fmla="*/ 18 w 46"/>
                <a:gd name="T15" fmla="*/ 20 h 34"/>
                <a:gd name="T16" fmla="*/ 16 w 46"/>
                <a:gd name="T17" fmla="*/ 18 h 34"/>
                <a:gd name="T18" fmla="*/ 14 w 46"/>
                <a:gd name="T19" fmla="*/ 16 h 34"/>
                <a:gd name="T20" fmla="*/ 12 w 46"/>
                <a:gd name="T21" fmla="*/ 14 h 34"/>
                <a:gd name="T22" fmla="*/ 10 w 46"/>
                <a:gd name="T23" fmla="*/ 12 h 34"/>
                <a:gd name="T24" fmla="*/ 8 w 46"/>
                <a:gd name="T25" fmla="*/ 11 h 34"/>
                <a:gd name="T26" fmla="*/ 6 w 46"/>
                <a:gd name="T27" fmla="*/ 8 h 34"/>
                <a:gd name="T28" fmla="*/ 4 w 46"/>
                <a:gd name="T29" fmla="*/ 7 h 34"/>
                <a:gd name="T30" fmla="*/ 2 w 46"/>
                <a:gd name="T31" fmla="*/ 5 h 34"/>
                <a:gd name="T32" fmla="*/ 0 w 46"/>
                <a:gd name="T33" fmla="*/ 3 h 34"/>
                <a:gd name="T34" fmla="*/ 1 w 46"/>
                <a:gd name="T35" fmla="*/ 2 h 34"/>
                <a:gd name="T36" fmla="*/ 3 w 46"/>
                <a:gd name="T37" fmla="*/ 2 h 34"/>
                <a:gd name="T38" fmla="*/ 4 w 46"/>
                <a:gd name="T39" fmla="*/ 2 h 34"/>
                <a:gd name="T40" fmla="*/ 6 w 46"/>
                <a:gd name="T41" fmla="*/ 1 h 34"/>
                <a:gd name="T42" fmla="*/ 7 w 46"/>
                <a:gd name="T43" fmla="*/ 1 h 34"/>
                <a:gd name="T44" fmla="*/ 9 w 46"/>
                <a:gd name="T45" fmla="*/ 1 h 34"/>
                <a:gd name="T46" fmla="*/ 10 w 46"/>
                <a:gd name="T47" fmla="*/ 0 h 34"/>
                <a:gd name="T48" fmla="*/ 11 w 46"/>
                <a:gd name="T49" fmla="*/ 0 h 34"/>
                <a:gd name="T50" fmla="*/ 13 w 46"/>
                <a:gd name="T51" fmla="*/ 1 h 34"/>
                <a:gd name="T52" fmla="*/ 16 w 46"/>
                <a:gd name="T53" fmla="*/ 3 h 34"/>
                <a:gd name="T54" fmla="*/ 18 w 46"/>
                <a:gd name="T55" fmla="*/ 5 h 34"/>
                <a:gd name="T56" fmla="*/ 20 w 46"/>
                <a:gd name="T57" fmla="*/ 7 h 34"/>
                <a:gd name="T58" fmla="*/ 22 w 46"/>
                <a:gd name="T59" fmla="*/ 9 h 34"/>
                <a:gd name="T60" fmla="*/ 24 w 46"/>
                <a:gd name="T61" fmla="*/ 11 h 34"/>
                <a:gd name="T62" fmla="*/ 26 w 46"/>
                <a:gd name="T63" fmla="*/ 13 h 34"/>
                <a:gd name="T64" fmla="*/ 29 w 46"/>
                <a:gd name="T65" fmla="*/ 15 h 34"/>
                <a:gd name="T66" fmla="*/ 31 w 46"/>
                <a:gd name="T67" fmla="*/ 16 h 34"/>
                <a:gd name="T68" fmla="*/ 33 w 46"/>
                <a:gd name="T69" fmla="*/ 19 h 34"/>
                <a:gd name="T70" fmla="*/ 35 w 46"/>
                <a:gd name="T71" fmla="*/ 20 h 34"/>
                <a:gd name="T72" fmla="*/ 37 w 46"/>
                <a:gd name="T73" fmla="*/ 22 h 34"/>
                <a:gd name="T74" fmla="*/ 39 w 46"/>
                <a:gd name="T75" fmla="*/ 24 h 34"/>
                <a:gd name="T76" fmla="*/ 41 w 46"/>
                <a:gd name="T77" fmla="*/ 26 h 34"/>
                <a:gd name="T78" fmla="*/ 44 w 46"/>
                <a:gd name="T79" fmla="*/ 28 h 34"/>
                <a:gd name="T80" fmla="*/ 46 w 46"/>
                <a:gd name="T81" fmla="*/ 30 h 34"/>
                <a:gd name="T82" fmla="*/ 44 w 46"/>
                <a:gd name="T83" fmla="*/ 30 h 34"/>
                <a:gd name="T84" fmla="*/ 42 w 46"/>
                <a:gd name="T85" fmla="*/ 31 h 34"/>
                <a:gd name="T86" fmla="*/ 41 w 46"/>
                <a:gd name="T87" fmla="*/ 31 h 34"/>
                <a:gd name="T88" fmla="*/ 39 w 46"/>
                <a:gd name="T89" fmla="*/ 32 h 34"/>
                <a:gd name="T90" fmla="*/ 38 w 46"/>
                <a:gd name="T91" fmla="*/ 32 h 34"/>
                <a:gd name="T92" fmla="*/ 36 w 46"/>
                <a:gd name="T93" fmla="*/ 33 h 34"/>
                <a:gd name="T94" fmla="*/ 34 w 46"/>
                <a:gd name="T95" fmla="*/ 33 h 34"/>
                <a:gd name="T96" fmla="*/ 33 w 46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" h="34">
                  <a:moveTo>
                    <a:pt x="33" y="34"/>
                  </a:moveTo>
                  <a:lnTo>
                    <a:pt x="31" y="32"/>
                  </a:lnTo>
                  <a:lnTo>
                    <a:pt x="28" y="30"/>
                  </a:lnTo>
                  <a:lnTo>
                    <a:pt x="26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11"/>
                  </a:lnTo>
                  <a:lnTo>
                    <a:pt x="6" y="8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2" y="9"/>
                  </a:lnTo>
                  <a:lnTo>
                    <a:pt x="24" y="11"/>
                  </a:lnTo>
                  <a:lnTo>
                    <a:pt x="26" y="13"/>
                  </a:lnTo>
                  <a:lnTo>
                    <a:pt x="29" y="15"/>
                  </a:lnTo>
                  <a:lnTo>
                    <a:pt x="31" y="16"/>
                  </a:lnTo>
                  <a:lnTo>
                    <a:pt x="33" y="19"/>
                  </a:lnTo>
                  <a:lnTo>
                    <a:pt x="35" y="20"/>
                  </a:lnTo>
                  <a:lnTo>
                    <a:pt x="37" y="22"/>
                  </a:lnTo>
                  <a:lnTo>
                    <a:pt x="39" y="24"/>
                  </a:lnTo>
                  <a:lnTo>
                    <a:pt x="41" y="26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4" y="30"/>
                  </a:lnTo>
                  <a:lnTo>
                    <a:pt x="42" y="31"/>
                  </a:lnTo>
                  <a:lnTo>
                    <a:pt x="41" y="31"/>
                  </a:lnTo>
                  <a:lnTo>
                    <a:pt x="39" y="32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33" y="34"/>
                  </a:lnTo>
                  <a:close/>
                </a:path>
              </a:pathLst>
            </a:custGeom>
            <a:solidFill>
              <a:srgbClr val="92CBB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9" name="Freeform 1413"/>
            <p:cNvSpPr>
              <a:spLocks/>
            </p:cNvSpPr>
            <p:nvPr/>
          </p:nvSpPr>
          <p:spPr bwMode="auto">
            <a:xfrm>
              <a:off x="3181" y="2416"/>
              <a:ext cx="258" cy="204"/>
            </a:xfrm>
            <a:custGeom>
              <a:avLst/>
              <a:gdLst>
                <a:gd name="T0" fmla="*/ 30 w 43"/>
                <a:gd name="T1" fmla="*/ 34 h 34"/>
                <a:gd name="T2" fmla="*/ 28 w 43"/>
                <a:gd name="T3" fmla="*/ 32 h 34"/>
                <a:gd name="T4" fmla="*/ 26 w 43"/>
                <a:gd name="T5" fmla="*/ 30 h 34"/>
                <a:gd name="T6" fmla="*/ 24 w 43"/>
                <a:gd name="T7" fmla="*/ 28 h 34"/>
                <a:gd name="T8" fmla="*/ 22 w 43"/>
                <a:gd name="T9" fmla="*/ 26 h 34"/>
                <a:gd name="T10" fmla="*/ 20 w 43"/>
                <a:gd name="T11" fmla="*/ 24 h 34"/>
                <a:gd name="T12" fmla="*/ 18 w 43"/>
                <a:gd name="T13" fmla="*/ 22 h 34"/>
                <a:gd name="T14" fmla="*/ 17 w 43"/>
                <a:gd name="T15" fmla="*/ 20 h 34"/>
                <a:gd name="T16" fmla="*/ 15 w 43"/>
                <a:gd name="T17" fmla="*/ 18 h 34"/>
                <a:gd name="T18" fmla="*/ 13 w 43"/>
                <a:gd name="T19" fmla="*/ 16 h 34"/>
                <a:gd name="T20" fmla="*/ 11 w 43"/>
                <a:gd name="T21" fmla="*/ 14 h 34"/>
                <a:gd name="T22" fmla="*/ 9 w 43"/>
                <a:gd name="T23" fmla="*/ 12 h 34"/>
                <a:gd name="T24" fmla="*/ 8 w 43"/>
                <a:gd name="T25" fmla="*/ 10 h 34"/>
                <a:gd name="T26" fmla="*/ 6 w 43"/>
                <a:gd name="T27" fmla="*/ 8 h 34"/>
                <a:gd name="T28" fmla="*/ 4 w 43"/>
                <a:gd name="T29" fmla="*/ 6 h 34"/>
                <a:gd name="T30" fmla="*/ 2 w 43"/>
                <a:gd name="T31" fmla="*/ 4 h 34"/>
                <a:gd name="T32" fmla="*/ 0 w 43"/>
                <a:gd name="T33" fmla="*/ 3 h 34"/>
                <a:gd name="T34" fmla="*/ 2 w 43"/>
                <a:gd name="T35" fmla="*/ 2 h 34"/>
                <a:gd name="T36" fmla="*/ 3 w 43"/>
                <a:gd name="T37" fmla="*/ 2 h 34"/>
                <a:gd name="T38" fmla="*/ 5 w 43"/>
                <a:gd name="T39" fmla="*/ 1 h 34"/>
                <a:gd name="T40" fmla="*/ 6 w 43"/>
                <a:gd name="T41" fmla="*/ 1 h 34"/>
                <a:gd name="T42" fmla="*/ 8 w 43"/>
                <a:gd name="T43" fmla="*/ 1 h 34"/>
                <a:gd name="T44" fmla="*/ 9 w 43"/>
                <a:gd name="T45" fmla="*/ 1 h 34"/>
                <a:gd name="T46" fmla="*/ 10 w 43"/>
                <a:gd name="T47" fmla="*/ 0 h 34"/>
                <a:gd name="T48" fmla="*/ 12 w 43"/>
                <a:gd name="T49" fmla="*/ 0 h 34"/>
                <a:gd name="T50" fmla="*/ 14 w 43"/>
                <a:gd name="T51" fmla="*/ 2 h 34"/>
                <a:gd name="T52" fmla="*/ 16 w 43"/>
                <a:gd name="T53" fmla="*/ 4 h 34"/>
                <a:gd name="T54" fmla="*/ 18 w 43"/>
                <a:gd name="T55" fmla="*/ 6 h 34"/>
                <a:gd name="T56" fmla="*/ 20 w 43"/>
                <a:gd name="T57" fmla="*/ 8 h 34"/>
                <a:gd name="T58" fmla="*/ 22 w 43"/>
                <a:gd name="T59" fmla="*/ 10 h 34"/>
                <a:gd name="T60" fmla="*/ 24 w 43"/>
                <a:gd name="T61" fmla="*/ 11 h 34"/>
                <a:gd name="T62" fmla="*/ 25 w 43"/>
                <a:gd name="T63" fmla="*/ 13 h 34"/>
                <a:gd name="T64" fmla="*/ 28 w 43"/>
                <a:gd name="T65" fmla="*/ 15 h 34"/>
                <a:gd name="T66" fmla="*/ 29 w 43"/>
                <a:gd name="T67" fmla="*/ 17 h 34"/>
                <a:gd name="T68" fmla="*/ 31 w 43"/>
                <a:gd name="T69" fmla="*/ 19 h 34"/>
                <a:gd name="T70" fmla="*/ 33 w 43"/>
                <a:gd name="T71" fmla="*/ 21 h 34"/>
                <a:gd name="T72" fmla="*/ 35 w 43"/>
                <a:gd name="T73" fmla="*/ 23 h 34"/>
                <a:gd name="T74" fmla="*/ 37 w 43"/>
                <a:gd name="T75" fmla="*/ 25 h 34"/>
                <a:gd name="T76" fmla="*/ 39 w 43"/>
                <a:gd name="T77" fmla="*/ 27 h 34"/>
                <a:gd name="T78" fmla="*/ 41 w 43"/>
                <a:gd name="T79" fmla="*/ 29 h 34"/>
                <a:gd name="T80" fmla="*/ 43 w 43"/>
                <a:gd name="T81" fmla="*/ 31 h 34"/>
                <a:gd name="T82" fmla="*/ 41 w 43"/>
                <a:gd name="T83" fmla="*/ 31 h 34"/>
                <a:gd name="T84" fmla="*/ 40 w 43"/>
                <a:gd name="T85" fmla="*/ 32 h 34"/>
                <a:gd name="T86" fmla="*/ 38 w 43"/>
                <a:gd name="T87" fmla="*/ 32 h 34"/>
                <a:gd name="T88" fmla="*/ 36 w 43"/>
                <a:gd name="T89" fmla="*/ 33 h 34"/>
                <a:gd name="T90" fmla="*/ 35 w 43"/>
                <a:gd name="T91" fmla="*/ 33 h 34"/>
                <a:gd name="T92" fmla="*/ 33 w 43"/>
                <a:gd name="T93" fmla="*/ 33 h 34"/>
                <a:gd name="T94" fmla="*/ 31 w 43"/>
                <a:gd name="T95" fmla="*/ 34 h 34"/>
                <a:gd name="T96" fmla="*/ 30 w 43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34">
                  <a:moveTo>
                    <a:pt x="30" y="34"/>
                  </a:moveTo>
                  <a:lnTo>
                    <a:pt x="28" y="32"/>
                  </a:lnTo>
                  <a:lnTo>
                    <a:pt x="26" y="30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7" y="20"/>
                  </a:lnTo>
                  <a:lnTo>
                    <a:pt x="15" y="18"/>
                  </a:lnTo>
                  <a:lnTo>
                    <a:pt x="13" y="16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8" y="15"/>
                  </a:lnTo>
                  <a:lnTo>
                    <a:pt x="29" y="17"/>
                  </a:lnTo>
                  <a:lnTo>
                    <a:pt x="31" y="19"/>
                  </a:lnTo>
                  <a:lnTo>
                    <a:pt x="33" y="21"/>
                  </a:lnTo>
                  <a:lnTo>
                    <a:pt x="35" y="23"/>
                  </a:lnTo>
                  <a:lnTo>
                    <a:pt x="37" y="25"/>
                  </a:lnTo>
                  <a:lnTo>
                    <a:pt x="39" y="27"/>
                  </a:lnTo>
                  <a:lnTo>
                    <a:pt x="41" y="29"/>
                  </a:lnTo>
                  <a:lnTo>
                    <a:pt x="43" y="31"/>
                  </a:lnTo>
                  <a:lnTo>
                    <a:pt x="41" y="31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5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A2D2B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0" name="Freeform 1414"/>
            <p:cNvSpPr>
              <a:spLocks/>
            </p:cNvSpPr>
            <p:nvPr/>
          </p:nvSpPr>
          <p:spPr bwMode="auto">
            <a:xfrm>
              <a:off x="3163" y="2422"/>
              <a:ext cx="234" cy="204"/>
            </a:xfrm>
            <a:custGeom>
              <a:avLst/>
              <a:gdLst>
                <a:gd name="T0" fmla="*/ 25 w 39"/>
                <a:gd name="T1" fmla="*/ 34 h 34"/>
                <a:gd name="T2" fmla="*/ 24 w 39"/>
                <a:gd name="T3" fmla="*/ 32 h 34"/>
                <a:gd name="T4" fmla="*/ 22 w 39"/>
                <a:gd name="T5" fmla="*/ 30 h 34"/>
                <a:gd name="T6" fmla="*/ 20 w 39"/>
                <a:gd name="T7" fmla="*/ 28 h 34"/>
                <a:gd name="T8" fmla="*/ 19 w 39"/>
                <a:gd name="T9" fmla="*/ 26 h 34"/>
                <a:gd name="T10" fmla="*/ 17 w 39"/>
                <a:gd name="T11" fmla="*/ 24 h 34"/>
                <a:gd name="T12" fmla="*/ 16 w 39"/>
                <a:gd name="T13" fmla="*/ 22 h 34"/>
                <a:gd name="T14" fmla="*/ 14 w 39"/>
                <a:gd name="T15" fmla="*/ 20 h 34"/>
                <a:gd name="T16" fmla="*/ 12 w 39"/>
                <a:gd name="T17" fmla="*/ 18 h 34"/>
                <a:gd name="T18" fmla="*/ 11 w 39"/>
                <a:gd name="T19" fmla="*/ 16 h 34"/>
                <a:gd name="T20" fmla="*/ 9 w 39"/>
                <a:gd name="T21" fmla="*/ 14 h 34"/>
                <a:gd name="T22" fmla="*/ 7 w 39"/>
                <a:gd name="T23" fmla="*/ 12 h 34"/>
                <a:gd name="T24" fmla="*/ 6 w 39"/>
                <a:gd name="T25" fmla="*/ 10 h 34"/>
                <a:gd name="T26" fmla="*/ 4 w 39"/>
                <a:gd name="T27" fmla="*/ 8 h 34"/>
                <a:gd name="T28" fmla="*/ 3 w 39"/>
                <a:gd name="T29" fmla="*/ 6 h 34"/>
                <a:gd name="T30" fmla="*/ 1 w 39"/>
                <a:gd name="T31" fmla="*/ 4 h 34"/>
                <a:gd name="T32" fmla="*/ 0 w 39"/>
                <a:gd name="T33" fmla="*/ 2 h 34"/>
                <a:gd name="T34" fmla="*/ 1 w 39"/>
                <a:gd name="T35" fmla="*/ 2 h 34"/>
                <a:gd name="T36" fmla="*/ 3 w 39"/>
                <a:gd name="T37" fmla="*/ 2 h 34"/>
                <a:gd name="T38" fmla="*/ 4 w 39"/>
                <a:gd name="T39" fmla="*/ 1 h 34"/>
                <a:gd name="T40" fmla="*/ 6 w 39"/>
                <a:gd name="T41" fmla="*/ 1 h 34"/>
                <a:gd name="T42" fmla="*/ 7 w 39"/>
                <a:gd name="T43" fmla="*/ 1 h 34"/>
                <a:gd name="T44" fmla="*/ 9 w 39"/>
                <a:gd name="T45" fmla="*/ 0 h 34"/>
                <a:gd name="T46" fmla="*/ 10 w 39"/>
                <a:gd name="T47" fmla="*/ 0 h 34"/>
                <a:gd name="T48" fmla="*/ 12 w 39"/>
                <a:gd name="T49" fmla="*/ 0 h 34"/>
                <a:gd name="T50" fmla="*/ 13 w 39"/>
                <a:gd name="T51" fmla="*/ 2 h 34"/>
                <a:gd name="T52" fmla="*/ 15 w 39"/>
                <a:gd name="T53" fmla="*/ 4 h 34"/>
                <a:gd name="T54" fmla="*/ 17 w 39"/>
                <a:gd name="T55" fmla="*/ 6 h 34"/>
                <a:gd name="T56" fmla="*/ 18 w 39"/>
                <a:gd name="T57" fmla="*/ 8 h 34"/>
                <a:gd name="T58" fmla="*/ 20 w 39"/>
                <a:gd name="T59" fmla="*/ 10 h 34"/>
                <a:gd name="T60" fmla="*/ 22 w 39"/>
                <a:gd name="T61" fmla="*/ 12 h 34"/>
                <a:gd name="T62" fmla="*/ 23 w 39"/>
                <a:gd name="T63" fmla="*/ 14 h 34"/>
                <a:gd name="T64" fmla="*/ 25 w 39"/>
                <a:gd name="T65" fmla="*/ 16 h 34"/>
                <a:gd name="T66" fmla="*/ 27 w 39"/>
                <a:gd name="T67" fmla="*/ 18 h 34"/>
                <a:gd name="T68" fmla="*/ 28 w 39"/>
                <a:gd name="T69" fmla="*/ 20 h 34"/>
                <a:gd name="T70" fmla="*/ 30 w 39"/>
                <a:gd name="T71" fmla="*/ 22 h 34"/>
                <a:gd name="T72" fmla="*/ 32 w 39"/>
                <a:gd name="T73" fmla="*/ 24 h 34"/>
                <a:gd name="T74" fmla="*/ 33 w 39"/>
                <a:gd name="T75" fmla="*/ 26 h 34"/>
                <a:gd name="T76" fmla="*/ 35 w 39"/>
                <a:gd name="T77" fmla="*/ 28 h 34"/>
                <a:gd name="T78" fmla="*/ 37 w 39"/>
                <a:gd name="T79" fmla="*/ 30 h 34"/>
                <a:gd name="T80" fmla="*/ 39 w 39"/>
                <a:gd name="T81" fmla="*/ 32 h 34"/>
                <a:gd name="T82" fmla="*/ 37 w 39"/>
                <a:gd name="T83" fmla="*/ 32 h 34"/>
                <a:gd name="T84" fmla="*/ 35 w 39"/>
                <a:gd name="T85" fmla="*/ 33 h 34"/>
                <a:gd name="T86" fmla="*/ 34 w 39"/>
                <a:gd name="T87" fmla="*/ 33 h 34"/>
                <a:gd name="T88" fmla="*/ 32 w 39"/>
                <a:gd name="T89" fmla="*/ 33 h 34"/>
                <a:gd name="T90" fmla="*/ 30 w 39"/>
                <a:gd name="T91" fmla="*/ 33 h 34"/>
                <a:gd name="T92" fmla="*/ 29 w 39"/>
                <a:gd name="T93" fmla="*/ 34 h 34"/>
                <a:gd name="T94" fmla="*/ 27 w 39"/>
                <a:gd name="T95" fmla="*/ 34 h 34"/>
                <a:gd name="T96" fmla="*/ 25 w 39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" h="34">
                  <a:moveTo>
                    <a:pt x="25" y="34"/>
                  </a:moveTo>
                  <a:lnTo>
                    <a:pt x="24" y="32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4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9" y="14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4" y="8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8" y="8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25" y="16"/>
                  </a:lnTo>
                  <a:lnTo>
                    <a:pt x="27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24"/>
                  </a:lnTo>
                  <a:lnTo>
                    <a:pt x="33" y="26"/>
                  </a:lnTo>
                  <a:lnTo>
                    <a:pt x="35" y="28"/>
                  </a:lnTo>
                  <a:lnTo>
                    <a:pt x="37" y="30"/>
                  </a:lnTo>
                  <a:lnTo>
                    <a:pt x="39" y="32"/>
                  </a:lnTo>
                  <a:lnTo>
                    <a:pt x="37" y="32"/>
                  </a:lnTo>
                  <a:lnTo>
                    <a:pt x="35" y="33"/>
                  </a:lnTo>
                  <a:lnTo>
                    <a:pt x="34" y="33"/>
                  </a:lnTo>
                  <a:lnTo>
                    <a:pt x="32" y="33"/>
                  </a:lnTo>
                  <a:lnTo>
                    <a:pt x="30" y="33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5" y="34"/>
                  </a:lnTo>
                  <a:close/>
                </a:path>
              </a:pathLst>
            </a:custGeom>
            <a:solidFill>
              <a:srgbClr val="AED5C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1" name="Freeform 1415"/>
            <p:cNvSpPr>
              <a:spLocks/>
            </p:cNvSpPr>
            <p:nvPr/>
          </p:nvSpPr>
          <p:spPr bwMode="auto">
            <a:xfrm>
              <a:off x="3139" y="2428"/>
              <a:ext cx="210" cy="210"/>
            </a:xfrm>
            <a:custGeom>
              <a:avLst/>
              <a:gdLst>
                <a:gd name="T0" fmla="*/ 22 w 35"/>
                <a:gd name="T1" fmla="*/ 35 h 35"/>
                <a:gd name="T2" fmla="*/ 20 w 35"/>
                <a:gd name="T3" fmla="*/ 32 h 35"/>
                <a:gd name="T4" fmla="*/ 19 w 35"/>
                <a:gd name="T5" fmla="*/ 30 h 35"/>
                <a:gd name="T6" fmla="*/ 17 w 35"/>
                <a:gd name="T7" fmla="*/ 28 h 35"/>
                <a:gd name="T8" fmla="*/ 16 w 35"/>
                <a:gd name="T9" fmla="*/ 26 h 35"/>
                <a:gd name="T10" fmla="*/ 15 w 35"/>
                <a:gd name="T11" fmla="*/ 24 h 35"/>
                <a:gd name="T12" fmla="*/ 13 w 35"/>
                <a:gd name="T13" fmla="*/ 22 h 35"/>
                <a:gd name="T14" fmla="*/ 12 w 35"/>
                <a:gd name="T15" fmla="*/ 20 h 35"/>
                <a:gd name="T16" fmla="*/ 11 w 35"/>
                <a:gd name="T17" fmla="*/ 18 h 35"/>
                <a:gd name="T18" fmla="*/ 9 w 35"/>
                <a:gd name="T19" fmla="*/ 16 h 35"/>
                <a:gd name="T20" fmla="*/ 8 w 35"/>
                <a:gd name="T21" fmla="*/ 14 h 35"/>
                <a:gd name="T22" fmla="*/ 6 w 35"/>
                <a:gd name="T23" fmla="*/ 12 h 35"/>
                <a:gd name="T24" fmla="*/ 5 w 35"/>
                <a:gd name="T25" fmla="*/ 10 h 35"/>
                <a:gd name="T26" fmla="*/ 4 w 35"/>
                <a:gd name="T27" fmla="*/ 8 h 35"/>
                <a:gd name="T28" fmla="*/ 2 w 35"/>
                <a:gd name="T29" fmla="*/ 6 h 35"/>
                <a:gd name="T30" fmla="*/ 1 w 35"/>
                <a:gd name="T31" fmla="*/ 4 h 35"/>
                <a:gd name="T32" fmla="*/ 0 w 35"/>
                <a:gd name="T33" fmla="*/ 2 h 35"/>
                <a:gd name="T34" fmla="*/ 1 w 35"/>
                <a:gd name="T35" fmla="*/ 1 h 35"/>
                <a:gd name="T36" fmla="*/ 3 w 35"/>
                <a:gd name="T37" fmla="*/ 1 h 35"/>
                <a:gd name="T38" fmla="*/ 4 w 35"/>
                <a:gd name="T39" fmla="*/ 1 h 35"/>
                <a:gd name="T40" fmla="*/ 6 w 35"/>
                <a:gd name="T41" fmla="*/ 1 h 35"/>
                <a:gd name="T42" fmla="*/ 7 w 35"/>
                <a:gd name="T43" fmla="*/ 0 h 35"/>
                <a:gd name="T44" fmla="*/ 9 w 35"/>
                <a:gd name="T45" fmla="*/ 0 h 35"/>
                <a:gd name="T46" fmla="*/ 10 w 35"/>
                <a:gd name="T47" fmla="*/ 0 h 35"/>
                <a:gd name="T48" fmla="*/ 12 w 35"/>
                <a:gd name="T49" fmla="*/ 0 h 35"/>
                <a:gd name="T50" fmla="*/ 13 w 35"/>
                <a:gd name="T51" fmla="*/ 2 h 35"/>
                <a:gd name="T52" fmla="*/ 15 w 35"/>
                <a:gd name="T53" fmla="*/ 4 h 35"/>
                <a:gd name="T54" fmla="*/ 16 w 35"/>
                <a:gd name="T55" fmla="*/ 6 h 35"/>
                <a:gd name="T56" fmla="*/ 18 w 35"/>
                <a:gd name="T57" fmla="*/ 8 h 35"/>
                <a:gd name="T58" fmla="*/ 19 w 35"/>
                <a:gd name="T59" fmla="*/ 10 h 35"/>
                <a:gd name="T60" fmla="*/ 20 w 35"/>
                <a:gd name="T61" fmla="*/ 12 h 35"/>
                <a:gd name="T62" fmla="*/ 22 w 35"/>
                <a:gd name="T63" fmla="*/ 14 h 35"/>
                <a:gd name="T64" fmla="*/ 23 w 35"/>
                <a:gd name="T65" fmla="*/ 16 h 35"/>
                <a:gd name="T66" fmla="*/ 25 w 35"/>
                <a:gd name="T67" fmla="*/ 18 h 35"/>
                <a:gd name="T68" fmla="*/ 26 w 35"/>
                <a:gd name="T69" fmla="*/ 20 h 35"/>
                <a:gd name="T70" fmla="*/ 28 w 35"/>
                <a:gd name="T71" fmla="*/ 22 h 35"/>
                <a:gd name="T72" fmla="*/ 29 w 35"/>
                <a:gd name="T73" fmla="*/ 24 h 35"/>
                <a:gd name="T74" fmla="*/ 31 w 35"/>
                <a:gd name="T75" fmla="*/ 26 h 35"/>
                <a:gd name="T76" fmla="*/ 32 w 35"/>
                <a:gd name="T77" fmla="*/ 28 h 35"/>
                <a:gd name="T78" fmla="*/ 34 w 35"/>
                <a:gd name="T79" fmla="*/ 30 h 35"/>
                <a:gd name="T80" fmla="*/ 35 w 35"/>
                <a:gd name="T81" fmla="*/ 32 h 35"/>
                <a:gd name="T82" fmla="*/ 33 w 35"/>
                <a:gd name="T83" fmla="*/ 33 h 35"/>
                <a:gd name="T84" fmla="*/ 32 w 35"/>
                <a:gd name="T85" fmla="*/ 33 h 35"/>
                <a:gd name="T86" fmla="*/ 30 w 35"/>
                <a:gd name="T87" fmla="*/ 33 h 35"/>
                <a:gd name="T88" fmla="*/ 28 w 35"/>
                <a:gd name="T89" fmla="*/ 33 h 35"/>
                <a:gd name="T90" fmla="*/ 27 w 35"/>
                <a:gd name="T91" fmla="*/ 34 h 35"/>
                <a:gd name="T92" fmla="*/ 25 w 35"/>
                <a:gd name="T93" fmla="*/ 34 h 35"/>
                <a:gd name="T94" fmla="*/ 23 w 35"/>
                <a:gd name="T95" fmla="*/ 34 h 35"/>
                <a:gd name="T96" fmla="*/ 22 w 35"/>
                <a:gd name="T9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" h="35">
                  <a:moveTo>
                    <a:pt x="22" y="35"/>
                  </a:moveTo>
                  <a:lnTo>
                    <a:pt x="20" y="32"/>
                  </a:lnTo>
                  <a:lnTo>
                    <a:pt x="19" y="30"/>
                  </a:lnTo>
                  <a:lnTo>
                    <a:pt x="17" y="28"/>
                  </a:lnTo>
                  <a:lnTo>
                    <a:pt x="16" y="26"/>
                  </a:lnTo>
                  <a:lnTo>
                    <a:pt x="15" y="24"/>
                  </a:lnTo>
                  <a:lnTo>
                    <a:pt x="13" y="22"/>
                  </a:lnTo>
                  <a:lnTo>
                    <a:pt x="12" y="20"/>
                  </a:lnTo>
                  <a:lnTo>
                    <a:pt x="11" y="18"/>
                  </a:lnTo>
                  <a:lnTo>
                    <a:pt x="9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5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19" y="10"/>
                  </a:lnTo>
                  <a:lnTo>
                    <a:pt x="20" y="12"/>
                  </a:lnTo>
                  <a:lnTo>
                    <a:pt x="22" y="14"/>
                  </a:lnTo>
                  <a:lnTo>
                    <a:pt x="23" y="16"/>
                  </a:lnTo>
                  <a:lnTo>
                    <a:pt x="25" y="18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9" y="24"/>
                  </a:lnTo>
                  <a:lnTo>
                    <a:pt x="31" y="26"/>
                  </a:lnTo>
                  <a:lnTo>
                    <a:pt x="32" y="28"/>
                  </a:lnTo>
                  <a:lnTo>
                    <a:pt x="34" y="30"/>
                  </a:lnTo>
                  <a:lnTo>
                    <a:pt x="35" y="32"/>
                  </a:lnTo>
                  <a:lnTo>
                    <a:pt x="33" y="33"/>
                  </a:lnTo>
                  <a:lnTo>
                    <a:pt x="32" y="33"/>
                  </a:lnTo>
                  <a:lnTo>
                    <a:pt x="30" y="33"/>
                  </a:lnTo>
                  <a:lnTo>
                    <a:pt x="28" y="33"/>
                  </a:lnTo>
                  <a:lnTo>
                    <a:pt x="27" y="34"/>
                  </a:lnTo>
                  <a:lnTo>
                    <a:pt x="25" y="34"/>
                  </a:lnTo>
                  <a:lnTo>
                    <a:pt x="23" y="34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C4DD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2" name="Freeform 1416"/>
            <p:cNvSpPr>
              <a:spLocks/>
            </p:cNvSpPr>
            <p:nvPr/>
          </p:nvSpPr>
          <p:spPr bwMode="auto">
            <a:xfrm>
              <a:off x="3115" y="2434"/>
              <a:ext cx="186" cy="204"/>
            </a:xfrm>
            <a:custGeom>
              <a:avLst/>
              <a:gdLst>
                <a:gd name="T0" fmla="*/ 18 w 31"/>
                <a:gd name="T1" fmla="*/ 34 h 34"/>
                <a:gd name="T2" fmla="*/ 16 w 31"/>
                <a:gd name="T3" fmla="*/ 32 h 34"/>
                <a:gd name="T4" fmla="*/ 15 w 31"/>
                <a:gd name="T5" fmla="*/ 30 h 34"/>
                <a:gd name="T6" fmla="*/ 14 w 31"/>
                <a:gd name="T7" fmla="*/ 28 h 34"/>
                <a:gd name="T8" fmla="*/ 13 w 31"/>
                <a:gd name="T9" fmla="*/ 26 h 34"/>
                <a:gd name="T10" fmla="*/ 12 w 31"/>
                <a:gd name="T11" fmla="*/ 24 h 34"/>
                <a:gd name="T12" fmla="*/ 11 w 31"/>
                <a:gd name="T13" fmla="*/ 22 h 34"/>
                <a:gd name="T14" fmla="*/ 10 w 31"/>
                <a:gd name="T15" fmla="*/ 20 h 34"/>
                <a:gd name="T16" fmla="*/ 9 w 31"/>
                <a:gd name="T17" fmla="*/ 18 h 34"/>
                <a:gd name="T18" fmla="*/ 7 w 31"/>
                <a:gd name="T19" fmla="*/ 15 h 34"/>
                <a:gd name="T20" fmla="*/ 6 w 31"/>
                <a:gd name="T21" fmla="*/ 13 h 34"/>
                <a:gd name="T22" fmla="*/ 5 w 31"/>
                <a:gd name="T23" fmla="*/ 11 h 34"/>
                <a:gd name="T24" fmla="*/ 4 w 31"/>
                <a:gd name="T25" fmla="*/ 9 h 34"/>
                <a:gd name="T26" fmla="*/ 3 w 31"/>
                <a:gd name="T27" fmla="*/ 7 h 34"/>
                <a:gd name="T28" fmla="*/ 2 w 31"/>
                <a:gd name="T29" fmla="*/ 5 h 34"/>
                <a:gd name="T30" fmla="*/ 1 w 31"/>
                <a:gd name="T31" fmla="*/ 3 h 34"/>
                <a:gd name="T32" fmla="*/ 0 w 31"/>
                <a:gd name="T33" fmla="*/ 1 h 34"/>
                <a:gd name="T34" fmla="*/ 1 w 31"/>
                <a:gd name="T35" fmla="*/ 1 h 34"/>
                <a:gd name="T36" fmla="*/ 3 w 31"/>
                <a:gd name="T37" fmla="*/ 1 h 34"/>
                <a:gd name="T38" fmla="*/ 4 w 31"/>
                <a:gd name="T39" fmla="*/ 0 h 34"/>
                <a:gd name="T40" fmla="*/ 6 w 31"/>
                <a:gd name="T41" fmla="*/ 0 h 34"/>
                <a:gd name="T42" fmla="*/ 7 w 31"/>
                <a:gd name="T43" fmla="*/ 0 h 34"/>
                <a:gd name="T44" fmla="*/ 9 w 31"/>
                <a:gd name="T45" fmla="*/ 0 h 34"/>
                <a:gd name="T46" fmla="*/ 11 w 31"/>
                <a:gd name="T47" fmla="*/ 0 h 34"/>
                <a:gd name="T48" fmla="*/ 12 w 31"/>
                <a:gd name="T49" fmla="*/ 0 h 34"/>
                <a:gd name="T50" fmla="*/ 13 w 31"/>
                <a:gd name="T51" fmla="*/ 2 h 34"/>
                <a:gd name="T52" fmla="*/ 14 w 31"/>
                <a:gd name="T53" fmla="*/ 4 h 34"/>
                <a:gd name="T54" fmla="*/ 15 w 31"/>
                <a:gd name="T55" fmla="*/ 6 h 34"/>
                <a:gd name="T56" fmla="*/ 17 w 31"/>
                <a:gd name="T57" fmla="*/ 8 h 34"/>
                <a:gd name="T58" fmla="*/ 18 w 31"/>
                <a:gd name="T59" fmla="*/ 10 h 34"/>
                <a:gd name="T60" fmla="*/ 19 w 31"/>
                <a:gd name="T61" fmla="*/ 12 h 34"/>
                <a:gd name="T62" fmla="*/ 20 w 31"/>
                <a:gd name="T63" fmla="*/ 14 h 34"/>
                <a:gd name="T64" fmla="*/ 22 w 31"/>
                <a:gd name="T65" fmla="*/ 16 h 34"/>
                <a:gd name="T66" fmla="*/ 23 w 31"/>
                <a:gd name="T67" fmla="*/ 18 h 34"/>
                <a:gd name="T68" fmla="*/ 24 w 31"/>
                <a:gd name="T69" fmla="*/ 20 h 34"/>
                <a:gd name="T70" fmla="*/ 25 w 31"/>
                <a:gd name="T71" fmla="*/ 22 h 34"/>
                <a:gd name="T72" fmla="*/ 26 w 31"/>
                <a:gd name="T73" fmla="*/ 24 h 34"/>
                <a:gd name="T74" fmla="*/ 28 w 31"/>
                <a:gd name="T75" fmla="*/ 26 h 34"/>
                <a:gd name="T76" fmla="*/ 29 w 31"/>
                <a:gd name="T77" fmla="*/ 29 h 34"/>
                <a:gd name="T78" fmla="*/ 30 w 31"/>
                <a:gd name="T79" fmla="*/ 31 h 34"/>
                <a:gd name="T80" fmla="*/ 31 w 31"/>
                <a:gd name="T81" fmla="*/ 33 h 34"/>
                <a:gd name="T82" fmla="*/ 29 w 31"/>
                <a:gd name="T83" fmla="*/ 33 h 34"/>
                <a:gd name="T84" fmla="*/ 28 w 31"/>
                <a:gd name="T85" fmla="*/ 33 h 34"/>
                <a:gd name="T86" fmla="*/ 26 w 31"/>
                <a:gd name="T87" fmla="*/ 33 h 34"/>
                <a:gd name="T88" fmla="*/ 25 w 31"/>
                <a:gd name="T89" fmla="*/ 34 h 34"/>
                <a:gd name="T90" fmla="*/ 23 w 31"/>
                <a:gd name="T91" fmla="*/ 34 h 34"/>
                <a:gd name="T92" fmla="*/ 21 w 31"/>
                <a:gd name="T93" fmla="*/ 34 h 34"/>
                <a:gd name="T94" fmla="*/ 19 w 31"/>
                <a:gd name="T95" fmla="*/ 34 h 34"/>
                <a:gd name="T96" fmla="*/ 18 w 31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" h="34">
                  <a:moveTo>
                    <a:pt x="18" y="34"/>
                  </a:moveTo>
                  <a:lnTo>
                    <a:pt x="16" y="32"/>
                  </a:lnTo>
                  <a:lnTo>
                    <a:pt x="15" y="30"/>
                  </a:lnTo>
                  <a:lnTo>
                    <a:pt x="14" y="28"/>
                  </a:lnTo>
                  <a:lnTo>
                    <a:pt x="13" y="26"/>
                  </a:lnTo>
                  <a:lnTo>
                    <a:pt x="12" y="24"/>
                  </a:lnTo>
                  <a:lnTo>
                    <a:pt x="11" y="22"/>
                  </a:lnTo>
                  <a:lnTo>
                    <a:pt x="10" y="20"/>
                  </a:lnTo>
                  <a:lnTo>
                    <a:pt x="9" y="18"/>
                  </a:lnTo>
                  <a:lnTo>
                    <a:pt x="7" y="15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7" y="8"/>
                  </a:lnTo>
                  <a:lnTo>
                    <a:pt x="18" y="10"/>
                  </a:lnTo>
                  <a:lnTo>
                    <a:pt x="19" y="12"/>
                  </a:lnTo>
                  <a:lnTo>
                    <a:pt x="20" y="14"/>
                  </a:lnTo>
                  <a:lnTo>
                    <a:pt x="22" y="16"/>
                  </a:lnTo>
                  <a:lnTo>
                    <a:pt x="23" y="18"/>
                  </a:lnTo>
                  <a:lnTo>
                    <a:pt x="24" y="20"/>
                  </a:lnTo>
                  <a:lnTo>
                    <a:pt x="25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30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6" y="33"/>
                  </a:lnTo>
                  <a:lnTo>
                    <a:pt x="25" y="34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E0E8D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3" name="Freeform 1417"/>
            <p:cNvSpPr>
              <a:spLocks/>
            </p:cNvSpPr>
            <p:nvPr/>
          </p:nvSpPr>
          <p:spPr bwMode="auto">
            <a:xfrm>
              <a:off x="3091" y="2434"/>
              <a:ext cx="162" cy="210"/>
            </a:xfrm>
            <a:custGeom>
              <a:avLst/>
              <a:gdLst>
                <a:gd name="T0" fmla="*/ 13 w 27"/>
                <a:gd name="T1" fmla="*/ 35 h 35"/>
                <a:gd name="T2" fmla="*/ 12 w 27"/>
                <a:gd name="T3" fmla="*/ 33 h 35"/>
                <a:gd name="T4" fmla="*/ 12 w 27"/>
                <a:gd name="T5" fmla="*/ 31 h 35"/>
                <a:gd name="T6" fmla="*/ 11 w 27"/>
                <a:gd name="T7" fmla="*/ 29 h 35"/>
                <a:gd name="T8" fmla="*/ 10 w 27"/>
                <a:gd name="T9" fmla="*/ 26 h 35"/>
                <a:gd name="T10" fmla="*/ 9 w 27"/>
                <a:gd name="T11" fmla="*/ 24 h 35"/>
                <a:gd name="T12" fmla="*/ 8 w 27"/>
                <a:gd name="T13" fmla="*/ 22 h 35"/>
                <a:gd name="T14" fmla="*/ 7 w 27"/>
                <a:gd name="T15" fmla="*/ 20 h 35"/>
                <a:gd name="T16" fmla="*/ 7 w 27"/>
                <a:gd name="T17" fmla="*/ 18 h 35"/>
                <a:gd name="T18" fmla="*/ 6 w 27"/>
                <a:gd name="T19" fmla="*/ 16 h 35"/>
                <a:gd name="T20" fmla="*/ 5 w 27"/>
                <a:gd name="T21" fmla="*/ 14 h 35"/>
                <a:gd name="T22" fmla="*/ 4 w 27"/>
                <a:gd name="T23" fmla="*/ 11 h 35"/>
                <a:gd name="T24" fmla="*/ 3 w 27"/>
                <a:gd name="T25" fmla="*/ 9 h 35"/>
                <a:gd name="T26" fmla="*/ 2 w 27"/>
                <a:gd name="T27" fmla="*/ 7 h 35"/>
                <a:gd name="T28" fmla="*/ 1 w 27"/>
                <a:gd name="T29" fmla="*/ 5 h 35"/>
                <a:gd name="T30" fmla="*/ 1 w 27"/>
                <a:gd name="T31" fmla="*/ 3 h 35"/>
                <a:gd name="T32" fmla="*/ 0 w 27"/>
                <a:gd name="T33" fmla="*/ 1 h 35"/>
                <a:gd name="T34" fmla="*/ 1 w 27"/>
                <a:gd name="T35" fmla="*/ 1 h 35"/>
                <a:gd name="T36" fmla="*/ 3 w 27"/>
                <a:gd name="T37" fmla="*/ 1 h 35"/>
                <a:gd name="T38" fmla="*/ 4 w 27"/>
                <a:gd name="T39" fmla="*/ 1 h 35"/>
                <a:gd name="T40" fmla="*/ 6 w 27"/>
                <a:gd name="T41" fmla="*/ 1 h 35"/>
                <a:gd name="T42" fmla="*/ 8 w 27"/>
                <a:gd name="T43" fmla="*/ 0 h 35"/>
                <a:gd name="T44" fmla="*/ 9 w 27"/>
                <a:gd name="T45" fmla="*/ 0 h 35"/>
                <a:gd name="T46" fmla="*/ 11 w 27"/>
                <a:gd name="T47" fmla="*/ 0 h 35"/>
                <a:gd name="T48" fmla="*/ 12 w 27"/>
                <a:gd name="T49" fmla="*/ 0 h 35"/>
                <a:gd name="T50" fmla="*/ 13 w 27"/>
                <a:gd name="T51" fmla="*/ 2 h 35"/>
                <a:gd name="T52" fmla="*/ 14 w 27"/>
                <a:gd name="T53" fmla="*/ 4 h 35"/>
                <a:gd name="T54" fmla="*/ 15 w 27"/>
                <a:gd name="T55" fmla="*/ 6 h 35"/>
                <a:gd name="T56" fmla="*/ 16 w 27"/>
                <a:gd name="T57" fmla="*/ 8 h 35"/>
                <a:gd name="T58" fmla="*/ 17 w 27"/>
                <a:gd name="T59" fmla="*/ 10 h 35"/>
                <a:gd name="T60" fmla="*/ 18 w 27"/>
                <a:gd name="T61" fmla="*/ 13 h 35"/>
                <a:gd name="T62" fmla="*/ 19 w 27"/>
                <a:gd name="T63" fmla="*/ 15 h 35"/>
                <a:gd name="T64" fmla="*/ 20 w 27"/>
                <a:gd name="T65" fmla="*/ 17 h 35"/>
                <a:gd name="T66" fmla="*/ 21 w 27"/>
                <a:gd name="T67" fmla="*/ 19 h 35"/>
                <a:gd name="T68" fmla="*/ 22 w 27"/>
                <a:gd name="T69" fmla="*/ 21 h 35"/>
                <a:gd name="T70" fmla="*/ 22 w 27"/>
                <a:gd name="T71" fmla="*/ 23 h 35"/>
                <a:gd name="T72" fmla="*/ 23 w 27"/>
                <a:gd name="T73" fmla="*/ 25 h 35"/>
                <a:gd name="T74" fmla="*/ 24 w 27"/>
                <a:gd name="T75" fmla="*/ 27 h 35"/>
                <a:gd name="T76" fmla="*/ 25 w 27"/>
                <a:gd name="T77" fmla="*/ 30 h 35"/>
                <a:gd name="T78" fmla="*/ 26 w 27"/>
                <a:gd name="T79" fmla="*/ 32 h 35"/>
                <a:gd name="T80" fmla="*/ 27 w 27"/>
                <a:gd name="T81" fmla="*/ 34 h 35"/>
                <a:gd name="T82" fmla="*/ 25 w 27"/>
                <a:gd name="T83" fmla="*/ 34 h 35"/>
                <a:gd name="T84" fmla="*/ 24 w 27"/>
                <a:gd name="T85" fmla="*/ 34 h 35"/>
                <a:gd name="T86" fmla="*/ 22 w 27"/>
                <a:gd name="T87" fmla="*/ 34 h 35"/>
                <a:gd name="T88" fmla="*/ 20 w 27"/>
                <a:gd name="T89" fmla="*/ 34 h 35"/>
                <a:gd name="T90" fmla="*/ 19 w 27"/>
                <a:gd name="T91" fmla="*/ 35 h 35"/>
                <a:gd name="T92" fmla="*/ 17 w 27"/>
                <a:gd name="T93" fmla="*/ 35 h 35"/>
                <a:gd name="T94" fmla="*/ 15 w 27"/>
                <a:gd name="T95" fmla="*/ 35 h 35"/>
                <a:gd name="T96" fmla="*/ 13 w 27"/>
                <a:gd name="T9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" h="35">
                  <a:moveTo>
                    <a:pt x="13" y="35"/>
                  </a:moveTo>
                  <a:lnTo>
                    <a:pt x="12" y="33"/>
                  </a:lnTo>
                  <a:lnTo>
                    <a:pt x="12" y="31"/>
                  </a:lnTo>
                  <a:lnTo>
                    <a:pt x="11" y="29"/>
                  </a:lnTo>
                  <a:lnTo>
                    <a:pt x="10" y="26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0"/>
                  </a:lnTo>
                  <a:lnTo>
                    <a:pt x="7" y="18"/>
                  </a:lnTo>
                  <a:lnTo>
                    <a:pt x="6" y="16"/>
                  </a:lnTo>
                  <a:lnTo>
                    <a:pt x="5" y="14"/>
                  </a:lnTo>
                  <a:lnTo>
                    <a:pt x="4" y="11"/>
                  </a:lnTo>
                  <a:lnTo>
                    <a:pt x="3" y="9"/>
                  </a:lnTo>
                  <a:lnTo>
                    <a:pt x="2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19" y="15"/>
                  </a:lnTo>
                  <a:lnTo>
                    <a:pt x="20" y="17"/>
                  </a:lnTo>
                  <a:lnTo>
                    <a:pt x="21" y="19"/>
                  </a:lnTo>
                  <a:lnTo>
                    <a:pt x="22" y="21"/>
                  </a:lnTo>
                  <a:lnTo>
                    <a:pt x="22" y="23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5" y="30"/>
                  </a:lnTo>
                  <a:lnTo>
                    <a:pt x="26" y="32"/>
                  </a:lnTo>
                  <a:lnTo>
                    <a:pt x="27" y="34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close/>
                </a:path>
              </a:pathLst>
            </a:custGeom>
            <a:solidFill>
              <a:srgbClr val="EDE9D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4" name="Freeform 1418"/>
            <p:cNvSpPr>
              <a:spLocks/>
            </p:cNvSpPr>
            <p:nvPr/>
          </p:nvSpPr>
          <p:spPr bwMode="auto">
            <a:xfrm>
              <a:off x="3067" y="2440"/>
              <a:ext cx="138" cy="204"/>
            </a:xfrm>
            <a:custGeom>
              <a:avLst/>
              <a:gdLst>
                <a:gd name="T0" fmla="*/ 9 w 23"/>
                <a:gd name="T1" fmla="*/ 34 h 34"/>
                <a:gd name="T2" fmla="*/ 9 w 23"/>
                <a:gd name="T3" fmla="*/ 32 h 34"/>
                <a:gd name="T4" fmla="*/ 8 w 23"/>
                <a:gd name="T5" fmla="*/ 30 h 34"/>
                <a:gd name="T6" fmla="*/ 7 w 23"/>
                <a:gd name="T7" fmla="*/ 28 h 34"/>
                <a:gd name="T8" fmla="*/ 7 w 23"/>
                <a:gd name="T9" fmla="*/ 26 h 34"/>
                <a:gd name="T10" fmla="*/ 6 w 23"/>
                <a:gd name="T11" fmla="*/ 23 h 34"/>
                <a:gd name="T12" fmla="*/ 6 w 23"/>
                <a:gd name="T13" fmla="*/ 21 h 34"/>
                <a:gd name="T14" fmla="*/ 5 w 23"/>
                <a:gd name="T15" fmla="*/ 19 h 34"/>
                <a:gd name="T16" fmla="*/ 5 w 23"/>
                <a:gd name="T17" fmla="*/ 17 h 34"/>
                <a:gd name="T18" fmla="*/ 4 w 23"/>
                <a:gd name="T19" fmla="*/ 15 h 34"/>
                <a:gd name="T20" fmla="*/ 3 w 23"/>
                <a:gd name="T21" fmla="*/ 13 h 34"/>
                <a:gd name="T22" fmla="*/ 3 w 23"/>
                <a:gd name="T23" fmla="*/ 11 h 34"/>
                <a:gd name="T24" fmla="*/ 2 w 23"/>
                <a:gd name="T25" fmla="*/ 9 h 34"/>
                <a:gd name="T26" fmla="*/ 1 w 23"/>
                <a:gd name="T27" fmla="*/ 6 h 34"/>
                <a:gd name="T28" fmla="*/ 1 w 23"/>
                <a:gd name="T29" fmla="*/ 4 h 34"/>
                <a:gd name="T30" fmla="*/ 0 w 23"/>
                <a:gd name="T31" fmla="*/ 2 h 34"/>
                <a:gd name="T32" fmla="*/ 0 w 23"/>
                <a:gd name="T33" fmla="*/ 0 h 34"/>
                <a:gd name="T34" fmla="*/ 1 w 23"/>
                <a:gd name="T35" fmla="*/ 0 h 34"/>
                <a:gd name="T36" fmla="*/ 3 w 23"/>
                <a:gd name="T37" fmla="*/ 0 h 34"/>
                <a:gd name="T38" fmla="*/ 5 w 23"/>
                <a:gd name="T39" fmla="*/ 0 h 34"/>
                <a:gd name="T40" fmla="*/ 6 w 23"/>
                <a:gd name="T41" fmla="*/ 0 h 34"/>
                <a:gd name="T42" fmla="*/ 8 w 23"/>
                <a:gd name="T43" fmla="*/ 0 h 34"/>
                <a:gd name="T44" fmla="*/ 9 w 23"/>
                <a:gd name="T45" fmla="*/ 0 h 34"/>
                <a:gd name="T46" fmla="*/ 11 w 23"/>
                <a:gd name="T47" fmla="*/ 0 h 34"/>
                <a:gd name="T48" fmla="*/ 12 w 23"/>
                <a:gd name="T49" fmla="*/ 0 h 34"/>
                <a:gd name="T50" fmla="*/ 13 w 23"/>
                <a:gd name="T51" fmla="*/ 2 h 34"/>
                <a:gd name="T52" fmla="*/ 13 w 23"/>
                <a:gd name="T53" fmla="*/ 4 h 34"/>
                <a:gd name="T54" fmla="*/ 14 w 23"/>
                <a:gd name="T55" fmla="*/ 6 h 34"/>
                <a:gd name="T56" fmla="*/ 15 w 23"/>
                <a:gd name="T57" fmla="*/ 8 h 34"/>
                <a:gd name="T58" fmla="*/ 15 w 23"/>
                <a:gd name="T59" fmla="*/ 10 h 34"/>
                <a:gd name="T60" fmla="*/ 16 w 23"/>
                <a:gd name="T61" fmla="*/ 12 h 34"/>
                <a:gd name="T62" fmla="*/ 17 w 23"/>
                <a:gd name="T63" fmla="*/ 14 h 34"/>
                <a:gd name="T64" fmla="*/ 18 w 23"/>
                <a:gd name="T65" fmla="*/ 17 h 34"/>
                <a:gd name="T66" fmla="*/ 18 w 23"/>
                <a:gd name="T67" fmla="*/ 19 h 34"/>
                <a:gd name="T68" fmla="*/ 19 w 23"/>
                <a:gd name="T69" fmla="*/ 21 h 34"/>
                <a:gd name="T70" fmla="*/ 20 w 23"/>
                <a:gd name="T71" fmla="*/ 23 h 34"/>
                <a:gd name="T72" fmla="*/ 20 w 23"/>
                <a:gd name="T73" fmla="*/ 25 h 34"/>
                <a:gd name="T74" fmla="*/ 21 w 23"/>
                <a:gd name="T75" fmla="*/ 27 h 34"/>
                <a:gd name="T76" fmla="*/ 22 w 23"/>
                <a:gd name="T77" fmla="*/ 29 h 34"/>
                <a:gd name="T78" fmla="*/ 22 w 23"/>
                <a:gd name="T79" fmla="*/ 31 h 34"/>
                <a:gd name="T80" fmla="*/ 23 w 23"/>
                <a:gd name="T81" fmla="*/ 34 h 34"/>
                <a:gd name="T82" fmla="*/ 21 w 23"/>
                <a:gd name="T83" fmla="*/ 34 h 34"/>
                <a:gd name="T84" fmla="*/ 20 w 23"/>
                <a:gd name="T85" fmla="*/ 34 h 34"/>
                <a:gd name="T86" fmla="*/ 18 w 23"/>
                <a:gd name="T87" fmla="*/ 34 h 34"/>
                <a:gd name="T88" fmla="*/ 16 w 23"/>
                <a:gd name="T89" fmla="*/ 34 h 34"/>
                <a:gd name="T90" fmla="*/ 14 w 23"/>
                <a:gd name="T91" fmla="*/ 34 h 34"/>
                <a:gd name="T92" fmla="*/ 13 w 23"/>
                <a:gd name="T93" fmla="*/ 34 h 34"/>
                <a:gd name="T94" fmla="*/ 11 w 23"/>
                <a:gd name="T95" fmla="*/ 34 h 34"/>
                <a:gd name="T96" fmla="*/ 9 w 23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" h="34">
                  <a:moveTo>
                    <a:pt x="9" y="34"/>
                  </a:moveTo>
                  <a:lnTo>
                    <a:pt x="9" y="32"/>
                  </a:lnTo>
                  <a:lnTo>
                    <a:pt x="8" y="30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5" y="17"/>
                  </a:lnTo>
                  <a:lnTo>
                    <a:pt x="4" y="15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9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9" y="21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1" y="27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3" y="34"/>
                  </a:lnTo>
                  <a:lnTo>
                    <a:pt x="11" y="34"/>
                  </a:lnTo>
                  <a:lnTo>
                    <a:pt x="9" y="34"/>
                  </a:lnTo>
                  <a:close/>
                </a:path>
              </a:pathLst>
            </a:custGeom>
            <a:solidFill>
              <a:srgbClr val="EDE2E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5" name="Freeform 1419"/>
            <p:cNvSpPr>
              <a:spLocks/>
            </p:cNvSpPr>
            <p:nvPr/>
          </p:nvSpPr>
          <p:spPr bwMode="auto">
            <a:xfrm>
              <a:off x="3043" y="2440"/>
              <a:ext cx="114" cy="204"/>
            </a:xfrm>
            <a:custGeom>
              <a:avLst/>
              <a:gdLst>
                <a:gd name="T0" fmla="*/ 5 w 19"/>
                <a:gd name="T1" fmla="*/ 34 h 34"/>
                <a:gd name="T2" fmla="*/ 5 w 19"/>
                <a:gd name="T3" fmla="*/ 32 h 34"/>
                <a:gd name="T4" fmla="*/ 4 w 19"/>
                <a:gd name="T5" fmla="*/ 30 h 34"/>
                <a:gd name="T6" fmla="*/ 4 w 19"/>
                <a:gd name="T7" fmla="*/ 28 h 34"/>
                <a:gd name="T8" fmla="*/ 4 w 19"/>
                <a:gd name="T9" fmla="*/ 26 h 34"/>
                <a:gd name="T10" fmla="*/ 3 w 19"/>
                <a:gd name="T11" fmla="*/ 23 h 34"/>
                <a:gd name="T12" fmla="*/ 3 w 19"/>
                <a:gd name="T13" fmla="*/ 21 h 34"/>
                <a:gd name="T14" fmla="*/ 3 w 19"/>
                <a:gd name="T15" fmla="*/ 19 h 34"/>
                <a:gd name="T16" fmla="*/ 3 w 19"/>
                <a:gd name="T17" fmla="*/ 17 h 34"/>
                <a:gd name="T18" fmla="*/ 2 w 19"/>
                <a:gd name="T19" fmla="*/ 15 h 34"/>
                <a:gd name="T20" fmla="*/ 2 w 19"/>
                <a:gd name="T21" fmla="*/ 13 h 34"/>
                <a:gd name="T22" fmla="*/ 1 w 19"/>
                <a:gd name="T23" fmla="*/ 11 h 34"/>
                <a:gd name="T24" fmla="*/ 1 w 19"/>
                <a:gd name="T25" fmla="*/ 9 h 34"/>
                <a:gd name="T26" fmla="*/ 1 w 19"/>
                <a:gd name="T27" fmla="*/ 6 h 34"/>
                <a:gd name="T28" fmla="*/ 0 w 19"/>
                <a:gd name="T29" fmla="*/ 4 h 34"/>
                <a:gd name="T30" fmla="*/ 0 w 19"/>
                <a:gd name="T31" fmla="*/ 2 h 34"/>
                <a:gd name="T32" fmla="*/ 0 w 19"/>
                <a:gd name="T33" fmla="*/ 0 h 34"/>
                <a:gd name="T34" fmla="*/ 1 w 19"/>
                <a:gd name="T35" fmla="*/ 0 h 34"/>
                <a:gd name="T36" fmla="*/ 3 w 19"/>
                <a:gd name="T37" fmla="*/ 0 h 34"/>
                <a:gd name="T38" fmla="*/ 4 w 19"/>
                <a:gd name="T39" fmla="*/ 0 h 34"/>
                <a:gd name="T40" fmla="*/ 6 w 19"/>
                <a:gd name="T41" fmla="*/ 0 h 34"/>
                <a:gd name="T42" fmla="*/ 7 w 19"/>
                <a:gd name="T43" fmla="*/ 0 h 34"/>
                <a:gd name="T44" fmla="*/ 9 w 19"/>
                <a:gd name="T45" fmla="*/ 0 h 34"/>
                <a:gd name="T46" fmla="*/ 11 w 19"/>
                <a:gd name="T47" fmla="*/ 0 h 34"/>
                <a:gd name="T48" fmla="*/ 12 w 19"/>
                <a:gd name="T49" fmla="*/ 0 h 34"/>
                <a:gd name="T50" fmla="*/ 13 w 19"/>
                <a:gd name="T51" fmla="*/ 2 h 34"/>
                <a:gd name="T52" fmla="*/ 13 w 19"/>
                <a:gd name="T53" fmla="*/ 4 h 34"/>
                <a:gd name="T54" fmla="*/ 13 w 19"/>
                <a:gd name="T55" fmla="*/ 6 h 34"/>
                <a:gd name="T56" fmla="*/ 14 w 19"/>
                <a:gd name="T57" fmla="*/ 8 h 34"/>
                <a:gd name="T58" fmla="*/ 14 w 19"/>
                <a:gd name="T59" fmla="*/ 10 h 34"/>
                <a:gd name="T60" fmla="*/ 15 w 19"/>
                <a:gd name="T61" fmla="*/ 13 h 34"/>
                <a:gd name="T62" fmla="*/ 15 w 19"/>
                <a:gd name="T63" fmla="*/ 15 h 34"/>
                <a:gd name="T64" fmla="*/ 16 w 19"/>
                <a:gd name="T65" fmla="*/ 17 h 34"/>
                <a:gd name="T66" fmla="*/ 16 w 19"/>
                <a:gd name="T67" fmla="*/ 19 h 34"/>
                <a:gd name="T68" fmla="*/ 17 w 19"/>
                <a:gd name="T69" fmla="*/ 21 h 34"/>
                <a:gd name="T70" fmla="*/ 17 w 19"/>
                <a:gd name="T71" fmla="*/ 23 h 34"/>
                <a:gd name="T72" fmla="*/ 18 w 19"/>
                <a:gd name="T73" fmla="*/ 25 h 34"/>
                <a:gd name="T74" fmla="*/ 18 w 19"/>
                <a:gd name="T75" fmla="*/ 28 h 34"/>
                <a:gd name="T76" fmla="*/ 18 w 19"/>
                <a:gd name="T77" fmla="*/ 30 h 34"/>
                <a:gd name="T78" fmla="*/ 19 w 19"/>
                <a:gd name="T79" fmla="*/ 32 h 34"/>
                <a:gd name="T80" fmla="*/ 19 w 19"/>
                <a:gd name="T81" fmla="*/ 34 h 34"/>
                <a:gd name="T82" fmla="*/ 18 w 19"/>
                <a:gd name="T83" fmla="*/ 34 h 34"/>
                <a:gd name="T84" fmla="*/ 16 w 19"/>
                <a:gd name="T85" fmla="*/ 34 h 34"/>
                <a:gd name="T86" fmla="*/ 14 w 19"/>
                <a:gd name="T87" fmla="*/ 34 h 34"/>
                <a:gd name="T88" fmla="*/ 12 w 19"/>
                <a:gd name="T89" fmla="*/ 34 h 34"/>
                <a:gd name="T90" fmla="*/ 10 w 19"/>
                <a:gd name="T91" fmla="*/ 34 h 34"/>
                <a:gd name="T92" fmla="*/ 9 w 19"/>
                <a:gd name="T93" fmla="*/ 34 h 34"/>
                <a:gd name="T94" fmla="*/ 7 w 19"/>
                <a:gd name="T95" fmla="*/ 34 h 34"/>
                <a:gd name="T96" fmla="*/ 5 w 19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34">
                  <a:moveTo>
                    <a:pt x="5" y="34"/>
                  </a:moveTo>
                  <a:lnTo>
                    <a:pt x="5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8" y="25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D5BDC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6" name="Freeform 1420"/>
            <p:cNvSpPr>
              <a:spLocks/>
            </p:cNvSpPr>
            <p:nvPr/>
          </p:nvSpPr>
          <p:spPr bwMode="auto">
            <a:xfrm>
              <a:off x="3019" y="2440"/>
              <a:ext cx="90" cy="204"/>
            </a:xfrm>
            <a:custGeom>
              <a:avLst/>
              <a:gdLst>
                <a:gd name="T0" fmla="*/ 1 w 15"/>
                <a:gd name="T1" fmla="*/ 34 h 34"/>
                <a:gd name="T2" fmla="*/ 1 w 15"/>
                <a:gd name="T3" fmla="*/ 32 h 34"/>
                <a:gd name="T4" fmla="*/ 1 w 15"/>
                <a:gd name="T5" fmla="*/ 30 h 34"/>
                <a:gd name="T6" fmla="*/ 1 w 15"/>
                <a:gd name="T7" fmla="*/ 28 h 34"/>
                <a:gd name="T8" fmla="*/ 1 w 15"/>
                <a:gd name="T9" fmla="*/ 25 h 34"/>
                <a:gd name="T10" fmla="*/ 1 w 15"/>
                <a:gd name="T11" fmla="*/ 23 h 34"/>
                <a:gd name="T12" fmla="*/ 1 w 15"/>
                <a:gd name="T13" fmla="*/ 21 h 34"/>
                <a:gd name="T14" fmla="*/ 1 w 15"/>
                <a:gd name="T15" fmla="*/ 19 h 34"/>
                <a:gd name="T16" fmla="*/ 1 w 15"/>
                <a:gd name="T17" fmla="*/ 17 h 34"/>
                <a:gd name="T18" fmla="*/ 0 w 15"/>
                <a:gd name="T19" fmla="*/ 15 h 34"/>
                <a:gd name="T20" fmla="*/ 0 w 15"/>
                <a:gd name="T21" fmla="*/ 13 h 34"/>
                <a:gd name="T22" fmla="*/ 0 w 15"/>
                <a:gd name="T23" fmla="*/ 10 h 34"/>
                <a:gd name="T24" fmla="*/ 0 w 15"/>
                <a:gd name="T25" fmla="*/ 8 h 34"/>
                <a:gd name="T26" fmla="*/ 0 w 15"/>
                <a:gd name="T27" fmla="*/ 6 h 34"/>
                <a:gd name="T28" fmla="*/ 0 w 15"/>
                <a:gd name="T29" fmla="*/ 4 h 34"/>
                <a:gd name="T30" fmla="*/ 0 w 15"/>
                <a:gd name="T31" fmla="*/ 2 h 34"/>
                <a:gd name="T32" fmla="*/ 0 w 15"/>
                <a:gd name="T33" fmla="*/ 0 h 34"/>
                <a:gd name="T34" fmla="*/ 1 w 15"/>
                <a:gd name="T35" fmla="*/ 0 h 34"/>
                <a:gd name="T36" fmla="*/ 3 w 15"/>
                <a:gd name="T37" fmla="*/ 0 h 34"/>
                <a:gd name="T38" fmla="*/ 4 w 15"/>
                <a:gd name="T39" fmla="*/ 0 h 34"/>
                <a:gd name="T40" fmla="*/ 6 w 15"/>
                <a:gd name="T41" fmla="*/ 0 h 34"/>
                <a:gd name="T42" fmla="*/ 8 w 15"/>
                <a:gd name="T43" fmla="*/ 0 h 34"/>
                <a:gd name="T44" fmla="*/ 9 w 15"/>
                <a:gd name="T45" fmla="*/ 0 h 34"/>
                <a:gd name="T46" fmla="*/ 11 w 15"/>
                <a:gd name="T47" fmla="*/ 0 h 34"/>
                <a:gd name="T48" fmla="*/ 13 w 15"/>
                <a:gd name="T49" fmla="*/ 0 h 34"/>
                <a:gd name="T50" fmla="*/ 13 w 15"/>
                <a:gd name="T51" fmla="*/ 2 h 34"/>
                <a:gd name="T52" fmla="*/ 13 w 15"/>
                <a:gd name="T53" fmla="*/ 4 h 34"/>
                <a:gd name="T54" fmla="*/ 13 w 15"/>
                <a:gd name="T55" fmla="*/ 6 h 34"/>
                <a:gd name="T56" fmla="*/ 13 w 15"/>
                <a:gd name="T57" fmla="*/ 9 h 34"/>
                <a:gd name="T58" fmla="*/ 13 w 15"/>
                <a:gd name="T59" fmla="*/ 11 h 34"/>
                <a:gd name="T60" fmla="*/ 13 w 15"/>
                <a:gd name="T61" fmla="*/ 13 h 34"/>
                <a:gd name="T62" fmla="*/ 14 w 15"/>
                <a:gd name="T63" fmla="*/ 15 h 34"/>
                <a:gd name="T64" fmla="*/ 14 w 15"/>
                <a:gd name="T65" fmla="*/ 17 h 34"/>
                <a:gd name="T66" fmla="*/ 14 w 15"/>
                <a:gd name="T67" fmla="*/ 19 h 34"/>
                <a:gd name="T68" fmla="*/ 14 w 15"/>
                <a:gd name="T69" fmla="*/ 21 h 34"/>
                <a:gd name="T70" fmla="*/ 14 w 15"/>
                <a:gd name="T71" fmla="*/ 23 h 34"/>
                <a:gd name="T72" fmla="*/ 15 w 15"/>
                <a:gd name="T73" fmla="*/ 26 h 34"/>
                <a:gd name="T74" fmla="*/ 15 w 15"/>
                <a:gd name="T75" fmla="*/ 28 h 34"/>
                <a:gd name="T76" fmla="*/ 15 w 15"/>
                <a:gd name="T77" fmla="*/ 30 h 34"/>
                <a:gd name="T78" fmla="*/ 15 w 15"/>
                <a:gd name="T79" fmla="*/ 32 h 34"/>
                <a:gd name="T80" fmla="*/ 15 w 15"/>
                <a:gd name="T81" fmla="*/ 34 h 34"/>
                <a:gd name="T82" fmla="*/ 14 w 15"/>
                <a:gd name="T83" fmla="*/ 34 h 34"/>
                <a:gd name="T84" fmla="*/ 12 w 15"/>
                <a:gd name="T85" fmla="*/ 34 h 34"/>
                <a:gd name="T86" fmla="*/ 10 w 15"/>
                <a:gd name="T87" fmla="*/ 34 h 34"/>
                <a:gd name="T88" fmla="*/ 8 w 15"/>
                <a:gd name="T89" fmla="*/ 34 h 34"/>
                <a:gd name="T90" fmla="*/ 7 w 15"/>
                <a:gd name="T91" fmla="*/ 34 h 34"/>
                <a:gd name="T92" fmla="*/ 5 w 15"/>
                <a:gd name="T93" fmla="*/ 34 h 34"/>
                <a:gd name="T94" fmla="*/ 3 w 15"/>
                <a:gd name="T95" fmla="*/ 34 h 34"/>
                <a:gd name="T96" fmla="*/ 1 w 15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" h="34">
                  <a:moveTo>
                    <a:pt x="1" y="34"/>
                  </a:moveTo>
                  <a:lnTo>
                    <a:pt x="1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5" y="30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C4ACC2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7" name="Freeform 1421"/>
            <p:cNvSpPr>
              <a:spLocks/>
            </p:cNvSpPr>
            <p:nvPr/>
          </p:nvSpPr>
          <p:spPr bwMode="auto">
            <a:xfrm>
              <a:off x="2983" y="2440"/>
              <a:ext cx="90" cy="204"/>
            </a:xfrm>
            <a:custGeom>
              <a:avLst/>
              <a:gdLst>
                <a:gd name="T0" fmla="*/ 0 w 15"/>
                <a:gd name="T1" fmla="*/ 34 h 34"/>
                <a:gd name="T2" fmla="*/ 0 w 15"/>
                <a:gd name="T3" fmla="*/ 31 h 34"/>
                <a:gd name="T4" fmla="*/ 0 w 15"/>
                <a:gd name="T5" fmla="*/ 29 h 34"/>
                <a:gd name="T6" fmla="*/ 0 w 15"/>
                <a:gd name="T7" fmla="*/ 27 h 34"/>
                <a:gd name="T8" fmla="*/ 0 w 15"/>
                <a:gd name="T9" fmla="*/ 25 h 34"/>
                <a:gd name="T10" fmla="*/ 0 w 15"/>
                <a:gd name="T11" fmla="*/ 23 h 34"/>
                <a:gd name="T12" fmla="*/ 0 w 15"/>
                <a:gd name="T13" fmla="*/ 21 h 34"/>
                <a:gd name="T14" fmla="*/ 0 w 15"/>
                <a:gd name="T15" fmla="*/ 18 h 34"/>
                <a:gd name="T16" fmla="*/ 1 w 15"/>
                <a:gd name="T17" fmla="*/ 16 h 34"/>
                <a:gd name="T18" fmla="*/ 1 w 15"/>
                <a:gd name="T19" fmla="*/ 14 h 34"/>
                <a:gd name="T20" fmla="*/ 1 w 15"/>
                <a:gd name="T21" fmla="*/ 12 h 34"/>
                <a:gd name="T22" fmla="*/ 1 w 15"/>
                <a:gd name="T23" fmla="*/ 10 h 34"/>
                <a:gd name="T24" fmla="*/ 1 w 15"/>
                <a:gd name="T25" fmla="*/ 8 h 34"/>
                <a:gd name="T26" fmla="*/ 1 w 15"/>
                <a:gd name="T27" fmla="*/ 6 h 34"/>
                <a:gd name="T28" fmla="*/ 2 w 15"/>
                <a:gd name="T29" fmla="*/ 4 h 34"/>
                <a:gd name="T30" fmla="*/ 2 w 15"/>
                <a:gd name="T31" fmla="*/ 2 h 34"/>
                <a:gd name="T32" fmla="*/ 2 w 15"/>
                <a:gd name="T33" fmla="*/ 0 h 34"/>
                <a:gd name="T34" fmla="*/ 4 w 15"/>
                <a:gd name="T35" fmla="*/ 0 h 34"/>
                <a:gd name="T36" fmla="*/ 5 w 15"/>
                <a:gd name="T37" fmla="*/ 0 h 34"/>
                <a:gd name="T38" fmla="*/ 7 w 15"/>
                <a:gd name="T39" fmla="*/ 0 h 34"/>
                <a:gd name="T40" fmla="*/ 8 w 15"/>
                <a:gd name="T41" fmla="*/ 0 h 34"/>
                <a:gd name="T42" fmla="*/ 10 w 15"/>
                <a:gd name="T43" fmla="*/ 0 h 34"/>
                <a:gd name="T44" fmla="*/ 12 w 15"/>
                <a:gd name="T45" fmla="*/ 0 h 34"/>
                <a:gd name="T46" fmla="*/ 13 w 15"/>
                <a:gd name="T47" fmla="*/ 0 h 34"/>
                <a:gd name="T48" fmla="*/ 15 w 15"/>
                <a:gd name="T49" fmla="*/ 0 h 34"/>
                <a:gd name="T50" fmla="*/ 15 w 15"/>
                <a:gd name="T51" fmla="*/ 2 h 34"/>
                <a:gd name="T52" fmla="*/ 15 w 15"/>
                <a:gd name="T53" fmla="*/ 4 h 34"/>
                <a:gd name="T54" fmla="*/ 14 w 15"/>
                <a:gd name="T55" fmla="*/ 6 h 34"/>
                <a:gd name="T56" fmla="*/ 14 w 15"/>
                <a:gd name="T57" fmla="*/ 9 h 34"/>
                <a:gd name="T58" fmla="*/ 14 w 15"/>
                <a:gd name="T59" fmla="*/ 11 h 34"/>
                <a:gd name="T60" fmla="*/ 14 w 15"/>
                <a:gd name="T61" fmla="*/ 13 h 34"/>
                <a:gd name="T62" fmla="*/ 14 w 15"/>
                <a:gd name="T63" fmla="*/ 15 h 34"/>
                <a:gd name="T64" fmla="*/ 14 w 15"/>
                <a:gd name="T65" fmla="*/ 17 h 34"/>
                <a:gd name="T66" fmla="*/ 14 w 15"/>
                <a:gd name="T67" fmla="*/ 19 h 34"/>
                <a:gd name="T68" fmla="*/ 14 w 15"/>
                <a:gd name="T69" fmla="*/ 21 h 34"/>
                <a:gd name="T70" fmla="*/ 14 w 15"/>
                <a:gd name="T71" fmla="*/ 23 h 34"/>
                <a:gd name="T72" fmla="*/ 14 w 15"/>
                <a:gd name="T73" fmla="*/ 26 h 34"/>
                <a:gd name="T74" fmla="*/ 14 w 15"/>
                <a:gd name="T75" fmla="*/ 28 h 34"/>
                <a:gd name="T76" fmla="*/ 14 w 15"/>
                <a:gd name="T77" fmla="*/ 30 h 34"/>
                <a:gd name="T78" fmla="*/ 14 w 15"/>
                <a:gd name="T79" fmla="*/ 32 h 34"/>
                <a:gd name="T80" fmla="*/ 14 w 15"/>
                <a:gd name="T81" fmla="*/ 34 h 34"/>
                <a:gd name="T82" fmla="*/ 12 w 15"/>
                <a:gd name="T83" fmla="*/ 34 h 34"/>
                <a:gd name="T84" fmla="*/ 10 w 15"/>
                <a:gd name="T85" fmla="*/ 34 h 34"/>
                <a:gd name="T86" fmla="*/ 8 w 15"/>
                <a:gd name="T87" fmla="*/ 34 h 34"/>
                <a:gd name="T88" fmla="*/ 7 w 15"/>
                <a:gd name="T89" fmla="*/ 34 h 34"/>
                <a:gd name="T90" fmla="*/ 5 w 15"/>
                <a:gd name="T91" fmla="*/ 34 h 34"/>
                <a:gd name="T92" fmla="*/ 3 w 15"/>
                <a:gd name="T93" fmla="*/ 34 h 34"/>
                <a:gd name="T94" fmla="*/ 1 w 15"/>
                <a:gd name="T95" fmla="*/ 34 h 34"/>
                <a:gd name="T96" fmla="*/ 0 w 15"/>
                <a:gd name="T9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" h="34">
                  <a:moveTo>
                    <a:pt x="0" y="34"/>
                  </a:moveTo>
                  <a:lnTo>
                    <a:pt x="0" y="3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1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C0B2C8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8" name="Freeform 1422"/>
            <p:cNvSpPr>
              <a:spLocks/>
            </p:cNvSpPr>
            <p:nvPr/>
          </p:nvSpPr>
          <p:spPr bwMode="auto">
            <a:xfrm>
              <a:off x="2935" y="2434"/>
              <a:ext cx="114" cy="210"/>
            </a:xfrm>
            <a:custGeom>
              <a:avLst/>
              <a:gdLst>
                <a:gd name="T0" fmla="*/ 0 w 19"/>
                <a:gd name="T1" fmla="*/ 34 h 35"/>
                <a:gd name="T2" fmla="*/ 1 w 19"/>
                <a:gd name="T3" fmla="*/ 32 h 35"/>
                <a:gd name="T4" fmla="*/ 1 w 19"/>
                <a:gd name="T5" fmla="*/ 30 h 35"/>
                <a:gd name="T6" fmla="*/ 1 w 19"/>
                <a:gd name="T7" fmla="*/ 28 h 35"/>
                <a:gd name="T8" fmla="*/ 2 w 19"/>
                <a:gd name="T9" fmla="*/ 25 h 35"/>
                <a:gd name="T10" fmla="*/ 2 w 19"/>
                <a:gd name="T11" fmla="*/ 23 h 35"/>
                <a:gd name="T12" fmla="*/ 2 w 19"/>
                <a:gd name="T13" fmla="*/ 21 h 35"/>
                <a:gd name="T14" fmla="*/ 3 w 19"/>
                <a:gd name="T15" fmla="*/ 19 h 35"/>
                <a:gd name="T16" fmla="*/ 3 w 19"/>
                <a:gd name="T17" fmla="*/ 17 h 35"/>
                <a:gd name="T18" fmla="*/ 4 w 19"/>
                <a:gd name="T19" fmla="*/ 15 h 35"/>
                <a:gd name="T20" fmla="*/ 4 w 19"/>
                <a:gd name="T21" fmla="*/ 13 h 35"/>
                <a:gd name="T22" fmla="*/ 4 w 19"/>
                <a:gd name="T23" fmla="*/ 10 h 35"/>
                <a:gd name="T24" fmla="*/ 5 w 19"/>
                <a:gd name="T25" fmla="*/ 8 h 35"/>
                <a:gd name="T26" fmla="*/ 5 w 19"/>
                <a:gd name="T27" fmla="*/ 6 h 35"/>
                <a:gd name="T28" fmla="*/ 6 w 19"/>
                <a:gd name="T29" fmla="*/ 4 h 35"/>
                <a:gd name="T30" fmla="*/ 6 w 19"/>
                <a:gd name="T31" fmla="*/ 2 h 35"/>
                <a:gd name="T32" fmla="*/ 6 w 19"/>
                <a:gd name="T33" fmla="*/ 0 h 35"/>
                <a:gd name="T34" fmla="*/ 8 w 19"/>
                <a:gd name="T35" fmla="*/ 0 h 35"/>
                <a:gd name="T36" fmla="*/ 9 w 19"/>
                <a:gd name="T37" fmla="*/ 0 h 35"/>
                <a:gd name="T38" fmla="*/ 11 w 19"/>
                <a:gd name="T39" fmla="*/ 0 h 35"/>
                <a:gd name="T40" fmla="*/ 13 w 19"/>
                <a:gd name="T41" fmla="*/ 1 h 35"/>
                <a:gd name="T42" fmla="*/ 14 w 19"/>
                <a:gd name="T43" fmla="*/ 1 h 35"/>
                <a:gd name="T44" fmla="*/ 16 w 19"/>
                <a:gd name="T45" fmla="*/ 1 h 35"/>
                <a:gd name="T46" fmla="*/ 17 w 19"/>
                <a:gd name="T47" fmla="*/ 1 h 35"/>
                <a:gd name="T48" fmla="*/ 19 w 19"/>
                <a:gd name="T49" fmla="*/ 1 h 35"/>
                <a:gd name="T50" fmla="*/ 19 w 19"/>
                <a:gd name="T51" fmla="*/ 3 h 35"/>
                <a:gd name="T52" fmla="*/ 18 w 19"/>
                <a:gd name="T53" fmla="*/ 5 h 35"/>
                <a:gd name="T54" fmla="*/ 18 w 19"/>
                <a:gd name="T55" fmla="*/ 7 h 35"/>
                <a:gd name="T56" fmla="*/ 18 w 19"/>
                <a:gd name="T57" fmla="*/ 9 h 35"/>
                <a:gd name="T58" fmla="*/ 17 w 19"/>
                <a:gd name="T59" fmla="*/ 11 h 35"/>
                <a:gd name="T60" fmla="*/ 17 w 19"/>
                <a:gd name="T61" fmla="*/ 14 h 35"/>
                <a:gd name="T62" fmla="*/ 17 w 19"/>
                <a:gd name="T63" fmla="*/ 16 h 35"/>
                <a:gd name="T64" fmla="*/ 17 w 19"/>
                <a:gd name="T65" fmla="*/ 18 h 35"/>
                <a:gd name="T66" fmla="*/ 16 w 19"/>
                <a:gd name="T67" fmla="*/ 20 h 35"/>
                <a:gd name="T68" fmla="*/ 16 w 19"/>
                <a:gd name="T69" fmla="*/ 22 h 35"/>
                <a:gd name="T70" fmla="*/ 16 w 19"/>
                <a:gd name="T71" fmla="*/ 24 h 35"/>
                <a:gd name="T72" fmla="*/ 16 w 19"/>
                <a:gd name="T73" fmla="*/ 26 h 35"/>
                <a:gd name="T74" fmla="*/ 15 w 19"/>
                <a:gd name="T75" fmla="*/ 29 h 35"/>
                <a:gd name="T76" fmla="*/ 15 w 19"/>
                <a:gd name="T77" fmla="*/ 31 h 35"/>
                <a:gd name="T78" fmla="*/ 15 w 19"/>
                <a:gd name="T79" fmla="*/ 33 h 35"/>
                <a:gd name="T80" fmla="*/ 15 w 19"/>
                <a:gd name="T81" fmla="*/ 35 h 35"/>
                <a:gd name="T82" fmla="*/ 13 w 19"/>
                <a:gd name="T83" fmla="*/ 35 h 35"/>
                <a:gd name="T84" fmla="*/ 11 w 19"/>
                <a:gd name="T85" fmla="*/ 35 h 35"/>
                <a:gd name="T86" fmla="*/ 9 w 19"/>
                <a:gd name="T87" fmla="*/ 35 h 35"/>
                <a:gd name="T88" fmla="*/ 7 w 19"/>
                <a:gd name="T89" fmla="*/ 35 h 35"/>
                <a:gd name="T90" fmla="*/ 6 w 19"/>
                <a:gd name="T91" fmla="*/ 34 h 35"/>
                <a:gd name="T92" fmla="*/ 4 w 19"/>
                <a:gd name="T93" fmla="*/ 34 h 35"/>
                <a:gd name="T94" fmla="*/ 2 w 19"/>
                <a:gd name="T95" fmla="*/ 34 h 35"/>
                <a:gd name="T96" fmla="*/ 0 w 19"/>
                <a:gd name="T9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35">
                  <a:moveTo>
                    <a:pt x="0" y="34"/>
                  </a:moveTo>
                  <a:lnTo>
                    <a:pt x="1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0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5"/>
                  </a:lnTo>
                  <a:lnTo>
                    <a:pt x="7" y="35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C2B9C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9" name="Freeform 1423"/>
            <p:cNvSpPr>
              <a:spLocks/>
            </p:cNvSpPr>
            <p:nvPr/>
          </p:nvSpPr>
          <p:spPr bwMode="auto">
            <a:xfrm>
              <a:off x="2893" y="2434"/>
              <a:ext cx="138" cy="210"/>
            </a:xfrm>
            <a:custGeom>
              <a:avLst/>
              <a:gdLst>
                <a:gd name="T0" fmla="*/ 0 w 23"/>
                <a:gd name="T1" fmla="*/ 33 h 35"/>
                <a:gd name="T2" fmla="*/ 1 w 23"/>
                <a:gd name="T3" fmla="*/ 31 h 35"/>
                <a:gd name="T4" fmla="*/ 1 w 23"/>
                <a:gd name="T5" fmla="*/ 29 h 35"/>
                <a:gd name="T6" fmla="*/ 2 w 23"/>
                <a:gd name="T7" fmla="*/ 27 h 35"/>
                <a:gd name="T8" fmla="*/ 2 w 23"/>
                <a:gd name="T9" fmla="*/ 25 h 35"/>
                <a:gd name="T10" fmla="*/ 3 w 23"/>
                <a:gd name="T11" fmla="*/ 22 h 35"/>
                <a:gd name="T12" fmla="*/ 3 w 23"/>
                <a:gd name="T13" fmla="*/ 20 h 35"/>
                <a:gd name="T14" fmla="*/ 4 w 23"/>
                <a:gd name="T15" fmla="*/ 18 h 35"/>
                <a:gd name="T16" fmla="*/ 5 w 23"/>
                <a:gd name="T17" fmla="*/ 16 h 35"/>
                <a:gd name="T18" fmla="*/ 5 w 23"/>
                <a:gd name="T19" fmla="*/ 14 h 35"/>
                <a:gd name="T20" fmla="*/ 6 w 23"/>
                <a:gd name="T21" fmla="*/ 12 h 35"/>
                <a:gd name="T22" fmla="*/ 7 w 23"/>
                <a:gd name="T23" fmla="*/ 10 h 35"/>
                <a:gd name="T24" fmla="*/ 7 w 23"/>
                <a:gd name="T25" fmla="*/ 8 h 35"/>
                <a:gd name="T26" fmla="*/ 8 w 23"/>
                <a:gd name="T27" fmla="*/ 6 h 35"/>
                <a:gd name="T28" fmla="*/ 8 w 23"/>
                <a:gd name="T29" fmla="*/ 4 h 35"/>
                <a:gd name="T30" fmla="*/ 9 w 23"/>
                <a:gd name="T31" fmla="*/ 2 h 35"/>
                <a:gd name="T32" fmla="*/ 10 w 23"/>
                <a:gd name="T33" fmla="*/ 0 h 35"/>
                <a:gd name="T34" fmla="*/ 11 w 23"/>
                <a:gd name="T35" fmla="*/ 0 h 35"/>
                <a:gd name="T36" fmla="*/ 13 w 23"/>
                <a:gd name="T37" fmla="*/ 0 h 35"/>
                <a:gd name="T38" fmla="*/ 15 w 23"/>
                <a:gd name="T39" fmla="*/ 0 h 35"/>
                <a:gd name="T40" fmla="*/ 16 w 23"/>
                <a:gd name="T41" fmla="*/ 0 h 35"/>
                <a:gd name="T42" fmla="*/ 18 w 23"/>
                <a:gd name="T43" fmla="*/ 0 h 35"/>
                <a:gd name="T44" fmla="*/ 20 w 23"/>
                <a:gd name="T45" fmla="*/ 1 h 35"/>
                <a:gd name="T46" fmla="*/ 21 w 23"/>
                <a:gd name="T47" fmla="*/ 1 h 35"/>
                <a:gd name="T48" fmla="*/ 23 w 23"/>
                <a:gd name="T49" fmla="*/ 1 h 35"/>
                <a:gd name="T50" fmla="*/ 22 w 23"/>
                <a:gd name="T51" fmla="*/ 3 h 35"/>
                <a:gd name="T52" fmla="*/ 22 w 23"/>
                <a:gd name="T53" fmla="*/ 5 h 35"/>
                <a:gd name="T54" fmla="*/ 21 w 23"/>
                <a:gd name="T55" fmla="*/ 7 h 35"/>
                <a:gd name="T56" fmla="*/ 21 w 23"/>
                <a:gd name="T57" fmla="*/ 9 h 35"/>
                <a:gd name="T58" fmla="*/ 20 w 23"/>
                <a:gd name="T59" fmla="*/ 11 h 35"/>
                <a:gd name="T60" fmla="*/ 20 w 23"/>
                <a:gd name="T61" fmla="*/ 14 h 35"/>
                <a:gd name="T62" fmla="*/ 19 w 23"/>
                <a:gd name="T63" fmla="*/ 16 h 35"/>
                <a:gd name="T64" fmla="*/ 19 w 23"/>
                <a:gd name="T65" fmla="*/ 18 h 35"/>
                <a:gd name="T66" fmla="*/ 18 w 23"/>
                <a:gd name="T67" fmla="*/ 20 h 35"/>
                <a:gd name="T68" fmla="*/ 18 w 23"/>
                <a:gd name="T69" fmla="*/ 22 h 35"/>
                <a:gd name="T70" fmla="*/ 17 w 23"/>
                <a:gd name="T71" fmla="*/ 24 h 35"/>
                <a:gd name="T72" fmla="*/ 17 w 23"/>
                <a:gd name="T73" fmla="*/ 26 h 35"/>
                <a:gd name="T74" fmla="*/ 16 w 23"/>
                <a:gd name="T75" fmla="*/ 28 h 35"/>
                <a:gd name="T76" fmla="*/ 16 w 23"/>
                <a:gd name="T77" fmla="*/ 30 h 35"/>
                <a:gd name="T78" fmla="*/ 15 w 23"/>
                <a:gd name="T79" fmla="*/ 32 h 35"/>
                <a:gd name="T80" fmla="*/ 15 w 23"/>
                <a:gd name="T81" fmla="*/ 35 h 35"/>
                <a:gd name="T82" fmla="*/ 14 w 23"/>
                <a:gd name="T83" fmla="*/ 35 h 35"/>
                <a:gd name="T84" fmla="*/ 13 w 23"/>
                <a:gd name="T85" fmla="*/ 34 h 35"/>
                <a:gd name="T86" fmla="*/ 12 w 23"/>
                <a:gd name="T87" fmla="*/ 34 h 35"/>
                <a:gd name="T88" fmla="*/ 11 w 23"/>
                <a:gd name="T89" fmla="*/ 34 h 35"/>
                <a:gd name="T90" fmla="*/ 9 w 23"/>
                <a:gd name="T91" fmla="*/ 34 h 35"/>
                <a:gd name="T92" fmla="*/ 7 w 23"/>
                <a:gd name="T93" fmla="*/ 34 h 35"/>
                <a:gd name="T94" fmla="*/ 5 w 23"/>
                <a:gd name="T95" fmla="*/ 34 h 35"/>
                <a:gd name="T96" fmla="*/ 4 w 23"/>
                <a:gd name="T97" fmla="*/ 33 h 35"/>
                <a:gd name="T98" fmla="*/ 2 w 23"/>
                <a:gd name="T99" fmla="*/ 33 h 35"/>
                <a:gd name="T100" fmla="*/ 0 w 23"/>
                <a:gd name="T10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" h="35">
                  <a:moveTo>
                    <a:pt x="0" y="33"/>
                  </a:moveTo>
                  <a:lnTo>
                    <a:pt x="1" y="31"/>
                  </a:lnTo>
                  <a:lnTo>
                    <a:pt x="1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0" y="11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7" y="24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4" y="35"/>
                  </a:lnTo>
                  <a:lnTo>
                    <a:pt x="13" y="34"/>
                  </a:lnTo>
                  <a:lnTo>
                    <a:pt x="12" y="34"/>
                  </a:lnTo>
                  <a:lnTo>
                    <a:pt x="11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CD1D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0" name="Freeform 1424"/>
            <p:cNvSpPr>
              <a:spLocks/>
            </p:cNvSpPr>
            <p:nvPr/>
          </p:nvSpPr>
          <p:spPr bwMode="auto">
            <a:xfrm>
              <a:off x="2911" y="2434"/>
              <a:ext cx="84" cy="204"/>
            </a:xfrm>
            <a:custGeom>
              <a:avLst/>
              <a:gdLst>
                <a:gd name="T0" fmla="*/ 0 w 14"/>
                <a:gd name="T1" fmla="*/ 33 h 34"/>
                <a:gd name="T2" fmla="*/ 11 w 14"/>
                <a:gd name="T3" fmla="*/ 0 h 34"/>
                <a:gd name="T4" fmla="*/ 12 w 14"/>
                <a:gd name="T5" fmla="*/ 0 h 34"/>
                <a:gd name="T6" fmla="*/ 14 w 14"/>
                <a:gd name="T7" fmla="*/ 0 h 34"/>
                <a:gd name="T8" fmla="*/ 2 w 14"/>
                <a:gd name="T9" fmla="*/ 34 h 34"/>
                <a:gd name="T10" fmla="*/ 1 w 14"/>
                <a:gd name="T11" fmla="*/ 34 h 34"/>
                <a:gd name="T12" fmla="*/ 0 w 14"/>
                <a:gd name="T1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4">
                  <a:moveTo>
                    <a:pt x="0" y="33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2" y="34"/>
                  </a:lnTo>
                  <a:lnTo>
                    <a:pt x="1" y="34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AECF1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1" name="Freeform 1425"/>
            <p:cNvSpPr>
              <a:spLocks/>
            </p:cNvSpPr>
            <p:nvPr/>
          </p:nvSpPr>
          <p:spPr bwMode="auto">
            <a:xfrm>
              <a:off x="2251" y="2086"/>
              <a:ext cx="1518" cy="516"/>
            </a:xfrm>
            <a:custGeom>
              <a:avLst/>
              <a:gdLst>
                <a:gd name="T0" fmla="*/ 7 w 253"/>
                <a:gd name="T1" fmla="*/ 1 h 86"/>
                <a:gd name="T2" fmla="*/ 5 w 253"/>
                <a:gd name="T3" fmla="*/ 4 h 86"/>
                <a:gd name="T4" fmla="*/ 4 w 253"/>
                <a:gd name="T5" fmla="*/ 7 h 86"/>
                <a:gd name="T6" fmla="*/ 3 w 253"/>
                <a:gd name="T7" fmla="*/ 10 h 86"/>
                <a:gd name="T8" fmla="*/ 2 w 253"/>
                <a:gd name="T9" fmla="*/ 13 h 86"/>
                <a:gd name="T10" fmla="*/ 1 w 253"/>
                <a:gd name="T11" fmla="*/ 16 h 86"/>
                <a:gd name="T12" fmla="*/ 0 w 253"/>
                <a:gd name="T13" fmla="*/ 19 h 86"/>
                <a:gd name="T14" fmla="*/ 0 w 253"/>
                <a:gd name="T15" fmla="*/ 22 h 86"/>
                <a:gd name="T16" fmla="*/ 0 w 253"/>
                <a:gd name="T17" fmla="*/ 25 h 86"/>
                <a:gd name="T18" fmla="*/ 0 w 253"/>
                <a:gd name="T19" fmla="*/ 26 h 86"/>
                <a:gd name="T20" fmla="*/ 118 w 253"/>
                <a:gd name="T21" fmla="*/ 59 h 86"/>
                <a:gd name="T22" fmla="*/ 222 w 253"/>
                <a:gd name="T23" fmla="*/ 85 h 86"/>
                <a:gd name="T24" fmla="*/ 227 w 253"/>
                <a:gd name="T25" fmla="*/ 82 h 86"/>
                <a:gd name="T26" fmla="*/ 231 w 253"/>
                <a:gd name="T27" fmla="*/ 80 h 86"/>
                <a:gd name="T28" fmla="*/ 236 w 253"/>
                <a:gd name="T29" fmla="*/ 78 h 86"/>
                <a:gd name="T30" fmla="*/ 240 w 253"/>
                <a:gd name="T31" fmla="*/ 75 h 86"/>
                <a:gd name="T32" fmla="*/ 244 w 253"/>
                <a:gd name="T33" fmla="*/ 73 h 86"/>
                <a:gd name="T34" fmla="*/ 248 w 253"/>
                <a:gd name="T35" fmla="*/ 70 h 86"/>
                <a:gd name="T36" fmla="*/ 251 w 253"/>
                <a:gd name="T37" fmla="*/ 67 h 86"/>
                <a:gd name="T38" fmla="*/ 244 w 253"/>
                <a:gd name="T39" fmla="*/ 59 h 86"/>
                <a:gd name="T40" fmla="*/ 154 w 253"/>
                <a:gd name="T41" fmla="*/ 36 h 86"/>
                <a:gd name="T42" fmla="*/ 152 w 253"/>
                <a:gd name="T43" fmla="*/ 37 h 86"/>
                <a:gd name="T44" fmla="*/ 150 w 253"/>
                <a:gd name="T45" fmla="*/ 38 h 86"/>
                <a:gd name="T46" fmla="*/ 148 w 253"/>
                <a:gd name="T47" fmla="*/ 39 h 86"/>
                <a:gd name="T48" fmla="*/ 146 w 253"/>
                <a:gd name="T49" fmla="*/ 39 h 86"/>
                <a:gd name="T50" fmla="*/ 143 w 253"/>
                <a:gd name="T51" fmla="*/ 40 h 86"/>
                <a:gd name="T52" fmla="*/ 140 w 253"/>
                <a:gd name="T53" fmla="*/ 40 h 86"/>
                <a:gd name="T54" fmla="*/ 137 w 253"/>
                <a:gd name="T55" fmla="*/ 40 h 86"/>
                <a:gd name="T56" fmla="*/ 135 w 253"/>
                <a:gd name="T57" fmla="*/ 41 h 86"/>
                <a:gd name="T58" fmla="*/ 130 w 253"/>
                <a:gd name="T59" fmla="*/ 40 h 86"/>
                <a:gd name="T60" fmla="*/ 125 w 253"/>
                <a:gd name="T61" fmla="*/ 39 h 86"/>
                <a:gd name="T62" fmla="*/ 121 w 253"/>
                <a:gd name="T63" fmla="*/ 38 h 86"/>
                <a:gd name="T64" fmla="*/ 118 w 253"/>
                <a:gd name="T65" fmla="*/ 36 h 86"/>
                <a:gd name="T66" fmla="*/ 115 w 253"/>
                <a:gd name="T67" fmla="*/ 34 h 86"/>
                <a:gd name="T68" fmla="*/ 113 w 253"/>
                <a:gd name="T69" fmla="*/ 32 h 86"/>
                <a:gd name="T70" fmla="*/ 111 w 253"/>
                <a:gd name="T71" fmla="*/ 30 h 86"/>
                <a:gd name="T72" fmla="*/ 111 w 253"/>
                <a:gd name="T73" fmla="*/ 27 h 86"/>
                <a:gd name="T74" fmla="*/ 111 w 253"/>
                <a:gd name="T75" fmla="*/ 25 h 86"/>
                <a:gd name="T76" fmla="*/ 8 w 253"/>
                <a:gd name="T7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3" h="86">
                  <a:moveTo>
                    <a:pt x="8" y="0"/>
                  </a:moveTo>
                  <a:lnTo>
                    <a:pt x="7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118" y="59"/>
                  </a:lnTo>
                  <a:lnTo>
                    <a:pt x="220" y="86"/>
                  </a:lnTo>
                  <a:lnTo>
                    <a:pt x="222" y="85"/>
                  </a:lnTo>
                  <a:lnTo>
                    <a:pt x="224" y="84"/>
                  </a:lnTo>
                  <a:lnTo>
                    <a:pt x="227" y="82"/>
                  </a:lnTo>
                  <a:lnTo>
                    <a:pt x="229" y="81"/>
                  </a:lnTo>
                  <a:lnTo>
                    <a:pt x="231" y="80"/>
                  </a:lnTo>
                  <a:lnTo>
                    <a:pt x="234" y="79"/>
                  </a:lnTo>
                  <a:lnTo>
                    <a:pt x="236" y="78"/>
                  </a:lnTo>
                  <a:lnTo>
                    <a:pt x="238" y="77"/>
                  </a:lnTo>
                  <a:lnTo>
                    <a:pt x="240" y="75"/>
                  </a:lnTo>
                  <a:lnTo>
                    <a:pt x="242" y="74"/>
                  </a:lnTo>
                  <a:lnTo>
                    <a:pt x="244" y="73"/>
                  </a:lnTo>
                  <a:lnTo>
                    <a:pt x="246" y="71"/>
                  </a:lnTo>
                  <a:lnTo>
                    <a:pt x="248" y="70"/>
                  </a:lnTo>
                  <a:lnTo>
                    <a:pt x="250" y="68"/>
                  </a:lnTo>
                  <a:lnTo>
                    <a:pt x="251" y="67"/>
                  </a:lnTo>
                  <a:lnTo>
                    <a:pt x="253" y="66"/>
                  </a:lnTo>
                  <a:lnTo>
                    <a:pt x="244" y="59"/>
                  </a:lnTo>
                  <a:lnTo>
                    <a:pt x="228" y="54"/>
                  </a:lnTo>
                  <a:lnTo>
                    <a:pt x="154" y="36"/>
                  </a:lnTo>
                  <a:lnTo>
                    <a:pt x="153" y="36"/>
                  </a:lnTo>
                  <a:lnTo>
                    <a:pt x="152" y="37"/>
                  </a:lnTo>
                  <a:lnTo>
                    <a:pt x="151" y="37"/>
                  </a:lnTo>
                  <a:lnTo>
                    <a:pt x="150" y="38"/>
                  </a:lnTo>
                  <a:lnTo>
                    <a:pt x="149" y="38"/>
                  </a:lnTo>
                  <a:lnTo>
                    <a:pt x="148" y="39"/>
                  </a:lnTo>
                  <a:lnTo>
                    <a:pt x="147" y="39"/>
                  </a:lnTo>
                  <a:lnTo>
                    <a:pt x="146" y="39"/>
                  </a:lnTo>
                  <a:lnTo>
                    <a:pt x="144" y="40"/>
                  </a:lnTo>
                  <a:lnTo>
                    <a:pt x="143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9" y="40"/>
                  </a:lnTo>
                  <a:lnTo>
                    <a:pt x="137" y="40"/>
                  </a:lnTo>
                  <a:lnTo>
                    <a:pt x="136" y="40"/>
                  </a:lnTo>
                  <a:lnTo>
                    <a:pt x="135" y="41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7" y="40"/>
                  </a:lnTo>
                  <a:lnTo>
                    <a:pt x="125" y="39"/>
                  </a:lnTo>
                  <a:lnTo>
                    <a:pt x="123" y="38"/>
                  </a:lnTo>
                  <a:lnTo>
                    <a:pt x="121" y="38"/>
                  </a:lnTo>
                  <a:lnTo>
                    <a:pt x="119" y="37"/>
                  </a:lnTo>
                  <a:lnTo>
                    <a:pt x="118" y="36"/>
                  </a:lnTo>
                  <a:lnTo>
                    <a:pt x="116" y="35"/>
                  </a:lnTo>
                  <a:lnTo>
                    <a:pt x="115" y="34"/>
                  </a:lnTo>
                  <a:lnTo>
                    <a:pt x="114" y="33"/>
                  </a:lnTo>
                  <a:lnTo>
                    <a:pt x="113" y="32"/>
                  </a:lnTo>
                  <a:lnTo>
                    <a:pt x="112" y="31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7"/>
                  </a:lnTo>
                  <a:lnTo>
                    <a:pt x="111" y="26"/>
                  </a:lnTo>
                  <a:lnTo>
                    <a:pt x="111" y="25"/>
                  </a:lnTo>
                  <a:lnTo>
                    <a:pt x="110" y="2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93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2" name="Freeform 1426"/>
            <p:cNvSpPr>
              <a:spLocks/>
            </p:cNvSpPr>
            <p:nvPr/>
          </p:nvSpPr>
          <p:spPr bwMode="auto">
            <a:xfrm>
              <a:off x="2251" y="2086"/>
              <a:ext cx="1518" cy="510"/>
            </a:xfrm>
            <a:custGeom>
              <a:avLst/>
              <a:gdLst>
                <a:gd name="T0" fmla="*/ 6 w 253"/>
                <a:gd name="T1" fmla="*/ 1 h 85"/>
                <a:gd name="T2" fmla="*/ 4 w 253"/>
                <a:gd name="T3" fmla="*/ 4 h 85"/>
                <a:gd name="T4" fmla="*/ 3 w 253"/>
                <a:gd name="T5" fmla="*/ 6 h 85"/>
                <a:gd name="T6" fmla="*/ 2 w 253"/>
                <a:gd name="T7" fmla="*/ 9 h 85"/>
                <a:gd name="T8" fmla="*/ 1 w 253"/>
                <a:gd name="T9" fmla="*/ 12 h 85"/>
                <a:gd name="T10" fmla="*/ 0 w 253"/>
                <a:gd name="T11" fmla="*/ 15 h 85"/>
                <a:gd name="T12" fmla="*/ 0 w 253"/>
                <a:gd name="T13" fmla="*/ 18 h 85"/>
                <a:gd name="T14" fmla="*/ 0 w 253"/>
                <a:gd name="T15" fmla="*/ 21 h 85"/>
                <a:gd name="T16" fmla="*/ 0 w 253"/>
                <a:gd name="T17" fmla="*/ 23 h 85"/>
                <a:gd name="T18" fmla="*/ 0 w 253"/>
                <a:gd name="T19" fmla="*/ 26 h 85"/>
                <a:gd name="T20" fmla="*/ 118 w 253"/>
                <a:gd name="T21" fmla="*/ 59 h 85"/>
                <a:gd name="T22" fmla="*/ 221 w 253"/>
                <a:gd name="T23" fmla="*/ 84 h 85"/>
                <a:gd name="T24" fmla="*/ 226 w 253"/>
                <a:gd name="T25" fmla="*/ 82 h 85"/>
                <a:gd name="T26" fmla="*/ 230 w 253"/>
                <a:gd name="T27" fmla="*/ 80 h 85"/>
                <a:gd name="T28" fmla="*/ 235 w 253"/>
                <a:gd name="T29" fmla="*/ 77 h 85"/>
                <a:gd name="T30" fmla="*/ 239 w 253"/>
                <a:gd name="T31" fmla="*/ 75 h 85"/>
                <a:gd name="T32" fmla="*/ 243 w 253"/>
                <a:gd name="T33" fmla="*/ 72 h 85"/>
                <a:gd name="T34" fmla="*/ 247 w 253"/>
                <a:gd name="T35" fmla="*/ 69 h 85"/>
                <a:gd name="T36" fmla="*/ 251 w 253"/>
                <a:gd name="T37" fmla="*/ 67 h 85"/>
                <a:gd name="T38" fmla="*/ 244 w 253"/>
                <a:gd name="T39" fmla="*/ 59 h 85"/>
                <a:gd name="T40" fmla="*/ 153 w 253"/>
                <a:gd name="T41" fmla="*/ 36 h 85"/>
                <a:gd name="T42" fmla="*/ 151 w 253"/>
                <a:gd name="T43" fmla="*/ 36 h 85"/>
                <a:gd name="T44" fmla="*/ 149 w 253"/>
                <a:gd name="T45" fmla="*/ 37 h 85"/>
                <a:gd name="T46" fmla="*/ 147 w 253"/>
                <a:gd name="T47" fmla="*/ 38 h 85"/>
                <a:gd name="T48" fmla="*/ 145 w 253"/>
                <a:gd name="T49" fmla="*/ 38 h 85"/>
                <a:gd name="T50" fmla="*/ 142 w 253"/>
                <a:gd name="T51" fmla="*/ 38 h 85"/>
                <a:gd name="T52" fmla="*/ 140 w 253"/>
                <a:gd name="T53" fmla="*/ 39 h 85"/>
                <a:gd name="T54" fmla="*/ 138 w 253"/>
                <a:gd name="T55" fmla="*/ 39 h 85"/>
                <a:gd name="T56" fmla="*/ 135 w 253"/>
                <a:gd name="T57" fmla="*/ 39 h 85"/>
                <a:gd name="T58" fmla="*/ 130 w 253"/>
                <a:gd name="T59" fmla="*/ 39 h 85"/>
                <a:gd name="T60" fmla="*/ 126 w 253"/>
                <a:gd name="T61" fmla="*/ 38 h 85"/>
                <a:gd name="T62" fmla="*/ 122 w 253"/>
                <a:gd name="T63" fmla="*/ 36 h 85"/>
                <a:gd name="T64" fmla="*/ 118 w 253"/>
                <a:gd name="T65" fmla="*/ 35 h 85"/>
                <a:gd name="T66" fmla="*/ 115 w 253"/>
                <a:gd name="T67" fmla="*/ 33 h 85"/>
                <a:gd name="T68" fmla="*/ 113 w 253"/>
                <a:gd name="T69" fmla="*/ 30 h 85"/>
                <a:gd name="T70" fmla="*/ 112 w 253"/>
                <a:gd name="T71" fmla="*/ 28 h 85"/>
                <a:gd name="T72" fmla="*/ 111 w 253"/>
                <a:gd name="T73" fmla="*/ 26 h 85"/>
                <a:gd name="T74" fmla="*/ 110 w 253"/>
                <a:gd name="T75" fmla="*/ 2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" h="85">
                  <a:moveTo>
                    <a:pt x="7" y="0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118" y="59"/>
                  </a:lnTo>
                  <a:lnTo>
                    <a:pt x="218" y="85"/>
                  </a:lnTo>
                  <a:lnTo>
                    <a:pt x="221" y="84"/>
                  </a:lnTo>
                  <a:lnTo>
                    <a:pt x="223" y="83"/>
                  </a:lnTo>
                  <a:lnTo>
                    <a:pt x="226" y="82"/>
                  </a:lnTo>
                  <a:lnTo>
                    <a:pt x="228" y="81"/>
                  </a:lnTo>
                  <a:lnTo>
                    <a:pt x="230" y="80"/>
                  </a:lnTo>
                  <a:lnTo>
                    <a:pt x="233" y="79"/>
                  </a:lnTo>
                  <a:lnTo>
                    <a:pt x="235" y="77"/>
                  </a:lnTo>
                  <a:lnTo>
                    <a:pt x="237" y="76"/>
                  </a:lnTo>
                  <a:lnTo>
                    <a:pt x="239" y="75"/>
                  </a:lnTo>
                  <a:lnTo>
                    <a:pt x="241" y="74"/>
                  </a:lnTo>
                  <a:lnTo>
                    <a:pt x="243" y="72"/>
                  </a:lnTo>
                  <a:lnTo>
                    <a:pt x="245" y="71"/>
                  </a:lnTo>
                  <a:lnTo>
                    <a:pt x="247" y="69"/>
                  </a:lnTo>
                  <a:lnTo>
                    <a:pt x="249" y="68"/>
                  </a:lnTo>
                  <a:lnTo>
                    <a:pt x="251" y="67"/>
                  </a:lnTo>
                  <a:lnTo>
                    <a:pt x="253" y="65"/>
                  </a:lnTo>
                  <a:lnTo>
                    <a:pt x="244" y="59"/>
                  </a:lnTo>
                  <a:lnTo>
                    <a:pt x="228" y="54"/>
                  </a:lnTo>
                  <a:lnTo>
                    <a:pt x="153" y="36"/>
                  </a:lnTo>
                  <a:lnTo>
                    <a:pt x="152" y="36"/>
                  </a:lnTo>
                  <a:lnTo>
                    <a:pt x="151" y="36"/>
                  </a:lnTo>
                  <a:lnTo>
                    <a:pt x="150" y="37"/>
                  </a:lnTo>
                  <a:lnTo>
                    <a:pt x="149" y="37"/>
                  </a:lnTo>
                  <a:lnTo>
                    <a:pt x="148" y="37"/>
                  </a:lnTo>
                  <a:lnTo>
                    <a:pt x="147" y="38"/>
                  </a:lnTo>
                  <a:lnTo>
                    <a:pt x="146" y="38"/>
                  </a:lnTo>
                  <a:lnTo>
                    <a:pt x="145" y="38"/>
                  </a:lnTo>
                  <a:lnTo>
                    <a:pt x="144" y="38"/>
                  </a:lnTo>
                  <a:lnTo>
                    <a:pt x="142" y="38"/>
                  </a:lnTo>
                  <a:lnTo>
                    <a:pt x="141" y="39"/>
                  </a:lnTo>
                  <a:lnTo>
                    <a:pt x="140" y="39"/>
                  </a:lnTo>
                  <a:lnTo>
                    <a:pt x="139" y="39"/>
                  </a:lnTo>
                  <a:lnTo>
                    <a:pt x="138" y="39"/>
                  </a:lnTo>
                  <a:lnTo>
                    <a:pt x="136" y="39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0" y="39"/>
                  </a:lnTo>
                  <a:lnTo>
                    <a:pt x="128" y="38"/>
                  </a:lnTo>
                  <a:lnTo>
                    <a:pt x="126" y="38"/>
                  </a:lnTo>
                  <a:lnTo>
                    <a:pt x="124" y="37"/>
                  </a:lnTo>
                  <a:lnTo>
                    <a:pt x="122" y="36"/>
                  </a:lnTo>
                  <a:lnTo>
                    <a:pt x="120" y="35"/>
                  </a:lnTo>
                  <a:lnTo>
                    <a:pt x="118" y="35"/>
                  </a:lnTo>
                  <a:lnTo>
                    <a:pt x="117" y="34"/>
                  </a:lnTo>
                  <a:lnTo>
                    <a:pt x="115" y="33"/>
                  </a:lnTo>
                  <a:lnTo>
                    <a:pt x="114" y="31"/>
                  </a:lnTo>
                  <a:lnTo>
                    <a:pt x="113" y="30"/>
                  </a:lnTo>
                  <a:lnTo>
                    <a:pt x="112" y="29"/>
                  </a:lnTo>
                  <a:lnTo>
                    <a:pt x="112" y="28"/>
                  </a:lnTo>
                  <a:lnTo>
                    <a:pt x="111" y="27"/>
                  </a:lnTo>
                  <a:lnTo>
                    <a:pt x="111" y="26"/>
                  </a:lnTo>
                  <a:lnTo>
                    <a:pt x="111" y="25"/>
                  </a:lnTo>
                  <a:lnTo>
                    <a:pt x="110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C82A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3" name="Freeform 1427"/>
            <p:cNvSpPr>
              <a:spLocks/>
            </p:cNvSpPr>
            <p:nvPr/>
          </p:nvSpPr>
          <p:spPr bwMode="auto">
            <a:xfrm>
              <a:off x="2785" y="2206"/>
              <a:ext cx="510" cy="186"/>
            </a:xfrm>
            <a:custGeom>
              <a:avLst/>
              <a:gdLst>
                <a:gd name="T0" fmla="*/ 3 w 85"/>
                <a:gd name="T1" fmla="*/ 2 h 31"/>
                <a:gd name="T2" fmla="*/ 3 w 85"/>
                <a:gd name="T3" fmla="*/ 4 h 31"/>
                <a:gd name="T4" fmla="*/ 3 w 85"/>
                <a:gd name="T5" fmla="*/ 7 h 31"/>
                <a:gd name="T6" fmla="*/ 4 w 85"/>
                <a:gd name="T7" fmla="*/ 12 h 31"/>
                <a:gd name="T8" fmla="*/ 8 w 85"/>
                <a:gd name="T9" fmla="*/ 16 h 31"/>
                <a:gd name="T10" fmla="*/ 12 w 85"/>
                <a:gd name="T11" fmla="*/ 20 h 31"/>
                <a:gd name="T12" fmla="*/ 18 w 85"/>
                <a:gd name="T13" fmla="*/ 23 h 31"/>
                <a:gd name="T14" fmla="*/ 25 w 85"/>
                <a:gd name="T15" fmla="*/ 26 h 31"/>
                <a:gd name="T16" fmla="*/ 33 w 85"/>
                <a:gd name="T17" fmla="*/ 28 h 31"/>
                <a:gd name="T18" fmla="*/ 42 w 85"/>
                <a:gd name="T19" fmla="*/ 29 h 31"/>
                <a:gd name="T20" fmla="*/ 49 w 85"/>
                <a:gd name="T21" fmla="*/ 29 h 31"/>
                <a:gd name="T22" fmla="*/ 54 w 85"/>
                <a:gd name="T23" fmla="*/ 29 h 31"/>
                <a:gd name="T24" fmla="*/ 59 w 85"/>
                <a:gd name="T25" fmla="*/ 28 h 31"/>
                <a:gd name="T26" fmla="*/ 64 w 85"/>
                <a:gd name="T27" fmla="*/ 28 h 31"/>
                <a:gd name="T28" fmla="*/ 69 w 85"/>
                <a:gd name="T29" fmla="*/ 26 h 31"/>
                <a:gd name="T30" fmla="*/ 73 w 85"/>
                <a:gd name="T31" fmla="*/ 25 h 31"/>
                <a:gd name="T32" fmla="*/ 77 w 85"/>
                <a:gd name="T33" fmla="*/ 23 h 31"/>
                <a:gd name="T34" fmla="*/ 81 w 85"/>
                <a:gd name="T35" fmla="*/ 21 h 31"/>
                <a:gd name="T36" fmla="*/ 85 w 85"/>
                <a:gd name="T37" fmla="*/ 21 h 31"/>
                <a:gd name="T38" fmla="*/ 82 w 85"/>
                <a:gd name="T39" fmla="*/ 23 h 31"/>
                <a:gd name="T40" fmla="*/ 78 w 85"/>
                <a:gd name="T41" fmla="*/ 25 h 31"/>
                <a:gd name="T42" fmla="*/ 73 w 85"/>
                <a:gd name="T43" fmla="*/ 27 h 31"/>
                <a:gd name="T44" fmla="*/ 69 w 85"/>
                <a:gd name="T45" fmla="*/ 28 h 31"/>
                <a:gd name="T46" fmla="*/ 63 w 85"/>
                <a:gd name="T47" fmla="*/ 29 h 31"/>
                <a:gd name="T48" fmla="*/ 58 w 85"/>
                <a:gd name="T49" fmla="*/ 30 h 31"/>
                <a:gd name="T50" fmla="*/ 52 w 85"/>
                <a:gd name="T51" fmla="*/ 31 h 31"/>
                <a:gd name="T52" fmla="*/ 46 w 85"/>
                <a:gd name="T53" fmla="*/ 31 h 31"/>
                <a:gd name="T54" fmla="*/ 37 w 85"/>
                <a:gd name="T55" fmla="*/ 30 h 31"/>
                <a:gd name="T56" fmla="*/ 28 w 85"/>
                <a:gd name="T57" fmla="*/ 28 h 31"/>
                <a:gd name="T58" fmla="*/ 20 w 85"/>
                <a:gd name="T59" fmla="*/ 26 h 31"/>
                <a:gd name="T60" fmla="*/ 13 w 85"/>
                <a:gd name="T61" fmla="*/ 23 h 31"/>
                <a:gd name="T62" fmla="*/ 7 w 85"/>
                <a:gd name="T63" fmla="*/ 19 h 31"/>
                <a:gd name="T64" fmla="*/ 3 w 85"/>
                <a:gd name="T65" fmla="*/ 14 h 31"/>
                <a:gd name="T66" fmla="*/ 1 w 85"/>
                <a:gd name="T67" fmla="*/ 10 h 31"/>
                <a:gd name="T68" fmla="*/ 0 w 85"/>
                <a:gd name="T69" fmla="*/ 5 h 31"/>
                <a:gd name="T70" fmla="*/ 0 w 85"/>
                <a:gd name="T71" fmla="*/ 2 h 31"/>
                <a:gd name="T72" fmla="*/ 1 w 85"/>
                <a:gd name="T7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31">
                  <a:moveTo>
                    <a:pt x="4" y="1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2"/>
                  </a:lnTo>
                  <a:lnTo>
                    <a:pt x="18" y="23"/>
                  </a:lnTo>
                  <a:lnTo>
                    <a:pt x="22" y="25"/>
                  </a:lnTo>
                  <a:lnTo>
                    <a:pt x="25" y="26"/>
                  </a:lnTo>
                  <a:lnTo>
                    <a:pt x="29" y="27"/>
                  </a:lnTo>
                  <a:lnTo>
                    <a:pt x="33" y="28"/>
                  </a:lnTo>
                  <a:lnTo>
                    <a:pt x="37" y="28"/>
                  </a:lnTo>
                  <a:lnTo>
                    <a:pt x="42" y="29"/>
                  </a:lnTo>
                  <a:lnTo>
                    <a:pt x="46" y="29"/>
                  </a:lnTo>
                  <a:lnTo>
                    <a:pt x="49" y="29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29"/>
                  </a:lnTo>
                  <a:lnTo>
                    <a:pt x="59" y="28"/>
                  </a:lnTo>
                  <a:lnTo>
                    <a:pt x="62" y="28"/>
                  </a:lnTo>
                  <a:lnTo>
                    <a:pt x="64" y="28"/>
                  </a:lnTo>
                  <a:lnTo>
                    <a:pt x="67" y="27"/>
                  </a:lnTo>
                  <a:lnTo>
                    <a:pt x="69" y="26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5" y="24"/>
                  </a:lnTo>
                  <a:lnTo>
                    <a:pt x="77" y="23"/>
                  </a:lnTo>
                  <a:lnTo>
                    <a:pt x="79" y="22"/>
                  </a:lnTo>
                  <a:lnTo>
                    <a:pt x="81" y="21"/>
                  </a:lnTo>
                  <a:lnTo>
                    <a:pt x="82" y="20"/>
                  </a:lnTo>
                  <a:lnTo>
                    <a:pt x="85" y="21"/>
                  </a:lnTo>
                  <a:lnTo>
                    <a:pt x="83" y="22"/>
                  </a:lnTo>
                  <a:lnTo>
                    <a:pt x="82" y="23"/>
                  </a:lnTo>
                  <a:lnTo>
                    <a:pt x="80" y="24"/>
                  </a:lnTo>
                  <a:lnTo>
                    <a:pt x="78" y="25"/>
                  </a:lnTo>
                  <a:lnTo>
                    <a:pt x="75" y="26"/>
                  </a:lnTo>
                  <a:lnTo>
                    <a:pt x="73" y="27"/>
                  </a:lnTo>
                  <a:lnTo>
                    <a:pt x="71" y="28"/>
                  </a:lnTo>
                  <a:lnTo>
                    <a:pt x="69" y="28"/>
                  </a:lnTo>
                  <a:lnTo>
                    <a:pt x="66" y="29"/>
                  </a:lnTo>
                  <a:lnTo>
                    <a:pt x="63" y="29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5" y="31"/>
                  </a:lnTo>
                  <a:lnTo>
                    <a:pt x="52" y="31"/>
                  </a:lnTo>
                  <a:lnTo>
                    <a:pt x="49" y="31"/>
                  </a:lnTo>
                  <a:lnTo>
                    <a:pt x="46" y="31"/>
                  </a:lnTo>
                  <a:lnTo>
                    <a:pt x="41" y="30"/>
                  </a:lnTo>
                  <a:lnTo>
                    <a:pt x="37" y="30"/>
                  </a:lnTo>
                  <a:lnTo>
                    <a:pt x="32" y="29"/>
                  </a:lnTo>
                  <a:lnTo>
                    <a:pt x="28" y="28"/>
                  </a:lnTo>
                  <a:lnTo>
                    <a:pt x="24" y="27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3" y="23"/>
                  </a:lnTo>
                  <a:lnTo>
                    <a:pt x="10" y="21"/>
                  </a:lnTo>
                  <a:lnTo>
                    <a:pt x="7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91B7D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4" name="Freeform 1428"/>
            <p:cNvSpPr>
              <a:spLocks/>
            </p:cNvSpPr>
            <p:nvPr/>
          </p:nvSpPr>
          <p:spPr bwMode="auto">
            <a:xfrm>
              <a:off x="2263" y="2086"/>
              <a:ext cx="1494" cy="510"/>
            </a:xfrm>
            <a:custGeom>
              <a:avLst/>
              <a:gdLst>
                <a:gd name="T0" fmla="*/ 6 w 249"/>
                <a:gd name="T1" fmla="*/ 1 h 85"/>
                <a:gd name="T2" fmla="*/ 4 w 249"/>
                <a:gd name="T3" fmla="*/ 4 h 85"/>
                <a:gd name="T4" fmla="*/ 3 w 249"/>
                <a:gd name="T5" fmla="*/ 7 h 85"/>
                <a:gd name="T6" fmla="*/ 2 w 249"/>
                <a:gd name="T7" fmla="*/ 9 h 85"/>
                <a:gd name="T8" fmla="*/ 1 w 249"/>
                <a:gd name="T9" fmla="*/ 12 h 85"/>
                <a:gd name="T10" fmla="*/ 0 w 249"/>
                <a:gd name="T11" fmla="*/ 15 h 85"/>
                <a:gd name="T12" fmla="*/ 0 w 249"/>
                <a:gd name="T13" fmla="*/ 18 h 85"/>
                <a:gd name="T14" fmla="*/ 0 w 249"/>
                <a:gd name="T15" fmla="*/ 21 h 85"/>
                <a:gd name="T16" fmla="*/ 0 w 249"/>
                <a:gd name="T17" fmla="*/ 24 h 85"/>
                <a:gd name="T18" fmla="*/ 0 w 249"/>
                <a:gd name="T19" fmla="*/ 26 h 85"/>
                <a:gd name="T20" fmla="*/ 116 w 249"/>
                <a:gd name="T21" fmla="*/ 59 h 85"/>
                <a:gd name="T22" fmla="*/ 217 w 249"/>
                <a:gd name="T23" fmla="*/ 84 h 85"/>
                <a:gd name="T24" fmla="*/ 222 w 249"/>
                <a:gd name="T25" fmla="*/ 81 h 85"/>
                <a:gd name="T26" fmla="*/ 226 w 249"/>
                <a:gd name="T27" fmla="*/ 79 h 85"/>
                <a:gd name="T28" fmla="*/ 231 w 249"/>
                <a:gd name="T29" fmla="*/ 77 h 85"/>
                <a:gd name="T30" fmla="*/ 236 w 249"/>
                <a:gd name="T31" fmla="*/ 74 h 85"/>
                <a:gd name="T32" fmla="*/ 240 w 249"/>
                <a:gd name="T33" fmla="*/ 72 h 85"/>
                <a:gd name="T34" fmla="*/ 244 w 249"/>
                <a:gd name="T35" fmla="*/ 69 h 85"/>
                <a:gd name="T36" fmla="*/ 248 w 249"/>
                <a:gd name="T37" fmla="*/ 66 h 85"/>
                <a:gd name="T38" fmla="*/ 242 w 249"/>
                <a:gd name="T39" fmla="*/ 59 h 85"/>
                <a:gd name="T40" fmla="*/ 174 w 249"/>
                <a:gd name="T41" fmla="*/ 41 h 85"/>
                <a:gd name="T42" fmla="*/ 170 w 249"/>
                <a:gd name="T43" fmla="*/ 44 h 85"/>
                <a:gd name="T44" fmla="*/ 166 w 249"/>
                <a:gd name="T45" fmla="*/ 46 h 85"/>
                <a:gd name="T46" fmla="*/ 162 w 249"/>
                <a:gd name="T47" fmla="*/ 48 h 85"/>
                <a:gd name="T48" fmla="*/ 157 w 249"/>
                <a:gd name="T49" fmla="*/ 49 h 85"/>
                <a:gd name="T50" fmla="*/ 151 w 249"/>
                <a:gd name="T51" fmla="*/ 50 h 85"/>
                <a:gd name="T52" fmla="*/ 146 w 249"/>
                <a:gd name="T53" fmla="*/ 51 h 85"/>
                <a:gd name="T54" fmla="*/ 139 w 249"/>
                <a:gd name="T55" fmla="*/ 52 h 85"/>
                <a:gd name="T56" fmla="*/ 133 w 249"/>
                <a:gd name="T57" fmla="*/ 52 h 85"/>
                <a:gd name="T58" fmla="*/ 123 w 249"/>
                <a:gd name="T59" fmla="*/ 51 h 85"/>
                <a:gd name="T60" fmla="*/ 114 w 249"/>
                <a:gd name="T61" fmla="*/ 49 h 85"/>
                <a:gd name="T62" fmla="*/ 106 w 249"/>
                <a:gd name="T63" fmla="*/ 47 h 85"/>
                <a:gd name="T64" fmla="*/ 99 w 249"/>
                <a:gd name="T65" fmla="*/ 43 h 85"/>
                <a:gd name="T66" fmla="*/ 93 w 249"/>
                <a:gd name="T67" fmla="*/ 39 h 85"/>
                <a:gd name="T68" fmla="*/ 89 w 249"/>
                <a:gd name="T69" fmla="*/ 35 h 85"/>
                <a:gd name="T70" fmla="*/ 86 w 249"/>
                <a:gd name="T71" fmla="*/ 30 h 85"/>
                <a:gd name="T72" fmla="*/ 85 w 249"/>
                <a:gd name="T73" fmla="*/ 25 h 85"/>
                <a:gd name="T74" fmla="*/ 85 w 249"/>
                <a:gd name="T75" fmla="*/ 22 h 85"/>
                <a:gd name="T76" fmla="*/ 86 w 249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85">
                  <a:moveTo>
                    <a:pt x="7" y="0"/>
                  </a:moveTo>
                  <a:lnTo>
                    <a:pt x="6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6" y="59"/>
                  </a:lnTo>
                  <a:lnTo>
                    <a:pt x="214" y="85"/>
                  </a:lnTo>
                  <a:lnTo>
                    <a:pt x="217" y="84"/>
                  </a:lnTo>
                  <a:lnTo>
                    <a:pt x="219" y="83"/>
                  </a:lnTo>
                  <a:lnTo>
                    <a:pt x="222" y="81"/>
                  </a:lnTo>
                  <a:lnTo>
                    <a:pt x="224" y="80"/>
                  </a:lnTo>
                  <a:lnTo>
                    <a:pt x="226" y="79"/>
                  </a:lnTo>
                  <a:lnTo>
                    <a:pt x="229" y="78"/>
                  </a:lnTo>
                  <a:lnTo>
                    <a:pt x="231" y="77"/>
                  </a:lnTo>
                  <a:lnTo>
                    <a:pt x="234" y="76"/>
                  </a:lnTo>
                  <a:lnTo>
                    <a:pt x="236" y="74"/>
                  </a:lnTo>
                  <a:lnTo>
                    <a:pt x="238" y="73"/>
                  </a:lnTo>
                  <a:lnTo>
                    <a:pt x="240" y="72"/>
                  </a:lnTo>
                  <a:lnTo>
                    <a:pt x="242" y="70"/>
                  </a:lnTo>
                  <a:lnTo>
                    <a:pt x="244" y="69"/>
                  </a:lnTo>
                  <a:lnTo>
                    <a:pt x="246" y="67"/>
                  </a:lnTo>
                  <a:lnTo>
                    <a:pt x="248" y="66"/>
                  </a:lnTo>
                  <a:lnTo>
                    <a:pt x="249" y="64"/>
                  </a:lnTo>
                  <a:lnTo>
                    <a:pt x="242" y="59"/>
                  </a:lnTo>
                  <a:lnTo>
                    <a:pt x="226" y="54"/>
                  </a:lnTo>
                  <a:lnTo>
                    <a:pt x="174" y="41"/>
                  </a:lnTo>
                  <a:lnTo>
                    <a:pt x="172" y="42"/>
                  </a:lnTo>
                  <a:lnTo>
                    <a:pt x="170" y="44"/>
                  </a:lnTo>
                  <a:lnTo>
                    <a:pt x="168" y="45"/>
                  </a:lnTo>
                  <a:lnTo>
                    <a:pt x="166" y="46"/>
                  </a:lnTo>
                  <a:lnTo>
                    <a:pt x="164" y="47"/>
                  </a:lnTo>
                  <a:lnTo>
                    <a:pt x="162" y="48"/>
                  </a:lnTo>
                  <a:lnTo>
                    <a:pt x="159" y="48"/>
                  </a:lnTo>
                  <a:lnTo>
                    <a:pt x="157" y="49"/>
                  </a:lnTo>
                  <a:lnTo>
                    <a:pt x="154" y="50"/>
                  </a:lnTo>
                  <a:lnTo>
                    <a:pt x="151" y="50"/>
                  </a:lnTo>
                  <a:lnTo>
                    <a:pt x="148" y="51"/>
                  </a:lnTo>
                  <a:lnTo>
                    <a:pt x="146" y="51"/>
                  </a:lnTo>
                  <a:lnTo>
                    <a:pt x="142" y="52"/>
                  </a:lnTo>
                  <a:lnTo>
                    <a:pt x="139" y="52"/>
                  </a:lnTo>
                  <a:lnTo>
                    <a:pt x="136" y="52"/>
                  </a:lnTo>
                  <a:lnTo>
                    <a:pt x="133" y="52"/>
                  </a:lnTo>
                  <a:lnTo>
                    <a:pt x="128" y="51"/>
                  </a:lnTo>
                  <a:lnTo>
                    <a:pt x="123" y="51"/>
                  </a:lnTo>
                  <a:lnTo>
                    <a:pt x="119" y="50"/>
                  </a:lnTo>
                  <a:lnTo>
                    <a:pt x="114" y="49"/>
                  </a:lnTo>
                  <a:lnTo>
                    <a:pt x="110" y="48"/>
                  </a:lnTo>
                  <a:lnTo>
                    <a:pt x="106" y="47"/>
                  </a:lnTo>
                  <a:lnTo>
                    <a:pt x="102" y="45"/>
                  </a:lnTo>
                  <a:lnTo>
                    <a:pt x="99" y="43"/>
                  </a:lnTo>
                  <a:lnTo>
                    <a:pt x="96" y="41"/>
                  </a:lnTo>
                  <a:lnTo>
                    <a:pt x="93" y="39"/>
                  </a:lnTo>
                  <a:lnTo>
                    <a:pt x="91" y="37"/>
                  </a:lnTo>
                  <a:lnTo>
                    <a:pt x="89" y="35"/>
                  </a:lnTo>
                  <a:lnTo>
                    <a:pt x="87" y="32"/>
                  </a:lnTo>
                  <a:lnTo>
                    <a:pt x="86" y="30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2"/>
                  </a:lnTo>
                  <a:lnTo>
                    <a:pt x="86" y="21"/>
                  </a:lnTo>
                  <a:lnTo>
                    <a:pt x="86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3B2D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5" name="Freeform 1429"/>
            <p:cNvSpPr>
              <a:spLocks/>
            </p:cNvSpPr>
            <p:nvPr/>
          </p:nvSpPr>
          <p:spPr bwMode="auto">
            <a:xfrm>
              <a:off x="2305" y="2098"/>
              <a:ext cx="1428" cy="486"/>
            </a:xfrm>
            <a:custGeom>
              <a:avLst/>
              <a:gdLst>
                <a:gd name="T0" fmla="*/ 5 w 238"/>
                <a:gd name="T1" fmla="*/ 1 h 81"/>
                <a:gd name="T2" fmla="*/ 4 w 238"/>
                <a:gd name="T3" fmla="*/ 3 h 81"/>
                <a:gd name="T4" fmla="*/ 3 w 238"/>
                <a:gd name="T5" fmla="*/ 6 h 81"/>
                <a:gd name="T6" fmla="*/ 2 w 238"/>
                <a:gd name="T7" fmla="*/ 8 h 81"/>
                <a:gd name="T8" fmla="*/ 1 w 238"/>
                <a:gd name="T9" fmla="*/ 11 h 81"/>
                <a:gd name="T10" fmla="*/ 0 w 238"/>
                <a:gd name="T11" fmla="*/ 13 h 81"/>
                <a:gd name="T12" fmla="*/ 0 w 238"/>
                <a:gd name="T13" fmla="*/ 16 h 81"/>
                <a:gd name="T14" fmla="*/ 0 w 238"/>
                <a:gd name="T15" fmla="*/ 19 h 81"/>
                <a:gd name="T16" fmla="*/ 0 w 238"/>
                <a:gd name="T17" fmla="*/ 22 h 81"/>
                <a:gd name="T18" fmla="*/ 0 w 238"/>
                <a:gd name="T19" fmla="*/ 25 h 81"/>
                <a:gd name="T20" fmla="*/ 0 w 238"/>
                <a:gd name="T21" fmla="*/ 27 h 81"/>
                <a:gd name="T22" fmla="*/ 109 w 238"/>
                <a:gd name="T23" fmla="*/ 57 h 81"/>
                <a:gd name="T24" fmla="*/ 203 w 238"/>
                <a:gd name="T25" fmla="*/ 80 h 81"/>
                <a:gd name="T26" fmla="*/ 208 w 238"/>
                <a:gd name="T27" fmla="*/ 78 h 81"/>
                <a:gd name="T28" fmla="*/ 214 w 238"/>
                <a:gd name="T29" fmla="*/ 75 h 81"/>
                <a:gd name="T30" fmla="*/ 219 w 238"/>
                <a:gd name="T31" fmla="*/ 72 h 81"/>
                <a:gd name="T32" fmla="*/ 224 w 238"/>
                <a:gd name="T33" fmla="*/ 70 h 81"/>
                <a:gd name="T34" fmla="*/ 228 w 238"/>
                <a:gd name="T35" fmla="*/ 67 h 81"/>
                <a:gd name="T36" fmla="*/ 232 w 238"/>
                <a:gd name="T37" fmla="*/ 64 h 81"/>
                <a:gd name="T38" fmla="*/ 236 w 238"/>
                <a:gd name="T39" fmla="*/ 61 h 81"/>
                <a:gd name="T40" fmla="*/ 235 w 238"/>
                <a:gd name="T41" fmla="*/ 57 h 81"/>
                <a:gd name="T42" fmla="*/ 180 w 238"/>
                <a:gd name="T43" fmla="*/ 42 h 81"/>
                <a:gd name="T44" fmla="*/ 175 w 238"/>
                <a:gd name="T45" fmla="*/ 46 h 81"/>
                <a:gd name="T46" fmla="*/ 170 w 238"/>
                <a:gd name="T47" fmla="*/ 49 h 81"/>
                <a:gd name="T48" fmla="*/ 164 w 238"/>
                <a:gd name="T49" fmla="*/ 51 h 81"/>
                <a:gd name="T50" fmla="*/ 157 w 238"/>
                <a:gd name="T51" fmla="*/ 53 h 81"/>
                <a:gd name="T52" fmla="*/ 150 w 238"/>
                <a:gd name="T53" fmla="*/ 55 h 81"/>
                <a:gd name="T54" fmla="*/ 142 w 238"/>
                <a:gd name="T55" fmla="*/ 56 h 81"/>
                <a:gd name="T56" fmla="*/ 134 w 238"/>
                <a:gd name="T57" fmla="*/ 57 h 81"/>
                <a:gd name="T58" fmla="*/ 126 w 238"/>
                <a:gd name="T59" fmla="*/ 57 h 81"/>
                <a:gd name="T60" fmla="*/ 114 w 238"/>
                <a:gd name="T61" fmla="*/ 56 h 81"/>
                <a:gd name="T62" fmla="*/ 102 w 238"/>
                <a:gd name="T63" fmla="*/ 54 h 81"/>
                <a:gd name="T64" fmla="*/ 91 w 238"/>
                <a:gd name="T65" fmla="*/ 50 h 81"/>
                <a:gd name="T66" fmla="*/ 82 w 238"/>
                <a:gd name="T67" fmla="*/ 46 h 81"/>
                <a:gd name="T68" fmla="*/ 75 w 238"/>
                <a:gd name="T69" fmla="*/ 41 h 81"/>
                <a:gd name="T70" fmla="*/ 69 w 238"/>
                <a:gd name="T71" fmla="*/ 35 h 81"/>
                <a:gd name="T72" fmla="*/ 66 w 238"/>
                <a:gd name="T73" fmla="*/ 29 h 81"/>
                <a:gd name="T74" fmla="*/ 65 w 238"/>
                <a:gd name="T75" fmla="*/ 22 h 81"/>
                <a:gd name="T76" fmla="*/ 65 w 238"/>
                <a:gd name="T77" fmla="*/ 20 h 81"/>
                <a:gd name="T78" fmla="*/ 65 w 238"/>
                <a:gd name="T79" fmla="*/ 18 h 81"/>
                <a:gd name="T80" fmla="*/ 65 w 238"/>
                <a:gd name="T81" fmla="*/ 16 h 81"/>
                <a:gd name="T82" fmla="*/ 66 w 238"/>
                <a:gd name="T83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8" h="81">
                  <a:moveTo>
                    <a:pt x="6" y="0"/>
                  </a:move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09" y="57"/>
                  </a:lnTo>
                  <a:lnTo>
                    <a:pt x="200" y="81"/>
                  </a:lnTo>
                  <a:lnTo>
                    <a:pt x="203" y="80"/>
                  </a:lnTo>
                  <a:lnTo>
                    <a:pt x="206" y="79"/>
                  </a:lnTo>
                  <a:lnTo>
                    <a:pt x="208" y="78"/>
                  </a:lnTo>
                  <a:lnTo>
                    <a:pt x="211" y="76"/>
                  </a:lnTo>
                  <a:lnTo>
                    <a:pt x="214" y="75"/>
                  </a:lnTo>
                  <a:lnTo>
                    <a:pt x="216" y="74"/>
                  </a:lnTo>
                  <a:lnTo>
                    <a:pt x="219" y="72"/>
                  </a:lnTo>
                  <a:lnTo>
                    <a:pt x="221" y="71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28" y="67"/>
                  </a:lnTo>
                  <a:lnTo>
                    <a:pt x="230" y="65"/>
                  </a:lnTo>
                  <a:lnTo>
                    <a:pt x="232" y="64"/>
                  </a:lnTo>
                  <a:lnTo>
                    <a:pt x="234" y="62"/>
                  </a:lnTo>
                  <a:lnTo>
                    <a:pt x="236" y="61"/>
                  </a:lnTo>
                  <a:lnTo>
                    <a:pt x="238" y="59"/>
                  </a:lnTo>
                  <a:lnTo>
                    <a:pt x="235" y="57"/>
                  </a:lnTo>
                  <a:lnTo>
                    <a:pt x="219" y="52"/>
                  </a:lnTo>
                  <a:lnTo>
                    <a:pt x="180" y="42"/>
                  </a:lnTo>
                  <a:lnTo>
                    <a:pt x="177" y="44"/>
                  </a:lnTo>
                  <a:lnTo>
                    <a:pt x="175" y="46"/>
                  </a:lnTo>
                  <a:lnTo>
                    <a:pt x="172" y="47"/>
                  </a:lnTo>
                  <a:lnTo>
                    <a:pt x="170" y="49"/>
                  </a:lnTo>
                  <a:lnTo>
                    <a:pt x="167" y="50"/>
                  </a:lnTo>
                  <a:lnTo>
                    <a:pt x="164" y="51"/>
                  </a:lnTo>
                  <a:lnTo>
                    <a:pt x="161" y="52"/>
                  </a:lnTo>
                  <a:lnTo>
                    <a:pt x="157" y="53"/>
                  </a:lnTo>
                  <a:lnTo>
                    <a:pt x="154" y="54"/>
                  </a:lnTo>
                  <a:lnTo>
                    <a:pt x="150" y="55"/>
                  </a:lnTo>
                  <a:lnTo>
                    <a:pt x="146" y="56"/>
                  </a:lnTo>
                  <a:lnTo>
                    <a:pt x="142" y="56"/>
                  </a:lnTo>
                  <a:lnTo>
                    <a:pt x="138" y="57"/>
                  </a:lnTo>
                  <a:lnTo>
                    <a:pt x="134" y="57"/>
                  </a:lnTo>
                  <a:lnTo>
                    <a:pt x="130" y="57"/>
                  </a:lnTo>
                  <a:lnTo>
                    <a:pt x="126" y="57"/>
                  </a:lnTo>
                  <a:lnTo>
                    <a:pt x="120" y="57"/>
                  </a:lnTo>
                  <a:lnTo>
                    <a:pt x="114" y="56"/>
                  </a:lnTo>
                  <a:lnTo>
                    <a:pt x="108" y="55"/>
                  </a:lnTo>
                  <a:lnTo>
                    <a:pt x="102" y="54"/>
                  </a:lnTo>
                  <a:lnTo>
                    <a:pt x="96" y="52"/>
                  </a:lnTo>
                  <a:lnTo>
                    <a:pt x="91" y="50"/>
                  </a:lnTo>
                  <a:lnTo>
                    <a:pt x="87" y="48"/>
                  </a:lnTo>
                  <a:lnTo>
                    <a:pt x="82" y="46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38"/>
                  </a:lnTo>
                  <a:lnTo>
                    <a:pt x="69" y="35"/>
                  </a:lnTo>
                  <a:lnTo>
                    <a:pt x="67" y="32"/>
                  </a:lnTo>
                  <a:lnTo>
                    <a:pt x="66" y="29"/>
                  </a:lnTo>
                  <a:lnTo>
                    <a:pt x="65" y="26"/>
                  </a:lnTo>
                  <a:lnTo>
                    <a:pt x="65" y="22"/>
                  </a:lnTo>
                  <a:lnTo>
                    <a:pt x="65" y="21"/>
                  </a:lnTo>
                  <a:lnTo>
                    <a:pt x="65" y="20"/>
                  </a:lnTo>
                  <a:lnTo>
                    <a:pt x="65" y="19"/>
                  </a:lnTo>
                  <a:lnTo>
                    <a:pt x="65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0AFD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6" name="Freeform 1430"/>
            <p:cNvSpPr>
              <a:spLocks/>
            </p:cNvSpPr>
            <p:nvPr/>
          </p:nvSpPr>
          <p:spPr bwMode="auto">
            <a:xfrm>
              <a:off x="2791" y="2206"/>
              <a:ext cx="498" cy="186"/>
            </a:xfrm>
            <a:custGeom>
              <a:avLst/>
              <a:gdLst>
                <a:gd name="T0" fmla="*/ 1 w 83"/>
                <a:gd name="T1" fmla="*/ 2 h 31"/>
                <a:gd name="T2" fmla="*/ 1 w 83"/>
                <a:gd name="T3" fmla="*/ 4 h 31"/>
                <a:gd name="T4" fmla="*/ 1 w 83"/>
                <a:gd name="T5" fmla="*/ 7 h 31"/>
                <a:gd name="T6" fmla="*/ 3 w 83"/>
                <a:gd name="T7" fmla="*/ 12 h 31"/>
                <a:gd name="T8" fmla="*/ 6 w 83"/>
                <a:gd name="T9" fmla="*/ 16 h 31"/>
                <a:gd name="T10" fmla="*/ 11 w 83"/>
                <a:gd name="T11" fmla="*/ 20 h 31"/>
                <a:gd name="T12" fmla="*/ 17 w 83"/>
                <a:gd name="T13" fmla="*/ 23 h 31"/>
                <a:gd name="T14" fmla="*/ 24 w 83"/>
                <a:gd name="T15" fmla="*/ 26 h 31"/>
                <a:gd name="T16" fmla="*/ 32 w 83"/>
                <a:gd name="T17" fmla="*/ 28 h 31"/>
                <a:gd name="T18" fmla="*/ 41 w 83"/>
                <a:gd name="T19" fmla="*/ 29 h 31"/>
                <a:gd name="T20" fmla="*/ 48 w 83"/>
                <a:gd name="T21" fmla="*/ 29 h 31"/>
                <a:gd name="T22" fmla="*/ 53 w 83"/>
                <a:gd name="T23" fmla="*/ 29 h 31"/>
                <a:gd name="T24" fmla="*/ 59 w 83"/>
                <a:gd name="T25" fmla="*/ 29 h 31"/>
                <a:gd name="T26" fmla="*/ 64 w 83"/>
                <a:gd name="T27" fmla="*/ 28 h 31"/>
                <a:gd name="T28" fmla="*/ 69 w 83"/>
                <a:gd name="T29" fmla="*/ 27 h 31"/>
                <a:gd name="T30" fmla="*/ 73 w 83"/>
                <a:gd name="T31" fmla="*/ 25 h 31"/>
                <a:gd name="T32" fmla="*/ 77 w 83"/>
                <a:gd name="T33" fmla="*/ 23 h 31"/>
                <a:gd name="T34" fmla="*/ 80 w 83"/>
                <a:gd name="T35" fmla="*/ 21 h 31"/>
                <a:gd name="T36" fmla="*/ 83 w 83"/>
                <a:gd name="T37" fmla="*/ 21 h 31"/>
                <a:gd name="T38" fmla="*/ 80 w 83"/>
                <a:gd name="T39" fmla="*/ 23 h 31"/>
                <a:gd name="T40" fmla="*/ 76 w 83"/>
                <a:gd name="T41" fmla="*/ 25 h 31"/>
                <a:gd name="T42" fmla="*/ 72 w 83"/>
                <a:gd name="T43" fmla="*/ 26 h 31"/>
                <a:gd name="T44" fmla="*/ 67 w 83"/>
                <a:gd name="T45" fmla="*/ 28 h 31"/>
                <a:gd name="T46" fmla="*/ 62 w 83"/>
                <a:gd name="T47" fmla="*/ 29 h 31"/>
                <a:gd name="T48" fmla="*/ 57 w 83"/>
                <a:gd name="T49" fmla="*/ 30 h 31"/>
                <a:gd name="T50" fmla="*/ 51 w 83"/>
                <a:gd name="T51" fmla="*/ 30 h 31"/>
                <a:gd name="T52" fmla="*/ 45 w 83"/>
                <a:gd name="T53" fmla="*/ 31 h 31"/>
                <a:gd name="T54" fmla="*/ 36 w 83"/>
                <a:gd name="T55" fmla="*/ 29 h 31"/>
                <a:gd name="T56" fmla="*/ 27 w 83"/>
                <a:gd name="T57" fmla="*/ 28 h 31"/>
                <a:gd name="T58" fmla="*/ 20 w 83"/>
                <a:gd name="T59" fmla="*/ 25 h 31"/>
                <a:gd name="T60" fmla="*/ 13 w 83"/>
                <a:gd name="T61" fmla="*/ 22 h 31"/>
                <a:gd name="T62" fmla="*/ 7 w 83"/>
                <a:gd name="T63" fmla="*/ 18 h 31"/>
                <a:gd name="T64" fmla="*/ 3 w 83"/>
                <a:gd name="T65" fmla="*/ 14 h 31"/>
                <a:gd name="T66" fmla="*/ 1 w 83"/>
                <a:gd name="T67" fmla="*/ 10 h 31"/>
                <a:gd name="T68" fmla="*/ 0 w 83"/>
                <a:gd name="T69" fmla="*/ 5 h 31"/>
                <a:gd name="T70" fmla="*/ 0 w 83"/>
                <a:gd name="T71" fmla="*/ 2 h 31"/>
                <a:gd name="T72" fmla="*/ 1 w 83"/>
                <a:gd name="T7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" h="31">
                  <a:moveTo>
                    <a:pt x="2" y="1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1" y="20"/>
                  </a:lnTo>
                  <a:lnTo>
                    <a:pt x="14" y="22"/>
                  </a:lnTo>
                  <a:lnTo>
                    <a:pt x="17" y="23"/>
                  </a:lnTo>
                  <a:lnTo>
                    <a:pt x="20" y="25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2" y="28"/>
                  </a:lnTo>
                  <a:lnTo>
                    <a:pt x="36" y="29"/>
                  </a:lnTo>
                  <a:lnTo>
                    <a:pt x="41" y="29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9"/>
                  </a:lnTo>
                  <a:lnTo>
                    <a:pt x="56" y="29"/>
                  </a:lnTo>
                  <a:lnTo>
                    <a:pt x="59" y="29"/>
                  </a:lnTo>
                  <a:lnTo>
                    <a:pt x="61" y="28"/>
                  </a:lnTo>
                  <a:lnTo>
                    <a:pt x="64" y="28"/>
                  </a:lnTo>
                  <a:lnTo>
                    <a:pt x="66" y="27"/>
                  </a:lnTo>
                  <a:lnTo>
                    <a:pt x="69" y="27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5" y="24"/>
                  </a:lnTo>
                  <a:lnTo>
                    <a:pt x="77" y="23"/>
                  </a:lnTo>
                  <a:lnTo>
                    <a:pt x="79" y="22"/>
                  </a:lnTo>
                  <a:lnTo>
                    <a:pt x="80" y="21"/>
                  </a:lnTo>
                  <a:lnTo>
                    <a:pt x="82" y="20"/>
                  </a:lnTo>
                  <a:lnTo>
                    <a:pt x="83" y="21"/>
                  </a:lnTo>
                  <a:lnTo>
                    <a:pt x="82" y="22"/>
                  </a:lnTo>
                  <a:lnTo>
                    <a:pt x="80" y="23"/>
                  </a:lnTo>
                  <a:lnTo>
                    <a:pt x="78" y="24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2" y="26"/>
                  </a:lnTo>
                  <a:lnTo>
                    <a:pt x="69" y="27"/>
                  </a:lnTo>
                  <a:lnTo>
                    <a:pt x="67" y="28"/>
                  </a:lnTo>
                  <a:lnTo>
                    <a:pt x="65" y="28"/>
                  </a:lnTo>
                  <a:lnTo>
                    <a:pt x="62" y="29"/>
                  </a:lnTo>
                  <a:lnTo>
                    <a:pt x="59" y="29"/>
                  </a:lnTo>
                  <a:lnTo>
                    <a:pt x="57" y="30"/>
                  </a:lnTo>
                  <a:lnTo>
                    <a:pt x="54" y="30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5" y="31"/>
                  </a:lnTo>
                  <a:lnTo>
                    <a:pt x="40" y="30"/>
                  </a:lnTo>
                  <a:lnTo>
                    <a:pt x="36" y="29"/>
                  </a:lnTo>
                  <a:lnTo>
                    <a:pt x="32" y="29"/>
                  </a:lnTo>
                  <a:lnTo>
                    <a:pt x="27" y="28"/>
                  </a:lnTo>
                  <a:lnTo>
                    <a:pt x="23" y="27"/>
                  </a:lnTo>
                  <a:lnTo>
                    <a:pt x="20" y="25"/>
                  </a:lnTo>
                  <a:lnTo>
                    <a:pt x="16" y="24"/>
                  </a:lnTo>
                  <a:lnTo>
                    <a:pt x="13" y="22"/>
                  </a:lnTo>
                  <a:lnTo>
                    <a:pt x="10" y="20"/>
                  </a:lnTo>
                  <a:lnTo>
                    <a:pt x="7" y="18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2A8C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7" name="Freeform 1431"/>
            <p:cNvSpPr>
              <a:spLocks/>
            </p:cNvSpPr>
            <p:nvPr/>
          </p:nvSpPr>
          <p:spPr bwMode="auto">
            <a:xfrm>
              <a:off x="2911" y="2236"/>
              <a:ext cx="264" cy="90"/>
            </a:xfrm>
            <a:custGeom>
              <a:avLst/>
              <a:gdLst>
                <a:gd name="T0" fmla="*/ 2 w 44"/>
                <a:gd name="T1" fmla="*/ 2 h 15"/>
                <a:gd name="T2" fmla="*/ 3 w 44"/>
                <a:gd name="T3" fmla="*/ 4 h 15"/>
                <a:gd name="T4" fmla="*/ 4 w 44"/>
                <a:gd name="T5" fmla="*/ 6 h 15"/>
                <a:gd name="T6" fmla="*/ 7 w 44"/>
                <a:gd name="T7" fmla="*/ 9 h 15"/>
                <a:gd name="T8" fmla="*/ 10 w 44"/>
                <a:gd name="T9" fmla="*/ 10 h 15"/>
                <a:gd name="T10" fmla="*/ 14 w 44"/>
                <a:gd name="T11" fmla="*/ 12 h 15"/>
                <a:gd name="T12" fmla="*/ 18 w 44"/>
                <a:gd name="T13" fmla="*/ 13 h 15"/>
                <a:gd name="T14" fmla="*/ 23 w 44"/>
                <a:gd name="T15" fmla="*/ 14 h 15"/>
                <a:gd name="T16" fmla="*/ 26 w 44"/>
                <a:gd name="T17" fmla="*/ 14 h 15"/>
                <a:gd name="T18" fmla="*/ 29 w 44"/>
                <a:gd name="T19" fmla="*/ 14 h 15"/>
                <a:gd name="T20" fmla="*/ 31 w 44"/>
                <a:gd name="T21" fmla="*/ 13 h 15"/>
                <a:gd name="T22" fmla="*/ 33 w 44"/>
                <a:gd name="T23" fmla="*/ 13 h 15"/>
                <a:gd name="T24" fmla="*/ 36 w 44"/>
                <a:gd name="T25" fmla="*/ 13 h 15"/>
                <a:gd name="T26" fmla="*/ 38 w 44"/>
                <a:gd name="T27" fmla="*/ 12 h 15"/>
                <a:gd name="T28" fmla="*/ 40 w 44"/>
                <a:gd name="T29" fmla="*/ 11 h 15"/>
                <a:gd name="T30" fmla="*/ 44 w 44"/>
                <a:gd name="T31" fmla="*/ 11 h 15"/>
                <a:gd name="T32" fmla="*/ 42 w 44"/>
                <a:gd name="T33" fmla="*/ 12 h 15"/>
                <a:gd name="T34" fmla="*/ 40 w 44"/>
                <a:gd name="T35" fmla="*/ 13 h 15"/>
                <a:gd name="T36" fmla="*/ 38 w 44"/>
                <a:gd name="T37" fmla="*/ 13 h 15"/>
                <a:gd name="T38" fmla="*/ 36 w 44"/>
                <a:gd name="T39" fmla="*/ 14 h 15"/>
                <a:gd name="T40" fmla="*/ 33 w 44"/>
                <a:gd name="T41" fmla="*/ 14 h 15"/>
                <a:gd name="T42" fmla="*/ 31 w 44"/>
                <a:gd name="T43" fmla="*/ 14 h 15"/>
                <a:gd name="T44" fmla="*/ 28 w 44"/>
                <a:gd name="T45" fmla="*/ 15 h 15"/>
                <a:gd name="T46" fmla="*/ 25 w 44"/>
                <a:gd name="T47" fmla="*/ 15 h 15"/>
                <a:gd name="T48" fmla="*/ 20 w 44"/>
                <a:gd name="T49" fmla="*/ 14 h 15"/>
                <a:gd name="T50" fmla="*/ 15 w 44"/>
                <a:gd name="T51" fmla="*/ 13 h 15"/>
                <a:gd name="T52" fmla="*/ 11 w 44"/>
                <a:gd name="T53" fmla="*/ 12 h 15"/>
                <a:gd name="T54" fmla="*/ 7 w 44"/>
                <a:gd name="T55" fmla="*/ 10 h 15"/>
                <a:gd name="T56" fmla="*/ 4 w 44"/>
                <a:gd name="T57" fmla="*/ 8 h 15"/>
                <a:gd name="T58" fmla="*/ 2 w 44"/>
                <a:gd name="T59" fmla="*/ 6 h 15"/>
                <a:gd name="T60" fmla="*/ 0 w 44"/>
                <a:gd name="T61" fmla="*/ 3 h 15"/>
                <a:gd name="T62" fmla="*/ 0 w 44"/>
                <a:gd name="T63" fmla="*/ 1 h 15"/>
                <a:gd name="T64" fmla="*/ 0 w 44"/>
                <a:gd name="T65" fmla="*/ 0 h 15"/>
                <a:gd name="T66" fmla="*/ 2 w 44"/>
                <a:gd name="T6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" h="15">
                  <a:moveTo>
                    <a:pt x="2" y="1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3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6" y="8"/>
                  </a:lnTo>
                  <a:lnTo>
                    <a:pt x="7" y="9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2" y="11"/>
                  </a:lnTo>
                  <a:lnTo>
                    <a:pt x="14" y="12"/>
                  </a:lnTo>
                  <a:lnTo>
                    <a:pt x="16" y="13"/>
                  </a:lnTo>
                  <a:lnTo>
                    <a:pt x="18" y="13"/>
                  </a:lnTo>
                  <a:lnTo>
                    <a:pt x="20" y="13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4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4"/>
                  </a:lnTo>
                  <a:lnTo>
                    <a:pt x="31" y="13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3"/>
                  </a:lnTo>
                  <a:lnTo>
                    <a:pt x="36" y="13"/>
                  </a:lnTo>
                  <a:lnTo>
                    <a:pt x="37" y="12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2" y="10"/>
                  </a:lnTo>
                  <a:lnTo>
                    <a:pt x="44" y="11"/>
                  </a:lnTo>
                  <a:lnTo>
                    <a:pt x="43" y="11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0" y="13"/>
                  </a:lnTo>
                  <a:lnTo>
                    <a:pt x="39" y="13"/>
                  </a:lnTo>
                  <a:lnTo>
                    <a:pt x="38" y="13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28" y="15"/>
                  </a:lnTo>
                  <a:lnTo>
                    <a:pt x="26" y="15"/>
                  </a:lnTo>
                  <a:lnTo>
                    <a:pt x="25" y="15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7" y="10"/>
                  </a:lnTo>
                  <a:lnTo>
                    <a:pt x="6" y="9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2A8C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8" name="Freeform 1432"/>
            <p:cNvSpPr>
              <a:spLocks/>
            </p:cNvSpPr>
            <p:nvPr/>
          </p:nvSpPr>
          <p:spPr bwMode="auto">
            <a:xfrm>
              <a:off x="2407" y="2260"/>
              <a:ext cx="318" cy="72"/>
            </a:xfrm>
            <a:custGeom>
              <a:avLst/>
              <a:gdLst>
                <a:gd name="T0" fmla="*/ 26 w 53"/>
                <a:gd name="T1" fmla="*/ 12 h 12"/>
                <a:gd name="T2" fmla="*/ 28 w 53"/>
                <a:gd name="T3" fmla="*/ 12 h 12"/>
                <a:gd name="T4" fmla="*/ 29 w 53"/>
                <a:gd name="T5" fmla="*/ 12 h 12"/>
                <a:gd name="T6" fmla="*/ 31 w 53"/>
                <a:gd name="T7" fmla="*/ 11 h 12"/>
                <a:gd name="T8" fmla="*/ 33 w 53"/>
                <a:gd name="T9" fmla="*/ 11 h 12"/>
                <a:gd name="T10" fmla="*/ 34 w 53"/>
                <a:gd name="T11" fmla="*/ 11 h 12"/>
                <a:gd name="T12" fmla="*/ 36 w 53"/>
                <a:gd name="T13" fmla="*/ 11 h 12"/>
                <a:gd name="T14" fmla="*/ 38 w 53"/>
                <a:gd name="T15" fmla="*/ 11 h 12"/>
                <a:gd name="T16" fmla="*/ 39 w 53"/>
                <a:gd name="T17" fmla="*/ 10 h 12"/>
                <a:gd name="T18" fmla="*/ 41 w 53"/>
                <a:gd name="T19" fmla="*/ 10 h 12"/>
                <a:gd name="T20" fmla="*/ 43 w 53"/>
                <a:gd name="T21" fmla="*/ 10 h 12"/>
                <a:gd name="T22" fmla="*/ 44 w 53"/>
                <a:gd name="T23" fmla="*/ 10 h 12"/>
                <a:gd name="T24" fmla="*/ 46 w 53"/>
                <a:gd name="T25" fmla="*/ 10 h 12"/>
                <a:gd name="T26" fmla="*/ 48 w 53"/>
                <a:gd name="T27" fmla="*/ 9 h 12"/>
                <a:gd name="T28" fmla="*/ 49 w 53"/>
                <a:gd name="T29" fmla="*/ 9 h 12"/>
                <a:gd name="T30" fmla="*/ 51 w 53"/>
                <a:gd name="T31" fmla="*/ 9 h 12"/>
                <a:gd name="T32" fmla="*/ 53 w 53"/>
                <a:gd name="T33" fmla="*/ 9 h 12"/>
                <a:gd name="T34" fmla="*/ 52 w 53"/>
                <a:gd name="T35" fmla="*/ 8 h 12"/>
                <a:gd name="T36" fmla="*/ 51 w 53"/>
                <a:gd name="T37" fmla="*/ 6 h 12"/>
                <a:gd name="T38" fmla="*/ 50 w 53"/>
                <a:gd name="T39" fmla="*/ 5 h 12"/>
                <a:gd name="T40" fmla="*/ 50 w 53"/>
                <a:gd name="T41" fmla="*/ 4 h 12"/>
                <a:gd name="T42" fmla="*/ 49 w 53"/>
                <a:gd name="T43" fmla="*/ 3 h 12"/>
                <a:gd name="T44" fmla="*/ 49 w 53"/>
                <a:gd name="T45" fmla="*/ 2 h 12"/>
                <a:gd name="T46" fmla="*/ 48 w 53"/>
                <a:gd name="T47" fmla="*/ 1 h 12"/>
                <a:gd name="T48" fmla="*/ 48 w 53"/>
                <a:gd name="T49" fmla="*/ 0 h 12"/>
                <a:gd name="T50" fmla="*/ 45 w 53"/>
                <a:gd name="T51" fmla="*/ 0 h 12"/>
                <a:gd name="T52" fmla="*/ 42 w 53"/>
                <a:gd name="T53" fmla="*/ 0 h 12"/>
                <a:gd name="T54" fmla="*/ 39 w 53"/>
                <a:gd name="T55" fmla="*/ 1 h 12"/>
                <a:gd name="T56" fmla="*/ 36 w 53"/>
                <a:gd name="T57" fmla="*/ 1 h 12"/>
                <a:gd name="T58" fmla="*/ 33 w 53"/>
                <a:gd name="T59" fmla="*/ 1 h 12"/>
                <a:gd name="T60" fmla="*/ 30 w 53"/>
                <a:gd name="T61" fmla="*/ 2 h 12"/>
                <a:gd name="T62" fmla="*/ 27 w 53"/>
                <a:gd name="T63" fmla="*/ 2 h 12"/>
                <a:gd name="T64" fmla="*/ 24 w 53"/>
                <a:gd name="T65" fmla="*/ 2 h 12"/>
                <a:gd name="T66" fmla="*/ 21 w 53"/>
                <a:gd name="T67" fmla="*/ 3 h 12"/>
                <a:gd name="T68" fmla="*/ 18 w 53"/>
                <a:gd name="T69" fmla="*/ 3 h 12"/>
                <a:gd name="T70" fmla="*/ 15 w 53"/>
                <a:gd name="T71" fmla="*/ 3 h 12"/>
                <a:gd name="T72" fmla="*/ 12 w 53"/>
                <a:gd name="T73" fmla="*/ 4 h 12"/>
                <a:gd name="T74" fmla="*/ 9 w 53"/>
                <a:gd name="T75" fmla="*/ 4 h 12"/>
                <a:gd name="T76" fmla="*/ 6 w 53"/>
                <a:gd name="T77" fmla="*/ 4 h 12"/>
                <a:gd name="T78" fmla="*/ 3 w 53"/>
                <a:gd name="T79" fmla="*/ 5 h 12"/>
                <a:gd name="T80" fmla="*/ 0 w 53"/>
                <a:gd name="T81" fmla="*/ 5 h 12"/>
                <a:gd name="T82" fmla="*/ 26 w 53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12">
                  <a:moveTo>
                    <a:pt x="26" y="12"/>
                  </a:moveTo>
                  <a:lnTo>
                    <a:pt x="28" y="12"/>
                  </a:lnTo>
                  <a:lnTo>
                    <a:pt x="29" y="12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3" y="10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9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3" y="9"/>
                  </a:lnTo>
                  <a:lnTo>
                    <a:pt x="52" y="8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50" y="4"/>
                  </a:lnTo>
                  <a:lnTo>
                    <a:pt x="49" y="3"/>
                  </a:lnTo>
                  <a:lnTo>
                    <a:pt x="49" y="2"/>
                  </a:lnTo>
                  <a:lnTo>
                    <a:pt x="48" y="1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6" y="1"/>
                  </a:lnTo>
                  <a:lnTo>
                    <a:pt x="33" y="1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5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75B6E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9" name="Freeform 1433"/>
            <p:cNvSpPr>
              <a:spLocks/>
            </p:cNvSpPr>
            <p:nvPr/>
          </p:nvSpPr>
          <p:spPr bwMode="auto">
            <a:xfrm>
              <a:off x="2449" y="2266"/>
              <a:ext cx="282" cy="72"/>
            </a:xfrm>
            <a:custGeom>
              <a:avLst/>
              <a:gdLst>
                <a:gd name="T0" fmla="*/ 24 w 47"/>
                <a:gd name="T1" fmla="*/ 12 h 12"/>
                <a:gd name="T2" fmla="*/ 25 w 47"/>
                <a:gd name="T3" fmla="*/ 12 h 12"/>
                <a:gd name="T4" fmla="*/ 26 w 47"/>
                <a:gd name="T5" fmla="*/ 12 h 12"/>
                <a:gd name="T6" fmla="*/ 28 w 47"/>
                <a:gd name="T7" fmla="*/ 12 h 12"/>
                <a:gd name="T8" fmla="*/ 29 w 47"/>
                <a:gd name="T9" fmla="*/ 11 h 12"/>
                <a:gd name="T10" fmla="*/ 31 w 47"/>
                <a:gd name="T11" fmla="*/ 11 h 12"/>
                <a:gd name="T12" fmla="*/ 32 w 47"/>
                <a:gd name="T13" fmla="*/ 11 h 12"/>
                <a:gd name="T14" fmla="*/ 34 w 47"/>
                <a:gd name="T15" fmla="*/ 11 h 12"/>
                <a:gd name="T16" fmla="*/ 35 w 47"/>
                <a:gd name="T17" fmla="*/ 11 h 12"/>
                <a:gd name="T18" fmla="*/ 36 w 47"/>
                <a:gd name="T19" fmla="*/ 10 h 12"/>
                <a:gd name="T20" fmla="*/ 38 w 47"/>
                <a:gd name="T21" fmla="*/ 10 h 12"/>
                <a:gd name="T22" fmla="*/ 39 w 47"/>
                <a:gd name="T23" fmla="*/ 10 h 12"/>
                <a:gd name="T24" fmla="*/ 41 w 47"/>
                <a:gd name="T25" fmla="*/ 10 h 12"/>
                <a:gd name="T26" fmla="*/ 42 w 47"/>
                <a:gd name="T27" fmla="*/ 9 h 12"/>
                <a:gd name="T28" fmla="*/ 44 w 47"/>
                <a:gd name="T29" fmla="*/ 9 h 12"/>
                <a:gd name="T30" fmla="*/ 45 w 47"/>
                <a:gd name="T31" fmla="*/ 9 h 12"/>
                <a:gd name="T32" fmla="*/ 47 w 47"/>
                <a:gd name="T33" fmla="*/ 9 h 12"/>
                <a:gd name="T34" fmla="*/ 46 w 47"/>
                <a:gd name="T35" fmla="*/ 8 h 12"/>
                <a:gd name="T36" fmla="*/ 45 w 47"/>
                <a:gd name="T37" fmla="*/ 7 h 12"/>
                <a:gd name="T38" fmla="*/ 44 w 47"/>
                <a:gd name="T39" fmla="*/ 6 h 12"/>
                <a:gd name="T40" fmla="*/ 43 w 47"/>
                <a:gd name="T41" fmla="*/ 5 h 12"/>
                <a:gd name="T42" fmla="*/ 43 w 47"/>
                <a:gd name="T43" fmla="*/ 3 h 12"/>
                <a:gd name="T44" fmla="*/ 42 w 47"/>
                <a:gd name="T45" fmla="*/ 2 h 12"/>
                <a:gd name="T46" fmla="*/ 42 w 47"/>
                <a:gd name="T47" fmla="*/ 1 h 12"/>
                <a:gd name="T48" fmla="*/ 41 w 47"/>
                <a:gd name="T49" fmla="*/ 0 h 12"/>
                <a:gd name="T50" fmla="*/ 39 w 47"/>
                <a:gd name="T51" fmla="*/ 1 h 12"/>
                <a:gd name="T52" fmla="*/ 36 w 47"/>
                <a:gd name="T53" fmla="*/ 1 h 12"/>
                <a:gd name="T54" fmla="*/ 34 w 47"/>
                <a:gd name="T55" fmla="*/ 1 h 12"/>
                <a:gd name="T56" fmla="*/ 31 w 47"/>
                <a:gd name="T57" fmla="*/ 2 h 12"/>
                <a:gd name="T58" fmla="*/ 28 w 47"/>
                <a:gd name="T59" fmla="*/ 2 h 12"/>
                <a:gd name="T60" fmla="*/ 26 w 47"/>
                <a:gd name="T61" fmla="*/ 2 h 12"/>
                <a:gd name="T62" fmla="*/ 23 w 47"/>
                <a:gd name="T63" fmla="*/ 3 h 12"/>
                <a:gd name="T64" fmla="*/ 21 w 47"/>
                <a:gd name="T65" fmla="*/ 3 h 12"/>
                <a:gd name="T66" fmla="*/ 18 w 47"/>
                <a:gd name="T67" fmla="*/ 3 h 12"/>
                <a:gd name="T68" fmla="*/ 15 w 47"/>
                <a:gd name="T69" fmla="*/ 4 h 12"/>
                <a:gd name="T70" fmla="*/ 13 w 47"/>
                <a:gd name="T71" fmla="*/ 4 h 12"/>
                <a:gd name="T72" fmla="*/ 10 w 47"/>
                <a:gd name="T73" fmla="*/ 4 h 12"/>
                <a:gd name="T74" fmla="*/ 7 w 47"/>
                <a:gd name="T75" fmla="*/ 5 h 12"/>
                <a:gd name="T76" fmla="*/ 5 w 47"/>
                <a:gd name="T77" fmla="*/ 5 h 12"/>
                <a:gd name="T78" fmla="*/ 2 w 47"/>
                <a:gd name="T79" fmla="*/ 5 h 12"/>
                <a:gd name="T80" fmla="*/ 0 w 47"/>
                <a:gd name="T81" fmla="*/ 6 h 12"/>
                <a:gd name="T82" fmla="*/ 24 w 47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" h="12">
                  <a:moveTo>
                    <a:pt x="24" y="12"/>
                  </a:moveTo>
                  <a:lnTo>
                    <a:pt x="25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4" y="11"/>
                  </a:lnTo>
                  <a:lnTo>
                    <a:pt x="35" y="11"/>
                  </a:lnTo>
                  <a:lnTo>
                    <a:pt x="36" y="10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2" y="9"/>
                  </a:lnTo>
                  <a:lnTo>
                    <a:pt x="44" y="9"/>
                  </a:lnTo>
                  <a:lnTo>
                    <a:pt x="45" y="9"/>
                  </a:lnTo>
                  <a:lnTo>
                    <a:pt x="47" y="9"/>
                  </a:lnTo>
                  <a:lnTo>
                    <a:pt x="46" y="8"/>
                  </a:lnTo>
                  <a:lnTo>
                    <a:pt x="45" y="7"/>
                  </a:lnTo>
                  <a:lnTo>
                    <a:pt x="44" y="6"/>
                  </a:lnTo>
                  <a:lnTo>
                    <a:pt x="43" y="5"/>
                  </a:lnTo>
                  <a:lnTo>
                    <a:pt x="43" y="3"/>
                  </a:lnTo>
                  <a:lnTo>
                    <a:pt x="42" y="2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6" y="1"/>
                  </a:lnTo>
                  <a:lnTo>
                    <a:pt x="34" y="1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6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76BCD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0" name="Freeform 1434"/>
            <p:cNvSpPr>
              <a:spLocks/>
            </p:cNvSpPr>
            <p:nvPr/>
          </p:nvSpPr>
          <p:spPr bwMode="auto">
            <a:xfrm>
              <a:off x="2485" y="2278"/>
              <a:ext cx="252" cy="72"/>
            </a:xfrm>
            <a:custGeom>
              <a:avLst/>
              <a:gdLst>
                <a:gd name="T0" fmla="*/ 22 w 42"/>
                <a:gd name="T1" fmla="*/ 12 h 12"/>
                <a:gd name="T2" fmla="*/ 23 w 42"/>
                <a:gd name="T3" fmla="*/ 11 h 12"/>
                <a:gd name="T4" fmla="*/ 24 w 42"/>
                <a:gd name="T5" fmla="*/ 11 h 12"/>
                <a:gd name="T6" fmla="*/ 25 w 42"/>
                <a:gd name="T7" fmla="*/ 11 h 12"/>
                <a:gd name="T8" fmla="*/ 27 w 42"/>
                <a:gd name="T9" fmla="*/ 11 h 12"/>
                <a:gd name="T10" fmla="*/ 28 w 42"/>
                <a:gd name="T11" fmla="*/ 10 h 12"/>
                <a:gd name="T12" fmla="*/ 29 w 42"/>
                <a:gd name="T13" fmla="*/ 10 h 12"/>
                <a:gd name="T14" fmla="*/ 30 w 42"/>
                <a:gd name="T15" fmla="*/ 10 h 12"/>
                <a:gd name="T16" fmla="*/ 32 w 42"/>
                <a:gd name="T17" fmla="*/ 10 h 12"/>
                <a:gd name="T18" fmla="*/ 33 w 42"/>
                <a:gd name="T19" fmla="*/ 9 h 12"/>
                <a:gd name="T20" fmla="*/ 34 w 42"/>
                <a:gd name="T21" fmla="*/ 9 h 12"/>
                <a:gd name="T22" fmla="*/ 35 w 42"/>
                <a:gd name="T23" fmla="*/ 9 h 12"/>
                <a:gd name="T24" fmla="*/ 37 w 42"/>
                <a:gd name="T25" fmla="*/ 9 h 12"/>
                <a:gd name="T26" fmla="*/ 38 w 42"/>
                <a:gd name="T27" fmla="*/ 9 h 12"/>
                <a:gd name="T28" fmla="*/ 39 w 42"/>
                <a:gd name="T29" fmla="*/ 8 h 12"/>
                <a:gd name="T30" fmla="*/ 40 w 42"/>
                <a:gd name="T31" fmla="*/ 8 h 12"/>
                <a:gd name="T32" fmla="*/ 42 w 42"/>
                <a:gd name="T33" fmla="*/ 8 h 12"/>
                <a:gd name="T34" fmla="*/ 41 w 42"/>
                <a:gd name="T35" fmla="*/ 7 h 12"/>
                <a:gd name="T36" fmla="*/ 40 w 42"/>
                <a:gd name="T37" fmla="*/ 6 h 12"/>
                <a:gd name="T38" fmla="*/ 39 w 42"/>
                <a:gd name="T39" fmla="*/ 5 h 12"/>
                <a:gd name="T40" fmla="*/ 38 w 42"/>
                <a:gd name="T41" fmla="*/ 4 h 12"/>
                <a:gd name="T42" fmla="*/ 38 w 42"/>
                <a:gd name="T43" fmla="*/ 3 h 12"/>
                <a:gd name="T44" fmla="*/ 37 w 42"/>
                <a:gd name="T45" fmla="*/ 2 h 12"/>
                <a:gd name="T46" fmla="*/ 36 w 42"/>
                <a:gd name="T47" fmla="*/ 1 h 12"/>
                <a:gd name="T48" fmla="*/ 36 w 42"/>
                <a:gd name="T49" fmla="*/ 0 h 12"/>
                <a:gd name="T50" fmla="*/ 34 w 42"/>
                <a:gd name="T51" fmla="*/ 0 h 12"/>
                <a:gd name="T52" fmla="*/ 31 w 42"/>
                <a:gd name="T53" fmla="*/ 1 h 12"/>
                <a:gd name="T54" fmla="*/ 29 w 42"/>
                <a:gd name="T55" fmla="*/ 1 h 12"/>
                <a:gd name="T56" fmla="*/ 27 w 42"/>
                <a:gd name="T57" fmla="*/ 1 h 12"/>
                <a:gd name="T58" fmla="*/ 25 w 42"/>
                <a:gd name="T59" fmla="*/ 2 h 12"/>
                <a:gd name="T60" fmla="*/ 23 w 42"/>
                <a:gd name="T61" fmla="*/ 2 h 12"/>
                <a:gd name="T62" fmla="*/ 20 w 42"/>
                <a:gd name="T63" fmla="*/ 2 h 12"/>
                <a:gd name="T64" fmla="*/ 18 w 42"/>
                <a:gd name="T65" fmla="*/ 3 h 12"/>
                <a:gd name="T66" fmla="*/ 16 w 42"/>
                <a:gd name="T67" fmla="*/ 3 h 12"/>
                <a:gd name="T68" fmla="*/ 14 w 42"/>
                <a:gd name="T69" fmla="*/ 3 h 12"/>
                <a:gd name="T70" fmla="*/ 11 w 42"/>
                <a:gd name="T71" fmla="*/ 4 h 12"/>
                <a:gd name="T72" fmla="*/ 9 w 42"/>
                <a:gd name="T73" fmla="*/ 4 h 12"/>
                <a:gd name="T74" fmla="*/ 7 w 42"/>
                <a:gd name="T75" fmla="*/ 5 h 12"/>
                <a:gd name="T76" fmla="*/ 5 w 42"/>
                <a:gd name="T77" fmla="*/ 5 h 12"/>
                <a:gd name="T78" fmla="*/ 2 w 42"/>
                <a:gd name="T79" fmla="*/ 5 h 12"/>
                <a:gd name="T80" fmla="*/ 0 w 42"/>
                <a:gd name="T81" fmla="*/ 6 h 12"/>
                <a:gd name="T82" fmla="*/ 22 w 42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12">
                  <a:moveTo>
                    <a:pt x="22" y="12"/>
                  </a:moveTo>
                  <a:lnTo>
                    <a:pt x="23" y="11"/>
                  </a:lnTo>
                  <a:lnTo>
                    <a:pt x="24" y="11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3" y="9"/>
                  </a:lnTo>
                  <a:lnTo>
                    <a:pt x="34" y="9"/>
                  </a:lnTo>
                  <a:lnTo>
                    <a:pt x="35" y="9"/>
                  </a:lnTo>
                  <a:lnTo>
                    <a:pt x="37" y="9"/>
                  </a:lnTo>
                  <a:lnTo>
                    <a:pt x="38" y="9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6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6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76BED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1" name="Freeform 1435"/>
            <p:cNvSpPr>
              <a:spLocks/>
            </p:cNvSpPr>
            <p:nvPr/>
          </p:nvSpPr>
          <p:spPr bwMode="auto">
            <a:xfrm>
              <a:off x="2527" y="2290"/>
              <a:ext cx="216" cy="66"/>
            </a:xfrm>
            <a:custGeom>
              <a:avLst/>
              <a:gdLst>
                <a:gd name="T0" fmla="*/ 20 w 36"/>
                <a:gd name="T1" fmla="*/ 11 h 11"/>
                <a:gd name="T2" fmla="*/ 21 w 36"/>
                <a:gd name="T3" fmla="*/ 11 h 11"/>
                <a:gd name="T4" fmla="*/ 22 w 36"/>
                <a:gd name="T5" fmla="*/ 10 h 11"/>
                <a:gd name="T6" fmla="*/ 23 w 36"/>
                <a:gd name="T7" fmla="*/ 10 h 11"/>
                <a:gd name="T8" fmla="*/ 24 w 36"/>
                <a:gd name="T9" fmla="*/ 10 h 11"/>
                <a:gd name="T10" fmla="*/ 25 w 36"/>
                <a:gd name="T11" fmla="*/ 10 h 11"/>
                <a:gd name="T12" fmla="*/ 26 w 36"/>
                <a:gd name="T13" fmla="*/ 9 h 11"/>
                <a:gd name="T14" fmla="*/ 27 w 36"/>
                <a:gd name="T15" fmla="*/ 9 h 11"/>
                <a:gd name="T16" fmla="*/ 28 w 36"/>
                <a:gd name="T17" fmla="*/ 9 h 11"/>
                <a:gd name="T18" fmla="*/ 29 w 36"/>
                <a:gd name="T19" fmla="*/ 9 h 11"/>
                <a:gd name="T20" fmla="*/ 30 w 36"/>
                <a:gd name="T21" fmla="*/ 8 h 11"/>
                <a:gd name="T22" fmla="*/ 31 w 36"/>
                <a:gd name="T23" fmla="*/ 8 h 11"/>
                <a:gd name="T24" fmla="*/ 32 w 36"/>
                <a:gd name="T25" fmla="*/ 8 h 11"/>
                <a:gd name="T26" fmla="*/ 33 w 36"/>
                <a:gd name="T27" fmla="*/ 8 h 11"/>
                <a:gd name="T28" fmla="*/ 34 w 36"/>
                <a:gd name="T29" fmla="*/ 8 h 11"/>
                <a:gd name="T30" fmla="*/ 35 w 36"/>
                <a:gd name="T31" fmla="*/ 7 h 11"/>
                <a:gd name="T32" fmla="*/ 36 w 36"/>
                <a:gd name="T33" fmla="*/ 7 h 11"/>
                <a:gd name="T34" fmla="*/ 35 w 36"/>
                <a:gd name="T35" fmla="*/ 6 h 11"/>
                <a:gd name="T36" fmla="*/ 34 w 36"/>
                <a:gd name="T37" fmla="*/ 5 h 11"/>
                <a:gd name="T38" fmla="*/ 33 w 36"/>
                <a:gd name="T39" fmla="*/ 4 h 11"/>
                <a:gd name="T40" fmla="*/ 33 w 36"/>
                <a:gd name="T41" fmla="*/ 4 h 11"/>
                <a:gd name="T42" fmla="*/ 32 w 36"/>
                <a:gd name="T43" fmla="*/ 3 h 11"/>
                <a:gd name="T44" fmla="*/ 31 w 36"/>
                <a:gd name="T45" fmla="*/ 1 h 11"/>
                <a:gd name="T46" fmla="*/ 30 w 36"/>
                <a:gd name="T47" fmla="*/ 0 h 11"/>
                <a:gd name="T48" fmla="*/ 30 w 36"/>
                <a:gd name="T49" fmla="*/ 0 h 11"/>
                <a:gd name="T50" fmla="*/ 28 w 36"/>
                <a:gd name="T51" fmla="*/ 0 h 11"/>
                <a:gd name="T52" fmla="*/ 26 w 36"/>
                <a:gd name="T53" fmla="*/ 0 h 11"/>
                <a:gd name="T54" fmla="*/ 24 w 36"/>
                <a:gd name="T55" fmla="*/ 0 h 11"/>
                <a:gd name="T56" fmla="*/ 22 w 36"/>
                <a:gd name="T57" fmla="*/ 1 h 11"/>
                <a:gd name="T58" fmla="*/ 20 w 36"/>
                <a:gd name="T59" fmla="*/ 1 h 11"/>
                <a:gd name="T60" fmla="*/ 18 w 36"/>
                <a:gd name="T61" fmla="*/ 2 h 11"/>
                <a:gd name="T62" fmla="*/ 16 w 36"/>
                <a:gd name="T63" fmla="*/ 2 h 11"/>
                <a:gd name="T64" fmla="*/ 15 w 36"/>
                <a:gd name="T65" fmla="*/ 3 h 11"/>
                <a:gd name="T66" fmla="*/ 13 w 36"/>
                <a:gd name="T67" fmla="*/ 3 h 11"/>
                <a:gd name="T68" fmla="*/ 11 w 36"/>
                <a:gd name="T69" fmla="*/ 3 h 11"/>
                <a:gd name="T70" fmla="*/ 9 w 36"/>
                <a:gd name="T71" fmla="*/ 3 h 11"/>
                <a:gd name="T72" fmla="*/ 7 w 36"/>
                <a:gd name="T73" fmla="*/ 4 h 11"/>
                <a:gd name="T74" fmla="*/ 5 w 36"/>
                <a:gd name="T75" fmla="*/ 4 h 11"/>
                <a:gd name="T76" fmla="*/ 3 w 36"/>
                <a:gd name="T77" fmla="*/ 5 h 11"/>
                <a:gd name="T78" fmla="*/ 1 w 36"/>
                <a:gd name="T79" fmla="*/ 5 h 11"/>
                <a:gd name="T80" fmla="*/ 0 w 36"/>
                <a:gd name="T81" fmla="*/ 5 h 11"/>
                <a:gd name="T82" fmla="*/ 20 w 36"/>
                <a:gd name="T8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11">
                  <a:moveTo>
                    <a:pt x="20" y="11"/>
                  </a:moveTo>
                  <a:lnTo>
                    <a:pt x="21" y="11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5" y="10"/>
                  </a:lnTo>
                  <a:lnTo>
                    <a:pt x="26" y="9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3" y="8"/>
                  </a:lnTo>
                  <a:lnTo>
                    <a:pt x="34" y="8"/>
                  </a:lnTo>
                  <a:lnTo>
                    <a:pt x="35" y="7"/>
                  </a:lnTo>
                  <a:lnTo>
                    <a:pt x="36" y="7"/>
                  </a:lnTo>
                  <a:lnTo>
                    <a:pt x="35" y="6"/>
                  </a:lnTo>
                  <a:lnTo>
                    <a:pt x="34" y="5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78BFD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2" name="Freeform 1436"/>
            <p:cNvSpPr>
              <a:spLocks/>
            </p:cNvSpPr>
            <p:nvPr/>
          </p:nvSpPr>
          <p:spPr bwMode="auto">
            <a:xfrm>
              <a:off x="2563" y="2296"/>
              <a:ext cx="186" cy="66"/>
            </a:xfrm>
            <a:custGeom>
              <a:avLst/>
              <a:gdLst>
                <a:gd name="T0" fmla="*/ 18 w 31"/>
                <a:gd name="T1" fmla="*/ 11 h 11"/>
                <a:gd name="T2" fmla="*/ 19 w 31"/>
                <a:gd name="T3" fmla="*/ 10 h 11"/>
                <a:gd name="T4" fmla="*/ 21 w 31"/>
                <a:gd name="T5" fmla="*/ 10 h 11"/>
                <a:gd name="T6" fmla="*/ 23 w 31"/>
                <a:gd name="T7" fmla="*/ 10 h 11"/>
                <a:gd name="T8" fmla="*/ 25 w 31"/>
                <a:gd name="T9" fmla="*/ 9 h 11"/>
                <a:gd name="T10" fmla="*/ 26 w 31"/>
                <a:gd name="T11" fmla="*/ 9 h 11"/>
                <a:gd name="T12" fmla="*/ 28 w 31"/>
                <a:gd name="T13" fmla="*/ 8 h 11"/>
                <a:gd name="T14" fmla="*/ 30 w 31"/>
                <a:gd name="T15" fmla="*/ 8 h 11"/>
                <a:gd name="T16" fmla="*/ 31 w 31"/>
                <a:gd name="T17" fmla="*/ 8 h 11"/>
                <a:gd name="T18" fmla="*/ 30 w 31"/>
                <a:gd name="T19" fmla="*/ 7 h 11"/>
                <a:gd name="T20" fmla="*/ 29 w 31"/>
                <a:gd name="T21" fmla="*/ 6 h 11"/>
                <a:gd name="T22" fmla="*/ 29 w 31"/>
                <a:gd name="T23" fmla="*/ 5 h 11"/>
                <a:gd name="T24" fmla="*/ 28 w 31"/>
                <a:gd name="T25" fmla="*/ 4 h 11"/>
                <a:gd name="T26" fmla="*/ 27 w 31"/>
                <a:gd name="T27" fmla="*/ 3 h 11"/>
                <a:gd name="T28" fmla="*/ 26 w 31"/>
                <a:gd name="T29" fmla="*/ 2 h 11"/>
                <a:gd name="T30" fmla="*/ 25 w 31"/>
                <a:gd name="T31" fmla="*/ 1 h 11"/>
                <a:gd name="T32" fmla="*/ 25 w 31"/>
                <a:gd name="T33" fmla="*/ 0 h 11"/>
                <a:gd name="T34" fmla="*/ 23 w 31"/>
                <a:gd name="T35" fmla="*/ 0 h 11"/>
                <a:gd name="T36" fmla="*/ 22 w 31"/>
                <a:gd name="T37" fmla="*/ 1 h 11"/>
                <a:gd name="T38" fmla="*/ 20 w 31"/>
                <a:gd name="T39" fmla="*/ 1 h 11"/>
                <a:gd name="T40" fmla="*/ 18 w 31"/>
                <a:gd name="T41" fmla="*/ 2 h 11"/>
                <a:gd name="T42" fmla="*/ 17 w 31"/>
                <a:gd name="T43" fmla="*/ 2 h 11"/>
                <a:gd name="T44" fmla="*/ 15 w 31"/>
                <a:gd name="T45" fmla="*/ 2 h 11"/>
                <a:gd name="T46" fmla="*/ 14 w 31"/>
                <a:gd name="T47" fmla="*/ 3 h 11"/>
                <a:gd name="T48" fmla="*/ 12 w 31"/>
                <a:gd name="T49" fmla="*/ 3 h 11"/>
                <a:gd name="T50" fmla="*/ 10 w 31"/>
                <a:gd name="T51" fmla="*/ 3 h 11"/>
                <a:gd name="T52" fmla="*/ 9 w 31"/>
                <a:gd name="T53" fmla="*/ 4 h 11"/>
                <a:gd name="T54" fmla="*/ 7 w 31"/>
                <a:gd name="T55" fmla="*/ 4 h 11"/>
                <a:gd name="T56" fmla="*/ 6 w 31"/>
                <a:gd name="T57" fmla="*/ 5 h 11"/>
                <a:gd name="T58" fmla="*/ 4 w 31"/>
                <a:gd name="T59" fmla="*/ 5 h 11"/>
                <a:gd name="T60" fmla="*/ 3 w 31"/>
                <a:gd name="T61" fmla="*/ 5 h 11"/>
                <a:gd name="T62" fmla="*/ 1 w 31"/>
                <a:gd name="T63" fmla="*/ 6 h 11"/>
                <a:gd name="T64" fmla="*/ 0 w 31"/>
                <a:gd name="T65" fmla="*/ 6 h 11"/>
                <a:gd name="T66" fmla="*/ 18 w 31"/>
                <a:gd name="T6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11">
                  <a:moveTo>
                    <a:pt x="18" y="11"/>
                  </a:moveTo>
                  <a:lnTo>
                    <a:pt x="19" y="10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5" y="9"/>
                  </a:lnTo>
                  <a:lnTo>
                    <a:pt x="26" y="9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0" y="7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7AC2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3" name="Freeform 1437"/>
            <p:cNvSpPr>
              <a:spLocks/>
            </p:cNvSpPr>
            <p:nvPr/>
          </p:nvSpPr>
          <p:spPr bwMode="auto">
            <a:xfrm>
              <a:off x="2593" y="2308"/>
              <a:ext cx="168" cy="60"/>
            </a:xfrm>
            <a:custGeom>
              <a:avLst/>
              <a:gdLst>
                <a:gd name="T0" fmla="*/ 17 w 28"/>
                <a:gd name="T1" fmla="*/ 10 h 10"/>
                <a:gd name="T2" fmla="*/ 18 w 28"/>
                <a:gd name="T3" fmla="*/ 10 h 10"/>
                <a:gd name="T4" fmla="*/ 20 w 28"/>
                <a:gd name="T5" fmla="*/ 9 h 10"/>
                <a:gd name="T6" fmla="*/ 21 w 28"/>
                <a:gd name="T7" fmla="*/ 9 h 10"/>
                <a:gd name="T8" fmla="*/ 23 w 28"/>
                <a:gd name="T9" fmla="*/ 9 h 10"/>
                <a:gd name="T10" fmla="*/ 24 w 28"/>
                <a:gd name="T11" fmla="*/ 8 h 10"/>
                <a:gd name="T12" fmla="*/ 25 w 28"/>
                <a:gd name="T13" fmla="*/ 8 h 10"/>
                <a:gd name="T14" fmla="*/ 27 w 28"/>
                <a:gd name="T15" fmla="*/ 7 h 10"/>
                <a:gd name="T16" fmla="*/ 28 w 28"/>
                <a:gd name="T17" fmla="*/ 7 h 10"/>
                <a:gd name="T18" fmla="*/ 27 w 28"/>
                <a:gd name="T19" fmla="*/ 6 h 10"/>
                <a:gd name="T20" fmla="*/ 26 w 28"/>
                <a:gd name="T21" fmla="*/ 5 h 10"/>
                <a:gd name="T22" fmla="*/ 25 w 28"/>
                <a:gd name="T23" fmla="*/ 4 h 10"/>
                <a:gd name="T24" fmla="*/ 24 w 28"/>
                <a:gd name="T25" fmla="*/ 4 h 10"/>
                <a:gd name="T26" fmla="*/ 23 w 28"/>
                <a:gd name="T27" fmla="*/ 2 h 10"/>
                <a:gd name="T28" fmla="*/ 21 w 28"/>
                <a:gd name="T29" fmla="*/ 0 h 10"/>
                <a:gd name="T30" fmla="*/ 20 w 28"/>
                <a:gd name="T31" fmla="*/ 0 h 10"/>
                <a:gd name="T32" fmla="*/ 18 w 28"/>
                <a:gd name="T33" fmla="*/ 1 h 10"/>
                <a:gd name="T34" fmla="*/ 17 w 28"/>
                <a:gd name="T35" fmla="*/ 1 h 10"/>
                <a:gd name="T36" fmla="*/ 16 w 28"/>
                <a:gd name="T37" fmla="*/ 1 h 10"/>
                <a:gd name="T38" fmla="*/ 14 w 28"/>
                <a:gd name="T39" fmla="*/ 2 h 10"/>
                <a:gd name="T40" fmla="*/ 13 w 28"/>
                <a:gd name="T41" fmla="*/ 2 h 10"/>
                <a:gd name="T42" fmla="*/ 12 w 28"/>
                <a:gd name="T43" fmla="*/ 2 h 10"/>
                <a:gd name="T44" fmla="*/ 11 w 28"/>
                <a:gd name="T45" fmla="*/ 3 h 10"/>
                <a:gd name="T46" fmla="*/ 9 w 28"/>
                <a:gd name="T47" fmla="*/ 3 h 10"/>
                <a:gd name="T48" fmla="*/ 8 w 28"/>
                <a:gd name="T49" fmla="*/ 3 h 10"/>
                <a:gd name="T50" fmla="*/ 6 w 28"/>
                <a:gd name="T51" fmla="*/ 4 h 10"/>
                <a:gd name="T52" fmla="*/ 5 w 28"/>
                <a:gd name="T53" fmla="*/ 4 h 10"/>
                <a:gd name="T54" fmla="*/ 4 w 28"/>
                <a:gd name="T55" fmla="*/ 4 h 10"/>
                <a:gd name="T56" fmla="*/ 3 w 28"/>
                <a:gd name="T57" fmla="*/ 5 h 10"/>
                <a:gd name="T58" fmla="*/ 1 w 28"/>
                <a:gd name="T59" fmla="*/ 5 h 10"/>
                <a:gd name="T60" fmla="*/ 0 w 28"/>
                <a:gd name="T61" fmla="*/ 6 h 10"/>
                <a:gd name="T62" fmla="*/ 17 w 28"/>
                <a:gd name="T6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10">
                  <a:moveTo>
                    <a:pt x="17" y="10"/>
                  </a:moveTo>
                  <a:lnTo>
                    <a:pt x="18" y="10"/>
                  </a:lnTo>
                  <a:lnTo>
                    <a:pt x="20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4" y="8"/>
                  </a:lnTo>
                  <a:lnTo>
                    <a:pt x="25" y="8"/>
                  </a:lnTo>
                  <a:lnTo>
                    <a:pt x="27" y="7"/>
                  </a:lnTo>
                  <a:lnTo>
                    <a:pt x="28" y="7"/>
                  </a:lnTo>
                  <a:lnTo>
                    <a:pt x="27" y="6"/>
                  </a:lnTo>
                  <a:lnTo>
                    <a:pt x="26" y="5"/>
                  </a:lnTo>
                  <a:lnTo>
                    <a:pt x="25" y="4"/>
                  </a:lnTo>
                  <a:lnTo>
                    <a:pt x="24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7EC4C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4" name="Freeform 1438"/>
            <p:cNvSpPr>
              <a:spLocks/>
            </p:cNvSpPr>
            <p:nvPr/>
          </p:nvSpPr>
          <p:spPr bwMode="auto">
            <a:xfrm>
              <a:off x="2629" y="2320"/>
              <a:ext cx="144" cy="54"/>
            </a:xfrm>
            <a:custGeom>
              <a:avLst/>
              <a:gdLst>
                <a:gd name="T0" fmla="*/ 16 w 24"/>
                <a:gd name="T1" fmla="*/ 9 h 9"/>
                <a:gd name="T2" fmla="*/ 17 w 24"/>
                <a:gd name="T3" fmla="*/ 9 h 9"/>
                <a:gd name="T4" fmla="*/ 18 w 24"/>
                <a:gd name="T5" fmla="*/ 8 h 9"/>
                <a:gd name="T6" fmla="*/ 19 w 24"/>
                <a:gd name="T7" fmla="*/ 8 h 9"/>
                <a:gd name="T8" fmla="*/ 20 w 24"/>
                <a:gd name="T9" fmla="*/ 8 h 9"/>
                <a:gd name="T10" fmla="*/ 21 w 24"/>
                <a:gd name="T11" fmla="*/ 7 h 9"/>
                <a:gd name="T12" fmla="*/ 22 w 24"/>
                <a:gd name="T13" fmla="*/ 7 h 9"/>
                <a:gd name="T14" fmla="*/ 23 w 24"/>
                <a:gd name="T15" fmla="*/ 7 h 9"/>
                <a:gd name="T16" fmla="*/ 24 w 24"/>
                <a:gd name="T17" fmla="*/ 7 h 9"/>
                <a:gd name="T18" fmla="*/ 23 w 24"/>
                <a:gd name="T19" fmla="*/ 6 h 9"/>
                <a:gd name="T20" fmla="*/ 22 w 24"/>
                <a:gd name="T21" fmla="*/ 5 h 9"/>
                <a:gd name="T22" fmla="*/ 21 w 24"/>
                <a:gd name="T23" fmla="*/ 4 h 9"/>
                <a:gd name="T24" fmla="*/ 20 w 24"/>
                <a:gd name="T25" fmla="*/ 3 h 9"/>
                <a:gd name="T26" fmla="*/ 19 w 24"/>
                <a:gd name="T27" fmla="*/ 2 h 9"/>
                <a:gd name="T28" fmla="*/ 18 w 24"/>
                <a:gd name="T29" fmla="*/ 2 h 9"/>
                <a:gd name="T30" fmla="*/ 17 w 24"/>
                <a:gd name="T31" fmla="*/ 1 h 9"/>
                <a:gd name="T32" fmla="*/ 17 w 24"/>
                <a:gd name="T33" fmla="*/ 0 h 9"/>
                <a:gd name="T34" fmla="*/ 16 w 24"/>
                <a:gd name="T35" fmla="*/ 0 h 9"/>
                <a:gd name="T36" fmla="*/ 14 w 24"/>
                <a:gd name="T37" fmla="*/ 0 h 9"/>
                <a:gd name="T38" fmla="*/ 13 w 24"/>
                <a:gd name="T39" fmla="*/ 1 h 9"/>
                <a:gd name="T40" fmla="*/ 12 w 24"/>
                <a:gd name="T41" fmla="*/ 1 h 9"/>
                <a:gd name="T42" fmla="*/ 11 w 24"/>
                <a:gd name="T43" fmla="*/ 1 h 9"/>
                <a:gd name="T44" fmla="*/ 10 w 24"/>
                <a:gd name="T45" fmla="*/ 2 h 9"/>
                <a:gd name="T46" fmla="*/ 9 w 24"/>
                <a:gd name="T47" fmla="*/ 2 h 9"/>
                <a:gd name="T48" fmla="*/ 8 w 24"/>
                <a:gd name="T49" fmla="*/ 2 h 9"/>
                <a:gd name="T50" fmla="*/ 7 w 24"/>
                <a:gd name="T51" fmla="*/ 3 h 9"/>
                <a:gd name="T52" fmla="*/ 6 w 24"/>
                <a:gd name="T53" fmla="*/ 3 h 9"/>
                <a:gd name="T54" fmla="*/ 5 w 24"/>
                <a:gd name="T55" fmla="*/ 3 h 9"/>
                <a:gd name="T56" fmla="*/ 4 w 24"/>
                <a:gd name="T57" fmla="*/ 4 h 9"/>
                <a:gd name="T58" fmla="*/ 3 w 24"/>
                <a:gd name="T59" fmla="*/ 4 h 9"/>
                <a:gd name="T60" fmla="*/ 2 w 24"/>
                <a:gd name="T61" fmla="*/ 4 h 9"/>
                <a:gd name="T62" fmla="*/ 1 w 24"/>
                <a:gd name="T63" fmla="*/ 5 h 9"/>
                <a:gd name="T64" fmla="*/ 0 w 24"/>
                <a:gd name="T65" fmla="*/ 5 h 9"/>
                <a:gd name="T66" fmla="*/ 16 w 24"/>
                <a:gd name="T6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" h="9">
                  <a:moveTo>
                    <a:pt x="16" y="9"/>
                  </a:moveTo>
                  <a:lnTo>
                    <a:pt x="17" y="9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3" y="7"/>
                  </a:lnTo>
                  <a:lnTo>
                    <a:pt x="24" y="7"/>
                  </a:lnTo>
                  <a:lnTo>
                    <a:pt x="23" y="6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83C6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5" name="Freeform 1439"/>
            <p:cNvSpPr>
              <a:spLocks/>
            </p:cNvSpPr>
            <p:nvPr/>
          </p:nvSpPr>
          <p:spPr bwMode="auto">
            <a:xfrm>
              <a:off x="2659" y="2332"/>
              <a:ext cx="126" cy="48"/>
            </a:xfrm>
            <a:custGeom>
              <a:avLst/>
              <a:gdLst>
                <a:gd name="T0" fmla="*/ 15 w 21"/>
                <a:gd name="T1" fmla="*/ 8 h 8"/>
                <a:gd name="T2" fmla="*/ 16 w 21"/>
                <a:gd name="T3" fmla="*/ 8 h 8"/>
                <a:gd name="T4" fmla="*/ 18 w 21"/>
                <a:gd name="T5" fmla="*/ 7 h 8"/>
                <a:gd name="T6" fmla="*/ 20 w 21"/>
                <a:gd name="T7" fmla="*/ 6 h 8"/>
                <a:gd name="T8" fmla="*/ 21 w 21"/>
                <a:gd name="T9" fmla="*/ 6 h 8"/>
                <a:gd name="T10" fmla="*/ 20 w 21"/>
                <a:gd name="T11" fmla="*/ 5 h 8"/>
                <a:gd name="T12" fmla="*/ 19 w 21"/>
                <a:gd name="T13" fmla="*/ 4 h 8"/>
                <a:gd name="T14" fmla="*/ 18 w 21"/>
                <a:gd name="T15" fmla="*/ 4 h 8"/>
                <a:gd name="T16" fmla="*/ 17 w 21"/>
                <a:gd name="T17" fmla="*/ 3 h 8"/>
                <a:gd name="T18" fmla="*/ 16 w 21"/>
                <a:gd name="T19" fmla="*/ 2 h 8"/>
                <a:gd name="T20" fmla="*/ 15 w 21"/>
                <a:gd name="T21" fmla="*/ 1 h 8"/>
                <a:gd name="T22" fmla="*/ 14 w 21"/>
                <a:gd name="T23" fmla="*/ 0 h 8"/>
                <a:gd name="T24" fmla="*/ 13 w 21"/>
                <a:gd name="T25" fmla="*/ 0 h 8"/>
                <a:gd name="T26" fmla="*/ 12 w 21"/>
                <a:gd name="T27" fmla="*/ 0 h 8"/>
                <a:gd name="T28" fmla="*/ 10 w 21"/>
                <a:gd name="T29" fmla="*/ 1 h 8"/>
                <a:gd name="T30" fmla="*/ 8 w 21"/>
                <a:gd name="T31" fmla="*/ 1 h 8"/>
                <a:gd name="T32" fmla="*/ 7 w 21"/>
                <a:gd name="T33" fmla="*/ 2 h 8"/>
                <a:gd name="T34" fmla="*/ 5 w 21"/>
                <a:gd name="T35" fmla="*/ 3 h 8"/>
                <a:gd name="T36" fmla="*/ 3 w 21"/>
                <a:gd name="T37" fmla="*/ 3 h 8"/>
                <a:gd name="T38" fmla="*/ 1 w 21"/>
                <a:gd name="T39" fmla="*/ 4 h 8"/>
                <a:gd name="T40" fmla="*/ 0 w 21"/>
                <a:gd name="T41" fmla="*/ 4 h 8"/>
                <a:gd name="T42" fmla="*/ 15 w 21"/>
                <a:gd name="T4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8">
                  <a:moveTo>
                    <a:pt x="15" y="8"/>
                  </a:moveTo>
                  <a:lnTo>
                    <a:pt x="16" y="8"/>
                  </a:lnTo>
                  <a:lnTo>
                    <a:pt x="18" y="7"/>
                  </a:lnTo>
                  <a:lnTo>
                    <a:pt x="20" y="6"/>
                  </a:lnTo>
                  <a:lnTo>
                    <a:pt x="21" y="6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5" y="3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85C6B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6" name="Freeform 1440"/>
            <p:cNvSpPr>
              <a:spLocks/>
            </p:cNvSpPr>
            <p:nvPr/>
          </p:nvSpPr>
          <p:spPr bwMode="auto">
            <a:xfrm>
              <a:off x="2689" y="2344"/>
              <a:ext cx="114" cy="48"/>
            </a:xfrm>
            <a:custGeom>
              <a:avLst/>
              <a:gdLst>
                <a:gd name="T0" fmla="*/ 14 w 19"/>
                <a:gd name="T1" fmla="*/ 8 h 8"/>
                <a:gd name="T2" fmla="*/ 15 w 19"/>
                <a:gd name="T3" fmla="*/ 7 h 8"/>
                <a:gd name="T4" fmla="*/ 16 w 19"/>
                <a:gd name="T5" fmla="*/ 6 h 8"/>
                <a:gd name="T6" fmla="*/ 17 w 19"/>
                <a:gd name="T7" fmla="*/ 6 h 8"/>
                <a:gd name="T8" fmla="*/ 19 w 19"/>
                <a:gd name="T9" fmla="*/ 5 h 8"/>
                <a:gd name="T10" fmla="*/ 18 w 19"/>
                <a:gd name="T11" fmla="*/ 4 h 8"/>
                <a:gd name="T12" fmla="*/ 16 w 19"/>
                <a:gd name="T13" fmla="*/ 4 h 8"/>
                <a:gd name="T14" fmla="*/ 15 w 19"/>
                <a:gd name="T15" fmla="*/ 3 h 8"/>
                <a:gd name="T16" fmla="*/ 14 w 19"/>
                <a:gd name="T17" fmla="*/ 3 h 8"/>
                <a:gd name="T18" fmla="*/ 13 w 19"/>
                <a:gd name="T19" fmla="*/ 2 h 8"/>
                <a:gd name="T20" fmla="*/ 12 w 19"/>
                <a:gd name="T21" fmla="*/ 1 h 8"/>
                <a:gd name="T22" fmla="*/ 11 w 19"/>
                <a:gd name="T23" fmla="*/ 0 h 8"/>
                <a:gd name="T24" fmla="*/ 10 w 19"/>
                <a:gd name="T25" fmla="*/ 0 h 8"/>
                <a:gd name="T26" fmla="*/ 9 w 19"/>
                <a:gd name="T27" fmla="*/ 0 h 8"/>
                <a:gd name="T28" fmla="*/ 8 w 19"/>
                <a:gd name="T29" fmla="*/ 1 h 8"/>
                <a:gd name="T30" fmla="*/ 6 w 19"/>
                <a:gd name="T31" fmla="*/ 1 h 8"/>
                <a:gd name="T32" fmla="*/ 5 w 19"/>
                <a:gd name="T33" fmla="*/ 2 h 8"/>
                <a:gd name="T34" fmla="*/ 4 w 19"/>
                <a:gd name="T35" fmla="*/ 2 h 8"/>
                <a:gd name="T36" fmla="*/ 2 w 19"/>
                <a:gd name="T37" fmla="*/ 3 h 8"/>
                <a:gd name="T38" fmla="*/ 1 w 19"/>
                <a:gd name="T39" fmla="*/ 3 h 8"/>
                <a:gd name="T40" fmla="*/ 0 w 19"/>
                <a:gd name="T41" fmla="*/ 4 h 8"/>
                <a:gd name="T42" fmla="*/ 14 w 19"/>
                <a:gd name="T4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8">
                  <a:moveTo>
                    <a:pt x="14" y="8"/>
                  </a:moveTo>
                  <a:lnTo>
                    <a:pt x="15" y="7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9" y="5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86C7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7" name="Freeform 1441"/>
            <p:cNvSpPr>
              <a:spLocks/>
            </p:cNvSpPr>
            <p:nvPr/>
          </p:nvSpPr>
          <p:spPr bwMode="auto">
            <a:xfrm>
              <a:off x="2719" y="2356"/>
              <a:ext cx="102" cy="42"/>
            </a:xfrm>
            <a:custGeom>
              <a:avLst/>
              <a:gdLst>
                <a:gd name="T0" fmla="*/ 13 w 17"/>
                <a:gd name="T1" fmla="*/ 7 h 7"/>
                <a:gd name="T2" fmla="*/ 14 w 17"/>
                <a:gd name="T3" fmla="*/ 6 h 7"/>
                <a:gd name="T4" fmla="*/ 15 w 17"/>
                <a:gd name="T5" fmla="*/ 6 h 7"/>
                <a:gd name="T6" fmla="*/ 16 w 17"/>
                <a:gd name="T7" fmla="*/ 5 h 7"/>
                <a:gd name="T8" fmla="*/ 17 w 17"/>
                <a:gd name="T9" fmla="*/ 5 h 7"/>
                <a:gd name="T10" fmla="*/ 15 w 17"/>
                <a:gd name="T11" fmla="*/ 4 h 7"/>
                <a:gd name="T12" fmla="*/ 14 w 17"/>
                <a:gd name="T13" fmla="*/ 3 h 7"/>
                <a:gd name="T14" fmla="*/ 13 w 17"/>
                <a:gd name="T15" fmla="*/ 3 h 7"/>
                <a:gd name="T16" fmla="*/ 12 w 17"/>
                <a:gd name="T17" fmla="*/ 2 h 7"/>
                <a:gd name="T18" fmla="*/ 11 w 17"/>
                <a:gd name="T19" fmla="*/ 1 h 7"/>
                <a:gd name="T20" fmla="*/ 10 w 17"/>
                <a:gd name="T21" fmla="*/ 1 h 7"/>
                <a:gd name="T22" fmla="*/ 9 w 17"/>
                <a:gd name="T23" fmla="*/ 0 h 7"/>
                <a:gd name="T24" fmla="*/ 8 w 17"/>
                <a:gd name="T25" fmla="*/ 0 h 7"/>
                <a:gd name="T26" fmla="*/ 7 w 17"/>
                <a:gd name="T27" fmla="*/ 0 h 7"/>
                <a:gd name="T28" fmla="*/ 6 w 17"/>
                <a:gd name="T29" fmla="*/ 0 h 7"/>
                <a:gd name="T30" fmla="*/ 5 w 17"/>
                <a:gd name="T31" fmla="*/ 1 h 7"/>
                <a:gd name="T32" fmla="*/ 4 w 17"/>
                <a:gd name="T33" fmla="*/ 1 h 7"/>
                <a:gd name="T34" fmla="*/ 3 w 17"/>
                <a:gd name="T35" fmla="*/ 2 h 7"/>
                <a:gd name="T36" fmla="*/ 2 w 17"/>
                <a:gd name="T37" fmla="*/ 2 h 7"/>
                <a:gd name="T38" fmla="*/ 1 w 17"/>
                <a:gd name="T39" fmla="*/ 2 h 7"/>
                <a:gd name="T40" fmla="*/ 0 w 17"/>
                <a:gd name="T41" fmla="*/ 3 h 7"/>
                <a:gd name="T42" fmla="*/ 13 w 17"/>
                <a:gd name="T4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7">
                  <a:moveTo>
                    <a:pt x="13" y="7"/>
                  </a:moveTo>
                  <a:lnTo>
                    <a:pt x="14" y="6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98CCB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8" name="Freeform 1442"/>
            <p:cNvSpPr>
              <a:spLocks/>
            </p:cNvSpPr>
            <p:nvPr/>
          </p:nvSpPr>
          <p:spPr bwMode="auto">
            <a:xfrm>
              <a:off x="2743" y="2362"/>
              <a:ext cx="90" cy="42"/>
            </a:xfrm>
            <a:custGeom>
              <a:avLst/>
              <a:gdLst>
                <a:gd name="T0" fmla="*/ 13 w 15"/>
                <a:gd name="T1" fmla="*/ 7 h 7"/>
                <a:gd name="T2" fmla="*/ 14 w 15"/>
                <a:gd name="T3" fmla="*/ 6 h 7"/>
                <a:gd name="T4" fmla="*/ 15 w 15"/>
                <a:gd name="T5" fmla="*/ 5 h 7"/>
                <a:gd name="T6" fmla="*/ 14 w 15"/>
                <a:gd name="T7" fmla="*/ 5 h 7"/>
                <a:gd name="T8" fmla="*/ 13 w 15"/>
                <a:gd name="T9" fmla="*/ 4 h 7"/>
                <a:gd name="T10" fmla="*/ 12 w 15"/>
                <a:gd name="T11" fmla="*/ 3 h 7"/>
                <a:gd name="T12" fmla="*/ 11 w 15"/>
                <a:gd name="T13" fmla="*/ 3 h 7"/>
                <a:gd name="T14" fmla="*/ 9 w 15"/>
                <a:gd name="T15" fmla="*/ 2 h 7"/>
                <a:gd name="T16" fmla="*/ 8 w 15"/>
                <a:gd name="T17" fmla="*/ 1 h 7"/>
                <a:gd name="T18" fmla="*/ 7 w 15"/>
                <a:gd name="T19" fmla="*/ 1 h 7"/>
                <a:gd name="T20" fmla="*/ 6 w 15"/>
                <a:gd name="T21" fmla="*/ 0 h 7"/>
                <a:gd name="T22" fmla="*/ 5 w 15"/>
                <a:gd name="T23" fmla="*/ 1 h 7"/>
                <a:gd name="T24" fmla="*/ 3 w 15"/>
                <a:gd name="T25" fmla="*/ 2 h 7"/>
                <a:gd name="T26" fmla="*/ 2 w 15"/>
                <a:gd name="T27" fmla="*/ 2 h 7"/>
                <a:gd name="T28" fmla="*/ 0 w 15"/>
                <a:gd name="T29" fmla="*/ 3 h 7"/>
                <a:gd name="T30" fmla="*/ 13 w 15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3" y="7"/>
                  </a:moveTo>
                  <a:lnTo>
                    <a:pt x="14" y="6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4CFB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9" name="Freeform 1443"/>
            <p:cNvSpPr>
              <a:spLocks/>
            </p:cNvSpPr>
            <p:nvPr/>
          </p:nvSpPr>
          <p:spPr bwMode="auto">
            <a:xfrm>
              <a:off x="2773" y="2374"/>
              <a:ext cx="84" cy="36"/>
            </a:xfrm>
            <a:custGeom>
              <a:avLst/>
              <a:gdLst>
                <a:gd name="T0" fmla="*/ 12 w 14"/>
                <a:gd name="T1" fmla="*/ 6 h 6"/>
                <a:gd name="T2" fmla="*/ 13 w 14"/>
                <a:gd name="T3" fmla="*/ 5 h 6"/>
                <a:gd name="T4" fmla="*/ 14 w 14"/>
                <a:gd name="T5" fmla="*/ 4 h 6"/>
                <a:gd name="T6" fmla="*/ 12 w 14"/>
                <a:gd name="T7" fmla="*/ 4 h 6"/>
                <a:gd name="T8" fmla="*/ 11 w 14"/>
                <a:gd name="T9" fmla="*/ 3 h 6"/>
                <a:gd name="T10" fmla="*/ 10 w 14"/>
                <a:gd name="T11" fmla="*/ 3 h 6"/>
                <a:gd name="T12" fmla="*/ 9 w 14"/>
                <a:gd name="T13" fmla="*/ 2 h 6"/>
                <a:gd name="T14" fmla="*/ 7 w 14"/>
                <a:gd name="T15" fmla="*/ 1 h 6"/>
                <a:gd name="T16" fmla="*/ 6 w 14"/>
                <a:gd name="T17" fmla="*/ 1 h 6"/>
                <a:gd name="T18" fmla="*/ 5 w 14"/>
                <a:gd name="T19" fmla="*/ 0 h 6"/>
                <a:gd name="T20" fmla="*/ 4 w 14"/>
                <a:gd name="T21" fmla="*/ 0 h 6"/>
                <a:gd name="T22" fmla="*/ 3 w 14"/>
                <a:gd name="T23" fmla="*/ 0 h 6"/>
                <a:gd name="T24" fmla="*/ 2 w 14"/>
                <a:gd name="T25" fmla="*/ 1 h 6"/>
                <a:gd name="T26" fmla="*/ 1 w 14"/>
                <a:gd name="T27" fmla="*/ 2 h 6"/>
                <a:gd name="T28" fmla="*/ 0 w 14"/>
                <a:gd name="T29" fmla="*/ 2 h 6"/>
                <a:gd name="T30" fmla="*/ 12 w 14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6">
                  <a:moveTo>
                    <a:pt x="12" y="6"/>
                  </a:moveTo>
                  <a:lnTo>
                    <a:pt x="13" y="5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B8D5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0" name="Freeform 1444"/>
            <p:cNvSpPr>
              <a:spLocks/>
            </p:cNvSpPr>
            <p:nvPr/>
          </p:nvSpPr>
          <p:spPr bwMode="auto">
            <a:xfrm>
              <a:off x="2797" y="2380"/>
              <a:ext cx="78" cy="36"/>
            </a:xfrm>
            <a:custGeom>
              <a:avLst/>
              <a:gdLst>
                <a:gd name="T0" fmla="*/ 12 w 13"/>
                <a:gd name="T1" fmla="*/ 6 h 6"/>
                <a:gd name="T2" fmla="*/ 12 w 13"/>
                <a:gd name="T3" fmla="*/ 5 h 6"/>
                <a:gd name="T4" fmla="*/ 13 w 13"/>
                <a:gd name="T5" fmla="*/ 5 h 6"/>
                <a:gd name="T6" fmla="*/ 11 w 13"/>
                <a:gd name="T7" fmla="*/ 4 h 6"/>
                <a:gd name="T8" fmla="*/ 10 w 13"/>
                <a:gd name="T9" fmla="*/ 4 h 6"/>
                <a:gd name="T10" fmla="*/ 9 w 13"/>
                <a:gd name="T11" fmla="*/ 3 h 6"/>
                <a:gd name="T12" fmla="*/ 8 w 13"/>
                <a:gd name="T13" fmla="*/ 3 h 6"/>
                <a:gd name="T14" fmla="*/ 6 w 13"/>
                <a:gd name="T15" fmla="*/ 2 h 6"/>
                <a:gd name="T16" fmla="*/ 5 w 13"/>
                <a:gd name="T17" fmla="*/ 2 h 6"/>
                <a:gd name="T18" fmla="*/ 4 w 13"/>
                <a:gd name="T19" fmla="*/ 1 h 6"/>
                <a:gd name="T20" fmla="*/ 3 w 13"/>
                <a:gd name="T21" fmla="*/ 0 h 6"/>
                <a:gd name="T22" fmla="*/ 2 w 13"/>
                <a:gd name="T23" fmla="*/ 2 h 6"/>
                <a:gd name="T24" fmla="*/ 0 w 13"/>
                <a:gd name="T25" fmla="*/ 3 h 6"/>
                <a:gd name="T26" fmla="*/ 12 w 13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">
                  <a:moveTo>
                    <a:pt x="12" y="6"/>
                  </a:moveTo>
                  <a:lnTo>
                    <a:pt x="12" y="5"/>
                  </a:lnTo>
                  <a:lnTo>
                    <a:pt x="13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CFDB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1" name="Freeform 1445"/>
            <p:cNvSpPr>
              <a:spLocks/>
            </p:cNvSpPr>
            <p:nvPr/>
          </p:nvSpPr>
          <p:spPr bwMode="auto">
            <a:xfrm>
              <a:off x="2821" y="2392"/>
              <a:ext cx="78" cy="30"/>
            </a:xfrm>
            <a:custGeom>
              <a:avLst/>
              <a:gdLst>
                <a:gd name="T0" fmla="*/ 11 w 13"/>
                <a:gd name="T1" fmla="*/ 5 h 5"/>
                <a:gd name="T2" fmla="*/ 12 w 13"/>
                <a:gd name="T3" fmla="*/ 4 h 5"/>
                <a:gd name="T4" fmla="*/ 13 w 13"/>
                <a:gd name="T5" fmla="*/ 4 h 5"/>
                <a:gd name="T6" fmla="*/ 11 w 13"/>
                <a:gd name="T7" fmla="*/ 3 h 5"/>
                <a:gd name="T8" fmla="*/ 10 w 13"/>
                <a:gd name="T9" fmla="*/ 3 h 5"/>
                <a:gd name="T10" fmla="*/ 8 w 13"/>
                <a:gd name="T11" fmla="*/ 2 h 5"/>
                <a:gd name="T12" fmla="*/ 7 w 13"/>
                <a:gd name="T13" fmla="*/ 2 h 5"/>
                <a:gd name="T14" fmla="*/ 6 w 13"/>
                <a:gd name="T15" fmla="*/ 1 h 5"/>
                <a:gd name="T16" fmla="*/ 5 w 13"/>
                <a:gd name="T17" fmla="*/ 1 h 5"/>
                <a:gd name="T18" fmla="*/ 3 w 13"/>
                <a:gd name="T19" fmla="*/ 0 h 5"/>
                <a:gd name="T20" fmla="*/ 2 w 13"/>
                <a:gd name="T21" fmla="*/ 0 h 5"/>
                <a:gd name="T22" fmla="*/ 1 w 13"/>
                <a:gd name="T23" fmla="*/ 1 h 5"/>
                <a:gd name="T24" fmla="*/ 0 w 13"/>
                <a:gd name="T25" fmla="*/ 2 h 5"/>
                <a:gd name="T26" fmla="*/ 11 w 13"/>
                <a:gd name="T2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5">
                  <a:moveTo>
                    <a:pt x="11" y="5"/>
                  </a:moveTo>
                  <a:lnTo>
                    <a:pt x="12" y="4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0DD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2" name="Freeform 1446"/>
            <p:cNvSpPr>
              <a:spLocks/>
            </p:cNvSpPr>
            <p:nvPr/>
          </p:nvSpPr>
          <p:spPr bwMode="auto">
            <a:xfrm>
              <a:off x="2845" y="2398"/>
              <a:ext cx="72" cy="30"/>
            </a:xfrm>
            <a:custGeom>
              <a:avLst/>
              <a:gdLst>
                <a:gd name="T0" fmla="*/ 11 w 12"/>
                <a:gd name="T1" fmla="*/ 5 h 5"/>
                <a:gd name="T2" fmla="*/ 12 w 12"/>
                <a:gd name="T3" fmla="*/ 4 h 5"/>
                <a:gd name="T4" fmla="*/ 12 w 12"/>
                <a:gd name="T5" fmla="*/ 4 h 5"/>
                <a:gd name="T6" fmla="*/ 11 w 12"/>
                <a:gd name="T7" fmla="*/ 3 h 5"/>
                <a:gd name="T8" fmla="*/ 9 w 12"/>
                <a:gd name="T9" fmla="*/ 3 h 5"/>
                <a:gd name="T10" fmla="*/ 8 w 12"/>
                <a:gd name="T11" fmla="*/ 2 h 5"/>
                <a:gd name="T12" fmla="*/ 6 w 12"/>
                <a:gd name="T13" fmla="*/ 2 h 5"/>
                <a:gd name="T14" fmla="*/ 5 w 12"/>
                <a:gd name="T15" fmla="*/ 2 h 5"/>
                <a:gd name="T16" fmla="*/ 4 w 12"/>
                <a:gd name="T17" fmla="*/ 1 h 5"/>
                <a:gd name="T18" fmla="*/ 2 w 12"/>
                <a:gd name="T19" fmla="*/ 1 h 5"/>
                <a:gd name="T20" fmla="*/ 1 w 12"/>
                <a:gd name="T21" fmla="*/ 0 h 5"/>
                <a:gd name="T22" fmla="*/ 1 w 12"/>
                <a:gd name="T23" fmla="*/ 1 h 5"/>
                <a:gd name="T24" fmla="*/ 0 w 12"/>
                <a:gd name="T25" fmla="*/ 2 h 5"/>
                <a:gd name="T26" fmla="*/ 11 w 12"/>
                <a:gd name="T2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5">
                  <a:moveTo>
                    <a:pt x="11" y="5"/>
                  </a:moveTo>
                  <a:lnTo>
                    <a:pt x="12" y="4"/>
                  </a:lnTo>
                  <a:lnTo>
                    <a:pt x="12" y="4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0D2D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3" name="Freeform 1447"/>
            <p:cNvSpPr>
              <a:spLocks/>
            </p:cNvSpPr>
            <p:nvPr/>
          </p:nvSpPr>
          <p:spPr bwMode="auto">
            <a:xfrm>
              <a:off x="2869" y="2410"/>
              <a:ext cx="72" cy="24"/>
            </a:xfrm>
            <a:custGeom>
              <a:avLst/>
              <a:gdLst>
                <a:gd name="T0" fmla="*/ 11 w 12"/>
                <a:gd name="T1" fmla="*/ 4 h 4"/>
                <a:gd name="T2" fmla="*/ 11 w 12"/>
                <a:gd name="T3" fmla="*/ 3 h 4"/>
                <a:gd name="T4" fmla="*/ 12 w 12"/>
                <a:gd name="T5" fmla="*/ 3 h 4"/>
                <a:gd name="T6" fmla="*/ 11 w 12"/>
                <a:gd name="T7" fmla="*/ 2 h 4"/>
                <a:gd name="T8" fmla="*/ 11 w 12"/>
                <a:gd name="T9" fmla="*/ 2 h 4"/>
                <a:gd name="T10" fmla="*/ 10 w 12"/>
                <a:gd name="T11" fmla="*/ 2 h 4"/>
                <a:gd name="T12" fmla="*/ 8 w 12"/>
                <a:gd name="T13" fmla="*/ 2 h 4"/>
                <a:gd name="T14" fmla="*/ 7 w 12"/>
                <a:gd name="T15" fmla="*/ 1 h 4"/>
                <a:gd name="T16" fmla="*/ 6 w 12"/>
                <a:gd name="T17" fmla="*/ 1 h 4"/>
                <a:gd name="T18" fmla="*/ 4 w 12"/>
                <a:gd name="T19" fmla="*/ 1 h 4"/>
                <a:gd name="T20" fmla="*/ 3 w 12"/>
                <a:gd name="T21" fmla="*/ 0 h 4"/>
                <a:gd name="T22" fmla="*/ 2 w 12"/>
                <a:gd name="T23" fmla="*/ 0 h 4"/>
                <a:gd name="T24" fmla="*/ 1 w 12"/>
                <a:gd name="T25" fmla="*/ 0 h 4"/>
                <a:gd name="T26" fmla="*/ 0 w 12"/>
                <a:gd name="T27" fmla="*/ 0 h 4"/>
                <a:gd name="T28" fmla="*/ 0 w 12"/>
                <a:gd name="T29" fmla="*/ 1 h 4"/>
                <a:gd name="T30" fmla="*/ 11 w 12"/>
                <a:gd name="T3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4">
                  <a:moveTo>
                    <a:pt x="11" y="4"/>
                  </a:moveTo>
                  <a:lnTo>
                    <a:pt x="11" y="3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CCB3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4" name="Freeform 1448"/>
            <p:cNvSpPr>
              <a:spLocks/>
            </p:cNvSpPr>
            <p:nvPr/>
          </p:nvSpPr>
          <p:spPr bwMode="auto">
            <a:xfrm>
              <a:off x="2887" y="2416"/>
              <a:ext cx="72" cy="24"/>
            </a:xfrm>
            <a:custGeom>
              <a:avLst/>
              <a:gdLst>
                <a:gd name="T0" fmla="*/ 11 w 12"/>
                <a:gd name="T1" fmla="*/ 4 h 4"/>
                <a:gd name="T2" fmla="*/ 12 w 12"/>
                <a:gd name="T3" fmla="*/ 3 h 4"/>
                <a:gd name="T4" fmla="*/ 12 w 12"/>
                <a:gd name="T5" fmla="*/ 2 h 4"/>
                <a:gd name="T6" fmla="*/ 11 w 12"/>
                <a:gd name="T7" fmla="*/ 2 h 4"/>
                <a:gd name="T8" fmla="*/ 10 w 12"/>
                <a:gd name="T9" fmla="*/ 2 h 4"/>
                <a:gd name="T10" fmla="*/ 9 w 12"/>
                <a:gd name="T11" fmla="*/ 2 h 4"/>
                <a:gd name="T12" fmla="*/ 8 w 12"/>
                <a:gd name="T13" fmla="*/ 1 h 4"/>
                <a:gd name="T14" fmla="*/ 7 w 12"/>
                <a:gd name="T15" fmla="*/ 1 h 4"/>
                <a:gd name="T16" fmla="*/ 6 w 12"/>
                <a:gd name="T17" fmla="*/ 1 h 4"/>
                <a:gd name="T18" fmla="*/ 5 w 12"/>
                <a:gd name="T19" fmla="*/ 1 h 4"/>
                <a:gd name="T20" fmla="*/ 4 w 12"/>
                <a:gd name="T21" fmla="*/ 0 h 4"/>
                <a:gd name="T22" fmla="*/ 3 w 12"/>
                <a:gd name="T23" fmla="*/ 0 h 4"/>
                <a:gd name="T24" fmla="*/ 1 w 12"/>
                <a:gd name="T25" fmla="*/ 0 h 4"/>
                <a:gd name="T26" fmla="*/ 1 w 12"/>
                <a:gd name="T27" fmla="*/ 0 h 4"/>
                <a:gd name="T28" fmla="*/ 0 w 12"/>
                <a:gd name="T29" fmla="*/ 1 h 4"/>
                <a:gd name="T30" fmla="*/ 11 w 12"/>
                <a:gd name="T3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4">
                  <a:moveTo>
                    <a:pt x="11" y="4"/>
                  </a:moveTo>
                  <a:lnTo>
                    <a:pt x="12" y="3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C0A6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5" name="Freeform 1449"/>
            <p:cNvSpPr>
              <a:spLocks/>
            </p:cNvSpPr>
            <p:nvPr/>
          </p:nvSpPr>
          <p:spPr bwMode="auto">
            <a:xfrm>
              <a:off x="2911" y="2416"/>
              <a:ext cx="72" cy="30"/>
            </a:xfrm>
            <a:custGeom>
              <a:avLst/>
              <a:gdLst>
                <a:gd name="T0" fmla="*/ 11 w 12"/>
                <a:gd name="T1" fmla="*/ 5 h 5"/>
                <a:gd name="T2" fmla="*/ 12 w 12"/>
                <a:gd name="T3" fmla="*/ 4 h 5"/>
                <a:gd name="T4" fmla="*/ 12 w 12"/>
                <a:gd name="T5" fmla="*/ 3 h 5"/>
                <a:gd name="T6" fmla="*/ 11 w 12"/>
                <a:gd name="T7" fmla="*/ 3 h 5"/>
                <a:gd name="T8" fmla="*/ 10 w 12"/>
                <a:gd name="T9" fmla="*/ 3 h 5"/>
                <a:gd name="T10" fmla="*/ 9 w 12"/>
                <a:gd name="T11" fmla="*/ 2 h 5"/>
                <a:gd name="T12" fmla="*/ 8 w 12"/>
                <a:gd name="T13" fmla="*/ 2 h 5"/>
                <a:gd name="T14" fmla="*/ 7 w 12"/>
                <a:gd name="T15" fmla="*/ 2 h 5"/>
                <a:gd name="T16" fmla="*/ 6 w 12"/>
                <a:gd name="T17" fmla="*/ 2 h 5"/>
                <a:gd name="T18" fmla="*/ 5 w 12"/>
                <a:gd name="T19" fmla="*/ 1 h 5"/>
                <a:gd name="T20" fmla="*/ 4 w 12"/>
                <a:gd name="T21" fmla="*/ 1 h 5"/>
                <a:gd name="T22" fmla="*/ 3 w 12"/>
                <a:gd name="T23" fmla="*/ 1 h 5"/>
                <a:gd name="T24" fmla="*/ 2 w 12"/>
                <a:gd name="T25" fmla="*/ 1 h 5"/>
                <a:gd name="T26" fmla="*/ 1 w 12"/>
                <a:gd name="T27" fmla="*/ 1 h 5"/>
                <a:gd name="T28" fmla="*/ 0 w 12"/>
                <a:gd name="T29" fmla="*/ 0 h 5"/>
                <a:gd name="T30" fmla="*/ 0 w 12"/>
                <a:gd name="T31" fmla="*/ 1 h 5"/>
                <a:gd name="T32" fmla="*/ 0 w 12"/>
                <a:gd name="T33" fmla="*/ 1 h 5"/>
                <a:gd name="T34" fmla="*/ 8 w 12"/>
                <a:gd name="T35" fmla="*/ 4 h 5"/>
                <a:gd name="T36" fmla="*/ 11 w 12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5">
                  <a:moveTo>
                    <a:pt x="11" y="5"/>
                  </a:moveTo>
                  <a:lnTo>
                    <a:pt x="12" y="4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8" y="4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B0A3C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6" name="Freeform 1450"/>
            <p:cNvSpPr>
              <a:spLocks/>
            </p:cNvSpPr>
            <p:nvPr/>
          </p:nvSpPr>
          <p:spPr bwMode="auto">
            <a:xfrm>
              <a:off x="2929" y="2422"/>
              <a:ext cx="78" cy="30"/>
            </a:xfrm>
            <a:custGeom>
              <a:avLst/>
              <a:gdLst>
                <a:gd name="T0" fmla="*/ 12 w 13"/>
                <a:gd name="T1" fmla="*/ 5 h 5"/>
                <a:gd name="T2" fmla="*/ 12 w 13"/>
                <a:gd name="T3" fmla="*/ 3 h 5"/>
                <a:gd name="T4" fmla="*/ 13 w 13"/>
                <a:gd name="T5" fmla="*/ 2 h 5"/>
                <a:gd name="T6" fmla="*/ 11 w 13"/>
                <a:gd name="T7" fmla="*/ 2 h 5"/>
                <a:gd name="T8" fmla="*/ 10 w 13"/>
                <a:gd name="T9" fmla="*/ 2 h 5"/>
                <a:gd name="T10" fmla="*/ 8 w 13"/>
                <a:gd name="T11" fmla="*/ 2 h 5"/>
                <a:gd name="T12" fmla="*/ 7 w 13"/>
                <a:gd name="T13" fmla="*/ 2 h 5"/>
                <a:gd name="T14" fmla="*/ 5 w 13"/>
                <a:gd name="T15" fmla="*/ 1 h 5"/>
                <a:gd name="T16" fmla="*/ 4 w 13"/>
                <a:gd name="T17" fmla="*/ 1 h 5"/>
                <a:gd name="T18" fmla="*/ 3 w 13"/>
                <a:gd name="T19" fmla="*/ 1 h 5"/>
                <a:gd name="T20" fmla="*/ 1 w 13"/>
                <a:gd name="T21" fmla="*/ 0 h 5"/>
                <a:gd name="T22" fmla="*/ 1 w 13"/>
                <a:gd name="T23" fmla="*/ 0 h 5"/>
                <a:gd name="T24" fmla="*/ 1 w 13"/>
                <a:gd name="T25" fmla="*/ 0 h 5"/>
                <a:gd name="T26" fmla="*/ 0 w 13"/>
                <a:gd name="T27" fmla="*/ 1 h 5"/>
                <a:gd name="T28" fmla="*/ 0 w 13"/>
                <a:gd name="T29" fmla="*/ 1 h 5"/>
                <a:gd name="T30" fmla="*/ 5 w 13"/>
                <a:gd name="T31" fmla="*/ 3 h 5"/>
                <a:gd name="T32" fmla="*/ 12 w 13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5">
                  <a:moveTo>
                    <a:pt x="12" y="5"/>
                  </a:moveTo>
                  <a:lnTo>
                    <a:pt x="12" y="3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5" y="3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AAA7C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7" name="Freeform 1451"/>
            <p:cNvSpPr>
              <a:spLocks/>
            </p:cNvSpPr>
            <p:nvPr/>
          </p:nvSpPr>
          <p:spPr bwMode="auto">
            <a:xfrm>
              <a:off x="2947" y="2428"/>
              <a:ext cx="78" cy="24"/>
            </a:xfrm>
            <a:custGeom>
              <a:avLst/>
              <a:gdLst>
                <a:gd name="T0" fmla="*/ 12 w 13"/>
                <a:gd name="T1" fmla="*/ 4 h 4"/>
                <a:gd name="T2" fmla="*/ 13 w 13"/>
                <a:gd name="T3" fmla="*/ 3 h 4"/>
                <a:gd name="T4" fmla="*/ 13 w 13"/>
                <a:gd name="T5" fmla="*/ 2 h 4"/>
                <a:gd name="T6" fmla="*/ 12 w 13"/>
                <a:gd name="T7" fmla="*/ 1 h 4"/>
                <a:gd name="T8" fmla="*/ 10 w 13"/>
                <a:gd name="T9" fmla="*/ 1 h 4"/>
                <a:gd name="T10" fmla="*/ 8 w 13"/>
                <a:gd name="T11" fmla="*/ 1 h 4"/>
                <a:gd name="T12" fmla="*/ 7 w 13"/>
                <a:gd name="T13" fmla="*/ 1 h 4"/>
                <a:gd name="T14" fmla="*/ 5 w 13"/>
                <a:gd name="T15" fmla="*/ 1 h 4"/>
                <a:gd name="T16" fmla="*/ 4 w 13"/>
                <a:gd name="T17" fmla="*/ 1 h 4"/>
                <a:gd name="T18" fmla="*/ 2 w 13"/>
                <a:gd name="T19" fmla="*/ 0 h 4"/>
                <a:gd name="T20" fmla="*/ 1 w 13"/>
                <a:gd name="T21" fmla="*/ 0 h 4"/>
                <a:gd name="T22" fmla="*/ 0 w 13"/>
                <a:gd name="T23" fmla="*/ 1 h 4"/>
                <a:gd name="T24" fmla="*/ 0 w 13"/>
                <a:gd name="T25" fmla="*/ 1 h 4"/>
                <a:gd name="T26" fmla="*/ 2 w 13"/>
                <a:gd name="T27" fmla="*/ 2 h 4"/>
                <a:gd name="T28" fmla="*/ 1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12" y="4"/>
                  </a:moveTo>
                  <a:lnTo>
                    <a:pt x="13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2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A9B3C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8" name="Freeform 1452"/>
            <p:cNvSpPr>
              <a:spLocks/>
            </p:cNvSpPr>
            <p:nvPr/>
          </p:nvSpPr>
          <p:spPr bwMode="auto">
            <a:xfrm>
              <a:off x="3331" y="2356"/>
              <a:ext cx="378" cy="168"/>
            </a:xfrm>
            <a:custGeom>
              <a:avLst/>
              <a:gdLst>
                <a:gd name="T0" fmla="*/ 52 w 63"/>
                <a:gd name="T1" fmla="*/ 28 h 28"/>
                <a:gd name="T2" fmla="*/ 48 w 63"/>
                <a:gd name="T3" fmla="*/ 26 h 28"/>
                <a:gd name="T4" fmla="*/ 45 w 63"/>
                <a:gd name="T5" fmla="*/ 25 h 28"/>
                <a:gd name="T6" fmla="*/ 42 w 63"/>
                <a:gd name="T7" fmla="*/ 23 h 28"/>
                <a:gd name="T8" fmla="*/ 39 w 63"/>
                <a:gd name="T9" fmla="*/ 22 h 28"/>
                <a:gd name="T10" fmla="*/ 35 w 63"/>
                <a:gd name="T11" fmla="*/ 20 h 28"/>
                <a:gd name="T12" fmla="*/ 32 w 63"/>
                <a:gd name="T13" fmla="*/ 19 h 28"/>
                <a:gd name="T14" fmla="*/ 29 w 63"/>
                <a:gd name="T15" fmla="*/ 18 h 28"/>
                <a:gd name="T16" fmla="*/ 26 w 63"/>
                <a:gd name="T17" fmla="*/ 16 h 28"/>
                <a:gd name="T18" fmla="*/ 22 w 63"/>
                <a:gd name="T19" fmla="*/ 15 h 28"/>
                <a:gd name="T20" fmla="*/ 19 w 63"/>
                <a:gd name="T21" fmla="*/ 14 h 28"/>
                <a:gd name="T22" fmla="*/ 16 w 63"/>
                <a:gd name="T23" fmla="*/ 12 h 28"/>
                <a:gd name="T24" fmla="*/ 13 w 63"/>
                <a:gd name="T25" fmla="*/ 11 h 28"/>
                <a:gd name="T26" fmla="*/ 9 w 63"/>
                <a:gd name="T27" fmla="*/ 9 h 28"/>
                <a:gd name="T28" fmla="*/ 6 w 63"/>
                <a:gd name="T29" fmla="*/ 8 h 28"/>
                <a:gd name="T30" fmla="*/ 3 w 63"/>
                <a:gd name="T31" fmla="*/ 7 h 28"/>
                <a:gd name="T32" fmla="*/ 0 w 63"/>
                <a:gd name="T33" fmla="*/ 5 h 28"/>
                <a:gd name="T34" fmla="*/ 1 w 63"/>
                <a:gd name="T35" fmla="*/ 4 h 28"/>
                <a:gd name="T36" fmla="*/ 2 w 63"/>
                <a:gd name="T37" fmla="*/ 4 h 28"/>
                <a:gd name="T38" fmla="*/ 3 w 63"/>
                <a:gd name="T39" fmla="*/ 3 h 28"/>
                <a:gd name="T40" fmla="*/ 4 w 63"/>
                <a:gd name="T41" fmla="*/ 2 h 28"/>
                <a:gd name="T42" fmla="*/ 5 w 63"/>
                <a:gd name="T43" fmla="*/ 2 h 28"/>
                <a:gd name="T44" fmla="*/ 6 w 63"/>
                <a:gd name="T45" fmla="*/ 1 h 28"/>
                <a:gd name="T46" fmla="*/ 7 w 63"/>
                <a:gd name="T47" fmla="*/ 0 h 28"/>
                <a:gd name="T48" fmla="*/ 9 w 63"/>
                <a:gd name="T49" fmla="*/ 0 h 28"/>
                <a:gd name="T50" fmla="*/ 19 w 63"/>
                <a:gd name="T51" fmla="*/ 2 h 28"/>
                <a:gd name="T52" fmla="*/ 21 w 63"/>
                <a:gd name="T53" fmla="*/ 3 h 28"/>
                <a:gd name="T54" fmla="*/ 24 w 63"/>
                <a:gd name="T55" fmla="*/ 4 h 28"/>
                <a:gd name="T56" fmla="*/ 27 w 63"/>
                <a:gd name="T57" fmla="*/ 5 h 28"/>
                <a:gd name="T58" fmla="*/ 30 w 63"/>
                <a:gd name="T59" fmla="*/ 6 h 28"/>
                <a:gd name="T60" fmla="*/ 33 w 63"/>
                <a:gd name="T61" fmla="*/ 7 h 28"/>
                <a:gd name="T62" fmla="*/ 35 w 63"/>
                <a:gd name="T63" fmla="*/ 8 h 28"/>
                <a:gd name="T64" fmla="*/ 38 w 63"/>
                <a:gd name="T65" fmla="*/ 10 h 28"/>
                <a:gd name="T66" fmla="*/ 41 w 63"/>
                <a:gd name="T67" fmla="*/ 11 h 28"/>
                <a:gd name="T68" fmla="*/ 44 w 63"/>
                <a:gd name="T69" fmla="*/ 12 h 28"/>
                <a:gd name="T70" fmla="*/ 46 w 63"/>
                <a:gd name="T71" fmla="*/ 13 h 28"/>
                <a:gd name="T72" fmla="*/ 49 w 63"/>
                <a:gd name="T73" fmla="*/ 14 h 28"/>
                <a:gd name="T74" fmla="*/ 52 w 63"/>
                <a:gd name="T75" fmla="*/ 15 h 28"/>
                <a:gd name="T76" fmla="*/ 55 w 63"/>
                <a:gd name="T77" fmla="*/ 16 h 28"/>
                <a:gd name="T78" fmla="*/ 57 w 63"/>
                <a:gd name="T79" fmla="*/ 17 h 28"/>
                <a:gd name="T80" fmla="*/ 60 w 63"/>
                <a:gd name="T81" fmla="*/ 18 h 28"/>
                <a:gd name="T82" fmla="*/ 63 w 63"/>
                <a:gd name="T83" fmla="*/ 20 h 28"/>
                <a:gd name="T84" fmla="*/ 62 w 63"/>
                <a:gd name="T85" fmla="*/ 21 h 28"/>
                <a:gd name="T86" fmla="*/ 60 w 63"/>
                <a:gd name="T87" fmla="*/ 22 h 28"/>
                <a:gd name="T88" fmla="*/ 59 w 63"/>
                <a:gd name="T89" fmla="*/ 23 h 28"/>
                <a:gd name="T90" fmla="*/ 58 w 63"/>
                <a:gd name="T91" fmla="*/ 24 h 28"/>
                <a:gd name="T92" fmla="*/ 56 w 63"/>
                <a:gd name="T93" fmla="*/ 25 h 28"/>
                <a:gd name="T94" fmla="*/ 54 w 63"/>
                <a:gd name="T95" fmla="*/ 26 h 28"/>
                <a:gd name="T96" fmla="*/ 53 w 63"/>
                <a:gd name="T97" fmla="*/ 27 h 28"/>
                <a:gd name="T98" fmla="*/ 52 w 63"/>
                <a:gd name="T9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" h="28">
                  <a:moveTo>
                    <a:pt x="52" y="28"/>
                  </a:moveTo>
                  <a:lnTo>
                    <a:pt x="48" y="26"/>
                  </a:lnTo>
                  <a:lnTo>
                    <a:pt x="45" y="25"/>
                  </a:lnTo>
                  <a:lnTo>
                    <a:pt x="42" y="23"/>
                  </a:lnTo>
                  <a:lnTo>
                    <a:pt x="39" y="22"/>
                  </a:lnTo>
                  <a:lnTo>
                    <a:pt x="35" y="20"/>
                  </a:lnTo>
                  <a:lnTo>
                    <a:pt x="32" y="19"/>
                  </a:lnTo>
                  <a:lnTo>
                    <a:pt x="29" y="18"/>
                  </a:lnTo>
                  <a:lnTo>
                    <a:pt x="26" y="16"/>
                  </a:lnTo>
                  <a:lnTo>
                    <a:pt x="22" y="15"/>
                  </a:lnTo>
                  <a:lnTo>
                    <a:pt x="19" y="14"/>
                  </a:lnTo>
                  <a:lnTo>
                    <a:pt x="16" y="12"/>
                  </a:lnTo>
                  <a:lnTo>
                    <a:pt x="13" y="11"/>
                  </a:lnTo>
                  <a:lnTo>
                    <a:pt x="9" y="9"/>
                  </a:lnTo>
                  <a:lnTo>
                    <a:pt x="6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4" y="4"/>
                  </a:lnTo>
                  <a:lnTo>
                    <a:pt x="27" y="5"/>
                  </a:lnTo>
                  <a:lnTo>
                    <a:pt x="30" y="6"/>
                  </a:lnTo>
                  <a:lnTo>
                    <a:pt x="33" y="7"/>
                  </a:lnTo>
                  <a:lnTo>
                    <a:pt x="35" y="8"/>
                  </a:lnTo>
                  <a:lnTo>
                    <a:pt x="38" y="10"/>
                  </a:lnTo>
                  <a:lnTo>
                    <a:pt x="41" y="11"/>
                  </a:lnTo>
                  <a:lnTo>
                    <a:pt x="44" y="12"/>
                  </a:lnTo>
                  <a:lnTo>
                    <a:pt x="46" y="13"/>
                  </a:lnTo>
                  <a:lnTo>
                    <a:pt x="49" y="14"/>
                  </a:lnTo>
                  <a:lnTo>
                    <a:pt x="52" y="15"/>
                  </a:lnTo>
                  <a:lnTo>
                    <a:pt x="55" y="16"/>
                  </a:lnTo>
                  <a:lnTo>
                    <a:pt x="57" y="17"/>
                  </a:lnTo>
                  <a:lnTo>
                    <a:pt x="60" y="18"/>
                  </a:lnTo>
                  <a:lnTo>
                    <a:pt x="63" y="20"/>
                  </a:lnTo>
                  <a:lnTo>
                    <a:pt x="62" y="21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4"/>
                  </a:lnTo>
                  <a:lnTo>
                    <a:pt x="56" y="25"/>
                  </a:lnTo>
                  <a:lnTo>
                    <a:pt x="54" y="26"/>
                  </a:lnTo>
                  <a:lnTo>
                    <a:pt x="53" y="27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75B6E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9" name="Freeform 1453"/>
            <p:cNvSpPr>
              <a:spLocks/>
            </p:cNvSpPr>
            <p:nvPr/>
          </p:nvSpPr>
          <p:spPr bwMode="auto">
            <a:xfrm>
              <a:off x="3319" y="2356"/>
              <a:ext cx="372" cy="174"/>
            </a:xfrm>
            <a:custGeom>
              <a:avLst/>
              <a:gdLst>
                <a:gd name="T0" fmla="*/ 50 w 62"/>
                <a:gd name="T1" fmla="*/ 29 h 29"/>
                <a:gd name="T2" fmla="*/ 47 w 62"/>
                <a:gd name="T3" fmla="*/ 28 h 29"/>
                <a:gd name="T4" fmla="*/ 44 w 62"/>
                <a:gd name="T5" fmla="*/ 26 h 29"/>
                <a:gd name="T6" fmla="*/ 41 w 62"/>
                <a:gd name="T7" fmla="*/ 25 h 29"/>
                <a:gd name="T8" fmla="*/ 38 w 62"/>
                <a:gd name="T9" fmla="*/ 23 h 29"/>
                <a:gd name="T10" fmla="*/ 34 w 62"/>
                <a:gd name="T11" fmla="*/ 22 h 29"/>
                <a:gd name="T12" fmla="*/ 31 w 62"/>
                <a:gd name="T13" fmla="*/ 21 h 29"/>
                <a:gd name="T14" fmla="*/ 28 w 62"/>
                <a:gd name="T15" fmla="*/ 19 h 29"/>
                <a:gd name="T16" fmla="*/ 25 w 62"/>
                <a:gd name="T17" fmla="*/ 18 h 29"/>
                <a:gd name="T18" fmla="*/ 22 w 62"/>
                <a:gd name="T19" fmla="*/ 16 h 29"/>
                <a:gd name="T20" fmla="*/ 19 w 62"/>
                <a:gd name="T21" fmla="*/ 15 h 29"/>
                <a:gd name="T22" fmla="*/ 16 w 62"/>
                <a:gd name="T23" fmla="*/ 13 h 29"/>
                <a:gd name="T24" fmla="*/ 13 w 62"/>
                <a:gd name="T25" fmla="*/ 12 h 29"/>
                <a:gd name="T26" fmla="*/ 9 w 62"/>
                <a:gd name="T27" fmla="*/ 10 h 29"/>
                <a:gd name="T28" fmla="*/ 6 w 62"/>
                <a:gd name="T29" fmla="*/ 9 h 29"/>
                <a:gd name="T30" fmla="*/ 3 w 62"/>
                <a:gd name="T31" fmla="*/ 8 h 29"/>
                <a:gd name="T32" fmla="*/ 0 w 62"/>
                <a:gd name="T33" fmla="*/ 6 h 29"/>
                <a:gd name="T34" fmla="*/ 1 w 62"/>
                <a:gd name="T35" fmla="*/ 5 h 29"/>
                <a:gd name="T36" fmla="*/ 3 w 62"/>
                <a:gd name="T37" fmla="*/ 5 h 29"/>
                <a:gd name="T38" fmla="*/ 4 w 62"/>
                <a:gd name="T39" fmla="*/ 4 h 29"/>
                <a:gd name="T40" fmla="*/ 6 w 62"/>
                <a:gd name="T41" fmla="*/ 3 h 29"/>
                <a:gd name="T42" fmla="*/ 7 w 62"/>
                <a:gd name="T43" fmla="*/ 2 h 29"/>
                <a:gd name="T44" fmla="*/ 8 w 62"/>
                <a:gd name="T45" fmla="*/ 1 h 29"/>
                <a:gd name="T46" fmla="*/ 9 w 62"/>
                <a:gd name="T47" fmla="*/ 0 h 29"/>
                <a:gd name="T48" fmla="*/ 10 w 62"/>
                <a:gd name="T49" fmla="*/ 0 h 29"/>
                <a:gd name="T50" fmla="*/ 13 w 62"/>
                <a:gd name="T51" fmla="*/ 1 h 29"/>
                <a:gd name="T52" fmla="*/ 17 w 62"/>
                <a:gd name="T53" fmla="*/ 2 h 29"/>
                <a:gd name="T54" fmla="*/ 20 w 62"/>
                <a:gd name="T55" fmla="*/ 4 h 29"/>
                <a:gd name="T56" fmla="*/ 23 w 62"/>
                <a:gd name="T57" fmla="*/ 5 h 29"/>
                <a:gd name="T58" fmla="*/ 26 w 62"/>
                <a:gd name="T59" fmla="*/ 7 h 29"/>
                <a:gd name="T60" fmla="*/ 30 w 62"/>
                <a:gd name="T61" fmla="*/ 8 h 29"/>
                <a:gd name="T62" fmla="*/ 33 w 62"/>
                <a:gd name="T63" fmla="*/ 9 h 29"/>
                <a:gd name="T64" fmla="*/ 36 w 62"/>
                <a:gd name="T65" fmla="*/ 11 h 29"/>
                <a:gd name="T66" fmla="*/ 39 w 62"/>
                <a:gd name="T67" fmla="*/ 12 h 29"/>
                <a:gd name="T68" fmla="*/ 42 w 62"/>
                <a:gd name="T69" fmla="*/ 14 h 29"/>
                <a:gd name="T70" fmla="*/ 46 w 62"/>
                <a:gd name="T71" fmla="*/ 15 h 29"/>
                <a:gd name="T72" fmla="*/ 49 w 62"/>
                <a:gd name="T73" fmla="*/ 16 h 29"/>
                <a:gd name="T74" fmla="*/ 52 w 62"/>
                <a:gd name="T75" fmla="*/ 18 h 29"/>
                <a:gd name="T76" fmla="*/ 55 w 62"/>
                <a:gd name="T77" fmla="*/ 19 h 29"/>
                <a:gd name="T78" fmla="*/ 59 w 62"/>
                <a:gd name="T79" fmla="*/ 21 h 29"/>
                <a:gd name="T80" fmla="*/ 62 w 62"/>
                <a:gd name="T81" fmla="*/ 22 h 29"/>
                <a:gd name="T82" fmla="*/ 60 w 62"/>
                <a:gd name="T83" fmla="*/ 23 h 29"/>
                <a:gd name="T84" fmla="*/ 59 w 62"/>
                <a:gd name="T85" fmla="*/ 24 h 29"/>
                <a:gd name="T86" fmla="*/ 58 w 62"/>
                <a:gd name="T87" fmla="*/ 25 h 29"/>
                <a:gd name="T88" fmla="*/ 56 w 62"/>
                <a:gd name="T89" fmla="*/ 26 h 29"/>
                <a:gd name="T90" fmla="*/ 55 w 62"/>
                <a:gd name="T91" fmla="*/ 27 h 29"/>
                <a:gd name="T92" fmla="*/ 53 w 62"/>
                <a:gd name="T93" fmla="*/ 28 h 29"/>
                <a:gd name="T94" fmla="*/ 52 w 62"/>
                <a:gd name="T95" fmla="*/ 28 h 29"/>
                <a:gd name="T96" fmla="*/ 50 w 62"/>
                <a:gd name="T9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" h="29">
                  <a:moveTo>
                    <a:pt x="50" y="29"/>
                  </a:moveTo>
                  <a:lnTo>
                    <a:pt x="47" y="28"/>
                  </a:lnTo>
                  <a:lnTo>
                    <a:pt x="44" y="26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4" y="22"/>
                  </a:lnTo>
                  <a:lnTo>
                    <a:pt x="31" y="21"/>
                  </a:lnTo>
                  <a:lnTo>
                    <a:pt x="28" y="19"/>
                  </a:lnTo>
                  <a:lnTo>
                    <a:pt x="25" y="18"/>
                  </a:lnTo>
                  <a:lnTo>
                    <a:pt x="22" y="16"/>
                  </a:lnTo>
                  <a:lnTo>
                    <a:pt x="19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9" y="10"/>
                  </a:lnTo>
                  <a:lnTo>
                    <a:pt x="6" y="9"/>
                  </a:ln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3" y="9"/>
                  </a:lnTo>
                  <a:lnTo>
                    <a:pt x="36" y="11"/>
                  </a:lnTo>
                  <a:lnTo>
                    <a:pt x="39" y="12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49" y="16"/>
                  </a:lnTo>
                  <a:lnTo>
                    <a:pt x="52" y="18"/>
                  </a:lnTo>
                  <a:lnTo>
                    <a:pt x="55" y="19"/>
                  </a:lnTo>
                  <a:lnTo>
                    <a:pt x="59" y="21"/>
                  </a:lnTo>
                  <a:lnTo>
                    <a:pt x="62" y="22"/>
                  </a:lnTo>
                  <a:lnTo>
                    <a:pt x="60" y="23"/>
                  </a:lnTo>
                  <a:lnTo>
                    <a:pt x="59" y="24"/>
                  </a:lnTo>
                  <a:lnTo>
                    <a:pt x="58" y="25"/>
                  </a:lnTo>
                  <a:lnTo>
                    <a:pt x="56" y="26"/>
                  </a:lnTo>
                  <a:lnTo>
                    <a:pt x="55" y="27"/>
                  </a:lnTo>
                  <a:lnTo>
                    <a:pt x="53" y="28"/>
                  </a:lnTo>
                  <a:lnTo>
                    <a:pt x="52" y="28"/>
                  </a:lnTo>
                  <a:lnTo>
                    <a:pt x="50" y="29"/>
                  </a:lnTo>
                  <a:close/>
                </a:path>
              </a:pathLst>
            </a:custGeom>
            <a:solidFill>
              <a:srgbClr val="76BCD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0" name="Freeform 1454"/>
            <p:cNvSpPr>
              <a:spLocks/>
            </p:cNvSpPr>
            <p:nvPr/>
          </p:nvSpPr>
          <p:spPr bwMode="auto">
            <a:xfrm>
              <a:off x="3307" y="2362"/>
              <a:ext cx="366" cy="180"/>
            </a:xfrm>
            <a:custGeom>
              <a:avLst/>
              <a:gdLst>
                <a:gd name="T0" fmla="*/ 49 w 61"/>
                <a:gd name="T1" fmla="*/ 30 h 30"/>
                <a:gd name="T2" fmla="*/ 45 w 61"/>
                <a:gd name="T3" fmla="*/ 29 h 30"/>
                <a:gd name="T4" fmla="*/ 42 w 61"/>
                <a:gd name="T5" fmla="*/ 27 h 30"/>
                <a:gd name="T6" fmla="*/ 39 w 61"/>
                <a:gd name="T7" fmla="*/ 26 h 30"/>
                <a:gd name="T8" fmla="*/ 36 w 61"/>
                <a:gd name="T9" fmla="*/ 24 h 30"/>
                <a:gd name="T10" fmla="*/ 33 w 61"/>
                <a:gd name="T11" fmla="*/ 23 h 30"/>
                <a:gd name="T12" fmla="*/ 30 w 61"/>
                <a:gd name="T13" fmla="*/ 21 h 30"/>
                <a:gd name="T14" fmla="*/ 27 w 61"/>
                <a:gd name="T15" fmla="*/ 20 h 30"/>
                <a:gd name="T16" fmla="*/ 24 w 61"/>
                <a:gd name="T17" fmla="*/ 18 h 30"/>
                <a:gd name="T18" fmla="*/ 21 w 61"/>
                <a:gd name="T19" fmla="*/ 17 h 30"/>
                <a:gd name="T20" fmla="*/ 18 w 61"/>
                <a:gd name="T21" fmla="*/ 15 h 30"/>
                <a:gd name="T22" fmla="*/ 15 w 61"/>
                <a:gd name="T23" fmla="*/ 14 h 30"/>
                <a:gd name="T24" fmla="*/ 12 w 61"/>
                <a:gd name="T25" fmla="*/ 12 h 30"/>
                <a:gd name="T26" fmla="*/ 9 w 61"/>
                <a:gd name="T27" fmla="*/ 10 h 30"/>
                <a:gd name="T28" fmla="*/ 6 w 61"/>
                <a:gd name="T29" fmla="*/ 9 h 30"/>
                <a:gd name="T30" fmla="*/ 3 w 61"/>
                <a:gd name="T31" fmla="*/ 7 h 30"/>
                <a:gd name="T32" fmla="*/ 0 w 61"/>
                <a:gd name="T33" fmla="*/ 6 h 30"/>
                <a:gd name="T34" fmla="*/ 2 w 61"/>
                <a:gd name="T35" fmla="*/ 5 h 30"/>
                <a:gd name="T36" fmla="*/ 3 w 61"/>
                <a:gd name="T37" fmla="*/ 5 h 30"/>
                <a:gd name="T38" fmla="*/ 4 w 61"/>
                <a:gd name="T39" fmla="*/ 4 h 30"/>
                <a:gd name="T40" fmla="*/ 6 w 61"/>
                <a:gd name="T41" fmla="*/ 3 h 30"/>
                <a:gd name="T42" fmla="*/ 7 w 61"/>
                <a:gd name="T43" fmla="*/ 2 h 30"/>
                <a:gd name="T44" fmla="*/ 8 w 61"/>
                <a:gd name="T45" fmla="*/ 1 h 30"/>
                <a:gd name="T46" fmla="*/ 9 w 61"/>
                <a:gd name="T47" fmla="*/ 1 h 30"/>
                <a:gd name="T48" fmla="*/ 11 w 61"/>
                <a:gd name="T49" fmla="*/ 0 h 30"/>
                <a:gd name="T50" fmla="*/ 14 w 61"/>
                <a:gd name="T51" fmla="*/ 1 h 30"/>
                <a:gd name="T52" fmla="*/ 17 w 61"/>
                <a:gd name="T53" fmla="*/ 3 h 30"/>
                <a:gd name="T54" fmla="*/ 20 w 61"/>
                <a:gd name="T55" fmla="*/ 4 h 30"/>
                <a:gd name="T56" fmla="*/ 23 w 61"/>
                <a:gd name="T57" fmla="*/ 6 h 30"/>
                <a:gd name="T58" fmla="*/ 26 w 61"/>
                <a:gd name="T59" fmla="*/ 7 h 30"/>
                <a:gd name="T60" fmla="*/ 29 w 61"/>
                <a:gd name="T61" fmla="*/ 9 h 30"/>
                <a:gd name="T62" fmla="*/ 32 w 61"/>
                <a:gd name="T63" fmla="*/ 10 h 30"/>
                <a:gd name="T64" fmla="*/ 36 w 61"/>
                <a:gd name="T65" fmla="*/ 12 h 30"/>
                <a:gd name="T66" fmla="*/ 39 w 61"/>
                <a:gd name="T67" fmla="*/ 13 h 30"/>
                <a:gd name="T68" fmla="*/ 42 w 61"/>
                <a:gd name="T69" fmla="*/ 15 h 30"/>
                <a:gd name="T70" fmla="*/ 45 w 61"/>
                <a:gd name="T71" fmla="*/ 16 h 30"/>
                <a:gd name="T72" fmla="*/ 48 w 61"/>
                <a:gd name="T73" fmla="*/ 18 h 30"/>
                <a:gd name="T74" fmla="*/ 51 w 61"/>
                <a:gd name="T75" fmla="*/ 19 h 30"/>
                <a:gd name="T76" fmla="*/ 54 w 61"/>
                <a:gd name="T77" fmla="*/ 21 h 30"/>
                <a:gd name="T78" fmla="*/ 57 w 61"/>
                <a:gd name="T79" fmla="*/ 22 h 30"/>
                <a:gd name="T80" fmla="*/ 61 w 61"/>
                <a:gd name="T81" fmla="*/ 24 h 30"/>
                <a:gd name="T82" fmla="*/ 59 w 61"/>
                <a:gd name="T83" fmla="*/ 24 h 30"/>
                <a:gd name="T84" fmla="*/ 58 w 61"/>
                <a:gd name="T85" fmla="*/ 25 h 30"/>
                <a:gd name="T86" fmla="*/ 56 w 61"/>
                <a:gd name="T87" fmla="*/ 26 h 30"/>
                <a:gd name="T88" fmla="*/ 55 w 61"/>
                <a:gd name="T89" fmla="*/ 27 h 30"/>
                <a:gd name="T90" fmla="*/ 53 w 61"/>
                <a:gd name="T91" fmla="*/ 28 h 30"/>
                <a:gd name="T92" fmla="*/ 52 w 61"/>
                <a:gd name="T93" fmla="*/ 29 h 30"/>
                <a:gd name="T94" fmla="*/ 50 w 61"/>
                <a:gd name="T95" fmla="*/ 30 h 30"/>
                <a:gd name="T96" fmla="*/ 49 w 61"/>
                <a:gd name="T9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" h="30">
                  <a:moveTo>
                    <a:pt x="49" y="30"/>
                  </a:moveTo>
                  <a:lnTo>
                    <a:pt x="45" y="29"/>
                  </a:lnTo>
                  <a:lnTo>
                    <a:pt x="42" y="27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33" y="23"/>
                  </a:lnTo>
                  <a:lnTo>
                    <a:pt x="30" y="21"/>
                  </a:lnTo>
                  <a:lnTo>
                    <a:pt x="27" y="20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18" y="15"/>
                  </a:lnTo>
                  <a:lnTo>
                    <a:pt x="15" y="14"/>
                  </a:lnTo>
                  <a:lnTo>
                    <a:pt x="12" y="12"/>
                  </a:lnTo>
                  <a:lnTo>
                    <a:pt x="9" y="10"/>
                  </a:lnTo>
                  <a:lnTo>
                    <a:pt x="6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4"/>
                  </a:lnTo>
                  <a:lnTo>
                    <a:pt x="23" y="6"/>
                  </a:lnTo>
                  <a:lnTo>
                    <a:pt x="26" y="7"/>
                  </a:lnTo>
                  <a:lnTo>
                    <a:pt x="29" y="9"/>
                  </a:lnTo>
                  <a:lnTo>
                    <a:pt x="32" y="10"/>
                  </a:lnTo>
                  <a:lnTo>
                    <a:pt x="36" y="12"/>
                  </a:lnTo>
                  <a:lnTo>
                    <a:pt x="39" y="13"/>
                  </a:lnTo>
                  <a:lnTo>
                    <a:pt x="42" y="15"/>
                  </a:lnTo>
                  <a:lnTo>
                    <a:pt x="45" y="16"/>
                  </a:lnTo>
                  <a:lnTo>
                    <a:pt x="48" y="18"/>
                  </a:lnTo>
                  <a:lnTo>
                    <a:pt x="51" y="19"/>
                  </a:lnTo>
                  <a:lnTo>
                    <a:pt x="54" y="21"/>
                  </a:lnTo>
                  <a:lnTo>
                    <a:pt x="57" y="22"/>
                  </a:lnTo>
                  <a:lnTo>
                    <a:pt x="61" y="24"/>
                  </a:lnTo>
                  <a:lnTo>
                    <a:pt x="59" y="24"/>
                  </a:lnTo>
                  <a:lnTo>
                    <a:pt x="58" y="25"/>
                  </a:lnTo>
                  <a:lnTo>
                    <a:pt x="56" y="26"/>
                  </a:lnTo>
                  <a:lnTo>
                    <a:pt x="55" y="27"/>
                  </a:lnTo>
                  <a:lnTo>
                    <a:pt x="53" y="28"/>
                  </a:lnTo>
                  <a:lnTo>
                    <a:pt x="52" y="29"/>
                  </a:lnTo>
                  <a:lnTo>
                    <a:pt x="50" y="30"/>
                  </a:lnTo>
                  <a:lnTo>
                    <a:pt x="49" y="30"/>
                  </a:lnTo>
                  <a:close/>
                </a:path>
              </a:pathLst>
            </a:custGeom>
            <a:solidFill>
              <a:srgbClr val="76BED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1" name="Freeform 1455"/>
            <p:cNvSpPr>
              <a:spLocks/>
            </p:cNvSpPr>
            <p:nvPr/>
          </p:nvSpPr>
          <p:spPr bwMode="auto">
            <a:xfrm>
              <a:off x="3295" y="2368"/>
              <a:ext cx="354" cy="186"/>
            </a:xfrm>
            <a:custGeom>
              <a:avLst/>
              <a:gdLst>
                <a:gd name="T0" fmla="*/ 46 w 59"/>
                <a:gd name="T1" fmla="*/ 31 h 31"/>
                <a:gd name="T2" fmla="*/ 43 w 59"/>
                <a:gd name="T3" fmla="*/ 30 h 31"/>
                <a:gd name="T4" fmla="*/ 41 w 59"/>
                <a:gd name="T5" fmla="*/ 28 h 31"/>
                <a:gd name="T6" fmla="*/ 38 w 59"/>
                <a:gd name="T7" fmla="*/ 26 h 31"/>
                <a:gd name="T8" fmla="*/ 35 w 59"/>
                <a:gd name="T9" fmla="*/ 25 h 31"/>
                <a:gd name="T10" fmla="*/ 32 w 59"/>
                <a:gd name="T11" fmla="*/ 23 h 31"/>
                <a:gd name="T12" fmla="*/ 29 w 59"/>
                <a:gd name="T13" fmla="*/ 22 h 31"/>
                <a:gd name="T14" fmla="*/ 26 w 59"/>
                <a:gd name="T15" fmla="*/ 20 h 31"/>
                <a:gd name="T16" fmla="*/ 23 w 59"/>
                <a:gd name="T17" fmla="*/ 19 h 31"/>
                <a:gd name="T18" fmla="*/ 20 w 59"/>
                <a:gd name="T19" fmla="*/ 17 h 31"/>
                <a:gd name="T20" fmla="*/ 17 w 59"/>
                <a:gd name="T21" fmla="*/ 15 h 31"/>
                <a:gd name="T22" fmla="*/ 14 w 59"/>
                <a:gd name="T23" fmla="*/ 14 h 31"/>
                <a:gd name="T24" fmla="*/ 12 w 59"/>
                <a:gd name="T25" fmla="*/ 12 h 31"/>
                <a:gd name="T26" fmla="*/ 9 w 59"/>
                <a:gd name="T27" fmla="*/ 11 h 31"/>
                <a:gd name="T28" fmla="*/ 6 w 59"/>
                <a:gd name="T29" fmla="*/ 9 h 31"/>
                <a:gd name="T30" fmla="*/ 3 w 59"/>
                <a:gd name="T31" fmla="*/ 7 h 31"/>
                <a:gd name="T32" fmla="*/ 0 w 59"/>
                <a:gd name="T33" fmla="*/ 6 h 31"/>
                <a:gd name="T34" fmla="*/ 2 w 59"/>
                <a:gd name="T35" fmla="*/ 5 h 31"/>
                <a:gd name="T36" fmla="*/ 3 w 59"/>
                <a:gd name="T37" fmla="*/ 5 h 31"/>
                <a:gd name="T38" fmla="*/ 4 w 59"/>
                <a:gd name="T39" fmla="*/ 4 h 31"/>
                <a:gd name="T40" fmla="*/ 6 w 59"/>
                <a:gd name="T41" fmla="*/ 3 h 31"/>
                <a:gd name="T42" fmla="*/ 7 w 59"/>
                <a:gd name="T43" fmla="*/ 2 h 31"/>
                <a:gd name="T44" fmla="*/ 8 w 59"/>
                <a:gd name="T45" fmla="*/ 2 h 31"/>
                <a:gd name="T46" fmla="*/ 10 w 59"/>
                <a:gd name="T47" fmla="*/ 1 h 31"/>
                <a:gd name="T48" fmla="*/ 11 w 59"/>
                <a:gd name="T49" fmla="*/ 0 h 31"/>
                <a:gd name="T50" fmla="*/ 14 w 59"/>
                <a:gd name="T51" fmla="*/ 2 h 31"/>
                <a:gd name="T52" fmla="*/ 17 w 59"/>
                <a:gd name="T53" fmla="*/ 3 h 31"/>
                <a:gd name="T54" fmla="*/ 20 w 59"/>
                <a:gd name="T55" fmla="*/ 5 h 31"/>
                <a:gd name="T56" fmla="*/ 23 w 59"/>
                <a:gd name="T57" fmla="*/ 6 h 31"/>
                <a:gd name="T58" fmla="*/ 26 w 59"/>
                <a:gd name="T59" fmla="*/ 8 h 31"/>
                <a:gd name="T60" fmla="*/ 29 w 59"/>
                <a:gd name="T61" fmla="*/ 9 h 31"/>
                <a:gd name="T62" fmla="*/ 32 w 59"/>
                <a:gd name="T63" fmla="*/ 11 h 31"/>
                <a:gd name="T64" fmla="*/ 35 w 59"/>
                <a:gd name="T65" fmla="*/ 13 h 31"/>
                <a:gd name="T66" fmla="*/ 38 w 59"/>
                <a:gd name="T67" fmla="*/ 14 h 31"/>
                <a:gd name="T68" fmla="*/ 40 w 59"/>
                <a:gd name="T69" fmla="*/ 16 h 31"/>
                <a:gd name="T70" fmla="*/ 44 w 59"/>
                <a:gd name="T71" fmla="*/ 17 h 31"/>
                <a:gd name="T72" fmla="*/ 47 w 59"/>
                <a:gd name="T73" fmla="*/ 19 h 31"/>
                <a:gd name="T74" fmla="*/ 50 w 59"/>
                <a:gd name="T75" fmla="*/ 20 h 31"/>
                <a:gd name="T76" fmla="*/ 52 w 59"/>
                <a:gd name="T77" fmla="*/ 22 h 31"/>
                <a:gd name="T78" fmla="*/ 56 w 59"/>
                <a:gd name="T79" fmla="*/ 23 h 31"/>
                <a:gd name="T80" fmla="*/ 59 w 59"/>
                <a:gd name="T81" fmla="*/ 25 h 31"/>
                <a:gd name="T82" fmla="*/ 57 w 59"/>
                <a:gd name="T83" fmla="*/ 26 h 31"/>
                <a:gd name="T84" fmla="*/ 56 w 59"/>
                <a:gd name="T85" fmla="*/ 27 h 31"/>
                <a:gd name="T86" fmla="*/ 54 w 59"/>
                <a:gd name="T87" fmla="*/ 27 h 31"/>
                <a:gd name="T88" fmla="*/ 53 w 59"/>
                <a:gd name="T89" fmla="*/ 28 h 31"/>
                <a:gd name="T90" fmla="*/ 51 w 59"/>
                <a:gd name="T91" fmla="*/ 29 h 31"/>
                <a:gd name="T92" fmla="*/ 50 w 59"/>
                <a:gd name="T93" fmla="*/ 30 h 31"/>
                <a:gd name="T94" fmla="*/ 48 w 59"/>
                <a:gd name="T95" fmla="*/ 30 h 31"/>
                <a:gd name="T96" fmla="*/ 46 w 59"/>
                <a:gd name="T9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31">
                  <a:moveTo>
                    <a:pt x="46" y="31"/>
                  </a:moveTo>
                  <a:lnTo>
                    <a:pt x="43" y="30"/>
                  </a:lnTo>
                  <a:lnTo>
                    <a:pt x="41" y="28"/>
                  </a:lnTo>
                  <a:lnTo>
                    <a:pt x="38" y="26"/>
                  </a:lnTo>
                  <a:lnTo>
                    <a:pt x="35" y="25"/>
                  </a:lnTo>
                  <a:lnTo>
                    <a:pt x="32" y="23"/>
                  </a:lnTo>
                  <a:lnTo>
                    <a:pt x="29" y="22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20" y="17"/>
                  </a:lnTo>
                  <a:lnTo>
                    <a:pt x="17" y="15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9" y="11"/>
                  </a:lnTo>
                  <a:lnTo>
                    <a:pt x="6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20" y="5"/>
                  </a:lnTo>
                  <a:lnTo>
                    <a:pt x="23" y="6"/>
                  </a:lnTo>
                  <a:lnTo>
                    <a:pt x="26" y="8"/>
                  </a:lnTo>
                  <a:lnTo>
                    <a:pt x="29" y="9"/>
                  </a:lnTo>
                  <a:lnTo>
                    <a:pt x="32" y="11"/>
                  </a:lnTo>
                  <a:lnTo>
                    <a:pt x="35" y="13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4" y="17"/>
                  </a:lnTo>
                  <a:lnTo>
                    <a:pt x="47" y="19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56" y="23"/>
                  </a:lnTo>
                  <a:lnTo>
                    <a:pt x="59" y="25"/>
                  </a:lnTo>
                  <a:lnTo>
                    <a:pt x="57" y="26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8"/>
                  </a:lnTo>
                  <a:lnTo>
                    <a:pt x="51" y="29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78BFD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2" name="Freeform 1456"/>
            <p:cNvSpPr>
              <a:spLocks/>
            </p:cNvSpPr>
            <p:nvPr/>
          </p:nvSpPr>
          <p:spPr bwMode="auto">
            <a:xfrm>
              <a:off x="3283" y="2380"/>
              <a:ext cx="336" cy="186"/>
            </a:xfrm>
            <a:custGeom>
              <a:avLst/>
              <a:gdLst>
                <a:gd name="T0" fmla="*/ 44 w 56"/>
                <a:gd name="T1" fmla="*/ 31 h 31"/>
                <a:gd name="T2" fmla="*/ 41 w 56"/>
                <a:gd name="T3" fmla="*/ 30 h 31"/>
                <a:gd name="T4" fmla="*/ 38 w 56"/>
                <a:gd name="T5" fmla="*/ 28 h 31"/>
                <a:gd name="T6" fmla="*/ 35 w 56"/>
                <a:gd name="T7" fmla="*/ 26 h 31"/>
                <a:gd name="T8" fmla="*/ 33 w 56"/>
                <a:gd name="T9" fmla="*/ 25 h 31"/>
                <a:gd name="T10" fmla="*/ 30 w 56"/>
                <a:gd name="T11" fmla="*/ 23 h 31"/>
                <a:gd name="T12" fmla="*/ 27 w 56"/>
                <a:gd name="T13" fmla="*/ 21 h 31"/>
                <a:gd name="T14" fmla="*/ 24 w 56"/>
                <a:gd name="T15" fmla="*/ 20 h 31"/>
                <a:gd name="T16" fmla="*/ 22 w 56"/>
                <a:gd name="T17" fmla="*/ 18 h 31"/>
                <a:gd name="T18" fmla="*/ 19 w 56"/>
                <a:gd name="T19" fmla="*/ 16 h 31"/>
                <a:gd name="T20" fmla="*/ 16 w 56"/>
                <a:gd name="T21" fmla="*/ 15 h 31"/>
                <a:gd name="T22" fmla="*/ 13 w 56"/>
                <a:gd name="T23" fmla="*/ 13 h 31"/>
                <a:gd name="T24" fmla="*/ 11 w 56"/>
                <a:gd name="T25" fmla="*/ 11 h 31"/>
                <a:gd name="T26" fmla="*/ 8 w 56"/>
                <a:gd name="T27" fmla="*/ 10 h 31"/>
                <a:gd name="T28" fmla="*/ 5 w 56"/>
                <a:gd name="T29" fmla="*/ 8 h 31"/>
                <a:gd name="T30" fmla="*/ 3 w 56"/>
                <a:gd name="T31" fmla="*/ 6 h 31"/>
                <a:gd name="T32" fmla="*/ 0 w 56"/>
                <a:gd name="T33" fmla="*/ 5 h 31"/>
                <a:gd name="T34" fmla="*/ 1 w 56"/>
                <a:gd name="T35" fmla="*/ 4 h 31"/>
                <a:gd name="T36" fmla="*/ 3 w 56"/>
                <a:gd name="T37" fmla="*/ 3 h 31"/>
                <a:gd name="T38" fmla="*/ 4 w 56"/>
                <a:gd name="T39" fmla="*/ 3 h 31"/>
                <a:gd name="T40" fmla="*/ 6 w 56"/>
                <a:gd name="T41" fmla="*/ 2 h 31"/>
                <a:gd name="T42" fmla="*/ 7 w 56"/>
                <a:gd name="T43" fmla="*/ 2 h 31"/>
                <a:gd name="T44" fmla="*/ 8 w 56"/>
                <a:gd name="T45" fmla="*/ 1 h 31"/>
                <a:gd name="T46" fmla="*/ 10 w 56"/>
                <a:gd name="T47" fmla="*/ 0 h 31"/>
                <a:gd name="T48" fmla="*/ 11 w 56"/>
                <a:gd name="T49" fmla="*/ 0 h 31"/>
                <a:gd name="T50" fmla="*/ 14 w 56"/>
                <a:gd name="T51" fmla="*/ 1 h 31"/>
                <a:gd name="T52" fmla="*/ 17 w 56"/>
                <a:gd name="T53" fmla="*/ 3 h 31"/>
                <a:gd name="T54" fmla="*/ 19 w 56"/>
                <a:gd name="T55" fmla="*/ 4 h 31"/>
                <a:gd name="T56" fmla="*/ 22 w 56"/>
                <a:gd name="T57" fmla="*/ 6 h 31"/>
                <a:gd name="T58" fmla="*/ 25 w 56"/>
                <a:gd name="T59" fmla="*/ 7 h 31"/>
                <a:gd name="T60" fmla="*/ 28 w 56"/>
                <a:gd name="T61" fmla="*/ 9 h 31"/>
                <a:gd name="T62" fmla="*/ 31 w 56"/>
                <a:gd name="T63" fmla="*/ 11 h 31"/>
                <a:gd name="T64" fmla="*/ 33 w 56"/>
                <a:gd name="T65" fmla="*/ 13 h 31"/>
                <a:gd name="T66" fmla="*/ 36 w 56"/>
                <a:gd name="T67" fmla="*/ 14 h 31"/>
                <a:gd name="T68" fmla="*/ 39 w 56"/>
                <a:gd name="T69" fmla="*/ 16 h 31"/>
                <a:gd name="T70" fmla="*/ 42 w 56"/>
                <a:gd name="T71" fmla="*/ 17 h 31"/>
                <a:gd name="T72" fmla="*/ 45 w 56"/>
                <a:gd name="T73" fmla="*/ 19 h 31"/>
                <a:gd name="T74" fmla="*/ 47 w 56"/>
                <a:gd name="T75" fmla="*/ 20 h 31"/>
                <a:gd name="T76" fmla="*/ 50 w 56"/>
                <a:gd name="T77" fmla="*/ 22 h 31"/>
                <a:gd name="T78" fmla="*/ 53 w 56"/>
                <a:gd name="T79" fmla="*/ 24 h 31"/>
                <a:gd name="T80" fmla="*/ 56 w 56"/>
                <a:gd name="T81" fmla="*/ 26 h 31"/>
                <a:gd name="T82" fmla="*/ 55 w 56"/>
                <a:gd name="T83" fmla="*/ 26 h 31"/>
                <a:gd name="T84" fmla="*/ 53 w 56"/>
                <a:gd name="T85" fmla="*/ 27 h 31"/>
                <a:gd name="T86" fmla="*/ 52 w 56"/>
                <a:gd name="T87" fmla="*/ 28 h 31"/>
                <a:gd name="T88" fmla="*/ 50 w 56"/>
                <a:gd name="T89" fmla="*/ 28 h 31"/>
                <a:gd name="T90" fmla="*/ 48 w 56"/>
                <a:gd name="T91" fmla="*/ 29 h 31"/>
                <a:gd name="T92" fmla="*/ 47 w 56"/>
                <a:gd name="T93" fmla="*/ 30 h 31"/>
                <a:gd name="T94" fmla="*/ 45 w 56"/>
                <a:gd name="T95" fmla="*/ 31 h 31"/>
                <a:gd name="T96" fmla="*/ 44 w 56"/>
                <a:gd name="T9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6" h="31">
                  <a:moveTo>
                    <a:pt x="44" y="31"/>
                  </a:moveTo>
                  <a:lnTo>
                    <a:pt x="41" y="30"/>
                  </a:lnTo>
                  <a:lnTo>
                    <a:pt x="38" y="28"/>
                  </a:lnTo>
                  <a:lnTo>
                    <a:pt x="35" y="26"/>
                  </a:lnTo>
                  <a:lnTo>
                    <a:pt x="33" y="25"/>
                  </a:lnTo>
                  <a:lnTo>
                    <a:pt x="30" y="23"/>
                  </a:lnTo>
                  <a:lnTo>
                    <a:pt x="27" y="21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19" y="16"/>
                  </a:lnTo>
                  <a:lnTo>
                    <a:pt x="16" y="15"/>
                  </a:lnTo>
                  <a:lnTo>
                    <a:pt x="13" y="13"/>
                  </a:lnTo>
                  <a:lnTo>
                    <a:pt x="11" y="11"/>
                  </a:lnTo>
                  <a:lnTo>
                    <a:pt x="8" y="10"/>
                  </a:lnTo>
                  <a:lnTo>
                    <a:pt x="5" y="8"/>
                  </a:lnTo>
                  <a:lnTo>
                    <a:pt x="3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2" y="6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31" y="11"/>
                  </a:lnTo>
                  <a:lnTo>
                    <a:pt x="33" y="13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2" y="17"/>
                  </a:lnTo>
                  <a:lnTo>
                    <a:pt x="45" y="19"/>
                  </a:lnTo>
                  <a:lnTo>
                    <a:pt x="47" y="20"/>
                  </a:lnTo>
                  <a:lnTo>
                    <a:pt x="50" y="22"/>
                  </a:lnTo>
                  <a:lnTo>
                    <a:pt x="53" y="24"/>
                  </a:lnTo>
                  <a:lnTo>
                    <a:pt x="56" y="26"/>
                  </a:lnTo>
                  <a:lnTo>
                    <a:pt x="55" y="26"/>
                  </a:lnTo>
                  <a:lnTo>
                    <a:pt x="53" y="27"/>
                  </a:lnTo>
                  <a:lnTo>
                    <a:pt x="52" y="28"/>
                  </a:lnTo>
                  <a:lnTo>
                    <a:pt x="50" y="28"/>
                  </a:lnTo>
                  <a:lnTo>
                    <a:pt x="48" y="29"/>
                  </a:lnTo>
                  <a:lnTo>
                    <a:pt x="47" y="30"/>
                  </a:lnTo>
                  <a:lnTo>
                    <a:pt x="45" y="31"/>
                  </a:lnTo>
                  <a:lnTo>
                    <a:pt x="44" y="31"/>
                  </a:lnTo>
                  <a:close/>
                </a:path>
              </a:pathLst>
            </a:custGeom>
            <a:solidFill>
              <a:srgbClr val="7AC2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3" name="Freeform 1457"/>
            <p:cNvSpPr>
              <a:spLocks/>
            </p:cNvSpPr>
            <p:nvPr/>
          </p:nvSpPr>
          <p:spPr bwMode="auto">
            <a:xfrm>
              <a:off x="3265" y="2386"/>
              <a:ext cx="324" cy="192"/>
            </a:xfrm>
            <a:custGeom>
              <a:avLst/>
              <a:gdLst>
                <a:gd name="T0" fmla="*/ 42 w 54"/>
                <a:gd name="T1" fmla="*/ 32 h 32"/>
                <a:gd name="T2" fmla="*/ 39 w 54"/>
                <a:gd name="T3" fmla="*/ 30 h 32"/>
                <a:gd name="T4" fmla="*/ 37 w 54"/>
                <a:gd name="T5" fmla="*/ 29 h 32"/>
                <a:gd name="T6" fmla="*/ 34 w 54"/>
                <a:gd name="T7" fmla="*/ 27 h 32"/>
                <a:gd name="T8" fmla="*/ 31 w 54"/>
                <a:gd name="T9" fmla="*/ 25 h 32"/>
                <a:gd name="T10" fmla="*/ 29 w 54"/>
                <a:gd name="T11" fmla="*/ 23 h 32"/>
                <a:gd name="T12" fmla="*/ 26 w 54"/>
                <a:gd name="T13" fmla="*/ 22 h 32"/>
                <a:gd name="T14" fmla="*/ 24 w 54"/>
                <a:gd name="T15" fmla="*/ 20 h 32"/>
                <a:gd name="T16" fmla="*/ 21 w 54"/>
                <a:gd name="T17" fmla="*/ 18 h 32"/>
                <a:gd name="T18" fmla="*/ 18 w 54"/>
                <a:gd name="T19" fmla="*/ 17 h 32"/>
                <a:gd name="T20" fmla="*/ 16 w 54"/>
                <a:gd name="T21" fmla="*/ 15 h 32"/>
                <a:gd name="T22" fmla="*/ 13 w 54"/>
                <a:gd name="T23" fmla="*/ 13 h 32"/>
                <a:gd name="T24" fmla="*/ 11 w 54"/>
                <a:gd name="T25" fmla="*/ 11 h 32"/>
                <a:gd name="T26" fmla="*/ 8 w 54"/>
                <a:gd name="T27" fmla="*/ 10 h 32"/>
                <a:gd name="T28" fmla="*/ 6 w 54"/>
                <a:gd name="T29" fmla="*/ 8 h 32"/>
                <a:gd name="T30" fmla="*/ 3 w 54"/>
                <a:gd name="T31" fmla="*/ 6 h 32"/>
                <a:gd name="T32" fmla="*/ 0 w 54"/>
                <a:gd name="T33" fmla="*/ 5 h 32"/>
                <a:gd name="T34" fmla="*/ 2 w 54"/>
                <a:gd name="T35" fmla="*/ 4 h 32"/>
                <a:gd name="T36" fmla="*/ 3 w 54"/>
                <a:gd name="T37" fmla="*/ 3 h 32"/>
                <a:gd name="T38" fmla="*/ 5 w 54"/>
                <a:gd name="T39" fmla="*/ 3 h 32"/>
                <a:gd name="T40" fmla="*/ 6 w 54"/>
                <a:gd name="T41" fmla="*/ 2 h 32"/>
                <a:gd name="T42" fmla="*/ 7 w 54"/>
                <a:gd name="T43" fmla="*/ 2 h 32"/>
                <a:gd name="T44" fmla="*/ 9 w 54"/>
                <a:gd name="T45" fmla="*/ 1 h 32"/>
                <a:gd name="T46" fmla="*/ 10 w 54"/>
                <a:gd name="T47" fmla="*/ 1 h 32"/>
                <a:gd name="T48" fmla="*/ 11 w 54"/>
                <a:gd name="T49" fmla="*/ 0 h 32"/>
                <a:gd name="T50" fmla="*/ 14 w 54"/>
                <a:gd name="T51" fmla="*/ 2 h 32"/>
                <a:gd name="T52" fmla="*/ 17 w 54"/>
                <a:gd name="T53" fmla="*/ 3 h 32"/>
                <a:gd name="T54" fmla="*/ 19 w 54"/>
                <a:gd name="T55" fmla="*/ 5 h 32"/>
                <a:gd name="T56" fmla="*/ 22 w 54"/>
                <a:gd name="T57" fmla="*/ 7 h 32"/>
                <a:gd name="T58" fmla="*/ 25 w 54"/>
                <a:gd name="T59" fmla="*/ 8 h 32"/>
                <a:gd name="T60" fmla="*/ 27 w 54"/>
                <a:gd name="T61" fmla="*/ 10 h 32"/>
                <a:gd name="T62" fmla="*/ 30 w 54"/>
                <a:gd name="T63" fmla="*/ 12 h 32"/>
                <a:gd name="T64" fmla="*/ 33 w 54"/>
                <a:gd name="T65" fmla="*/ 13 h 32"/>
                <a:gd name="T66" fmla="*/ 35 w 54"/>
                <a:gd name="T67" fmla="*/ 15 h 32"/>
                <a:gd name="T68" fmla="*/ 38 w 54"/>
                <a:gd name="T69" fmla="*/ 17 h 32"/>
                <a:gd name="T70" fmla="*/ 41 w 54"/>
                <a:gd name="T71" fmla="*/ 18 h 32"/>
                <a:gd name="T72" fmla="*/ 44 w 54"/>
                <a:gd name="T73" fmla="*/ 20 h 32"/>
                <a:gd name="T74" fmla="*/ 46 w 54"/>
                <a:gd name="T75" fmla="*/ 22 h 32"/>
                <a:gd name="T76" fmla="*/ 49 w 54"/>
                <a:gd name="T77" fmla="*/ 24 h 32"/>
                <a:gd name="T78" fmla="*/ 52 w 54"/>
                <a:gd name="T79" fmla="*/ 25 h 32"/>
                <a:gd name="T80" fmla="*/ 54 w 54"/>
                <a:gd name="T81" fmla="*/ 27 h 32"/>
                <a:gd name="T82" fmla="*/ 53 w 54"/>
                <a:gd name="T83" fmla="*/ 28 h 32"/>
                <a:gd name="T84" fmla="*/ 51 w 54"/>
                <a:gd name="T85" fmla="*/ 28 h 32"/>
                <a:gd name="T86" fmla="*/ 50 w 54"/>
                <a:gd name="T87" fmla="*/ 29 h 32"/>
                <a:gd name="T88" fmla="*/ 48 w 54"/>
                <a:gd name="T89" fmla="*/ 30 h 32"/>
                <a:gd name="T90" fmla="*/ 47 w 54"/>
                <a:gd name="T91" fmla="*/ 30 h 32"/>
                <a:gd name="T92" fmla="*/ 45 w 54"/>
                <a:gd name="T93" fmla="*/ 31 h 32"/>
                <a:gd name="T94" fmla="*/ 43 w 54"/>
                <a:gd name="T95" fmla="*/ 32 h 32"/>
                <a:gd name="T96" fmla="*/ 42 w 54"/>
                <a:gd name="T9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32">
                  <a:moveTo>
                    <a:pt x="42" y="32"/>
                  </a:moveTo>
                  <a:lnTo>
                    <a:pt x="39" y="30"/>
                  </a:lnTo>
                  <a:lnTo>
                    <a:pt x="37" y="29"/>
                  </a:lnTo>
                  <a:lnTo>
                    <a:pt x="34" y="27"/>
                  </a:lnTo>
                  <a:lnTo>
                    <a:pt x="31" y="25"/>
                  </a:lnTo>
                  <a:lnTo>
                    <a:pt x="29" y="23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5"/>
                  </a:lnTo>
                  <a:lnTo>
                    <a:pt x="13" y="13"/>
                  </a:lnTo>
                  <a:lnTo>
                    <a:pt x="11" y="11"/>
                  </a:lnTo>
                  <a:lnTo>
                    <a:pt x="8" y="10"/>
                  </a:lnTo>
                  <a:lnTo>
                    <a:pt x="6" y="8"/>
                  </a:lnTo>
                  <a:lnTo>
                    <a:pt x="3" y="6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9" y="5"/>
                  </a:lnTo>
                  <a:lnTo>
                    <a:pt x="22" y="7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2"/>
                  </a:lnTo>
                  <a:lnTo>
                    <a:pt x="33" y="13"/>
                  </a:lnTo>
                  <a:lnTo>
                    <a:pt x="35" y="15"/>
                  </a:lnTo>
                  <a:lnTo>
                    <a:pt x="38" y="17"/>
                  </a:lnTo>
                  <a:lnTo>
                    <a:pt x="41" y="18"/>
                  </a:lnTo>
                  <a:lnTo>
                    <a:pt x="44" y="20"/>
                  </a:lnTo>
                  <a:lnTo>
                    <a:pt x="46" y="22"/>
                  </a:lnTo>
                  <a:lnTo>
                    <a:pt x="49" y="24"/>
                  </a:lnTo>
                  <a:lnTo>
                    <a:pt x="52" y="25"/>
                  </a:lnTo>
                  <a:lnTo>
                    <a:pt x="54" y="27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48" y="30"/>
                  </a:lnTo>
                  <a:lnTo>
                    <a:pt x="47" y="30"/>
                  </a:lnTo>
                  <a:lnTo>
                    <a:pt x="45" y="31"/>
                  </a:lnTo>
                  <a:lnTo>
                    <a:pt x="43" y="32"/>
                  </a:lnTo>
                  <a:lnTo>
                    <a:pt x="42" y="32"/>
                  </a:lnTo>
                  <a:close/>
                </a:path>
              </a:pathLst>
            </a:custGeom>
            <a:solidFill>
              <a:srgbClr val="7EC4CC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4" name="Freeform 1458"/>
            <p:cNvSpPr>
              <a:spLocks/>
            </p:cNvSpPr>
            <p:nvPr/>
          </p:nvSpPr>
          <p:spPr bwMode="auto">
            <a:xfrm>
              <a:off x="3253" y="2392"/>
              <a:ext cx="306" cy="192"/>
            </a:xfrm>
            <a:custGeom>
              <a:avLst/>
              <a:gdLst>
                <a:gd name="T0" fmla="*/ 34 w 51"/>
                <a:gd name="T1" fmla="*/ 30 h 32"/>
                <a:gd name="T2" fmla="*/ 31 w 51"/>
                <a:gd name="T3" fmla="*/ 28 h 32"/>
                <a:gd name="T4" fmla="*/ 29 w 51"/>
                <a:gd name="T5" fmla="*/ 26 h 32"/>
                <a:gd name="T6" fmla="*/ 27 w 51"/>
                <a:gd name="T7" fmla="*/ 25 h 32"/>
                <a:gd name="T8" fmla="*/ 25 w 51"/>
                <a:gd name="T9" fmla="*/ 23 h 32"/>
                <a:gd name="T10" fmla="*/ 23 w 51"/>
                <a:gd name="T11" fmla="*/ 22 h 32"/>
                <a:gd name="T12" fmla="*/ 21 w 51"/>
                <a:gd name="T13" fmla="*/ 20 h 32"/>
                <a:gd name="T14" fmla="*/ 19 w 51"/>
                <a:gd name="T15" fmla="*/ 19 h 32"/>
                <a:gd name="T16" fmla="*/ 17 w 51"/>
                <a:gd name="T17" fmla="*/ 17 h 32"/>
                <a:gd name="T18" fmla="*/ 14 w 51"/>
                <a:gd name="T19" fmla="*/ 15 h 32"/>
                <a:gd name="T20" fmla="*/ 12 w 51"/>
                <a:gd name="T21" fmla="*/ 14 h 32"/>
                <a:gd name="T22" fmla="*/ 10 w 51"/>
                <a:gd name="T23" fmla="*/ 12 h 32"/>
                <a:gd name="T24" fmla="*/ 8 w 51"/>
                <a:gd name="T25" fmla="*/ 11 h 32"/>
                <a:gd name="T26" fmla="*/ 6 w 51"/>
                <a:gd name="T27" fmla="*/ 9 h 32"/>
                <a:gd name="T28" fmla="*/ 4 w 51"/>
                <a:gd name="T29" fmla="*/ 8 h 32"/>
                <a:gd name="T30" fmla="*/ 2 w 51"/>
                <a:gd name="T31" fmla="*/ 6 h 32"/>
                <a:gd name="T32" fmla="*/ 0 w 51"/>
                <a:gd name="T33" fmla="*/ 4 h 32"/>
                <a:gd name="T34" fmla="*/ 1 w 51"/>
                <a:gd name="T35" fmla="*/ 4 h 32"/>
                <a:gd name="T36" fmla="*/ 3 w 51"/>
                <a:gd name="T37" fmla="*/ 3 h 32"/>
                <a:gd name="T38" fmla="*/ 4 w 51"/>
                <a:gd name="T39" fmla="*/ 3 h 32"/>
                <a:gd name="T40" fmla="*/ 5 w 51"/>
                <a:gd name="T41" fmla="*/ 2 h 32"/>
                <a:gd name="T42" fmla="*/ 7 w 51"/>
                <a:gd name="T43" fmla="*/ 2 h 32"/>
                <a:gd name="T44" fmla="*/ 8 w 51"/>
                <a:gd name="T45" fmla="*/ 1 h 32"/>
                <a:gd name="T46" fmla="*/ 10 w 51"/>
                <a:gd name="T47" fmla="*/ 1 h 32"/>
                <a:gd name="T48" fmla="*/ 11 w 51"/>
                <a:gd name="T49" fmla="*/ 0 h 32"/>
                <a:gd name="T50" fmla="*/ 13 w 51"/>
                <a:gd name="T51" fmla="*/ 2 h 32"/>
                <a:gd name="T52" fmla="*/ 16 w 51"/>
                <a:gd name="T53" fmla="*/ 4 h 32"/>
                <a:gd name="T54" fmla="*/ 18 w 51"/>
                <a:gd name="T55" fmla="*/ 5 h 32"/>
                <a:gd name="T56" fmla="*/ 21 w 51"/>
                <a:gd name="T57" fmla="*/ 7 h 32"/>
                <a:gd name="T58" fmla="*/ 23 w 51"/>
                <a:gd name="T59" fmla="*/ 9 h 32"/>
                <a:gd name="T60" fmla="*/ 26 w 51"/>
                <a:gd name="T61" fmla="*/ 11 h 32"/>
                <a:gd name="T62" fmla="*/ 28 w 51"/>
                <a:gd name="T63" fmla="*/ 12 h 32"/>
                <a:gd name="T64" fmla="*/ 31 w 51"/>
                <a:gd name="T65" fmla="*/ 14 h 32"/>
                <a:gd name="T66" fmla="*/ 33 w 51"/>
                <a:gd name="T67" fmla="*/ 16 h 32"/>
                <a:gd name="T68" fmla="*/ 36 w 51"/>
                <a:gd name="T69" fmla="*/ 18 h 32"/>
                <a:gd name="T70" fmla="*/ 38 w 51"/>
                <a:gd name="T71" fmla="*/ 19 h 32"/>
                <a:gd name="T72" fmla="*/ 41 w 51"/>
                <a:gd name="T73" fmla="*/ 21 h 32"/>
                <a:gd name="T74" fmla="*/ 43 w 51"/>
                <a:gd name="T75" fmla="*/ 23 h 32"/>
                <a:gd name="T76" fmla="*/ 46 w 51"/>
                <a:gd name="T77" fmla="*/ 25 h 32"/>
                <a:gd name="T78" fmla="*/ 49 w 51"/>
                <a:gd name="T79" fmla="*/ 27 h 32"/>
                <a:gd name="T80" fmla="*/ 51 w 51"/>
                <a:gd name="T81" fmla="*/ 29 h 32"/>
                <a:gd name="T82" fmla="*/ 50 w 51"/>
                <a:gd name="T83" fmla="*/ 29 h 32"/>
                <a:gd name="T84" fmla="*/ 49 w 51"/>
                <a:gd name="T85" fmla="*/ 29 h 32"/>
                <a:gd name="T86" fmla="*/ 47 w 51"/>
                <a:gd name="T87" fmla="*/ 30 h 32"/>
                <a:gd name="T88" fmla="*/ 46 w 51"/>
                <a:gd name="T89" fmla="*/ 30 h 32"/>
                <a:gd name="T90" fmla="*/ 45 w 51"/>
                <a:gd name="T91" fmla="*/ 31 h 32"/>
                <a:gd name="T92" fmla="*/ 44 w 51"/>
                <a:gd name="T93" fmla="*/ 31 h 32"/>
                <a:gd name="T94" fmla="*/ 43 w 51"/>
                <a:gd name="T95" fmla="*/ 31 h 32"/>
                <a:gd name="T96" fmla="*/ 42 w 51"/>
                <a:gd name="T97" fmla="*/ 32 h 32"/>
                <a:gd name="T98" fmla="*/ 34 w 51"/>
                <a:gd name="T9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" h="32">
                  <a:moveTo>
                    <a:pt x="34" y="30"/>
                  </a:moveTo>
                  <a:lnTo>
                    <a:pt x="31" y="28"/>
                  </a:lnTo>
                  <a:lnTo>
                    <a:pt x="29" y="26"/>
                  </a:lnTo>
                  <a:lnTo>
                    <a:pt x="27" y="25"/>
                  </a:lnTo>
                  <a:lnTo>
                    <a:pt x="25" y="23"/>
                  </a:lnTo>
                  <a:lnTo>
                    <a:pt x="23" y="22"/>
                  </a:lnTo>
                  <a:lnTo>
                    <a:pt x="21" y="20"/>
                  </a:lnTo>
                  <a:lnTo>
                    <a:pt x="19" y="19"/>
                  </a:lnTo>
                  <a:lnTo>
                    <a:pt x="17" y="17"/>
                  </a:lnTo>
                  <a:lnTo>
                    <a:pt x="14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11"/>
                  </a:lnTo>
                  <a:lnTo>
                    <a:pt x="6" y="9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21" y="7"/>
                  </a:lnTo>
                  <a:lnTo>
                    <a:pt x="23" y="9"/>
                  </a:lnTo>
                  <a:lnTo>
                    <a:pt x="26" y="11"/>
                  </a:lnTo>
                  <a:lnTo>
                    <a:pt x="28" y="12"/>
                  </a:lnTo>
                  <a:lnTo>
                    <a:pt x="31" y="14"/>
                  </a:lnTo>
                  <a:lnTo>
                    <a:pt x="33" y="16"/>
                  </a:lnTo>
                  <a:lnTo>
                    <a:pt x="36" y="18"/>
                  </a:lnTo>
                  <a:lnTo>
                    <a:pt x="38" y="19"/>
                  </a:lnTo>
                  <a:lnTo>
                    <a:pt x="41" y="21"/>
                  </a:lnTo>
                  <a:lnTo>
                    <a:pt x="43" y="23"/>
                  </a:lnTo>
                  <a:lnTo>
                    <a:pt x="46" y="25"/>
                  </a:lnTo>
                  <a:lnTo>
                    <a:pt x="49" y="27"/>
                  </a:lnTo>
                  <a:lnTo>
                    <a:pt x="51" y="29"/>
                  </a:lnTo>
                  <a:lnTo>
                    <a:pt x="50" y="29"/>
                  </a:lnTo>
                  <a:lnTo>
                    <a:pt x="49" y="29"/>
                  </a:lnTo>
                  <a:lnTo>
                    <a:pt x="47" y="30"/>
                  </a:lnTo>
                  <a:lnTo>
                    <a:pt x="46" y="30"/>
                  </a:lnTo>
                  <a:lnTo>
                    <a:pt x="45" y="31"/>
                  </a:lnTo>
                  <a:lnTo>
                    <a:pt x="44" y="31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83C6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5" name="Freeform 1459"/>
            <p:cNvSpPr>
              <a:spLocks/>
            </p:cNvSpPr>
            <p:nvPr/>
          </p:nvSpPr>
          <p:spPr bwMode="auto">
            <a:xfrm>
              <a:off x="3235" y="2404"/>
              <a:ext cx="288" cy="180"/>
            </a:xfrm>
            <a:custGeom>
              <a:avLst/>
              <a:gdLst>
                <a:gd name="T0" fmla="*/ 26 w 48"/>
                <a:gd name="T1" fmla="*/ 25 h 30"/>
                <a:gd name="T2" fmla="*/ 24 w 48"/>
                <a:gd name="T3" fmla="*/ 23 h 30"/>
                <a:gd name="T4" fmla="*/ 22 w 48"/>
                <a:gd name="T5" fmla="*/ 22 h 30"/>
                <a:gd name="T6" fmla="*/ 20 w 48"/>
                <a:gd name="T7" fmla="*/ 21 h 30"/>
                <a:gd name="T8" fmla="*/ 19 w 48"/>
                <a:gd name="T9" fmla="*/ 19 h 30"/>
                <a:gd name="T10" fmla="*/ 17 w 48"/>
                <a:gd name="T11" fmla="*/ 18 h 30"/>
                <a:gd name="T12" fmla="*/ 16 w 48"/>
                <a:gd name="T13" fmla="*/ 16 h 30"/>
                <a:gd name="T14" fmla="*/ 14 w 48"/>
                <a:gd name="T15" fmla="*/ 15 h 30"/>
                <a:gd name="T16" fmla="*/ 13 w 48"/>
                <a:gd name="T17" fmla="*/ 14 h 30"/>
                <a:gd name="T18" fmla="*/ 11 w 48"/>
                <a:gd name="T19" fmla="*/ 12 h 30"/>
                <a:gd name="T20" fmla="*/ 9 w 48"/>
                <a:gd name="T21" fmla="*/ 11 h 30"/>
                <a:gd name="T22" fmla="*/ 8 w 48"/>
                <a:gd name="T23" fmla="*/ 10 h 30"/>
                <a:gd name="T24" fmla="*/ 6 w 48"/>
                <a:gd name="T25" fmla="*/ 8 h 30"/>
                <a:gd name="T26" fmla="*/ 4 w 48"/>
                <a:gd name="T27" fmla="*/ 7 h 30"/>
                <a:gd name="T28" fmla="*/ 3 w 48"/>
                <a:gd name="T29" fmla="*/ 6 h 30"/>
                <a:gd name="T30" fmla="*/ 1 w 48"/>
                <a:gd name="T31" fmla="*/ 4 h 30"/>
                <a:gd name="T32" fmla="*/ 0 w 48"/>
                <a:gd name="T33" fmla="*/ 3 h 30"/>
                <a:gd name="T34" fmla="*/ 1 w 48"/>
                <a:gd name="T35" fmla="*/ 3 h 30"/>
                <a:gd name="T36" fmla="*/ 3 w 48"/>
                <a:gd name="T37" fmla="*/ 2 h 30"/>
                <a:gd name="T38" fmla="*/ 4 w 48"/>
                <a:gd name="T39" fmla="*/ 2 h 30"/>
                <a:gd name="T40" fmla="*/ 6 w 48"/>
                <a:gd name="T41" fmla="*/ 1 h 30"/>
                <a:gd name="T42" fmla="*/ 7 w 48"/>
                <a:gd name="T43" fmla="*/ 1 h 30"/>
                <a:gd name="T44" fmla="*/ 8 w 48"/>
                <a:gd name="T45" fmla="*/ 0 h 30"/>
                <a:gd name="T46" fmla="*/ 10 w 48"/>
                <a:gd name="T47" fmla="*/ 0 h 30"/>
                <a:gd name="T48" fmla="*/ 11 w 48"/>
                <a:gd name="T49" fmla="*/ 0 h 30"/>
                <a:gd name="T50" fmla="*/ 13 w 48"/>
                <a:gd name="T51" fmla="*/ 1 h 30"/>
                <a:gd name="T52" fmla="*/ 16 w 48"/>
                <a:gd name="T53" fmla="*/ 3 h 30"/>
                <a:gd name="T54" fmla="*/ 18 w 48"/>
                <a:gd name="T55" fmla="*/ 5 h 30"/>
                <a:gd name="T56" fmla="*/ 20 w 48"/>
                <a:gd name="T57" fmla="*/ 7 h 30"/>
                <a:gd name="T58" fmla="*/ 23 w 48"/>
                <a:gd name="T59" fmla="*/ 8 h 30"/>
                <a:gd name="T60" fmla="*/ 25 w 48"/>
                <a:gd name="T61" fmla="*/ 10 h 30"/>
                <a:gd name="T62" fmla="*/ 27 w 48"/>
                <a:gd name="T63" fmla="*/ 12 h 30"/>
                <a:gd name="T64" fmla="*/ 30 w 48"/>
                <a:gd name="T65" fmla="*/ 14 h 30"/>
                <a:gd name="T66" fmla="*/ 32 w 48"/>
                <a:gd name="T67" fmla="*/ 16 h 30"/>
                <a:gd name="T68" fmla="*/ 34 w 48"/>
                <a:gd name="T69" fmla="*/ 18 h 30"/>
                <a:gd name="T70" fmla="*/ 36 w 48"/>
                <a:gd name="T71" fmla="*/ 19 h 30"/>
                <a:gd name="T72" fmla="*/ 39 w 48"/>
                <a:gd name="T73" fmla="*/ 21 h 30"/>
                <a:gd name="T74" fmla="*/ 41 w 48"/>
                <a:gd name="T75" fmla="*/ 23 h 30"/>
                <a:gd name="T76" fmla="*/ 43 w 48"/>
                <a:gd name="T77" fmla="*/ 25 h 30"/>
                <a:gd name="T78" fmla="*/ 46 w 48"/>
                <a:gd name="T79" fmla="*/ 27 h 30"/>
                <a:gd name="T80" fmla="*/ 48 w 48"/>
                <a:gd name="T81" fmla="*/ 29 h 30"/>
                <a:gd name="T82" fmla="*/ 47 w 48"/>
                <a:gd name="T83" fmla="*/ 29 h 30"/>
                <a:gd name="T84" fmla="*/ 45 w 48"/>
                <a:gd name="T85" fmla="*/ 30 h 30"/>
                <a:gd name="T86" fmla="*/ 26 w 48"/>
                <a:gd name="T8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30">
                  <a:moveTo>
                    <a:pt x="26" y="25"/>
                  </a:moveTo>
                  <a:lnTo>
                    <a:pt x="24" y="23"/>
                  </a:lnTo>
                  <a:lnTo>
                    <a:pt x="22" y="22"/>
                  </a:lnTo>
                  <a:lnTo>
                    <a:pt x="20" y="21"/>
                  </a:lnTo>
                  <a:lnTo>
                    <a:pt x="19" y="19"/>
                  </a:lnTo>
                  <a:lnTo>
                    <a:pt x="17" y="18"/>
                  </a:lnTo>
                  <a:lnTo>
                    <a:pt x="16" y="16"/>
                  </a:lnTo>
                  <a:lnTo>
                    <a:pt x="14" y="15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7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3" y="8"/>
                  </a:lnTo>
                  <a:lnTo>
                    <a:pt x="25" y="10"/>
                  </a:lnTo>
                  <a:lnTo>
                    <a:pt x="27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9" y="21"/>
                  </a:lnTo>
                  <a:lnTo>
                    <a:pt x="41" y="23"/>
                  </a:lnTo>
                  <a:lnTo>
                    <a:pt x="43" y="25"/>
                  </a:lnTo>
                  <a:lnTo>
                    <a:pt x="46" y="27"/>
                  </a:lnTo>
                  <a:lnTo>
                    <a:pt x="48" y="29"/>
                  </a:lnTo>
                  <a:lnTo>
                    <a:pt x="47" y="29"/>
                  </a:lnTo>
                  <a:lnTo>
                    <a:pt x="45" y="30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85C6B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6" name="Freeform 1460"/>
            <p:cNvSpPr>
              <a:spLocks/>
            </p:cNvSpPr>
            <p:nvPr/>
          </p:nvSpPr>
          <p:spPr bwMode="auto">
            <a:xfrm>
              <a:off x="3217" y="2410"/>
              <a:ext cx="252" cy="162"/>
            </a:xfrm>
            <a:custGeom>
              <a:avLst/>
              <a:gdLst>
                <a:gd name="T0" fmla="*/ 19 w 42"/>
                <a:gd name="T1" fmla="*/ 21 h 27"/>
                <a:gd name="T2" fmla="*/ 17 w 42"/>
                <a:gd name="T3" fmla="*/ 20 h 27"/>
                <a:gd name="T4" fmla="*/ 16 w 42"/>
                <a:gd name="T5" fmla="*/ 19 h 27"/>
                <a:gd name="T6" fmla="*/ 15 w 42"/>
                <a:gd name="T7" fmla="*/ 18 h 27"/>
                <a:gd name="T8" fmla="*/ 14 w 42"/>
                <a:gd name="T9" fmla="*/ 16 h 27"/>
                <a:gd name="T10" fmla="*/ 12 w 42"/>
                <a:gd name="T11" fmla="*/ 15 h 27"/>
                <a:gd name="T12" fmla="*/ 11 w 42"/>
                <a:gd name="T13" fmla="*/ 14 h 27"/>
                <a:gd name="T14" fmla="*/ 10 w 42"/>
                <a:gd name="T15" fmla="*/ 13 h 27"/>
                <a:gd name="T16" fmla="*/ 9 w 42"/>
                <a:gd name="T17" fmla="*/ 12 h 27"/>
                <a:gd name="T18" fmla="*/ 8 w 42"/>
                <a:gd name="T19" fmla="*/ 11 h 27"/>
                <a:gd name="T20" fmla="*/ 7 w 42"/>
                <a:gd name="T21" fmla="*/ 10 h 27"/>
                <a:gd name="T22" fmla="*/ 5 w 42"/>
                <a:gd name="T23" fmla="*/ 8 h 27"/>
                <a:gd name="T24" fmla="*/ 4 w 42"/>
                <a:gd name="T25" fmla="*/ 7 h 27"/>
                <a:gd name="T26" fmla="*/ 3 w 42"/>
                <a:gd name="T27" fmla="*/ 6 h 27"/>
                <a:gd name="T28" fmla="*/ 2 w 42"/>
                <a:gd name="T29" fmla="*/ 5 h 27"/>
                <a:gd name="T30" fmla="*/ 1 w 42"/>
                <a:gd name="T31" fmla="*/ 4 h 27"/>
                <a:gd name="T32" fmla="*/ 0 w 42"/>
                <a:gd name="T33" fmla="*/ 3 h 27"/>
                <a:gd name="T34" fmla="*/ 1 w 42"/>
                <a:gd name="T35" fmla="*/ 2 h 27"/>
                <a:gd name="T36" fmla="*/ 2 w 42"/>
                <a:gd name="T37" fmla="*/ 2 h 27"/>
                <a:gd name="T38" fmla="*/ 4 w 42"/>
                <a:gd name="T39" fmla="*/ 2 h 27"/>
                <a:gd name="T40" fmla="*/ 5 w 42"/>
                <a:gd name="T41" fmla="*/ 1 h 27"/>
                <a:gd name="T42" fmla="*/ 7 w 42"/>
                <a:gd name="T43" fmla="*/ 1 h 27"/>
                <a:gd name="T44" fmla="*/ 8 w 42"/>
                <a:gd name="T45" fmla="*/ 1 h 27"/>
                <a:gd name="T46" fmla="*/ 9 w 42"/>
                <a:gd name="T47" fmla="*/ 0 h 27"/>
                <a:gd name="T48" fmla="*/ 11 w 42"/>
                <a:gd name="T49" fmla="*/ 0 h 27"/>
                <a:gd name="T50" fmla="*/ 13 w 42"/>
                <a:gd name="T51" fmla="*/ 1 h 27"/>
                <a:gd name="T52" fmla="*/ 15 w 42"/>
                <a:gd name="T53" fmla="*/ 3 h 27"/>
                <a:gd name="T54" fmla="*/ 17 w 42"/>
                <a:gd name="T55" fmla="*/ 5 h 27"/>
                <a:gd name="T56" fmla="*/ 19 w 42"/>
                <a:gd name="T57" fmla="*/ 7 h 27"/>
                <a:gd name="T58" fmla="*/ 21 w 42"/>
                <a:gd name="T59" fmla="*/ 8 h 27"/>
                <a:gd name="T60" fmla="*/ 22 w 42"/>
                <a:gd name="T61" fmla="*/ 10 h 27"/>
                <a:gd name="T62" fmla="*/ 24 w 42"/>
                <a:gd name="T63" fmla="*/ 12 h 27"/>
                <a:gd name="T64" fmla="*/ 26 w 42"/>
                <a:gd name="T65" fmla="*/ 13 h 27"/>
                <a:gd name="T66" fmla="*/ 28 w 42"/>
                <a:gd name="T67" fmla="*/ 15 h 27"/>
                <a:gd name="T68" fmla="*/ 30 w 42"/>
                <a:gd name="T69" fmla="*/ 17 h 27"/>
                <a:gd name="T70" fmla="*/ 32 w 42"/>
                <a:gd name="T71" fmla="*/ 18 h 27"/>
                <a:gd name="T72" fmla="*/ 34 w 42"/>
                <a:gd name="T73" fmla="*/ 20 h 27"/>
                <a:gd name="T74" fmla="*/ 36 w 42"/>
                <a:gd name="T75" fmla="*/ 22 h 27"/>
                <a:gd name="T76" fmla="*/ 38 w 42"/>
                <a:gd name="T77" fmla="*/ 24 h 27"/>
                <a:gd name="T78" fmla="*/ 40 w 42"/>
                <a:gd name="T79" fmla="*/ 25 h 27"/>
                <a:gd name="T80" fmla="*/ 42 w 42"/>
                <a:gd name="T81" fmla="*/ 27 h 27"/>
                <a:gd name="T82" fmla="*/ 19 w 42"/>
                <a:gd name="T83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27">
                  <a:moveTo>
                    <a:pt x="19" y="21"/>
                  </a:moveTo>
                  <a:lnTo>
                    <a:pt x="17" y="20"/>
                  </a:lnTo>
                  <a:lnTo>
                    <a:pt x="16" y="19"/>
                  </a:lnTo>
                  <a:lnTo>
                    <a:pt x="15" y="18"/>
                  </a:lnTo>
                  <a:lnTo>
                    <a:pt x="14" y="16"/>
                  </a:lnTo>
                  <a:lnTo>
                    <a:pt x="12" y="15"/>
                  </a:lnTo>
                  <a:lnTo>
                    <a:pt x="11" y="14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7" y="5"/>
                  </a:lnTo>
                  <a:lnTo>
                    <a:pt x="19" y="7"/>
                  </a:lnTo>
                  <a:lnTo>
                    <a:pt x="21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30" y="17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6" y="22"/>
                  </a:lnTo>
                  <a:lnTo>
                    <a:pt x="38" y="24"/>
                  </a:lnTo>
                  <a:lnTo>
                    <a:pt x="40" y="25"/>
                  </a:lnTo>
                  <a:lnTo>
                    <a:pt x="42" y="27"/>
                  </a:lnTo>
                  <a:lnTo>
                    <a:pt x="19" y="21"/>
                  </a:lnTo>
                  <a:close/>
                </a:path>
              </a:pathLst>
            </a:custGeom>
            <a:solidFill>
              <a:srgbClr val="86C7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7" name="Freeform 1461"/>
            <p:cNvSpPr>
              <a:spLocks/>
            </p:cNvSpPr>
            <p:nvPr/>
          </p:nvSpPr>
          <p:spPr bwMode="auto">
            <a:xfrm>
              <a:off x="3193" y="2416"/>
              <a:ext cx="210" cy="138"/>
            </a:xfrm>
            <a:custGeom>
              <a:avLst/>
              <a:gdLst>
                <a:gd name="T0" fmla="*/ 14 w 35"/>
                <a:gd name="T1" fmla="*/ 18 h 23"/>
                <a:gd name="T2" fmla="*/ 13 w 35"/>
                <a:gd name="T3" fmla="*/ 17 h 23"/>
                <a:gd name="T4" fmla="*/ 12 w 35"/>
                <a:gd name="T5" fmla="*/ 16 h 23"/>
                <a:gd name="T6" fmla="*/ 11 w 35"/>
                <a:gd name="T7" fmla="*/ 15 h 23"/>
                <a:gd name="T8" fmla="*/ 11 w 35"/>
                <a:gd name="T9" fmla="*/ 14 h 23"/>
                <a:gd name="T10" fmla="*/ 9 w 35"/>
                <a:gd name="T11" fmla="*/ 13 h 23"/>
                <a:gd name="T12" fmla="*/ 9 w 35"/>
                <a:gd name="T13" fmla="*/ 12 h 23"/>
                <a:gd name="T14" fmla="*/ 8 w 35"/>
                <a:gd name="T15" fmla="*/ 11 h 23"/>
                <a:gd name="T16" fmla="*/ 7 w 35"/>
                <a:gd name="T17" fmla="*/ 10 h 23"/>
                <a:gd name="T18" fmla="*/ 6 w 35"/>
                <a:gd name="T19" fmla="*/ 9 h 23"/>
                <a:gd name="T20" fmla="*/ 5 w 35"/>
                <a:gd name="T21" fmla="*/ 8 h 23"/>
                <a:gd name="T22" fmla="*/ 4 w 35"/>
                <a:gd name="T23" fmla="*/ 7 h 23"/>
                <a:gd name="T24" fmla="*/ 4 w 35"/>
                <a:gd name="T25" fmla="*/ 6 h 23"/>
                <a:gd name="T26" fmla="*/ 2 w 35"/>
                <a:gd name="T27" fmla="*/ 5 h 23"/>
                <a:gd name="T28" fmla="*/ 2 w 35"/>
                <a:gd name="T29" fmla="*/ 4 h 23"/>
                <a:gd name="T30" fmla="*/ 1 w 35"/>
                <a:gd name="T31" fmla="*/ 3 h 23"/>
                <a:gd name="T32" fmla="*/ 0 w 35"/>
                <a:gd name="T33" fmla="*/ 3 h 23"/>
                <a:gd name="T34" fmla="*/ 1 w 35"/>
                <a:gd name="T35" fmla="*/ 2 h 23"/>
                <a:gd name="T36" fmla="*/ 3 w 35"/>
                <a:gd name="T37" fmla="*/ 2 h 23"/>
                <a:gd name="T38" fmla="*/ 5 w 35"/>
                <a:gd name="T39" fmla="*/ 1 h 23"/>
                <a:gd name="T40" fmla="*/ 6 w 35"/>
                <a:gd name="T41" fmla="*/ 1 h 23"/>
                <a:gd name="T42" fmla="*/ 7 w 35"/>
                <a:gd name="T43" fmla="*/ 1 h 23"/>
                <a:gd name="T44" fmla="*/ 9 w 35"/>
                <a:gd name="T45" fmla="*/ 1 h 23"/>
                <a:gd name="T46" fmla="*/ 10 w 35"/>
                <a:gd name="T47" fmla="*/ 0 h 23"/>
                <a:gd name="T48" fmla="*/ 12 w 35"/>
                <a:gd name="T49" fmla="*/ 0 h 23"/>
                <a:gd name="T50" fmla="*/ 13 w 35"/>
                <a:gd name="T51" fmla="*/ 1 h 23"/>
                <a:gd name="T52" fmla="*/ 14 w 35"/>
                <a:gd name="T53" fmla="*/ 3 h 23"/>
                <a:gd name="T54" fmla="*/ 16 w 35"/>
                <a:gd name="T55" fmla="*/ 4 h 23"/>
                <a:gd name="T56" fmla="*/ 17 w 35"/>
                <a:gd name="T57" fmla="*/ 6 h 23"/>
                <a:gd name="T58" fmla="*/ 19 w 35"/>
                <a:gd name="T59" fmla="*/ 7 h 23"/>
                <a:gd name="T60" fmla="*/ 20 w 35"/>
                <a:gd name="T61" fmla="*/ 8 h 23"/>
                <a:gd name="T62" fmla="*/ 22 w 35"/>
                <a:gd name="T63" fmla="*/ 10 h 23"/>
                <a:gd name="T64" fmla="*/ 23 w 35"/>
                <a:gd name="T65" fmla="*/ 12 h 23"/>
                <a:gd name="T66" fmla="*/ 25 w 35"/>
                <a:gd name="T67" fmla="*/ 13 h 23"/>
                <a:gd name="T68" fmla="*/ 26 w 35"/>
                <a:gd name="T69" fmla="*/ 14 h 23"/>
                <a:gd name="T70" fmla="*/ 27 w 35"/>
                <a:gd name="T71" fmla="*/ 16 h 23"/>
                <a:gd name="T72" fmla="*/ 29 w 35"/>
                <a:gd name="T73" fmla="*/ 17 h 23"/>
                <a:gd name="T74" fmla="*/ 30 w 35"/>
                <a:gd name="T75" fmla="*/ 19 h 23"/>
                <a:gd name="T76" fmla="*/ 32 w 35"/>
                <a:gd name="T77" fmla="*/ 20 h 23"/>
                <a:gd name="T78" fmla="*/ 33 w 35"/>
                <a:gd name="T79" fmla="*/ 22 h 23"/>
                <a:gd name="T80" fmla="*/ 35 w 35"/>
                <a:gd name="T81" fmla="*/ 23 h 23"/>
                <a:gd name="T82" fmla="*/ 14 w 35"/>
                <a:gd name="T83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23">
                  <a:moveTo>
                    <a:pt x="14" y="18"/>
                  </a:moveTo>
                  <a:lnTo>
                    <a:pt x="13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6" y="9"/>
                  </a:lnTo>
                  <a:lnTo>
                    <a:pt x="5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3" y="12"/>
                  </a:lnTo>
                  <a:lnTo>
                    <a:pt x="25" y="13"/>
                  </a:lnTo>
                  <a:lnTo>
                    <a:pt x="26" y="14"/>
                  </a:lnTo>
                  <a:lnTo>
                    <a:pt x="27" y="16"/>
                  </a:lnTo>
                  <a:lnTo>
                    <a:pt x="29" y="17"/>
                  </a:lnTo>
                  <a:lnTo>
                    <a:pt x="30" y="19"/>
                  </a:lnTo>
                  <a:lnTo>
                    <a:pt x="32" y="20"/>
                  </a:lnTo>
                  <a:lnTo>
                    <a:pt x="33" y="22"/>
                  </a:lnTo>
                  <a:lnTo>
                    <a:pt x="35" y="23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98CCB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8" name="Freeform 1462"/>
            <p:cNvSpPr>
              <a:spLocks/>
            </p:cNvSpPr>
            <p:nvPr/>
          </p:nvSpPr>
          <p:spPr bwMode="auto">
            <a:xfrm>
              <a:off x="3169" y="2422"/>
              <a:ext cx="174" cy="120"/>
            </a:xfrm>
            <a:custGeom>
              <a:avLst/>
              <a:gdLst>
                <a:gd name="T0" fmla="*/ 10 w 29"/>
                <a:gd name="T1" fmla="*/ 15 h 20"/>
                <a:gd name="T2" fmla="*/ 9 w 29"/>
                <a:gd name="T3" fmla="*/ 13 h 20"/>
                <a:gd name="T4" fmla="*/ 8 w 29"/>
                <a:gd name="T5" fmla="*/ 12 h 20"/>
                <a:gd name="T6" fmla="*/ 6 w 29"/>
                <a:gd name="T7" fmla="*/ 10 h 20"/>
                <a:gd name="T8" fmla="*/ 5 w 29"/>
                <a:gd name="T9" fmla="*/ 8 h 20"/>
                <a:gd name="T10" fmla="*/ 4 w 29"/>
                <a:gd name="T11" fmla="*/ 7 h 20"/>
                <a:gd name="T12" fmla="*/ 3 w 29"/>
                <a:gd name="T13" fmla="*/ 5 h 20"/>
                <a:gd name="T14" fmla="*/ 2 w 29"/>
                <a:gd name="T15" fmla="*/ 4 h 20"/>
                <a:gd name="T16" fmla="*/ 0 w 29"/>
                <a:gd name="T17" fmla="*/ 2 h 20"/>
                <a:gd name="T18" fmla="*/ 2 w 29"/>
                <a:gd name="T19" fmla="*/ 2 h 20"/>
                <a:gd name="T20" fmla="*/ 3 w 29"/>
                <a:gd name="T21" fmla="*/ 2 h 20"/>
                <a:gd name="T22" fmla="*/ 5 w 29"/>
                <a:gd name="T23" fmla="*/ 1 h 20"/>
                <a:gd name="T24" fmla="*/ 6 w 29"/>
                <a:gd name="T25" fmla="*/ 1 h 20"/>
                <a:gd name="T26" fmla="*/ 8 w 29"/>
                <a:gd name="T27" fmla="*/ 1 h 20"/>
                <a:gd name="T28" fmla="*/ 9 w 29"/>
                <a:gd name="T29" fmla="*/ 0 h 20"/>
                <a:gd name="T30" fmla="*/ 11 w 29"/>
                <a:gd name="T31" fmla="*/ 0 h 20"/>
                <a:gd name="T32" fmla="*/ 12 w 29"/>
                <a:gd name="T33" fmla="*/ 0 h 20"/>
                <a:gd name="T34" fmla="*/ 13 w 29"/>
                <a:gd name="T35" fmla="*/ 1 h 20"/>
                <a:gd name="T36" fmla="*/ 14 w 29"/>
                <a:gd name="T37" fmla="*/ 2 h 20"/>
                <a:gd name="T38" fmla="*/ 15 w 29"/>
                <a:gd name="T39" fmla="*/ 3 h 20"/>
                <a:gd name="T40" fmla="*/ 16 w 29"/>
                <a:gd name="T41" fmla="*/ 5 h 20"/>
                <a:gd name="T42" fmla="*/ 17 w 29"/>
                <a:gd name="T43" fmla="*/ 6 h 20"/>
                <a:gd name="T44" fmla="*/ 18 w 29"/>
                <a:gd name="T45" fmla="*/ 7 h 20"/>
                <a:gd name="T46" fmla="*/ 19 w 29"/>
                <a:gd name="T47" fmla="*/ 8 h 20"/>
                <a:gd name="T48" fmla="*/ 20 w 29"/>
                <a:gd name="T49" fmla="*/ 10 h 20"/>
                <a:gd name="T50" fmla="*/ 21 w 29"/>
                <a:gd name="T51" fmla="*/ 11 h 20"/>
                <a:gd name="T52" fmla="*/ 22 w 29"/>
                <a:gd name="T53" fmla="*/ 12 h 20"/>
                <a:gd name="T54" fmla="*/ 23 w 29"/>
                <a:gd name="T55" fmla="*/ 13 h 20"/>
                <a:gd name="T56" fmla="*/ 24 w 29"/>
                <a:gd name="T57" fmla="*/ 15 h 20"/>
                <a:gd name="T58" fmla="*/ 25 w 29"/>
                <a:gd name="T59" fmla="*/ 16 h 20"/>
                <a:gd name="T60" fmla="*/ 26 w 29"/>
                <a:gd name="T61" fmla="*/ 17 h 20"/>
                <a:gd name="T62" fmla="*/ 27 w 29"/>
                <a:gd name="T63" fmla="*/ 18 h 20"/>
                <a:gd name="T64" fmla="*/ 29 w 29"/>
                <a:gd name="T65" fmla="*/ 20 h 20"/>
                <a:gd name="T66" fmla="*/ 10 w 29"/>
                <a:gd name="T6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" h="20">
                  <a:moveTo>
                    <a:pt x="10" y="15"/>
                  </a:moveTo>
                  <a:lnTo>
                    <a:pt x="9" y="13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3" y="13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6" y="17"/>
                  </a:lnTo>
                  <a:lnTo>
                    <a:pt x="27" y="18"/>
                  </a:lnTo>
                  <a:lnTo>
                    <a:pt x="29" y="20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A4CFBB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9" name="Freeform 1463"/>
            <p:cNvSpPr>
              <a:spLocks/>
            </p:cNvSpPr>
            <p:nvPr/>
          </p:nvSpPr>
          <p:spPr bwMode="auto">
            <a:xfrm>
              <a:off x="3151" y="2428"/>
              <a:ext cx="138" cy="96"/>
            </a:xfrm>
            <a:custGeom>
              <a:avLst/>
              <a:gdLst>
                <a:gd name="T0" fmla="*/ 7 w 23"/>
                <a:gd name="T1" fmla="*/ 12 h 16"/>
                <a:gd name="T2" fmla="*/ 6 w 23"/>
                <a:gd name="T3" fmla="*/ 11 h 16"/>
                <a:gd name="T4" fmla="*/ 5 w 23"/>
                <a:gd name="T5" fmla="*/ 9 h 16"/>
                <a:gd name="T6" fmla="*/ 4 w 23"/>
                <a:gd name="T7" fmla="*/ 8 h 16"/>
                <a:gd name="T8" fmla="*/ 3 w 23"/>
                <a:gd name="T9" fmla="*/ 7 h 16"/>
                <a:gd name="T10" fmla="*/ 2 w 23"/>
                <a:gd name="T11" fmla="*/ 5 h 16"/>
                <a:gd name="T12" fmla="*/ 1 w 23"/>
                <a:gd name="T13" fmla="*/ 4 h 16"/>
                <a:gd name="T14" fmla="*/ 0 w 23"/>
                <a:gd name="T15" fmla="*/ 3 h 16"/>
                <a:gd name="T16" fmla="*/ 0 w 23"/>
                <a:gd name="T17" fmla="*/ 2 h 16"/>
                <a:gd name="T18" fmla="*/ 1 w 23"/>
                <a:gd name="T19" fmla="*/ 1 h 16"/>
                <a:gd name="T20" fmla="*/ 3 w 23"/>
                <a:gd name="T21" fmla="*/ 1 h 16"/>
                <a:gd name="T22" fmla="*/ 4 w 23"/>
                <a:gd name="T23" fmla="*/ 1 h 16"/>
                <a:gd name="T24" fmla="*/ 6 w 23"/>
                <a:gd name="T25" fmla="*/ 1 h 16"/>
                <a:gd name="T26" fmla="*/ 7 w 23"/>
                <a:gd name="T27" fmla="*/ 0 h 16"/>
                <a:gd name="T28" fmla="*/ 9 w 23"/>
                <a:gd name="T29" fmla="*/ 0 h 16"/>
                <a:gd name="T30" fmla="*/ 10 w 23"/>
                <a:gd name="T31" fmla="*/ 0 h 16"/>
                <a:gd name="T32" fmla="*/ 12 w 23"/>
                <a:gd name="T33" fmla="*/ 0 h 16"/>
                <a:gd name="T34" fmla="*/ 12 w 23"/>
                <a:gd name="T35" fmla="*/ 1 h 16"/>
                <a:gd name="T36" fmla="*/ 13 w 23"/>
                <a:gd name="T37" fmla="*/ 2 h 16"/>
                <a:gd name="T38" fmla="*/ 14 w 23"/>
                <a:gd name="T39" fmla="*/ 3 h 16"/>
                <a:gd name="T40" fmla="*/ 14 w 23"/>
                <a:gd name="T41" fmla="*/ 4 h 16"/>
                <a:gd name="T42" fmla="*/ 15 w 23"/>
                <a:gd name="T43" fmla="*/ 5 h 16"/>
                <a:gd name="T44" fmla="*/ 16 w 23"/>
                <a:gd name="T45" fmla="*/ 6 h 16"/>
                <a:gd name="T46" fmla="*/ 16 w 23"/>
                <a:gd name="T47" fmla="*/ 7 h 16"/>
                <a:gd name="T48" fmla="*/ 17 w 23"/>
                <a:gd name="T49" fmla="*/ 8 h 16"/>
                <a:gd name="T50" fmla="*/ 18 w 23"/>
                <a:gd name="T51" fmla="*/ 9 h 16"/>
                <a:gd name="T52" fmla="*/ 19 w 23"/>
                <a:gd name="T53" fmla="*/ 10 h 16"/>
                <a:gd name="T54" fmla="*/ 19 w 23"/>
                <a:gd name="T55" fmla="*/ 11 h 16"/>
                <a:gd name="T56" fmla="*/ 20 w 23"/>
                <a:gd name="T57" fmla="*/ 12 h 16"/>
                <a:gd name="T58" fmla="*/ 21 w 23"/>
                <a:gd name="T59" fmla="*/ 13 h 16"/>
                <a:gd name="T60" fmla="*/ 22 w 23"/>
                <a:gd name="T61" fmla="*/ 14 h 16"/>
                <a:gd name="T62" fmla="*/ 22 w 23"/>
                <a:gd name="T63" fmla="*/ 15 h 16"/>
                <a:gd name="T64" fmla="*/ 23 w 23"/>
                <a:gd name="T65" fmla="*/ 16 h 16"/>
                <a:gd name="T66" fmla="*/ 7 w 23"/>
                <a:gd name="T6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16">
                  <a:moveTo>
                    <a:pt x="7" y="12"/>
                  </a:moveTo>
                  <a:lnTo>
                    <a:pt x="6" y="11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20" y="12"/>
                  </a:lnTo>
                  <a:lnTo>
                    <a:pt x="21" y="13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3" y="16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B8D5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0" name="Freeform 1464"/>
            <p:cNvSpPr>
              <a:spLocks/>
            </p:cNvSpPr>
            <p:nvPr/>
          </p:nvSpPr>
          <p:spPr bwMode="auto">
            <a:xfrm>
              <a:off x="3127" y="2434"/>
              <a:ext cx="120" cy="84"/>
            </a:xfrm>
            <a:custGeom>
              <a:avLst/>
              <a:gdLst>
                <a:gd name="T0" fmla="*/ 4 w 20"/>
                <a:gd name="T1" fmla="*/ 9 h 14"/>
                <a:gd name="T2" fmla="*/ 4 w 20"/>
                <a:gd name="T3" fmla="*/ 8 h 14"/>
                <a:gd name="T4" fmla="*/ 3 w 20"/>
                <a:gd name="T5" fmla="*/ 7 h 14"/>
                <a:gd name="T6" fmla="*/ 3 w 20"/>
                <a:gd name="T7" fmla="*/ 6 h 14"/>
                <a:gd name="T8" fmla="*/ 2 w 20"/>
                <a:gd name="T9" fmla="*/ 5 h 14"/>
                <a:gd name="T10" fmla="*/ 1 w 20"/>
                <a:gd name="T11" fmla="*/ 4 h 14"/>
                <a:gd name="T12" fmla="*/ 1 w 20"/>
                <a:gd name="T13" fmla="*/ 3 h 14"/>
                <a:gd name="T14" fmla="*/ 0 w 20"/>
                <a:gd name="T15" fmla="*/ 2 h 14"/>
                <a:gd name="T16" fmla="*/ 0 w 20"/>
                <a:gd name="T17" fmla="*/ 1 h 14"/>
                <a:gd name="T18" fmla="*/ 1 w 20"/>
                <a:gd name="T19" fmla="*/ 1 h 14"/>
                <a:gd name="T20" fmla="*/ 3 w 20"/>
                <a:gd name="T21" fmla="*/ 1 h 14"/>
                <a:gd name="T22" fmla="*/ 4 w 20"/>
                <a:gd name="T23" fmla="*/ 0 h 14"/>
                <a:gd name="T24" fmla="*/ 6 w 20"/>
                <a:gd name="T25" fmla="*/ 0 h 14"/>
                <a:gd name="T26" fmla="*/ 7 w 20"/>
                <a:gd name="T27" fmla="*/ 0 h 14"/>
                <a:gd name="T28" fmla="*/ 9 w 20"/>
                <a:gd name="T29" fmla="*/ 0 h 14"/>
                <a:gd name="T30" fmla="*/ 10 w 20"/>
                <a:gd name="T31" fmla="*/ 0 h 14"/>
                <a:gd name="T32" fmla="*/ 12 w 20"/>
                <a:gd name="T33" fmla="*/ 0 h 14"/>
                <a:gd name="T34" fmla="*/ 13 w 20"/>
                <a:gd name="T35" fmla="*/ 1 h 14"/>
                <a:gd name="T36" fmla="*/ 14 w 20"/>
                <a:gd name="T37" fmla="*/ 3 h 14"/>
                <a:gd name="T38" fmla="*/ 15 w 20"/>
                <a:gd name="T39" fmla="*/ 4 h 14"/>
                <a:gd name="T40" fmla="*/ 16 w 20"/>
                <a:gd name="T41" fmla="*/ 6 h 14"/>
                <a:gd name="T42" fmla="*/ 17 w 20"/>
                <a:gd name="T43" fmla="*/ 8 h 14"/>
                <a:gd name="T44" fmla="*/ 18 w 20"/>
                <a:gd name="T45" fmla="*/ 10 h 14"/>
                <a:gd name="T46" fmla="*/ 19 w 20"/>
                <a:gd name="T47" fmla="*/ 12 h 14"/>
                <a:gd name="T48" fmla="*/ 20 w 20"/>
                <a:gd name="T49" fmla="*/ 14 h 14"/>
                <a:gd name="T50" fmla="*/ 4 w 20"/>
                <a:gd name="T5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14">
                  <a:moveTo>
                    <a:pt x="4" y="9"/>
                  </a:move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6" y="6"/>
                  </a:lnTo>
                  <a:lnTo>
                    <a:pt x="17" y="8"/>
                  </a:lnTo>
                  <a:lnTo>
                    <a:pt x="18" y="10"/>
                  </a:lnTo>
                  <a:lnTo>
                    <a:pt x="19" y="12"/>
                  </a:lnTo>
                  <a:lnTo>
                    <a:pt x="20" y="14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CFDB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1" name="Freeform 1465"/>
            <p:cNvSpPr>
              <a:spLocks/>
            </p:cNvSpPr>
            <p:nvPr/>
          </p:nvSpPr>
          <p:spPr bwMode="auto">
            <a:xfrm>
              <a:off x="3103" y="2434"/>
              <a:ext cx="102" cy="72"/>
            </a:xfrm>
            <a:custGeom>
              <a:avLst/>
              <a:gdLst>
                <a:gd name="T0" fmla="*/ 3 w 17"/>
                <a:gd name="T1" fmla="*/ 8 h 12"/>
                <a:gd name="T2" fmla="*/ 2 w 17"/>
                <a:gd name="T3" fmla="*/ 6 h 12"/>
                <a:gd name="T4" fmla="*/ 1 w 17"/>
                <a:gd name="T5" fmla="*/ 4 h 12"/>
                <a:gd name="T6" fmla="*/ 1 w 17"/>
                <a:gd name="T7" fmla="*/ 3 h 12"/>
                <a:gd name="T8" fmla="*/ 0 w 17"/>
                <a:gd name="T9" fmla="*/ 1 h 12"/>
                <a:gd name="T10" fmla="*/ 1 w 17"/>
                <a:gd name="T11" fmla="*/ 1 h 12"/>
                <a:gd name="T12" fmla="*/ 3 w 17"/>
                <a:gd name="T13" fmla="*/ 1 h 12"/>
                <a:gd name="T14" fmla="*/ 4 w 17"/>
                <a:gd name="T15" fmla="*/ 1 h 12"/>
                <a:gd name="T16" fmla="*/ 6 w 17"/>
                <a:gd name="T17" fmla="*/ 1 h 12"/>
                <a:gd name="T18" fmla="*/ 7 w 17"/>
                <a:gd name="T19" fmla="*/ 0 h 12"/>
                <a:gd name="T20" fmla="*/ 9 w 17"/>
                <a:gd name="T21" fmla="*/ 0 h 12"/>
                <a:gd name="T22" fmla="*/ 10 w 17"/>
                <a:gd name="T23" fmla="*/ 0 h 12"/>
                <a:gd name="T24" fmla="*/ 12 w 17"/>
                <a:gd name="T25" fmla="*/ 0 h 12"/>
                <a:gd name="T26" fmla="*/ 13 w 17"/>
                <a:gd name="T27" fmla="*/ 1 h 12"/>
                <a:gd name="T28" fmla="*/ 13 w 17"/>
                <a:gd name="T29" fmla="*/ 3 h 12"/>
                <a:gd name="T30" fmla="*/ 14 w 17"/>
                <a:gd name="T31" fmla="*/ 4 h 12"/>
                <a:gd name="T32" fmla="*/ 15 w 17"/>
                <a:gd name="T33" fmla="*/ 6 h 12"/>
                <a:gd name="T34" fmla="*/ 15 w 17"/>
                <a:gd name="T35" fmla="*/ 7 h 12"/>
                <a:gd name="T36" fmla="*/ 16 w 17"/>
                <a:gd name="T37" fmla="*/ 9 h 12"/>
                <a:gd name="T38" fmla="*/ 16 w 17"/>
                <a:gd name="T39" fmla="*/ 10 h 12"/>
                <a:gd name="T40" fmla="*/ 17 w 17"/>
                <a:gd name="T41" fmla="*/ 12 h 12"/>
                <a:gd name="T42" fmla="*/ 3 w 17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2">
                  <a:moveTo>
                    <a:pt x="3" y="8"/>
                  </a:moveTo>
                  <a:lnTo>
                    <a:pt x="2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12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E0DDCF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2" name="Freeform 1466"/>
            <p:cNvSpPr>
              <a:spLocks/>
            </p:cNvSpPr>
            <p:nvPr/>
          </p:nvSpPr>
          <p:spPr bwMode="auto">
            <a:xfrm>
              <a:off x="3079" y="2440"/>
              <a:ext cx="90" cy="54"/>
            </a:xfrm>
            <a:custGeom>
              <a:avLst/>
              <a:gdLst>
                <a:gd name="T0" fmla="*/ 1 w 15"/>
                <a:gd name="T1" fmla="*/ 6 h 9"/>
                <a:gd name="T2" fmla="*/ 1 w 15"/>
                <a:gd name="T3" fmla="*/ 4 h 9"/>
                <a:gd name="T4" fmla="*/ 1 w 15"/>
                <a:gd name="T5" fmla="*/ 3 h 9"/>
                <a:gd name="T6" fmla="*/ 0 w 15"/>
                <a:gd name="T7" fmla="*/ 1 h 9"/>
                <a:gd name="T8" fmla="*/ 0 w 15"/>
                <a:gd name="T9" fmla="*/ 0 h 9"/>
                <a:gd name="T10" fmla="*/ 1 w 15"/>
                <a:gd name="T11" fmla="*/ 0 h 9"/>
                <a:gd name="T12" fmla="*/ 3 w 15"/>
                <a:gd name="T13" fmla="*/ 0 h 9"/>
                <a:gd name="T14" fmla="*/ 4 w 15"/>
                <a:gd name="T15" fmla="*/ 0 h 9"/>
                <a:gd name="T16" fmla="*/ 6 w 15"/>
                <a:gd name="T17" fmla="*/ 0 h 9"/>
                <a:gd name="T18" fmla="*/ 7 w 15"/>
                <a:gd name="T19" fmla="*/ 0 h 9"/>
                <a:gd name="T20" fmla="*/ 9 w 15"/>
                <a:gd name="T21" fmla="*/ 0 h 9"/>
                <a:gd name="T22" fmla="*/ 11 w 15"/>
                <a:gd name="T23" fmla="*/ 0 h 9"/>
                <a:gd name="T24" fmla="*/ 12 w 15"/>
                <a:gd name="T25" fmla="*/ 0 h 9"/>
                <a:gd name="T26" fmla="*/ 12 w 15"/>
                <a:gd name="T27" fmla="*/ 1 h 9"/>
                <a:gd name="T28" fmla="*/ 13 w 15"/>
                <a:gd name="T29" fmla="*/ 2 h 9"/>
                <a:gd name="T30" fmla="*/ 13 w 15"/>
                <a:gd name="T31" fmla="*/ 3 h 9"/>
                <a:gd name="T32" fmla="*/ 14 w 15"/>
                <a:gd name="T33" fmla="*/ 4 h 9"/>
                <a:gd name="T34" fmla="*/ 14 w 15"/>
                <a:gd name="T35" fmla="*/ 5 h 9"/>
                <a:gd name="T36" fmla="*/ 14 w 15"/>
                <a:gd name="T37" fmla="*/ 7 h 9"/>
                <a:gd name="T38" fmla="*/ 15 w 15"/>
                <a:gd name="T39" fmla="*/ 8 h 9"/>
                <a:gd name="T40" fmla="*/ 15 w 15"/>
                <a:gd name="T41" fmla="*/ 9 h 9"/>
                <a:gd name="T42" fmla="*/ 1 w 15"/>
                <a:gd name="T4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" y="6"/>
                  </a:moveTo>
                  <a:lnTo>
                    <a:pt x="1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E0D2D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3" name="Freeform 1467"/>
            <p:cNvSpPr>
              <a:spLocks/>
            </p:cNvSpPr>
            <p:nvPr/>
          </p:nvSpPr>
          <p:spPr bwMode="auto">
            <a:xfrm>
              <a:off x="3055" y="2440"/>
              <a:ext cx="84" cy="48"/>
            </a:xfrm>
            <a:custGeom>
              <a:avLst/>
              <a:gdLst>
                <a:gd name="T0" fmla="*/ 1 w 14"/>
                <a:gd name="T1" fmla="*/ 4 h 8"/>
                <a:gd name="T2" fmla="*/ 0 w 14"/>
                <a:gd name="T3" fmla="*/ 3 h 8"/>
                <a:gd name="T4" fmla="*/ 0 w 14"/>
                <a:gd name="T5" fmla="*/ 2 h 8"/>
                <a:gd name="T6" fmla="*/ 0 w 14"/>
                <a:gd name="T7" fmla="*/ 1 h 8"/>
                <a:gd name="T8" fmla="*/ 0 w 14"/>
                <a:gd name="T9" fmla="*/ 0 h 8"/>
                <a:gd name="T10" fmla="*/ 1 w 14"/>
                <a:gd name="T11" fmla="*/ 0 h 8"/>
                <a:gd name="T12" fmla="*/ 3 w 14"/>
                <a:gd name="T13" fmla="*/ 0 h 8"/>
                <a:gd name="T14" fmla="*/ 4 w 14"/>
                <a:gd name="T15" fmla="*/ 0 h 8"/>
                <a:gd name="T16" fmla="*/ 6 w 14"/>
                <a:gd name="T17" fmla="*/ 0 h 8"/>
                <a:gd name="T18" fmla="*/ 8 w 14"/>
                <a:gd name="T19" fmla="*/ 0 h 8"/>
                <a:gd name="T20" fmla="*/ 9 w 14"/>
                <a:gd name="T21" fmla="*/ 0 h 8"/>
                <a:gd name="T22" fmla="*/ 11 w 14"/>
                <a:gd name="T23" fmla="*/ 0 h 8"/>
                <a:gd name="T24" fmla="*/ 12 w 14"/>
                <a:gd name="T25" fmla="*/ 0 h 8"/>
                <a:gd name="T26" fmla="*/ 12 w 14"/>
                <a:gd name="T27" fmla="*/ 1 h 8"/>
                <a:gd name="T28" fmla="*/ 12 w 14"/>
                <a:gd name="T29" fmla="*/ 2 h 8"/>
                <a:gd name="T30" fmla="*/ 13 w 14"/>
                <a:gd name="T31" fmla="*/ 3 h 8"/>
                <a:gd name="T32" fmla="*/ 13 w 14"/>
                <a:gd name="T33" fmla="*/ 4 h 8"/>
                <a:gd name="T34" fmla="*/ 13 w 14"/>
                <a:gd name="T35" fmla="*/ 5 h 8"/>
                <a:gd name="T36" fmla="*/ 13 w 14"/>
                <a:gd name="T37" fmla="*/ 6 h 8"/>
                <a:gd name="T38" fmla="*/ 14 w 14"/>
                <a:gd name="T39" fmla="*/ 7 h 8"/>
                <a:gd name="T40" fmla="*/ 14 w 14"/>
                <a:gd name="T41" fmla="*/ 8 h 8"/>
                <a:gd name="T42" fmla="*/ 1 w 14"/>
                <a:gd name="T4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8">
                  <a:moveTo>
                    <a:pt x="1" y="4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CB3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4" name="Freeform 1468"/>
            <p:cNvSpPr>
              <a:spLocks/>
            </p:cNvSpPr>
            <p:nvPr/>
          </p:nvSpPr>
          <p:spPr bwMode="auto">
            <a:xfrm>
              <a:off x="3031" y="2440"/>
              <a:ext cx="78" cy="36"/>
            </a:xfrm>
            <a:custGeom>
              <a:avLst/>
              <a:gdLst>
                <a:gd name="T0" fmla="*/ 0 w 13"/>
                <a:gd name="T1" fmla="*/ 3 h 6"/>
                <a:gd name="T2" fmla="*/ 0 w 13"/>
                <a:gd name="T3" fmla="*/ 1 h 6"/>
                <a:gd name="T4" fmla="*/ 0 w 13"/>
                <a:gd name="T5" fmla="*/ 0 h 6"/>
                <a:gd name="T6" fmla="*/ 2 w 13"/>
                <a:gd name="T7" fmla="*/ 0 h 6"/>
                <a:gd name="T8" fmla="*/ 3 w 13"/>
                <a:gd name="T9" fmla="*/ 0 h 6"/>
                <a:gd name="T10" fmla="*/ 5 w 13"/>
                <a:gd name="T11" fmla="*/ 0 h 6"/>
                <a:gd name="T12" fmla="*/ 6 w 13"/>
                <a:gd name="T13" fmla="*/ 0 h 6"/>
                <a:gd name="T14" fmla="*/ 8 w 13"/>
                <a:gd name="T15" fmla="*/ 0 h 6"/>
                <a:gd name="T16" fmla="*/ 9 w 13"/>
                <a:gd name="T17" fmla="*/ 0 h 6"/>
                <a:gd name="T18" fmla="*/ 11 w 13"/>
                <a:gd name="T19" fmla="*/ 0 h 6"/>
                <a:gd name="T20" fmla="*/ 13 w 13"/>
                <a:gd name="T21" fmla="*/ 0 h 6"/>
                <a:gd name="T22" fmla="*/ 13 w 13"/>
                <a:gd name="T23" fmla="*/ 2 h 6"/>
                <a:gd name="T24" fmla="*/ 13 w 13"/>
                <a:gd name="T25" fmla="*/ 3 h 6"/>
                <a:gd name="T26" fmla="*/ 13 w 13"/>
                <a:gd name="T27" fmla="*/ 5 h 6"/>
                <a:gd name="T28" fmla="*/ 13 w 13"/>
                <a:gd name="T29" fmla="*/ 6 h 6"/>
                <a:gd name="T30" fmla="*/ 0 w 13"/>
                <a:gd name="T3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0" y="3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A6BD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5" name="Freeform 1469"/>
            <p:cNvSpPr>
              <a:spLocks/>
            </p:cNvSpPr>
            <p:nvPr/>
          </p:nvSpPr>
          <p:spPr bwMode="auto">
            <a:xfrm>
              <a:off x="3007" y="2440"/>
              <a:ext cx="78" cy="30"/>
            </a:xfrm>
            <a:custGeom>
              <a:avLst/>
              <a:gdLst>
                <a:gd name="T0" fmla="*/ 0 w 13"/>
                <a:gd name="T1" fmla="*/ 2 h 5"/>
                <a:gd name="T2" fmla="*/ 0 w 13"/>
                <a:gd name="T3" fmla="*/ 1 h 5"/>
                <a:gd name="T4" fmla="*/ 1 w 13"/>
                <a:gd name="T5" fmla="*/ 0 h 5"/>
                <a:gd name="T6" fmla="*/ 2 w 13"/>
                <a:gd name="T7" fmla="*/ 0 h 5"/>
                <a:gd name="T8" fmla="*/ 4 w 13"/>
                <a:gd name="T9" fmla="*/ 0 h 5"/>
                <a:gd name="T10" fmla="*/ 5 w 13"/>
                <a:gd name="T11" fmla="*/ 0 h 5"/>
                <a:gd name="T12" fmla="*/ 7 w 13"/>
                <a:gd name="T13" fmla="*/ 0 h 5"/>
                <a:gd name="T14" fmla="*/ 8 w 13"/>
                <a:gd name="T15" fmla="*/ 0 h 5"/>
                <a:gd name="T16" fmla="*/ 10 w 13"/>
                <a:gd name="T17" fmla="*/ 0 h 5"/>
                <a:gd name="T18" fmla="*/ 11 w 13"/>
                <a:gd name="T19" fmla="*/ 0 h 5"/>
                <a:gd name="T20" fmla="*/ 13 w 13"/>
                <a:gd name="T21" fmla="*/ 0 h 5"/>
                <a:gd name="T22" fmla="*/ 13 w 13"/>
                <a:gd name="T23" fmla="*/ 1 h 5"/>
                <a:gd name="T24" fmla="*/ 13 w 13"/>
                <a:gd name="T25" fmla="*/ 3 h 5"/>
                <a:gd name="T26" fmla="*/ 13 w 13"/>
                <a:gd name="T27" fmla="*/ 4 h 5"/>
                <a:gd name="T28" fmla="*/ 13 w 13"/>
                <a:gd name="T29" fmla="*/ 5 h 5"/>
                <a:gd name="T30" fmla="*/ 0 w 13"/>
                <a:gd name="T3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5">
                  <a:moveTo>
                    <a:pt x="0" y="2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A3C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6" name="Freeform 1470"/>
            <p:cNvSpPr>
              <a:spLocks/>
            </p:cNvSpPr>
            <p:nvPr/>
          </p:nvSpPr>
          <p:spPr bwMode="auto">
            <a:xfrm>
              <a:off x="2983" y="2434"/>
              <a:ext cx="78" cy="30"/>
            </a:xfrm>
            <a:custGeom>
              <a:avLst/>
              <a:gdLst>
                <a:gd name="T0" fmla="*/ 0 w 13"/>
                <a:gd name="T1" fmla="*/ 2 h 5"/>
                <a:gd name="T2" fmla="*/ 1 w 13"/>
                <a:gd name="T3" fmla="*/ 1 h 5"/>
                <a:gd name="T4" fmla="*/ 1 w 13"/>
                <a:gd name="T5" fmla="*/ 0 h 5"/>
                <a:gd name="T6" fmla="*/ 2 w 13"/>
                <a:gd name="T7" fmla="*/ 0 h 5"/>
                <a:gd name="T8" fmla="*/ 4 w 13"/>
                <a:gd name="T9" fmla="*/ 0 h 5"/>
                <a:gd name="T10" fmla="*/ 5 w 13"/>
                <a:gd name="T11" fmla="*/ 0 h 5"/>
                <a:gd name="T12" fmla="*/ 7 w 13"/>
                <a:gd name="T13" fmla="*/ 1 h 5"/>
                <a:gd name="T14" fmla="*/ 9 w 13"/>
                <a:gd name="T15" fmla="*/ 1 h 5"/>
                <a:gd name="T16" fmla="*/ 10 w 13"/>
                <a:gd name="T17" fmla="*/ 1 h 5"/>
                <a:gd name="T18" fmla="*/ 12 w 13"/>
                <a:gd name="T19" fmla="*/ 1 h 5"/>
                <a:gd name="T20" fmla="*/ 13 w 13"/>
                <a:gd name="T21" fmla="*/ 1 h 5"/>
                <a:gd name="T22" fmla="*/ 13 w 13"/>
                <a:gd name="T23" fmla="*/ 2 h 5"/>
                <a:gd name="T24" fmla="*/ 13 w 13"/>
                <a:gd name="T25" fmla="*/ 3 h 5"/>
                <a:gd name="T26" fmla="*/ 13 w 13"/>
                <a:gd name="T27" fmla="*/ 4 h 5"/>
                <a:gd name="T28" fmla="*/ 13 w 13"/>
                <a:gd name="T29" fmla="*/ 5 h 5"/>
                <a:gd name="T30" fmla="*/ 0 w 13"/>
                <a:gd name="T3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5">
                  <a:moveTo>
                    <a:pt x="0" y="2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AA7C5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7" name="Freeform 1471"/>
            <p:cNvSpPr>
              <a:spLocks/>
            </p:cNvSpPr>
            <p:nvPr/>
          </p:nvSpPr>
          <p:spPr bwMode="auto">
            <a:xfrm>
              <a:off x="2965" y="2434"/>
              <a:ext cx="78" cy="24"/>
            </a:xfrm>
            <a:custGeom>
              <a:avLst/>
              <a:gdLst>
                <a:gd name="T0" fmla="*/ 0 w 13"/>
                <a:gd name="T1" fmla="*/ 1 h 4"/>
                <a:gd name="T2" fmla="*/ 0 w 13"/>
                <a:gd name="T3" fmla="*/ 0 h 4"/>
                <a:gd name="T4" fmla="*/ 0 w 13"/>
                <a:gd name="T5" fmla="*/ 0 h 4"/>
                <a:gd name="T6" fmla="*/ 2 w 13"/>
                <a:gd name="T7" fmla="*/ 0 h 4"/>
                <a:gd name="T8" fmla="*/ 3 w 13"/>
                <a:gd name="T9" fmla="*/ 0 h 4"/>
                <a:gd name="T10" fmla="*/ 5 w 13"/>
                <a:gd name="T11" fmla="*/ 0 h 4"/>
                <a:gd name="T12" fmla="*/ 7 w 13"/>
                <a:gd name="T13" fmla="*/ 0 h 4"/>
                <a:gd name="T14" fmla="*/ 8 w 13"/>
                <a:gd name="T15" fmla="*/ 0 h 4"/>
                <a:gd name="T16" fmla="*/ 10 w 13"/>
                <a:gd name="T17" fmla="*/ 1 h 4"/>
                <a:gd name="T18" fmla="*/ 11 w 13"/>
                <a:gd name="T19" fmla="*/ 1 h 4"/>
                <a:gd name="T20" fmla="*/ 13 w 13"/>
                <a:gd name="T21" fmla="*/ 1 h 4"/>
                <a:gd name="T22" fmla="*/ 13 w 13"/>
                <a:gd name="T23" fmla="*/ 3 h 4"/>
                <a:gd name="T24" fmla="*/ 12 w 13"/>
                <a:gd name="T25" fmla="*/ 4 h 4"/>
                <a:gd name="T26" fmla="*/ 0 w 13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4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9B3C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8" name="Freeform 1472"/>
            <p:cNvSpPr>
              <a:spLocks/>
            </p:cNvSpPr>
            <p:nvPr/>
          </p:nvSpPr>
          <p:spPr bwMode="auto">
            <a:xfrm>
              <a:off x="2989" y="2434"/>
              <a:ext cx="18" cy="18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0 h 3"/>
                <a:gd name="T4" fmla="*/ 2 w 3"/>
                <a:gd name="T5" fmla="*/ 0 h 3"/>
                <a:gd name="T6" fmla="*/ 3 w 3"/>
                <a:gd name="T7" fmla="*/ 0 h 3"/>
                <a:gd name="T8" fmla="*/ 2 w 3"/>
                <a:gd name="T9" fmla="*/ 3 h 3"/>
                <a:gd name="T10" fmla="*/ 0 w 3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9D0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9" name="Freeform 1473"/>
            <p:cNvSpPr>
              <a:spLocks/>
            </p:cNvSpPr>
            <p:nvPr/>
          </p:nvSpPr>
          <p:spPr bwMode="auto">
            <a:xfrm>
              <a:off x="1687" y="2344"/>
              <a:ext cx="1842" cy="816"/>
            </a:xfrm>
            <a:custGeom>
              <a:avLst/>
              <a:gdLst>
                <a:gd name="T0" fmla="*/ 42 w 307"/>
                <a:gd name="T1" fmla="*/ 7 h 136"/>
                <a:gd name="T2" fmla="*/ 63 w 307"/>
                <a:gd name="T3" fmla="*/ 13 h 136"/>
                <a:gd name="T4" fmla="*/ 85 w 307"/>
                <a:gd name="T5" fmla="*/ 19 h 136"/>
                <a:gd name="T6" fmla="*/ 107 w 307"/>
                <a:gd name="T7" fmla="*/ 26 h 136"/>
                <a:gd name="T8" fmla="*/ 130 w 307"/>
                <a:gd name="T9" fmla="*/ 32 h 136"/>
                <a:gd name="T10" fmla="*/ 153 w 307"/>
                <a:gd name="T11" fmla="*/ 38 h 136"/>
                <a:gd name="T12" fmla="*/ 177 w 307"/>
                <a:gd name="T13" fmla="*/ 45 h 136"/>
                <a:gd name="T14" fmla="*/ 201 w 307"/>
                <a:gd name="T15" fmla="*/ 52 h 136"/>
                <a:gd name="T16" fmla="*/ 225 w 307"/>
                <a:gd name="T17" fmla="*/ 59 h 136"/>
                <a:gd name="T18" fmla="*/ 249 w 307"/>
                <a:gd name="T19" fmla="*/ 66 h 136"/>
                <a:gd name="T20" fmla="*/ 274 w 307"/>
                <a:gd name="T21" fmla="*/ 73 h 136"/>
                <a:gd name="T22" fmla="*/ 277 w 307"/>
                <a:gd name="T23" fmla="*/ 73 h 136"/>
                <a:gd name="T24" fmla="*/ 281 w 307"/>
                <a:gd name="T25" fmla="*/ 74 h 136"/>
                <a:gd name="T26" fmla="*/ 285 w 307"/>
                <a:gd name="T27" fmla="*/ 75 h 136"/>
                <a:gd name="T28" fmla="*/ 289 w 307"/>
                <a:gd name="T29" fmla="*/ 77 h 136"/>
                <a:gd name="T30" fmla="*/ 293 w 307"/>
                <a:gd name="T31" fmla="*/ 79 h 136"/>
                <a:gd name="T32" fmla="*/ 298 w 307"/>
                <a:gd name="T33" fmla="*/ 83 h 136"/>
                <a:gd name="T34" fmla="*/ 301 w 307"/>
                <a:gd name="T35" fmla="*/ 87 h 136"/>
                <a:gd name="T36" fmla="*/ 304 w 307"/>
                <a:gd name="T37" fmla="*/ 92 h 136"/>
                <a:gd name="T38" fmla="*/ 306 w 307"/>
                <a:gd name="T39" fmla="*/ 98 h 136"/>
                <a:gd name="T40" fmla="*/ 307 w 307"/>
                <a:gd name="T41" fmla="*/ 105 h 136"/>
                <a:gd name="T42" fmla="*/ 307 w 307"/>
                <a:gd name="T43" fmla="*/ 108 h 136"/>
                <a:gd name="T44" fmla="*/ 307 w 307"/>
                <a:gd name="T45" fmla="*/ 112 h 136"/>
                <a:gd name="T46" fmla="*/ 307 w 307"/>
                <a:gd name="T47" fmla="*/ 115 h 136"/>
                <a:gd name="T48" fmla="*/ 307 w 307"/>
                <a:gd name="T49" fmla="*/ 117 h 136"/>
                <a:gd name="T50" fmla="*/ 307 w 307"/>
                <a:gd name="T51" fmla="*/ 121 h 136"/>
                <a:gd name="T52" fmla="*/ 307 w 307"/>
                <a:gd name="T53" fmla="*/ 124 h 136"/>
                <a:gd name="T54" fmla="*/ 307 w 307"/>
                <a:gd name="T55" fmla="*/ 128 h 136"/>
                <a:gd name="T56" fmla="*/ 306 w 307"/>
                <a:gd name="T57" fmla="*/ 131 h 136"/>
                <a:gd name="T58" fmla="*/ 303 w 307"/>
                <a:gd name="T59" fmla="*/ 135 h 136"/>
                <a:gd name="T60" fmla="*/ 298 w 307"/>
                <a:gd name="T61" fmla="*/ 135 h 136"/>
                <a:gd name="T62" fmla="*/ 268 w 307"/>
                <a:gd name="T63" fmla="*/ 126 h 136"/>
                <a:gd name="T64" fmla="*/ 239 w 307"/>
                <a:gd name="T65" fmla="*/ 117 h 136"/>
                <a:gd name="T66" fmla="*/ 210 w 307"/>
                <a:gd name="T67" fmla="*/ 109 h 136"/>
                <a:gd name="T68" fmla="*/ 182 w 307"/>
                <a:gd name="T69" fmla="*/ 100 h 136"/>
                <a:gd name="T70" fmla="*/ 154 w 307"/>
                <a:gd name="T71" fmla="*/ 92 h 136"/>
                <a:gd name="T72" fmla="*/ 127 w 307"/>
                <a:gd name="T73" fmla="*/ 84 h 136"/>
                <a:gd name="T74" fmla="*/ 101 w 307"/>
                <a:gd name="T75" fmla="*/ 76 h 136"/>
                <a:gd name="T76" fmla="*/ 75 w 307"/>
                <a:gd name="T77" fmla="*/ 68 h 136"/>
                <a:gd name="T78" fmla="*/ 50 w 307"/>
                <a:gd name="T79" fmla="*/ 60 h 136"/>
                <a:gd name="T80" fmla="*/ 24 w 307"/>
                <a:gd name="T81" fmla="*/ 53 h 136"/>
                <a:gd name="T82" fmla="*/ 6 w 307"/>
                <a:gd name="T83" fmla="*/ 47 h 136"/>
                <a:gd name="T84" fmla="*/ 3 w 307"/>
                <a:gd name="T85" fmla="*/ 43 h 136"/>
                <a:gd name="T86" fmla="*/ 1 w 307"/>
                <a:gd name="T87" fmla="*/ 40 h 136"/>
                <a:gd name="T88" fmla="*/ 0 w 307"/>
                <a:gd name="T89" fmla="*/ 38 h 136"/>
                <a:gd name="T90" fmla="*/ 0 w 307"/>
                <a:gd name="T91" fmla="*/ 34 h 136"/>
                <a:gd name="T92" fmla="*/ 0 w 307"/>
                <a:gd name="T93" fmla="*/ 32 h 136"/>
                <a:gd name="T94" fmla="*/ 0 w 307"/>
                <a:gd name="T95" fmla="*/ 28 h 136"/>
                <a:gd name="T96" fmla="*/ 0 w 307"/>
                <a:gd name="T97" fmla="*/ 26 h 136"/>
                <a:gd name="T98" fmla="*/ 0 w 307"/>
                <a:gd name="T99" fmla="*/ 23 h 136"/>
                <a:gd name="T100" fmla="*/ 0 w 307"/>
                <a:gd name="T101" fmla="*/ 19 h 136"/>
                <a:gd name="T102" fmla="*/ 0 w 307"/>
                <a:gd name="T103" fmla="*/ 17 h 136"/>
                <a:gd name="T104" fmla="*/ 0 w 307"/>
                <a:gd name="T105" fmla="*/ 11 h 136"/>
                <a:gd name="T106" fmla="*/ 1 w 307"/>
                <a:gd name="T107" fmla="*/ 6 h 136"/>
                <a:gd name="T108" fmla="*/ 4 w 307"/>
                <a:gd name="T109" fmla="*/ 3 h 136"/>
                <a:gd name="T110" fmla="*/ 6 w 307"/>
                <a:gd name="T111" fmla="*/ 1 h 136"/>
                <a:gd name="T112" fmla="*/ 10 w 307"/>
                <a:gd name="T113" fmla="*/ 0 h 136"/>
                <a:gd name="T114" fmla="*/ 14 w 307"/>
                <a:gd name="T115" fmla="*/ 0 h 136"/>
                <a:gd name="T116" fmla="*/ 17 w 307"/>
                <a:gd name="T117" fmla="*/ 0 h 136"/>
                <a:gd name="T118" fmla="*/ 21 w 307"/>
                <a:gd name="T119" fmla="*/ 1 h 136"/>
                <a:gd name="T120" fmla="*/ 24 w 307"/>
                <a:gd name="T121" fmla="*/ 2 h 136"/>
                <a:gd name="T122" fmla="*/ 27 w 307"/>
                <a:gd name="T12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7" h="136">
                  <a:moveTo>
                    <a:pt x="28" y="3"/>
                  </a:moveTo>
                  <a:lnTo>
                    <a:pt x="35" y="5"/>
                  </a:lnTo>
                  <a:lnTo>
                    <a:pt x="42" y="7"/>
                  </a:lnTo>
                  <a:lnTo>
                    <a:pt x="49" y="9"/>
                  </a:lnTo>
                  <a:lnTo>
                    <a:pt x="56" y="11"/>
                  </a:lnTo>
                  <a:lnTo>
                    <a:pt x="63" y="13"/>
                  </a:lnTo>
                  <a:lnTo>
                    <a:pt x="71" y="15"/>
                  </a:lnTo>
                  <a:lnTo>
                    <a:pt x="78" y="17"/>
                  </a:lnTo>
                  <a:lnTo>
                    <a:pt x="85" y="19"/>
                  </a:lnTo>
                  <a:lnTo>
                    <a:pt x="93" y="22"/>
                  </a:lnTo>
                  <a:lnTo>
                    <a:pt x="100" y="24"/>
                  </a:lnTo>
                  <a:lnTo>
                    <a:pt x="107" y="26"/>
                  </a:lnTo>
                  <a:lnTo>
                    <a:pt x="115" y="28"/>
                  </a:lnTo>
                  <a:lnTo>
                    <a:pt x="122" y="30"/>
                  </a:lnTo>
                  <a:lnTo>
                    <a:pt x="130" y="32"/>
                  </a:lnTo>
                  <a:lnTo>
                    <a:pt x="138" y="34"/>
                  </a:lnTo>
                  <a:lnTo>
                    <a:pt x="145" y="36"/>
                  </a:lnTo>
                  <a:lnTo>
                    <a:pt x="153" y="38"/>
                  </a:lnTo>
                  <a:lnTo>
                    <a:pt x="161" y="41"/>
                  </a:lnTo>
                  <a:lnTo>
                    <a:pt x="169" y="43"/>
                  </a:lnTo>
                  <a:lnTo>
                    <a:pt x="177" y="45"/>
                  </a:lnTo>
                  <a:lnTo>
                    <a:pt x="185" y="47"/>
                  </a:lnTo>
                  <a:lnTo>
                    <a:pt x="193" y="50"/>
                  </a:lnTo>
                  <a:lnTo>
                    <a:pt x="201" y="52"/>
                  </a:lnTo>
                  <a:lnTo>
                    <a:pt x="209" y="54"/>
                  </a:lnTo>
                  <a:lnTo>
                    <a:pt x="217" y="56"/>
                  </a:lnTo>
                  <a:lnTo>
                    <a:pt x="225" y="59"/>
                  </a:lnTo>
                  <a:lnTo>
                    <a:pt x="233" y="61"/>
                  </a:lnTo>
                  <a:lnTo>
                    <a:pt x="241" y="63"/>
                  </a:lnTo>
                  <a:lnTo>
                    <a:pt x="249" y="66"/>
                  </a:lnTo>
                  <a:lnTo>
                    <a:pt x="258" y="68"/>
                  </a:lnTo>
                  <a:lnTo>
                    <a:pt x="266" y="70"/>
                  </a:lnTo>
                  <a:lnTo>
                    <a:pt x="274" y="73"/>
                  </a:lnTo>
                  <a:lnTo>
                    <a:pt x="275" y="73"/>
                  </a:lnTo>
                  <a:lnTo>
                    <a:pt x="277" y="73"/>
                  </a:lnTo>
                  <a:lnTo>
                    <a:pt x="277" y="73"/>
                  </a:lnTo>
                  <a:lnTo>
                    <a:pt x="278" y="73"/>
                  </a:lnTo>
                  <a:lnTo>
                    <a:pt x="279" y="74"/>
                  </a:lnTo>
                  <a:lnTo>
                    <a:pt x="281" y="74"/>
                  </a:lnTo>
                  <a:lnTo>
                    <a:pt x="282" y="74"/>
                  </a:lnTo>
                  <a:lnTo>
                    <a:pt x="283" y="75"/>
                  </a:lnTo>
                  <a:lnTo>
                    <a:pt x="285" y="75"/>
                  </a:lnTo>
                  <a:lnTo>
                    <a:pt x="286" y="76"/>
                  </a:lnTo>
                  <a:lnTo>
                    <a:pt x="287" y="76"/>
                  </a:lnTo>
                  <a:lnTo>
                    <a:pt x="289" y="77"/>
                  </a:lnTo>
                  <a:lnTo>
                    <a:pt x="290" y="78"/>
                  </a:lnTo>
                  <a:lnTo>
                    <a:pt x="292" y="79"/>
                  </a:lnTo>
                  <a:lnTo>
                    <a:pt x="293" y="79"/>
                  </a:lnTo>
                  <a:lnTo>
                    <a:pt x="295" y="80"/>
                  </a:lnTo>
                  <a:lnTo>
                    <a:pt x="296" y="81"/>
                  </a:lnTo>
                  <a:lnTo>
                    <a:pt x="298" y="83"/>
                  </a:lnTo>
                  <a:lnTo>
                    <a:pt x="299" y="84"/>
                  </a:lnTo>
                  <a:lnTo>
                    <a:pt x="300" y="85"/>
                  </a:lnTo>
                  <a:lnTo>
                    <a:pt x="301" y="87"/>
                  </a:lnTo>
                  <a:lnTo>
                    <a:pt x="302" y="88"/>
                  </a:lnTo>
                  <a:lnTo>
                    <a:pt x="303" y="90"/>
                  </a:lnTo>
                  <a:lnTo>
                    <a:pt x="304" y="92"/>
                  </a:lnTo>
                  <a:lnTo>
                    <a:pt x="305" y="93"/>
                  </a:lnTo>
                  <a:lnTo>
                    <a:pt x="306" y="95"/>
                  </a:lnTo>
                  <a:lnTo>
                    <a:pt x="306" y="98"/>
                  </a:lnTo>
                  <a:lnTo>
                    <a:pt x="307" y="100"/>
                  </a:lnTo>
                  <a:lnTo>
                    <a:pt x="307" y="102"/>
                  </a:lnTo>
                  <a:lnTo>
                    <a:pt x="307" y="105"/>
                  </a:lnTo>
                  <a:lnTo>
                    <a:pt x="307" y="106"/>
                  </a:lnTo>
                  <a:lnTo>
                    <a:pt x="307" y="107"/>
                  </a:lnTo>
                  <a:lnTo>
                    <a:pt x="307" y="108"/>
                  </a:lnTo>
                  <a:lnTo>
                    <a:pt x="307" y="109"/>
                  </a:lnTo>
                  <a:lnTo>
                    <a:pt x="307" y="111"/>
                  </a:lnTo>
                  <a:lnTo>
                    <a:pt x="307" y="112"/>
                  </a:lnTo>
                  <a:lnTo>
                    <a:pt x="307" y="113"/>
                  </a:lnTo>
                  <a:lnTo>
                    <a:pt x="307" y="114"/>
                  </a:lnTo>
                  <a:lnTo>
                    <a:pt x="307" y="115"/>
                  </a:lnTo>
                  <a:lnTo>
                    <a:pt x="307" y="116"/>
                  </a:lnTo>
                  <a:lnTo>
                    <a:pt x="307" y="117"/>
                  </a:lnTo>
                  <a:lnTo>
                    <a:pt x="307" y="117"/>
                  </a:lnTo>
                  <a:lnTo>
                    <a:pt x="307" y="118"/>
                  </a:lnTo>
                  <a:lnTo>
                    <a:pt x="307" y="120"/>
                  </a:lnTo>
                  <a:lnTo>
                    <a:pt x="307" y="121"/>
                  </a:lnTo>
                  <a:lnTo>
                    <a:pt x="307" y="122"/>
                  </a:lnTo>
                  <a:lnTo>
                    <a:pt x="307" y="123"/>
                  </a:lnTo>
                  <a:lnTo>
                    <a:pt x="307" y="124"/>
                  </a:lnTo>
                  <a:lnTo>
                    <a:pt x="307" y="126"/>
                  </a:lnTo>
                  <a:lnTo>
                    <a:pt x="307" y="127"/>
                  </a:lnTo>
                  <a:lnTo>
                    <a:pt x="307" y="128"/>
                  </a:lnTo>
                  <a:lnTo>
                    <a:pt x="307" y="129"/>
                  </a:lnTo>
                  <a:lnTo>
                    <a:pt x="306" y="130"/>
                  </a:lnTo>
                  <a:lnTo>
                    <a:pt x="306" y="131"/>
                  </a:lnTo>
                  <a:lnTo>
                    <a:pt x="305" y="133"/>
                  </a:lnTo>
                  <a:lnTo>
                    <a:pt x="304" y="134"/>
                  </a:lnTo>
                  <a:lnTo>
                    <a:pt x="303" y="135"/>
                  </a:lnTo>
                  <a:lnTo>
                    <a:pt x="301" y="135"/>
                  </a:lnTo>
                  <a:lnTo>
                    <a:pt x="300" y="136"/>
                  </a:lnTo>
                  <a:lnTo>
                    <a:pt x="298" y="135"/>
                  </a:lnTo>
                  <a:lnTo>
                    <a:pt x="288" y="132"/>
                  </a:lnTo>
                  <a:lnTo>
                    <a:pt x="278" y="129"/>
                  </a:lnTo>
                  <a:lnTo>
                    <a:pt x="268" y="126"/>
                  </a:lnTo>
                  <a:lnTo>
                    <a:pt x="258" y="123"/>
                  </a:lnTo>
                  <a:lnTo>
                    <a:pt x="249" y="120"/>
                  </a:lnTo>
                  <a:lnTo>
                    <a:pt x="239" y="117"/>
                  </a:lnTo>
                  <a:lnTo>
                    <a:pt x="229" y="115"/>
                  </a:lnTo>
                  <a:lnTo>
                    <a:pt x="220" y="112"/>
                  </a:lnTo>
                  <a:lnTo>
                    <a:pt x="210" y="109"/>
                  </a:lnTo>
                  <a:lnTo>
                    <a:pt x="201" y="106"/>
                  </a:lnTo>
                  <a:lnTo>
                    <a:pt x="191" y="103"/>
                  </a:lnTo>
                  <a:lnTo>
                    <a:pt x="182" y="100"/>
                  </a:lnTo>
                  <a:lnTo>
                    <a:pt x="173" y="98"/>
                  </a:lnTo>
                  <a:lnTo>
                    <a:pt x="163" y="95"/>
                  </a:lnTo>
                  <a:lnTo>
                    <a:pt x="154" y="92"/>
                  </a:lnTo>
                  <a:lnTo>
                    <a:pt x="145" y="89"/>
                  </a:lnTo>
                  <a:lnTo>
                    <a:pt x="136" y="87"/>
                  </a:lnTo>
                  <a:lnTo>
                    <a:pt x="127" y="84"/>
                  </a:lnTo>
                  <a:lnTo>
                    <a:pt x="119" y="81"/>
                  </a:lnTo>
                  <a:lnTo>
                    <a:pt x="110" y="79"/>
                  </a:lnTo>
                  <a:lnTo>
                    <a:pt x="101" y="76"/>
                  </a:lnTo>
                  <a:lnTo>
                    <a:pt x="92" y="73"/>
                  </a:lnTo>
                  <a:lnTo>
                    <a:pt x="84" y="71"/>
                  </a:lnTo>
                  <a:lnTo>
                    <a:pt x="75" y="68"/>
                  </a:lnTo>
                  <a:lnTo>
                    <a:pt x="67" y="65"/>
                  </a:lnTo>
                  <a:lnTo>
                    <a:pt x="58" y="63"/>
                  </a:lnTo>
                  <a:lnTo>
                    <a:pt x="50" y="60"/>
                  </a:lnTo>
                  <a:lnTo>
                    <a:pt x="41" y="58"/>
                  </a:lnTo>
                  <a:lnTo>
                    <a:pt x="33" y="55"/>
                  </a:lnTo>
                  <a:lnTo>
                    <a:pt x="24" y="53"/>
                  </a:lnTo>
                  <a:lnTo>
                    <a:pt x="16" y="50"/>
                  </a:lnTo>
                  <a:lnTo>
                    <a:pt x="8" y="48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4" y="45"/>
                  </a:lnTo>
                  <a:lnTo>
                    <a:pt x="3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5B5D84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0" name="Freeform 1474"/>
            <p:cNvSpPr>
              <a:spLocks/>
            </p:cNvSpPr>
            <p:nvPr/>
          </p:nvSpPr>
          <p:spPr bwMode="auto">
            <a:xfrm>
              <a:off x="1663" y="2356"/>
              <a:ext cx="1842" cy="810"/>
            </a:xfrm>
            <a:custGeom>
              <a:avLst/>
              <a:gdLst>
                <a:gd name="T0" fmla="*/ 41 w 307"/>
                <a:gd name="T1" fmla="*/ 7 h 135"/>
                <a:gd name="T2" fmla="*/ 63 w 307"/>
                <a:gd name="T3" fmla="*/ 13 h 135"/>
                <a:gd name="T4" fmla="*/ 85 w 307"/>
                <a:gd name="T5" fmla="*/ 19 h 135"/>
                <a:gd name="T6" fmla="*/ 107 w 307"/>
                <a:gd name="T7" fmla="*/ 25 h 135"/>
                <a:gd name="T8" fmla="*/ 129 w 307"/>
                <a:gd name="T9" fmla="*/ 32 h 135"/>
                <a:gd name="T10" fmla="*/ 152 w 307"/>
                <a:gd name="T11" fmla="*/ 38 h 135"/>
                <a:gd name="T12" fmla="*/ 176 w 307"/>
                <a:gd name="T13" fmla="*/ 45 h 135"/>
                <a:gd name="T14" fmla="*/ 200 w 307"/>
                <a:gd name="T15" fmla="*/ 52 h 135"/>
                <a:gd name="T16" fmla="*/ 225 w 307"/>
                <a:gd name="T17" fmla="*/ 59 h 135"/>
                <a:gd name="T18" fmla="*/ 249 w 307"/>
                <a:gd name="T19" fmla="*/ 65 h 135"/>
                <a:gd name="T20" fmla="*/ 274 w 307"/>
                <a:gd name="T21" fmla="*/ 72 h 135"/>
                <a:gd name="T22" fmla="*/ 277 w 307"/>
                <a:gd name="T23" fmla="*/ 73 h 135"/>
                <a:gd name="T24" fmla="*/ 280 w 307"/>
                <a:gd name="T25" fmla="*/ 74 h 135"/>
                <a:gd name="T26" fmla="*/ 284 w 307"/>
                <a:gd name="T27" fmla="*/ 75 h 135"/>
                <a:gd name="T28" fmla="*/ 288 w 307"/>
                <a:gd name="T29" fmla="*/ 77 h 135"/>
                <a:gd name="T30" fmla="*/ 293 w 307"/>
                <a:gd name="T31" fmla="*/ 79 h 135"/>
                <a:gd name="T32" fmla="*/ 297 w 307"/>
                <a:gd name="T33" fmla="*/ 83 h 135"/>
                <a:gd name="T34" fmla="*/ 301 w 307"/>
                <a:gd name="T35" fmla="*/ 87 h 135"/>
                <a:gd name="T36" fmla="*/ 304 w 307"/>
                <a:gd name="T37" fmla="*/ 91 h 135"/>
                <a:gd name="T38" fmla="*/ 306 w 307"/>
                <a:gd name="T39" fmla="*/ 97 h 135"/>
                <a:gd name="T40" fmla="*/ 307 w 307"/>
                <a:gd name="T41" fmla="*/ 105 h 135"/>
                <a:gd name="T42" fmla="*/ 307 w 307"/>
                <a:gd name="T43" fmla="*/ 108 h 135"/>
                <a:gd name="T44" fmla="*/ 307 w 307"/>
                <a:gd name="T45" fmla="*/ 112 h 135"/>
                <a:gd name="T46" fmla="*/ 307 w 307"/>
                <a:gd name="T47" fmla="*/ 115 h 135"/>
                <a:gd name="T48" fmla="*/ 307 w 307"/>
                <a:gd name="T49" fmla="*/ 117 h 135"/>
                <a:gd name="T50" fmla="*/ 307 w 307"/>
                <a:gd name="T51" fmla="*/ 121 h 135"/>
                <a:gd name="T52" fmla="*/ 307 w 307"/>
                <a:gd name="T53" fmla="*/ 124 h 135"/>
                <a:gd name="T54" fmla="*/ 307 w 307"/>
                <a:gd name="T55" fmla="*/ 128 h 135"/>
                <a:gd name="T56" fmla="*/ 306 w 307"/>
                <a:gd name="T57" fmla="*/ 131 h 135"/>
                <a:gd name="T58" fmla="*/ 302 w 307"/>
                <a:gd name="T59" fmla="*/ 135 h 135"/>
                <a:gd name="T60" fmla="*/ 297 w 307"/>
                <a:gd name="T61" fmla="*/ 135 h 135"/>
                <a:gd name="T62" fmla="*/ 268 w 307"/>
                <a:gd name="T63" fmla="*/ 126 h 135"/>
                <a:gd name="T64" fmla="*/ 239 w 307"/>
                <a:gd name="T65" fmla="*/ 117 h 135"/>
                <a:gd name="T66" fmla="*/ 210 w 307"/>
                <a:gd name="T67" fmla="*/ 109 h 135"/>
                <a:gd name="T68" fmla="*/ 182 w 307"/>
                <a:gd name="T69" fmla="*/ 100 h 135"/>
                <a:gd name="T70" fmla="*/ 154 w 307"/>
                <a:gd name="T71" fmla="*/ 92 h 135"/>
                <a:gd name="T72" fmla="*/ 127 w 307"/>
                <a:gd name="T73" fmla="*/ 84 h 135"/>
                <a:gd name="T74" fmla="*/ 100 w 307"/>
                <a:gd name="T75" fmla="*/ 76 h 135"/>
                <a:gd name="T76" fmla="*/ 75 w 307"/>
                <a:gd name="T77" fmla="*/ 68 h 135"/>
                <a:gd name="T78" fmla="*/ 49 w 307"/>
                <a:gd name="T79" fmla="*/ 60 h 135"/>
                <a:gd name="T80" fmla="*/ 24 w 307"/>
                <a:gd name="T81" fmla="*/ 53 h 135"/>
                <a:gd name="T82" fmla="*/ 6 w 307"/>
                <a:gd name="T83" fmla="*/ 47 h 135"/>
                <a:gd name="T84" fmla="*/ 2 w 307"/>
                <a:gd name="T85" fmla="*/ 43 h 135"/>
                <a:gd name="T86" fmla="*/ 1 w 307"/>
                <a:gd name="T87" fmla="*/ 40 h 135"/>
                <a:gd name="T88" fmla="*/ 0 w 307"/>
                <a:gd name="T89" fmla="*/ 37 h 135"/>
                <a:gd name="T90" fmla="*/ 0 w 307"/>
                <a:gd name="T91" fmla="*/ 34 h 135"/>
                <a:gd name="T92" fmla="*/ 0 w 307"/>
                <a:gd name="T93" fmla="*/ 32 h 135"/>
                <a:gd name="T94" fmla="*/ 0 w 307"/>
                <a:gd name="T95" fmla="*/ 28 h 135"/>
                <a:gd name="T96" fmla="*/ 0 w 307"/>
                <a:gd name="T97" fmla="*/ 26 h 135"/>
                <a:gd name="T98" fmla="*/ 0 w 307"/>
                <a:gd name="T99" fmla="*/ 23 h 135"/>
                <a:gd name="T100" fmla="*/ 0 w 307"/>
                <a:gd name="T101" fmla="*/ 19 h 135"/>
                <a:gd name="T102" fmla="*/ 0 w 307"/>
                <a:gd name="T103" fmla="*/ 17 h 135"/>
                <a:gd name="T104" fmla="*/ 0 w 307"/>
                <a:gd name="T105" fmla="*/ 11 h 135"/>
                <a:gd name="T106" fmla="*/ 1 w 307"/>
                <a:gd name="T107" fmla="*/ 6 h 135"/>
                <a:gd name="T108" fmla="*/ 3 w 307"/>
                <a:gd name="T109" fmla="*/ 3 h 135"/>
                <a:gd name="T110" fmla="*/ 6 w 307"/>
                <a:gd name="T111" fmla="*/ 1 h 135"/>
                <a:gd name="T112" fmla="*/ 10 w 307"/>
                <a:gd name="T113" fmla="*/ 0 h 135"/>
                <a:gd name="T114" fmla="*/ 13 w 307"/>
                <a:gd name="T115" fmla="*/ 0 h 135"/>
                <a:gd name="T116" fmla="*/ 17 w 307"/>
                <a:gd name="T117" fmla="*/ 0 h 135"/>
                <a:gd name="T118" fmla="*/ 20 w 307"/>
                <a:gd name="T119" fmla="*/ 1 h 135"/>
                <a:gd name="T120" fmla="*/ 23 w 307"/>
                <a:gd name="T121" fmla="*/ 2 h 135"/>
                <a:gd name="T122" fmla="*/ 27 w 307"/>
                <a:gd name="T123" fmla="*/ 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7" h="135">
                  <a:moveTo>
                    <a:pt x="28" y="3"/>
                  </a:moveTo>
                  <a:lnTo>
                    <a:pt x="34" y="5"/>
                  </a:lnTo>
                  <a:lnTo>
                    <a:pt x="41" y="7"/>
                  </a:lnTo>
                  <a:lnTo>
                    <a:pt x="49" y="9"/>
                  </a:lnTo>
                  <a:lnTo>
                    <a:pt x="56" y="11"/>
                  </a:lnTo>
                  <a:lnTo>
                    <a:pt x="63" y="13"/>
                  </a:lnTo>
                  <a:lnTo>
                    <a:pt x="70" y="15"/>
                  </a:lnTo>
                  <a:lnTo>
                    <a:pt x="77" y="17"/>
                  </a:lnTo>
                  <a:lnTo>
                    <a:pt x="85" y="19"/>
                  </a:lnTo>
                  <a:lnTo>
                    <a:pt x="92" y="21"/>
                  </a:lnTo>
                  <a:lnTo>
                    <a:pt x="99" y="23"/>
                  </a:lnTo>
                  <a:lnTo>
                    <a:pt x="107" y="25"/>
                  </a:lnTo>
                  <a:lnTo>
                    <a:pt x="114" y="28"/>
                  </a:lnTo>
                  <a:lnTo>
                    <a:pt x="122" y="30"/>
                  </a:lnTo>
                  <a:lnTo>
                    <a:pt x="129" y="32"/>
                  </a:lnTo>
                  <a:lnTo>
                    <a:pt x="137" y="34"/>
                  </a:lnTo>
                  <a:lnTo>
                    <a:pt x="145" y="36"/>
                  </a:lnTo>
                  <a:lnTo>
                    <a:pt x="152" y="38"/>
                  </a:lnTo>
                  <a:lnTo>
                    <a:pt x="160" y="41"/>
                  </a:lnTo>
                  <a:lnTo>
                    <a:pt x="168" y="43"/>
                  </a:lnTo>
                  <a:lnTo>
                    <a:pt x="176" y="45"/>
                  </a:lnTo>
                  <a:lnTo>
                    <a:pt x="184" y="47"/>
                  </a:lnTo>
                  <a:lnTo>
                    <a:pt x="192" y="49"/>
                  </a:lnTo>
                  <a:lnTo>
                    <a:pt x="200" y="52"/>
                  </a:lnTo>
                  <a:lnTo>
                    <a:pt x="208" y="54"/>
                  </a:lnTo>
                  <a:lnTo>
                    <a:pt x="216" y="56"/>
                  </a:lnTo>
                  <a:lnTo>
                    <a:pt x="225" y="59"/>
                  </a:lnTo>
                  <a:lnTo>
                    <a:pt x="233" y="61"/>
                  </a:lnTo>
                  <a:lnTo>
                    <a:pt x="241" y="63"/>
                  </a:lnTo>
                  <a:lnTo>
                    <a:pt x="249" y="65"/>
                  </a:lnTo>
                  <a:lnTo>
                    <a:pt x="257" y="68"/>
                  </a:lnTo>
                  <a:lnTo>
                    <a:pt x="265" y="70"/>
                  </a:lnTo>
                  <a:lnTo>
                    <a:pt x="274" y="72"/>
                  </a:lnTo>
                  <a:lnTo>
                    <a:pt x="275" y="72"/>
                  </a:lnTo>
                  <a:lnTo>
                    <a:pt x="276" y="73"/>
                  </a:lnTo>
                  <a:lnTo>
                    <a:pt x="277" y="73"/>
                  </a:lnTo>
                  <a:lnTo>
                    <a:pt x="278" y="73"/>
                  </a:lnTo>
                  <a:lnTo>
                    <a:pt x="279" y="73"/>
                  </a:lnTo>
                  <a:lnTo>
                    <a:pt x="280" y="74"/>
                  </a:lnTo>
                  <a:lnTo>
                    <a:pt x="281" y="74"/>
                  </a:lnTo>
                  <a:lnTo>
                    <a:pt x="283" y="75"/>
                  </a:lnTo>
                  <a:lnTo>
                    <a:pt x="284" y="75"/>
                  </a:lnTo>
                  <a:lnTo>
                    <a:pt x="286" y="76"/>
                  </a:lnTo>
                  <a:lnTo>
                    <a:pt x="287" y="76"/>
                  </a:lnTo>
                  <a:lnTo>
                    <a:pt x="288" y="77"/>
                  </a:lnTo>
                  <a:lnTo>
                    <a:pt x="290" y="78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4" y="80"/>
                  </a:lnTo>
                  <a:lnTo>
                    <a:pt x="296" y="82"/>
                  </a:lnTo>
                  <a:lnTo>
                    <a:pt x="297" y="83"/>
                  </a:lnTo>
                  <a:lnTo>
                    <a:pt x="298" y="84"/>
                  </a:lnTo>
                  <a:lnTo>
                    <a:pt x="299" y="85"/>
                  </a:lnTo>
                  <a:lnTo>
                    <a:pt x="301" y="87"/>
                  </a:lnTo>
                  <a:lnTo>
                    <a:pt x="302" y="88"/>
                  </a:lnTo>
                  <a:lnTo>
                    <a:pt x="303" y="90"/>
                  </a:lnTo>
                  <a:lnTo>
                    <a:pt x="304" y="91"/>
                  </a:lnTo>
                  <a:lnTo>
                    <a:pt x="304" y="93"/>
                  </a:lnTo>
                  <a:lnTo>
                    <a:pt x="305" y="95"/>
                  </a:lnTo>
                  <a:lnTo>
                    <a:pt x="306" y="97"/>
                  </a:lnTo>
                  <a:lnTo>
                    <a:pt x="306" y="100"/>
                  </a:lnTo>
                  <a:lnTo>
                    <a:pt x="307" y="102"/>
                  </a:lnTo>
                  <a:lnTo>
                    <a:pt x="307" y="105"/>
                  </a:lnTo>
                  <a:lnTo>
                    <a:pt x="307" y="106"/>
                  </a:lnTo>
                  <a:lnTo>
                    <a:pt x="307" y="107"/>
                  </a:lnTo>
                  <a:lnTo>
                    <a:pt x="307" y="108"/>
                  </a:lnTo>
                  <a:lnTo>
                    <a:pt x="307" y="109"/>
                  </a:lnTo>
                  <a:lnTo>
                    <a:pt x="307" y="111"/>
                  </a:lnTo>
                  <a:lnTo>
                    <a:pt x="307" y="112"/>
                  </a:lnTo>
                  <a:lnTo>
                    <a:pt x="307" y="113"/>
                  </a:lnTo>
                  <a:lnTo>
                    <a:pt x="307" y="114"/>
                  </a:lnTo>
                  <a:lnTo>
                    <a:pt x="307" y="115"/>
                  </a:lnTo>
                  <a:lnTo>
                    <a:pt x="307" y="116"/>
                  </a:lnTo>
                  <a:lnTo>
                    <a:pt x="307" y="117"/>
                  </a:lnTo>
                  <a:lnTo>
                    <a:pt x="307" y="117"/>
                  </a:lnTo>
                  <a:lnTo>
                    <a:pt x="307" y="118"/>
                  </a:lnTo>
                  <a:lnTo>
                    <a:pt x="307" y="119"/>
                  </a:lnTo>
                  <a:lnTo>
                    <a:pt x="307" y="121"/>
                  </a:lnTo>
                  <a:lnTo>
                    <a:pt x="307" y="122"/>
                  </a:lnTo>
                  <a:lnTo>
                    <a:pt x="307" y="123"/>
                  </a:lnTo>
                  <a:lnTo>
                    <a:pt x="307" y="124"/>
                  </a:lnTo>
                  <a:lnTo>
                    <a:pt x="307" y="125"/>
                  </a:lnTo>
                  <a:lnTo>
                    <a:pt x="307" y="127"/>
                  </a:lnTo>
                  <a:lnTo>
                    <a:pt x="307" y="128"/>
                  </a:lnTo>
                  <a:lnTo>
                    <a:pt x="306" y="129"/>
                  </a:lnTo>
                  <a:lnTo>
                    <a:pt x="306" y="130"/>
                  </a:lnTo>
                  <a:lnTo>
                    <a:pt x="306" y="131"/>
                  </a:lnTo>
                  <a:lnTo>
                    <a:pt x="305" y="132"/>
                  </a:lnTo>
                  <a:lnTo>
                    <a:pt x="304" y="134"/>
                  </a:lnTo>
                  <a:lnTo>
                    <a:pt x="302" y="135"/>
                  </a:lnTo>
                  <a:lnTo>
                    <a:pt x="301" y="135"/>
                  </a:lnTo>
                  <a:lnTo>
                    <a:pt x="299" y="135"/>
                  </a:lnTo>
                  <a:lnTo>
                    <a:pt x="297" y="135"/>
                  </a:lnTo>
                  <a:lnTo>
                    <a:pt x="287" y="132"/>
                  </a:lnTo>
                  <a:lnTo>
                    <a:pt x="277" y="129"/>
                  </a:lnTo>
                  <a:lnTo>
                    <a:pt x="268" y="126"/>
                  </a:lnTo>
                  <a:lnTo>
                    <a:pt x="258" y="123"/>
                  </a:lnTo>
                  <a:lnTo>
                    <a:pt x="248" y="120"/>
                  </a:lnTo>
                  <a:lnTo>
                    <a:pt x="239" y="117"/>
                  </a:lnTo>
                  <a:lnTo>
                    <a:pt x="229" y="114"/>
                  </a:lnTo>
                  <a:lnTo>
                    <a:pt x="220" y="112"/>
                  </a:lnTo>
                  <a:lnTo>
                    <a:pt x="210" y="109"/>
                  </a:lnTo>
                  <a:lnTo>
                    <a:pt x="200" y="106"/>
                  </a:lnTo>
                  <a:lnTo>
                    <a:pt x="191" y="103"/>
                  </a:lnTo>
                  <a:lnTo>
                    <a:pt x="182" y="100"/>
                  </a:lnTo>
                  <a:lnTo>
                    <a:pt x="172" y="97"/>
                  </a:lnTo>
                  <a:lnTo>
                    <a:pt x="163" y="95"/>
                  </a:lnTo>
                  <a:lnTo>
                    <a:pt x="154" y="92"/>
                  </a:lnTo>
                  <a:lnTo>
                    <a:pt x="145" y="89"/>
                  </a:lnTo>
                  <a:lnTo>
                    <a:pt x="136" y="86"/>
                  </a:lnTo>
                  <a:lnTo>
                    <a:pt x="127" y="84"/>
                  </a:lnTo>
                  <a:lnTo>
                    <a:pt x="118" y="81"/>
                  </a:lnTo>
                  <a:lnTo>
                    <a:pt x="109" y="78"/>
                  </a:lnTo>
                  <a:lnTo>
                    <a:pt x="100" y="76"/>
                  </a:lnTo>
                  <a:lnTo>
                    <a:pt x="92" y="73"/>
                  </a:lnTo>
                  <a:lnTo>
                    <a:pt x="83" y="71"/>
                  </a:lnTo>
                  <a:lnTo>
                    <a:pt x="75" y="68"/>
                  </a:lnTo>
                  <a:lnTo>
                    <a:pt x="66" y="65"/>
                  </a:lnTo>
                  <a:lnTo>
                    <a:pt x="58" y="63"/>
                  </a:lnTo>
                  <a:lnTo>
                    <a:pt x="49" y="60"/>
                  </a:lnTo>
                  <a:lnTo>
                    <a:pt x="41" y="58"/>
                  </a:lnTo>
                  <a:lnTo>
                    <a:pt x="32" y="55"/>
                  </a:lnTo>
                  <a:lnTo>
                    <a:pt x="24" y="53"/>
                  </a:lnTo>
                  <a:lnTo>
                    <a:pt x="16" y="50"/>
                  </a:lnTo>
                  <a:lnTo>
                    <a:pt x="8" y="48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3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1" y="41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8A91B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1" name="Freeform 1475"/>
            <p:cNvSpPr>
              <a:spLocks/>
            </p:cNvSpPr>
            <p:nvPr/>
          </p:nvSpPr>
          <p:spPr bwMode="auto">
            <a:xfrm>
              <a:off x="1669" y="2368"/>
              <a:ext cx="1824" cy="786"/>
            </a:xfrm>
            <a:custGeom>
              <a:avLst/>
              <a:gdLst>
                <a:gd name="T0" fmla="*/ 41 w 304"/>
                <a:gd name="T1" fmla="*/ 8 h 131"/>
                <a:gd name="T2" fmla="*/ 63 w 304"/>
                <a:gd name="T3" fmla="*/ 14 h 131"/>
                <a:gd name="T4" fmla="*/ 84 w 304"/>
                <a:gd name="T5" fmla="*/ 20 h 131"/>
                <a:gd name="T6" fmla="*/ 106 w 304"/>
                <a:gd name="T7" fmla="*/ 26 h 131"/>
                <a:gd name="T8" fmla="*/ 129 w 304"/>
                <a:gd name="T9" fmla="*/ 32 h 131"/>
                <a:gd name="T10" fmla="*/ 152 w 304"/>
                <a:gd name="T11" fmla="*/ 39 h 131"/>
                <a:gd name="T12" fmla="*/ 175 w 304"/>
                <a:gd name="T13" fmla="*/ 45 h 131"/>
                <a:gd name="T14" fmla="*/ 199 w 304"/>
                <a:gd name="T15" fmla="*/ 52 h 131"/>
                <a:gd name="T16" fmla="*/ 223 w 304"/>
                <a:gd name="T17" fmla="*/ 59 h 131"/>
                <a:gd name="T18" fmla="*/ 247 w 304"/>
                <a:gd name="T19" fmla="*/ 66 h 131"/>
                <a:gd name="T20" fmla="*/ 272 w 304"/>
                <a:gd name="T21" fmla="*/ 73 h 131"/>
                <a:gd name="T22" fmla="*/ 275 w 304"/>
                <a:gd name="T23" fmla="*/ 73 h 131"/>
                <a:gd name="T24" fmla="*/ 278 w 304"/>
                <a:gd name="T25" fmla="*/ 74 h 131"/>
                <a:gd name="T26" fmla="*/ 282 w 304"/>
                <a:gd name="T27" fmla="*/ 75 h 131"/>
                <a:gd name="T28" fmla="*/ 286 w 304"/>
                <a:gd name="T29" fmla="*/ 77 h 131"/>
                <a:gd name="T30" fmla="*/ 290 w 304"/>
                <a:gd name="T31" fmla="*/ 80 h 131"/>
                <a:gd name="T32" fmla="*/ 295 w 304"/>
                <a:gd name="T33" fmla="*/ 82 h 131"/>
                <a:gd name="T34" fmla="*/ 298 w 304"/>
                <a:gd name="T35" fmla="*/ 86 h 131"/>
                <a:gd name="T36" fmla="*/ 301 w 304"/>
                <a:gd name="T37" fmla="*/ 91 h 131"/>
                <a:gd name="T38" fmla="*/ 303 w 304"/>
                <a:gd name="T39" fmla="*/ 96 h 131"/>
                <a:gd name="T40" fmla="*/ 304 w 304"/>
                <a:gd name="T41" fmla="*/ 103 h 131"/>
                <a:gd name="T42" fmla="*/ 304 w 304"/>
                <a:gd name="T43" fmla="*/ 106 h 131"/>
                <a:gd name="T44" fmla="*/ 304 w 304"/>
                <a:gd name="T45" fmla="*/ 110 h 131"/>
                <a:gd name="T46" fmla="*/ 304 w 304"/>
                <a:gd name="T47" fmla="*/ 112 h 131"/>
                <a:gd name="T48" fmla="*/ 304 w 304"/>
                <a:gd name="T49" fmla="*/ 114 h 131"/>
                <a:gd name="T50" fmla="*/ 304 w 304"/>
                <a:gd name="T51" fmla="*/ 117 h 131"/>
                <a:gd name="T52" fmla="*/ 304 w 304"/>
                <a:gd name="T53" fmla="*/ 121 h 131"/>
                <a:gd name="T54" fmla="*/ 304 w 304"/>
                <a:gd name="T55" fmla="*/ 124 h 131"/>
                <a:gd name="T56" fmla="*/ 303 w 304"/>
                <a:gd name="T57" fmla="*/ 127 h 131"/>
                <a:gd name="T58" fmla="*/ 300 w 304"/>
                <a:gd name="T59" fmla="*/ 130 h 131"/>
                <a:gd name="T60" fmla="*/ 295 w 304"/>
                <a:gd name="T61" fmla="*/ 130 h 131"/>
                <a:gd name="T62" fmla="*/ 266 w 304"/>
                <a:gd name="T63" fmla="*/ 122 h 131"/>
                <a:gd name="T64" fmla="*/ 237 w 304"/>
                <a:gd name="T65" fmla="*/ 113 h 131"/>
                <a:gd name="T66" fmla="*/ 208 w 304"/>
                <a:gd name="T67" fmla="*/ 104 h 131"/>
                <a:gd name="T68" fmla="*/ 180 w 304"/>
                <a:gd name="T69" fmla="*/ 96 h 131"/>
                <a:gd name="T70" fmla="*/ 153 w 304"/>
                <a:gd name="T71" fmla="*/ 87 h 131"/>
                <a:gd name="T72" fmla="*/ 126 w 304"/>
                <a:gd name="T73" fmla="*/ 79 h 131"/>
                <a:gd name="T74" fmla="*/ 100 w 304"/>
                <a:gd name="T75" fmla="*/ 71 h 131"/>
                <a:gd name="T76" fmla="*/ 74 w 304"/>
                <a:gd name="T77" fmla="*/ 64 h 131"/>
                <a:gd name="T78" fmla="*/ 49 w 304"/>
                <a:gd name="T79" fmla="*/ 56 h 131"/>
                <a:gd name="T80" fmla="*/ 24 w 304"/>
                <a:gd name="T81" fmla="*/ 49 h 131"/>
                <a:gd name="T82" fmla="*/ 6 w 304"/>
                <a:gd name="T83" fmla="*/ 43 h 131"/>
                <a:gd name="T84" fmla="*/ 2 w 304"/>
                <a:gd name="T85" fmla="*/ 40 h 131"/>
                <a:gd name="T86" fmla="*/ 0 w 304"/>
                <a:gd name="T87" fmla="*/ 34 h 131"/>
                <a:gd name="T88" fmla="*/ 0 w 304"/>
                <a:gd name="T89" fmla="*/ 30 h 131"/>
                <a:gd name="T90" fmla="*/ 0 w 304"/>
                <a:gd name="T91" fmla="*/ 27 h 131"/>
                <a:gd name="T92" fmla="*/ 0 w 304"/>
                <a:gd name="T93" fmla="*/ 23 h 131"/>
                <a:gd name="T94" fmla="*/ 0 w 304"/>
                <a:gd name="T95" fmla="*/ 21 h 131"/>
                <a:gd name="T96" fmla="*/ 0 w 304"/>
                <a:gd name="T97" fmla="*/ 18 h 131"/>
                <a:gd name="T98" fmla="*/ 0 w 304"/>
                <a:gd name="T99" fmla="*/ 15 h 131"/>
                <a:gd name="T100" fmla="*/ 0 w 304"/>
                <a:gd name="T101" fmla="*/ 11 h 131"/>
                <a:gd name="T102" fmla="*/ 1 w 304"/>
                <a:gd name="T103" fmla="*/ 6 h 131"/>
                <a:gd name="T104" fmla="*/ 3 w 304"/>
                <a:gd name="T105" fmla="*/ 3 h 131"/>
                <a:gd name="T106" fmla="*/ 6 w 304"/>
                <a:gd name="T107" fmla="*/ 1 h 131"/>
                <a:gd name="T108" fmla="*/ 10 w 304"/>
                <a:gd name="T109" fmla="*/ 0 h 131"/>
                <a:gd name="T110" fmla="*/ 13 w 304"/>
                <a:gd name="T111" fmla="*/ 0 h 131"/>
                <a:gd name="T112" fmla="*/ 17 w 304"/>
                <a:gd name="T113" fmla="*/ 1 h 131"/>
                <a:gd name="T114" fmla="*/ 20 w 304"/>
                <a:gd name="T115" fmla="*/ 1 h 131"/>
                <a:gd name="T116" fmla="*/ 23 w 304"/>
                <a:gd name="T117" fmla="*/ 2 h 131"/>
                <a:gd name="T118" fmla="*/ 26 w 304"/>
                <a:gd name="T119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131">
                  <a:moveTo>
                    <a:pt x="27" y="4"/>
                  </a:moveTo>
                  <a:lnTo>
                    <a:pt x="34" y="6"/>
                  </a:lnTo>
                  <a:lnTo>
                    <a:pt x="41" y="8"/>
                  </a:lnTo>
                  <a:lnTo>
                    <a:pt x="48" y="9"/>
                  </a:lnTo>
                  <a:lnTo>
                    <a:pt x="56" y="12"/>
                  </a:lnTo>
                  <a:lnTo>
                    <a:pt x="63" y="14"/>
                  </a:lnTo>
                  <a:lnTo>
                    <a:pt x="70" y="16"/>
                  </a:lnTo>
                  <a:lnTo>
                    <a:pt x="77" y="18"/>
                  </a:lnTo>
                  <a:lnTo>
                    <a:pt x="84" y="20"/>
                  </a:lnTo>
                  <a:lnTo>
                    <a:pt x="92" y="22"/>
                  </a:lnTo>
                  <a:lnTo>
                    <a:pt x="99" y="24"/>
                  </a:lnTo>
                  <a:lnTo>
                    <a:pt x="106" y="26"/>
                  </a:lnTo>
                  <a:lnTo>
                    <a:pt x="114" y="28"/>
                  </a:lnTo>
                  <a:lnTo>
                    <a:pt x="121" y="30"/>
                  </a:lnTo>
                  <a:lnTo>
                    <a:pt x="129" y="32"/>
                  </a:lnTo>
                  <a:lnTo>
                    <a:pt x="136" y="34"/>
                  </a:lnTo>
                  <a:lnTo>
                    <a:pt x="144" y="37"/>
                  </a:lnTo>
                  <a:lnTo>
                    <a:pt x="152" y="39"/>
                  </a:lnTo>
                  <a:lnTo>
                    <a:pt x="159" y="41"/>
                  </a:lnTo>
                  <a:lnTo>
                    <a:pt x="167" y="43"/>
                  </a:lnTo>
                  <a:lnTo>
                    <a:pt x="175" y="45"/>
                  </a:lnTo>
                  <a:lnTo>
                    <a:pt x="183" y="48"/>
                  </a:lnTo>
                  <a:lnTo>
                    <a:pt x="191" y="50"/>
                  </a:lnTo>
                  <a:lnTo>
                    <a:pt x="199" y="52"/>
                  </a:lnTo>
                  <a:lnTo>
                    <a:pt x="207" y="54"/>
                  </a:lnTo>
                  <a:lnTo>
                    <a:pt x="215" y="57"/>
                  </a:lnTo>
                  <a:lnTo>
                    <a:pt x="223" y="59"/>
                  </a:lnTo>
                  <a:lnTo>
                    <a:pt x="231" y="61"/>
                  </a:lnTo>
                  <a:lnTo>
                    <a:pt x="239" y="63"/>
                  </a:lnTo>
                  <a:lnTo>
                    <a:pt x="247" y="66"/>
                  </a:lnTo>
                  <a:lnTo>
                    <a:pt x="255" y="68"/>
                  </a:lnTo>
                  <a:lnTo>
                    <a:pt x="263" y="70"/>
                  </a:lnTo>
                  <a:lnTo>
                    <a:pt x="272" y="73"/>
                  </a:lnTo>
                  <a:lnTo>
                    <a:pt x="272" y="73"/>
                  </a:lnTo>
                  <a:lnTo>
                    <a:pt x="274" y="73"/>
                  </a:lnTo>
                  <a:lnTo>
                    <a:pt x="275" y="73"/>
                  </a:lnTo>
                  <a:lnTo>
                    <a:pt x="276" y="74"/>
                  </a:lnTo>
                  <a:lnTo>
                    <a:pt x="277" y="74"/>
                  </a:lnTo>
                  <a:lnTo>
                    <a:pt x="278" y="74"/>
                  </a:lnTo>
                  <a:lnTo>
                    <a:pt x="279" y="75"/>
                  </a:lnTo>
                  <a:lnTo>
                    <a:pt x="280" y="75"/>
                  </a:lnTo>
                  <a:lnTo>
                    <a:pt x="282" y="75"/>
                  </a:lnTo>
                  <a:lnTo>
                    <a:pt x="283" y="76"/>
                  </a:lnTo>
                  <a:lnTo>
                    <a:pt x="285" y="76"/>
                  </a:lnTo>
                  <a:lnTo>
                    <a:pt x="286" y="77"/>
                  </a:lnTo>
                  <a:lnTo>
                    <a:pt x="288" y="78"/>
                  </a:lnTo>
                  <a:lnTo>
                    <a:pt x="289" y="79"/>
                  </a:lnTo>
                  <a:lnTo>
                    <a:pt x="290" y="80"/>
                  </a:lnTo>
                  <a:lnTo>
                    <a:pt x="292" y="80"/>
                  </a:lnTo>
                  <a:lnTo>
                    <a:pt x="293" y="81"/>
                  </a:lnTo>
                  <a:lnTo>
                    <a:pt x="295" y="82"/>
                  </a:lnTo>
                  <a:lnTo>
                    <a:pt x="296" y="83"/>
                  </a:lnTo>
                  <a:lnTo>
                    <a:pt x="297" y="85"/>
                  </a:lnTo>
                  <a:lnTo>
                    <a:pt x="298" y="86"/>
                  </a:lnTo>
                  <a:lnTo>
                    <a:pt x="300" y="88"/>
                  </a:lnTo>
                  <a:lnTo>
                    <a:pt x="300" y="89"/>
                  </a:lnTo>
                  <a:lnTo>
                    <a:pt x="301" y="91"/>
                  </a:lnTo>
                  <a:lnTo>
                    <a:pt x="302" y="92"/>
                  </a:lnTo>
                  <a:lnTo>
                    <a:pt x="303" y="94"/>
                  </a:lnTo>
                  <a:lnTo>
                    <a:pt x="303" y="96"/>
                  </a:lnTo>
                  <a:lnTo>
                    <a:pt x="304" y="98"/>
                  </a:lnTo>
                  <a:lnTo>
                    <a:pt x="304" y="100"/>
                  </a:lnTo>
                  <a:lnTo>
                    <a:pt x="304" y="103"/>
                  </a:lnTo>
                  <a:lnTo>
                    <a:pt x="304" y="104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4" y="107"/>
                  </a:lnTo>
                  <a:lnTo>
                    <a:pt x="304" y="108"/>
                  </a:lnTo>
                  <a:lnTo>
                    <a:pt x="304" y="110"/>
                  </a:lnTo>
                  <a:lnTo>
                    <a:pt x="304" y="110"/>
                  </a:lnTo>
                  <a:lnTo>
                    <a:pt x="304" y="111"/>
                  </a:lnTo>
                  <a:lnTo>
                    <a:pt x="304" y="112"/>
                  </a:lnTo>
                  <a:lnTo>
                    <a:pt x="304" y="113"/>
                  </a:lnTo>
                  <a:lnTo>
                    <a:pt x="304" y="113"/>
                  </a:lnTo>
                  <a:lnTo>
                    <a:pt x="304" y="114"/>
                  </a:lnTo>
                  <a:lnTo>
                    <a:pt x="304" y="115"/>
                  </a:lnTo>
                  <a:lnTo>
                    <a:pt x="304" y="116"/>
                  </a:lnTo>
                  <a:lnTo>
                    <a:pt x="304" y="117"/>
                  </a:lnTo>
                  <a:lnTo>
                    <a:pt x="304" y="119"/>
                  </a:lnTo>
                  <a:lnTo>
                    <a:pt x="304" y="120"/>
                  </a:lnTo>
                  <a:lnTo>
                    <a:pt x="304" y="121"/>
                  </a:lnTo>
                  <a:lnTo>
                    <a:pt x="304" y="122"/>
                  </a:lnTo>
                  <a:lnTo>
                    <a:pt x="304" y="123"/>
                  </a:lnTo>
                  <a:lnTo>
                    <a:pt x="304" y="124"/>
                  </a:lnTo>
                  <a:lnTo>
                    <a:pt x="304" y="125"/>
                  </a:lnTo>
                  <a:lnTo>
                    <a:pt x="303" y="126"/>
                  </a:lnTo>
                  <a:lnTo>
                    <a:pt x="303" y="127"/>
                  </a:lnTo>
                  <a:lnTo>
                    <a:pt x="302" y="128"/>
                  </a:lnTo>
                  <a:lnTo>
                    <a:pt x="301" y="129"/>
                  </a:lnTo>
                  <a:lnTo>
                    <a:pt x="300" y="130"/>
                  </a:lnTo>
                  <a:lnTo>
                    <a:pt x="298" y="131"/>
                  </a:lnTo>
                  <a:lnTo>
                    <a:pt x="297" y="131"/>
                  </a:lnTo>
                  <a:lnTo>
                    <a:pt x="295" y="130"/>
                  </a:lnTo>
                  <a:lnTo>
                    <a:pt x="285" y="127"/>
                  </a:lnTo>
                  <a:lnTo>
                    <a:pt x="275" y="124"/>
                  </a:lnTo>
                  <a:lnTo>
                    <a:pt x="266" y="122"/>
                  </a:lnTo>
                  <a:lnTo>
                    <a:pt x="256" y="119"/>
                  </a:lnTo>
                  <a:lnTo>
                    <a:pt x="246" y="116"/>
                  </a:lnTo>
                  <a:lnTo>
                    <a:pt x="237" y="113"/>
                  </a:lnTo>
                  <a:lnTo>
                    <a:pt x="227" y="110"/>
                  </a:lnTo>
                  <a:lnTo>
                    <a:pt x="218" y="107"/>
                  </a:lnTo>
                  <a:lnTo>
                    <a:pt x="208" y="104"/>
                  </a:lnTo>
                  <a:lnTo>
                    <a:pt x="199" y="101"/>
                  </a:lnTo>
                  <a:lnTo>
                    <a:pt x="190" y="98"/>
                  </a:lnTo>
                  <a:lnTo>
                    <a:pt x="180" y="96"/>
                  </a:lnTo>
                  <a:lnTo>
                    <a:pt x="171" y="93"/>
                  </a:lnTo>
                  <a:lnTo>
                    <a:pt x="162" y="90"/>
                  </a:lnTo>
                  <a:lnTo>
                    <a:pt x="153" y="87"/>
                  </a:lnTo>
                  <a:lnTo>
                    <a:pt x="144" y="85"/>
                  </a:lnTo>
                  <a:lnTo>
                    <a:pt x="135" y="82"/>
                  </a:lnTo>
                  <a:lnTo>
                    <a:pt x="126" y="79"/>
                  </a:lnTo>
                  <a:lnTo>
                    <a:pt x="117" y="77"/>
                  </a:lnTo>
                  <a:lnTo>
                    <a:pt x="109" y="74"/>
                  </a:lnTo>
                  <a:lnTo>
                    <a:pt x="100" y="71"/>
                  </a:lnTo>
                  <a:lnTo>
                    <a:pt x="91" y="69"/>
                  </a:lnTo>
                  <a:lnTo>
                    <a:pt x="83" y="66"/>
                  </a:lnTo>
                  <a:lnTo>
                    <a:pt x="74" y="64"/>
                  </a:lnTo>
                  <a:lnTo>
                    <a:pt x="66" y="61"/>
                  </a:lnTo>
                  <a:lnTo>
                    <a:pt x="57" y="59"/>
                  </a:lnTo>
                  <a:lnTo>
                    <a:pt x="49" y="56"/>
                  </a:lnTo>
                  <a:lnTo>
                    <a:pt x="41" y="54"/>
                  </a:lnTo>
                  <a:lnTo>
                    <a:pt x="32" y="51"/>
                  </a:lnTo>
                  <a:lnTo>
                    <a:pt x="24" y="49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6" y="43"/>
                  </a:lnTo>
                  <a:lnTo>
                    <a:pt x="5" y="42"/>
                  </a:lnTo>
                  <a:lnTo>
                    <a:pt x="3" y="41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949FC3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2" name="Freeform 1476"/>
            <p:cNvSpPr>
              <a:spLocks/>
            </p:cNvSpPr>
            <p:nvPr/>
          </p:nvSpPr>
          <p:spPr bwMode="auto">
            <a:xfrm>
              <a:off x="1675" y="2380"/>
              <a:ext cx="1806" cy="762"/>
            </a:xfrm>
            <a:custGeom>
              <a:avLst/>
              <a:gdLst>
                <a:gd name="T0" fmla="*/ 41 w 301"/>
                <a:gd name="T1" fmla="*/ 7 h 127"/>
                <a:gd name="T2" fmla="*/ 62 w 301"/>
                <a:gd name="T3" fmla="*/ 13 h 127"/>
                <a:gd name="T4" fmla="*/ 84 w 301"/>
                <a:gd name="T5" fmla="*/ 19 h 127"/>
                <a:gd name="T6" fmla="*/ 106 w 301"/>
                <a:gd name="T7" fmla="*/ 25 h 127"/>
                <a:gd name="T8" fmla="*/ 128 w 301"/>
                <a:gd name="T9" fmla="*/ 32 h 127"/>
                <a:gd name="T10" fmla="*/ 151 w 301"/>
                <a:gd name="T11" fmla="*/ 38 h 127"/>
                <a:gd name="T12" fmla="*/ 174 w 301"/>
                <a:gd name="T13" fmla="*/ 45 h 127"/>
                <a:gd name="T14" fmla="*/ 197 w 301"/>
                <a:gd name="T15" fmla="*/ 51 h 127"/>
                <a:gd name="T16" fmla="*/ 221 w 301"/>
                <a:gd name="T17" fmla="*/ 58 h 127"/>
                <a:gd name="T18" fmla="*/ 245 w 301"/>
                <a:gd name="T19" fmla="*/ 65 h 127"/>
                <a:gd name="T20" fmla="*/ 269 w 301"/>
                <a:gd name="T21" fmla="*/ 72 h 127"/>
                <a:gd name="T22" fmla="*/ 272 w 301"/>
                <a:gd name="T23" fmla="*/ 72 h 127"/>
                <a:gd name="T24" fmla="*/ 276 w 301"/>
                <a:gd name="T25" fmla="*/ 73 h 127"/>
                <a:gd name="T26" fmla="*/ 279 w 301"/>
                <a:gd name="T27" fmla="*/ 74 h 127"/>
                <a:gd name="T28" fmla="*/ 284 w 301"/>
                <a:gd name="T29" fmla="*/ 76 h 127"/>
                <a:gd name="T30" fmla="*/ 288 w 301"/>
                <a:gd name="T31" fmla="*/ 78 h 127"/>
                <a:gd name="T32" fmla="*/ 292 w 301"/>
                <a:gd name="T33" fmla="*/ 81 h 127"/>
                <a:gd name="T34" fmla="*/ 296 w 301"/>
                <a:gd name="T35" fmla="*/ 85 h 127"/>
                <a:gd name="T36" fmla="*/ 299 w 301"/>
                <a:gd name="T37" fmla="*/ 89 h 127"/>
                <a:gd name="T38" fmla="*/ 300 w 301"/>
                <a:gd name="T39" fmla="*/ 94 h 127"/>
                <a:gd name="T40" fmla="*/ 301 w 301"/>
                <a:gd name="T41" fmla="*/ 101 h 127"/>
                <a:gd name="T42" fmla="*/ 301 w 301"/>
                <a:gd name="T43" fmla="*/ 103 h 127"/>
                <a:gd name="T44" fmla="*/ 301 w 301"/>
                <a:gd name="T45" fmla="*/ 107 h 127"/>
                <a:gd name="T46" fmla="*/ 301 w 301"/>
                <a:gd name="T47" fmla="*/ 109 h 127"/>
                <a:gd name="T48" fmla="*/ 301 w 301"/>
                <a:gd name="T49" fmla="*/ 111 h 127"/>
                <a:gd name="T50" fmla="*/ 301 w 301"/>
                <a:gd name="T51" fmla="*/ 114 h 127"/>
                <a:gd name="T52" fmla="*/ 301 w 301"/>
                <a:gd name="T53" fmla="*/ 117 h 127"/>
                <a:gd name="T54" fmla="*/ 301 w 301"/>
                <a:gd name="T55" fmla="*/ 121 h 127"/>
                <a:gd name="T56" fmla="*/ 299 w 301"/>
                <a:gd name="T57" fmla="*/ 126 h 127"/>
                <a:gd name="T58" fmla="*/ 294 w 301"/>
                <a:gd name="T59" fmla="*/ 127 h 127"/>
                <a:gd name="T60" fmla="*/ 273 w 301"/>
                <a:gd name="T61" fmla="*/ 121 h 127"/>
                <a:gd name="T62" fmla="*/ 244 w 301"/>
                <a:gd name="T63" fmla="*/ 112 h 127"/>
                <a:gd name="T64" fmla="*/ 216 w 301"/>
                <a:gd name="T65" fmla="*/ 103 h 127"/>
                <a:gd name="T66" fmla="*/ 188 w 301"/>
                <a:gd name="T67" fmla="*/ 95 h 127"/>
                <a:gd name="T68" fmla="*/ 160 w 301"/>
                <a:gd name="T69" fmla="*/ 87 h 127"/>
                <a:gd name="T70" fmla="*/ 134 w 301"/>
                <a:gd name="T71" fmla="*/ 79 h 127"/>
                <a:gd name="T72" fmla="*/ 108 w 301"/>
                <a:gd name="T73" fmla="*/ 71 h 127"/>
                <a:gd name="T74" fmla="*/ 82 w 301"/>
                <a:gd name="T75" fmla="*/ 63 h 127"/>
                <a:gd name="T76" fmla="*/ 57 w 301"/>
                <a:gd name="T77" fmla="*/ 56 h 127"/>
                <a:gd name="T78" fmla="*/ 32 w 301"/>
                <a:gd name="T79" fmla="*/ 48 h 127"/>
                <a:gd name="T80" fmla="*/ 8 w 301"/>
                <a:gd name="T81" fmla="*/ 41 h 127"/>
                <a:gd name="T82" fmla="*/ 4 w 301"/>
                <a:gd name="T83" fmla="*/ 38 h 127"/>
                <a:gd name="T84" fmla="*/ 1 w 301"/>
                <a:gd name="T85" fmla="*/ 34 h 127"/>
                <a:gd name="T86" fmla="*/ 0 w 301"/>
                <a:gd name="T87" fmla="*/ 29 h 127"/>
                <a:gd name="T88" fmla="*/ 0 w 301"/>
                <a:gd name="T89" fmla="*/ 27 h 127"/>
                <a:gd name="T90" fmla="*/ 0 w 301"/>
                <a:gd name="T91" fmla="*/ 23 h 127"/>
                <a:gd name="T92" fmla="*/ 0 w 301"/>
                <a:gd name="T93" fmla="*/ 20 h 127"/>
                <a:gd name="T94" fmla="*/ 0 w 301"/>
                <a:gd name="T95" fmla="*/ 17 h 127"/>
                <a:gd name="T96" fmla="*/ 0 w 301"/>
                <a:gd name="T97" fmla="*/ 13 h 127"/>
                <a:gd name="T98" fmla="*/ 0 w 301"/>
                <a:gd name="T99" fmla="*/ 7 h 127"/>
                <a:gd name="T100" fmla="*/ 2 w 301"/>
                <a:gd name="T101" fmla="*/ 4 h 127"/>
                <a:gd name="T102" fmla="*/ 4 w 301"/>
                <a:gd name="T103" fmla="*/ 2 h 127"/>
                <a:gd name="T104" fmla="*/ 8 w 301"/>
                <a:gd name="T105" fmla="*/ 0 h 127"/>
                <a:gd name="T106" fmla="*/ 11 w 301"/>
                <a:gd name="T107" fmla="*/ 0 h 127"/>
                <a:gd name="T108" fmla="*/ 15 w 301"/>
                <a:gd name="T109" fmla="*/ 0 h 127"/>
                <a:gd name="T110" fmla="*/ 18 w 301"/>
                <a:gd name="T111" fmla="*/ 0 h 127"/>
                <a:gd name="T112" fmla="*/ 22 w 301"/>
                <a:gd name="T113" fmla="*/ 1 h 127"/>
                <a:gd name="T114" fmla="*/ 25 w 301"/>
                <a:gd name="T115" fmla="*/ 2 h 127"/>
                <a:gd name="T116" fmla="*/ 28 w 301"/>
                <a:gd name="T11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1" h="127">
                  <a:moveTo>
                    <a:pt x="28" y="3"/>
                  </a:moveTo>
                  <a:lnTo>
                    <a:pt x="34" y="5"/>
                  </a:lnTo>
                  <a:lnTo>
                    <a:pt x="41" y="7"/>
                  </a:lnTo>
                  <a:lnTo>
                    <a:pt x="48" y="9"/>
                  </a:lnTo>
                  <a:lnTo>
                    <a:pt x="55" y="11"/>
                  </a:lnTo>
                  <a:lnTo>
                    <a:pt x="62" y="13"/>
                  </a:lnTo>
                  <a:lnTo>
                    <a:pt x="70" y="15"/>
                  </a:lnTo>
                  <a:lnTo>
                    <a:pt x="77" y="17"/>
                  </a:lnTo>
                  <a:lnTo>
                    <a:pt x="84" y="19"/>
                  </a:lnTo>
                  <a:lnTo>
                    <a:pt x="91" y="21"/>
                  </a:lnTo>
                  <a:lnTo>
                    <a:pt x="98" y="23"/>
                  </a:lnTo>
                  <a:lnTo>
                    <a:pt x="106" y="25"/>
                  </a:lnTo>
                  <a:lnTo>
                    <a:pt x="113" y="27"/>
                  </a:lnTo>
                  <a:lnTo>
                    <a:pt x="120" y="29"/>
                  </a:lnTo>
                  <a:lnTo>
                    <a:pt x="128" y="32"/>
                  </a:lnTo>
                  <a:lnTo>
                    <a:pt x="135" y="34"/>
                  </a:lnTo>
                  <a:lnTo>
                    <a:pt x="143" y="36"/>
                  </a:lnTo>
                  <a:lnTo>
                    <a:pt x="151" y="38"/>
                  </a:lnTo>
                  <a:lnTo>
                    <a:pt x="158" y="40"/>
                  </a:lnTo>
                  <a:lnTo>
                    <a:pt x="166" y="42"/>
                  </a:lnTo>
                  <a:lnTo>
                    <a:pt x="174" y="45"/>
                  </a:lnTo>
                  <a:lnTo>
                    <a:pt x="182" y="47"/>
                  </a:lnTo>
                  <a:lnTo>
                    <a:pt x="189" y="49"/>
                  </a:lnTo>
                  <a:lnTo>
                    <a:pt x="197" y="51"/>
                  </a:lnTo>
                  <a:lnTo>
                    <a:pt x="205" y="53"/>
                  </a:lnTo>
                  <a:lnTo>
                    <a:pt x="213" y="56"/>
                  </a:lnTo>
                  <a:lnTo>
                    <a:pt x="221" y="58"/>
                  </a:lnTo>
                  <a:lnTo>
                    <a:pt x="229" y="60"/>
                  </a:lnTo>
                  <a:lnTo>
                    <a:pt x="237" y="62"/>
                  </a:lnTo>
                  <a:lnTo>
                    <a:pt x="245" y="65"/>
                  </a:lnTo>
                  <a:lnTo>
                    <a:pt x="253" y="67"/>
                  </a:lnTo>
                  <a:lnTo>
                    <a:pt x="261" y="69"/>
                  </a:lnTo>
                  <a:lnTo>
                    <a:pt x="269" y="72"/>
                  </a:lnTo>
                  <a:lnTo>
                    <a:pt x="270" y="72"/>
                  </a:lnTo>
                  <a:lnTo>
                    <a:pt x="272" y="72"/>
                  </a:lnTo>
                  <a:lnTo>
                    <a:pt x="272" y="72"/>
                  </a:lnTo>
                  <a:lnTo>
                    <a:pt x="273" y="73"/>
                  </a:lnTo>
                  <a:lnTo>
                    <a:pt x="274" y="73"/>
                  </a:lnTo>
                  <a:lnTo>
                    <a:pt x="276" y="73"/>
                  </a:lnTo>
                  <a:lnTo>
                    <a:pt x="277" y="73"/>
                  </a:lnTo>
                  <a:lnTo>
                    <a:pt x="278" y="74"/>
                  </a:lnTo>
                  <a:lnTo>
                    <a:pt x="279" y="74"/>
                  </a:lnTo>
                  <a:lnTo>
                    <a:pt x="281" y="75"/>
                  </a:lnTo>
                  <a:lnTo>
                    <a:pt x="282" y="75"/>
                  </a:lnTo>
                  <a:lnTo>
                    <a:pt x="284" y="76"/>
                  </a:lnTo>
                  <a:lnTo>
                    <a:pt x="285" y="77"/>
                  </a:lnTo>
                  <a:lnTo>
                    <a:pt x="287" y="78"/>
                  </a:lnTo>
                  <a:lnTo>
                    <a:pt x="288" y="78"/>
                  </a:lnTo>
                  <a:lnTo>
                    <a:pt x="289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3" y="82"/>
                  </a:lnTo>
                  <a:lnTo>
                    <a:pt x="294" y="83"/>
                  </a:lnTo>
                  <a:lnTo>
                    <a:pt x="296" y="85"/>
                  </a:lnTo>
                  <a:lnTo>
                    <a:pt x="297" y="86"/>
                  </a:lnTo>
                  <a:lnTo>
                    <a:pt x="298" y="88"/>
                  </a:lnTo>
                  <a:lnTo>
                    <a:pt x="299" y="89"/>
                  </a:lnTo>
                  <a:lnTo>
                    <a:pt x="299" y="91"/>
                  </a:lnTo>
                  <a:lnTo>
                    <a:pt x="300" y="93"/>
                  </a:lnTo>
                  <a:lnTo>
                    <a:pt x="300" y="94"/>
                  </a:lnTo>
                  <a:lnTo>
                    <a:pt x="301" y="96"/>
                  </a:lnTo>
                  <a:lnTo>
                    <a:pt x="301" y="98"/>
                  </a:lnTo>
                  <a:lnTo>
                    <a:pt x="301" y="101"/>
                  </a:lnTo>
                  <a:lnTo>
                    <a:pt x="301" y="102"/>
                  </a:lnTo>
                  <a:lnTo>
                    <a:pt x="301" y="103"/>
                  </a:lnTo>
                  <a:lnTo>
                    <a:pt x="301" y="103"/>
                  </a:lnTo>
                  <a:lnTo>
                    <a:pt x="301" y="104"/>
                  </a:lnTo>
                  <a:lnTo>
                    <a:pt x="301" y="106"/>
                  </a:lnTo>
                  <a:lnTo>
                    <a:pt x="301" y="107"/>
                  </a:lnTo>
                  <a:lnTo>
                    <a:pt x="301" y="108"/>
                  </a:lnTo>
                  <a:lnTo>
                    <a:pt x="301" y="109"/>
                  </a:lnTo>
                  <a:lnTo>
                    <a:pt x="301" y="109"/>
                  </a:lnTo>
                  <a:lnTo>
                    <a:pt x="301" y="110"/>
                  </a:lnTo>
                  <a:lnTo>
                    <a:pt x="301" y="111"/>
                  </a:lnTo>
                  <a:lnTo>
                    <a:pt x="301" y="111"/>
                  </a:lnTo>
                  <a:lnTo>
                    <a:pt x="301" y="112"/>
                  </a:lnTo>
                  <a:lnTo>
                    <a:pt x="301" y="113"/>
                  </a:lnTo>
                  <a:lnTo>
                    <a:pt x="301" y="114"/>
                  </a:lnTo>
                  <a:lnTo>
                    <a:pt x="301" y="116"/>
                  </a:lnTo>
                  <a:lnTo>
                    <a:pt x="301" y="116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1" y="120"/>
                  </a:lnTo>
                  <a:lnTo>
                    <a:pt x="301" y="121"/>
                  </a:lnTo>
                  <a:lnTo>
                    <a:pt x="301" y="123"/>
                  </a:lnTo>
                  <a:lnTo>
                    <a:pt x="300" y="124"/>
                  </a:lnTo>
                  <a:lnTo>
                    <a:pt x="299" y="126"/>
                  </a:lnTo>
                  <a:lnTo>
                    <a:pt x="297" y="126"/>
                  </a:lnTo>
                  <a:lnTo>
                    <a:pt x="296" y="127"/>
                  </a:lnTo>
                  <a:lnTo>
                    <a:pt x="294" y="127"/>
                  </a:lnTo>
                  <a:lnTo>
                    <a:pt x="293" y="127"/>
                  </a:lnTo>
                  <a:lnTo>
                    <a:pt x="283" y="123"/>
                  </a:lnTo>
                  <a:lnTo>
                    <a:pt x="273" y="121"/>
                  </a:lnTo>
                  <a:lnTo>
                    <a:pt x="263" y="118"/>
                  </a:lnTo>
                  <a:lnTo>
                    <a:pt x="254" y="115"/>
                  </a:lnTo>
                  <a:lnTo>
                    <a:pt x="244" y="112"/>
                  </a:lnTo>
                  <a:lnTo>
                    <a:pt x="235" y="109"/>
                  </a:lnTo>
                  <a:lnTo>
                    <a:pt x="225" y="106"/>
                  </a:lnTo>
                  <a:lnTo>
                    <a:pt x="216" y="103"/>
                  </a:lnTo>
                  <a:lnTo>
                    <a:pt x="207" y="101"/>
                  </a:lnTo>
                  <a:lnTo>
                    <a:pt x="197" y="98"/>
                  </a:lnTo>
                  <a:lnTo>
                    <a:pt x="188" y="95"/>
                  </a:lnTo>
                  <a:lnTo>
                    <a:pt x="179" y="92"/>
                  </a:lnTo>
                  <a:lnTo>
                    <a:pt x="170" y="89"/>
                  </a:lnTo>
                  <a:lnTo>
                    <a:pt x="160" y="87"/>
                  </a:lnTo>
                  <a:lnTo>
                    <a:pt x="151" y="84"/>
                  </a:lnTo>
                  <a:lnTo>
                    <a:pt x="143" y="81"/>
                  </a:lnTo>
                  <a:lnTo>
                    <a:pt x="134" y="79"/>
                  </a:lnTo>
                  <a:lnTo>
                    <a:pt x="125" y="76"/>
                  </a:lnTo>
                  <a:lnTo>
                    <a:pt x="116" y="74"/>
                  </a:lnTo>
                  <a:lnTo>
                    <a:pt x="108" y="71"/>
                  </a:lnTo>
                  <a:lnTo>
                    <a:pt x="99" y="68"/>
                  </a:lnTo>
                  <a:lnTo>
                    <a:pt x="91" y="66"/>
                  </a:lnTo>
                  <a:lnTo>
                    <a:pt x="82" y="63"/>
                  </a:lnTo>
                  <a:lnTo>
                    <a:pt x="74" y="61"/>
                  </a:lnTo>
                  <a:lnTo>
                    <a:pt x="65" y="58"/>
                  </a:lnTo>
                  <a:lnTo>
                    <a:pt x="57" y="56"/>
                  </a:lnTo>
                  <a:lnTo>
                    <a:pt x="49" y="53"/>
                  </a:lnTo>
                  <a:lnTo>
                    <a:pt x="41" y="51"/>
                  </a:lnTo>
                  <a:lnTo>
                    <a:pt x="32" y="48"/>
                  </a:lnTo>
                  <a:lnTo>
                    <a:pt x="24" y="46"/>
                  </a:lnTo>
                  <a:lnTo>
                    <a:pt x="16" y="44"/>
                  </a:lnTo>
                  <a:lnTo>
                    <a:pt x="8" y="41"/>
                  </a:lnTo>
                  <a:lnTo>
                    <a:pt x="6" y="40"/>
                  </a:lnTo>
                  <a:lnTo>
                    <a:pt x="5" y="39"/>
                  </a:lnTo>
                  <a:lnTo>
                    <a:pt x="4" y="38"/>
                  </a:lnTo>
                  <a:lnTo>
                    <a:pt x="3" y="37"/>
                  </a:lnTo>
                  <a:lnTo>
                    <a:pt x="2" y="35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7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97A6C7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3" name="Freeform 1477"/>
            <p:cNvSpPr>
              <a:spLocks/>
            </p:cNvSpPr>
            <p:nvPr/>
          </p:nvSpPr>
          <p:spPr bwMode="auto">
            <a:xfrm>
              <a:off x="1681" y="2386"/>
              <a:ext cx="1794" cy="744"/>
            </a:xfrm>
            <a:custGeom>
              <a:avLst/>
              <a:gdLst>
                <a:gd name="T0" fmla="*/ 41 w 299"/>
                <a:gd name="T1" fmla="*/ 8 h 124"/>
                <a:gd name="T2" fmla="*/ 62 w 299"/>
                <a:gd name="T3" fmla="*/ 13 h 124"/>
                <a:gd name="T4" fmla="*/ 83 w 299"/>
                <a:gd name="T5" fmla="*/ 20 h 124"/>
                <a:gd name="T6" fmla="*/ 105 w 299"/>
                <a:gd name="T7" fmla="*/ 26 h 124"/>
                <a:gd name="T8" fmla="*/ 127 w 299"/>
                <a:gd name="T9" fmla="*/ 32 h 124"/>
                <a:gd name="T10" fmla="*/ 149 w 299"/>
                <a:gd name="T11" fmla="*/ 38 h 124"/>
                <a:gd name="T12" fmla="*/ 173 w 299"/>
                <a:gd name="T13" fmla="*/ 45 h 124"/>
                <a:gd name="T14" fmla="*/ 196 w 299"/>
                <a:gd name="T15" fmla="*/ 51 h 124"/>
                <a:gd name="T16" fmla="*/ 219 w 299"/>
                <a:gd name="T17" fmla="*/ 58 h 124"/>
                <a:gd name="T18" fmla="*/ 243 w 299"/>
                <a:gd name="T19" fmla="*/ 65 h 124"/>
                <a:gd name="T20" fmla="*/ 267 w 299"/>
                <a:gd name="T21" fmla="*/ 72 h 124"/>
                <a:gd name="T22" fmla="*/ 270 w 299"/>
                <a:gd name="T23" fmla="*/ 72 h 124"/>
                <a:gd name="T24" fmla="*/ 274 w 299"/>
                <a:gd name="T25" fmla="*/ 73 h 124"/>
                <a:gd name="T26" fmla="*/ 277 w 299"/>
                <a:gd name="T27" fmla="*/ 74 h 124"/>
                <a:gd name="T28" fmla="*/ 282 w 299"/>
                <a:gd name="T29" fmla="*/ 76 h 124"/>
                <a:gd name="T30" fmla="*/ 286 w 299"/>
                <a:gd name="T31" fmla="*/ 78 h 124"/>
                <a:gd name="T32" fmla="*/ 290 w 299"/>
                <a:gd name="T33" fmla="*/ 81 h 124"/>
                <a:gd name="T34" fmla="*/ 294 w 299"/>
                <a:gd name="T35" fmla="*/ 84 h 124"/>
                <a:gd name="T36" fmla="*/ 296 w 299"/>
                <a:gd name="T37" fmla="*/ 88 h 124"/>
                <a:gd name="T38" fmla="*/ 298 w 299"/>
                <a:gd name="T39" fmla="*/ 93 h 124"/>
                <a:gd name="T40" fmla="*/ 299 w 299"/>
                <a:gd name="T41" fmla="*/ 99 h 124"/>
                <a:gd name="T42" fmla="*/ 299 w 299"/>
                <a:gd name="T43" fmla="*/ 102 h 124"/>
                <a:gd name="T44" fmla="*/ 299 w 299"/>
                <a:gd name="T45" fmla="*/ 105 h 124"/>
                <a:gd name="T46" fmla="*/ 299 w 299"/>
                <a:gd name="T47" fmla="*/ 108 h 124"/>
                <a:gd name="T48" fmla="*/ 299 w 299"/>
                <a:gd name="T49" fmla="*/ 110 h 124"/>
                <a:gd name="T50" fmla="*/ 299 w 299"/>
                <a:gd name="T51" fmla="*/ 112 h 124"/>
                <a:gd name="T52" fmla="*/ 299 w 299"/>
                <a:gd name="T53" fmla="*/ 115 h 124"/>
                <a:gd name="T54" fmla="*/ 299 w 299"/>
                <a:gd name="T55" fmla="*/ 119 h 124"/>
                <a:gd name="T56" fmla="*/ 297 w 299"/>
                <a:gd name="T57" fmla="*/ 123 h 124"/>
                <a:gd name="T58" fmla="*/ 292 w 299"/>
                <a:gd name="T59" fmla="*/ 124 h 124"/>
                <a:gd name="T60" fmla="*/ 271 w 299"/>
                <a:gd name="T61" fmla="*/ 118 h 124"/>
                <a:gd name="T62" fmla="*/ 242 w 299"/>
                <a:gd name="T63" fmla="*/ 109 h 124"/>
                <a:gd name="T64" fmla="*/ 215 w 299"/>
                <a:gd name="T65" fmla="*/ 101 h 124"/>
                <a:gd name="T66" fmla="*/ 187 w 299"/>
                <a:gd name="T67" fmla="*/ 93 h 124"/>
                <a:gd name="T68" fmla="*/ 159 w 299"/>
                <a:gd name="T69" fmla="*/ 84 h 124"/>
                <a:gd name="T70" fmla="*/ 133 w 299"/>
                <a:gd name="T71" fmla="*/ 76 h 124"/>
                <a:gd name="T72" fmla="*/ 107 w 299"/>
                <a:gd name="T73" fmla="*/ 69 h 124"/>
                <a:gd name="T74" fmla="*/ 82 w 299"/>
                <a:gd name="T75" fmla="*/ 61 h 124"/>
                <a:gd name="T76" fmla="*/ 57 w 299"/>
                <a:gd name="T77" fmla="*/ 53 h 124"/>
                <a:gd name="T78" fmla="*/ 32 w 299"/>
                <a:gd name="T79" fmla="*/ 46 h 124"/>
                <a:gd name="T80" fmla="*/ 8 w 299"/>
                <a:gd name="T81" fmla="*/ 39 h 124"/>
                <a:gd name="T82" fmla="*/ 4 w 299"/>
                <a:gd name="T83" fmla="*/ 36 h 124"/>
                <a:gd name="T84" fmla="*/ 1 w 299"/>
                <a:gd name="T85" fmla="*/ 32 h 124"/>
                <a:gd name="T86" fmla="*/ 0 w 299"/>
                <a:gd name="T87" fmla="*/ 28 h 124"/>
                <a:gd name="T88" fmla="*/ 0 w 299"/>
                <a:gd name="T89" fmla="*/ 25 h 124"/>
                <a:gd name="T90" fmla="*/ 0 w 299"/>
                <a:gd name="T91" fmla="*/ 22 h 124"/>
                <a:gd name="T92" fmla="*/ 0 w 299"/>
                <a:gd name="T93" fmla="*/ 19 h 124"/>
                <a:gd name="T94" fmla="*/ 0 w 299"/>
                <a:gd name="T95" fmla="*/ 17 h 124"/>
                <a:gd name="T96" fmla="*/ 0 w 299"/>
                <a:gd name="T97" fmla="*/ 12 h 124"/>
                <a:gd name="T98" fmla="*/ 0 w 299"/>
                <a:gd name="T99" fmla="*/ 7 h 124"/>
                <a:gd name="T100" fmla="*/ 2 w 299"/>
                <a:gd name="T101" fmla="*/ 4 h 124"/>
                <a:gd name="T102" fmla="*/ 4 w 299"/>
                <a:gd name="T103" fmla="*/ 2 h 124"/>
                <a:gd name="T104" fmla="*/ 7 w 299"/>
                <a:gd name="T105" fmla="*/ 1 h 124"/>
                <a:gd name="T106" fmla="*/ 11 w 299"/>
                <a:gd name="T107" fmla="*/ 0 h 124"/>
                <a:gd name="T108" fmla="*/ 15 w 299"/>
                <a:gd name="T109" fmla="*/ 0 h 124"/>
                <a:gd name="T110" fmla="*/ 18 w 299"/>
                <a:gd name="T111" fmla="*/ 1 h 124"/>
                <a:gd name="T112" fmla="*/ 22 w 299"/>
                <a:gd name="T113" fmla="*/ 2 h 124"/>
                <a:gd name="T114" fmla="*/ 24 w 299"/>
                <a:gd name="T115" fmla="*/ 3 h 124"/>
                <a:gd name="T116" fmla="*/ 27 w 299"/>
                <a:gd name="T117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9" h="124">
                  <a:moveTo>
                    <a:pt x="27" y="4"/>
                  </a:moveTo>
                  <a:lnTo>
                    <a:pt x="34" y="6"/>
                  </a:lnTo>
                  <a:lnTo>
                    <a:pt x="41" y="8"/>
                  </a:lnTo>
                  <a:lnTo>
                    <a:pt x="48" y="9"/>
                  </a:lnTo>
                  <a:lnTo>
                    <a:pt x="55" y="11"/>
                  </a:lnTo>
                  <a:lnTo>
                    <a:pt x="62" y="13"/>
                  </a:lnTo>
                  <a:lnTo>
                    <a:pt x="69" y="16"/>
                  </a:lnTo>
                  <a:lnTo>
                    <a:pt x="76" y="18"/>
                  </a:lnTo>
                  <a:lnTo>
                    <a:pt x="83" y="20"/>
                  </a:lnTo>
                  <a:lnTo>
                    <a:pt x="90" y="22"/>
                  </a:lnTo>
                  <a:lnTo>
                    <a:pt x="98" y="24"/>
                  </a:lnTo>
                  <a:lnTo>
                    <a:pt x="105" y="26"/>
                  </a:lnTo>
                  <a:lnTo>
                    <a:pt x="112" y="28"/>
                  </a:lnTo>
                  <a:lnTo>
                    <a:pt x="120" y="30"/>
                  </a:lnTo>
                  <a:lnTo>
                    <a:pt x="127" y="32"/>
                  </a:lnTo>
                  <a:lnTo>
                    <a:pt x="134" y="34"/>
                  </a:lnTo>
                  <a:lnTo>
                    <a:pt x="142" y="36"/>
                  </a:lnTo>
                  <a:lnTo>
                    <a:pt x="149" y="38"/>
                  </a:lnTo>
                  <a:lnTo>
                    <a:pt x="157" y="40"/>
                  </a:lnTo>
                  <a:lnTo>
                    <a:pt x="165" y="43"/>
                  </a:lnTo>
                  <a:lnTo>
                    <a:pt x="173" y="45"/>
                  </a:lnTo>
                  <a:lnTo>
                    <a:pt x="180" y="47"/>
                  </a:lnTo>
                  <a:lnTo>
                    <a:pt x="188" y="49"/>
                  </a:lnTo>
                  <a:lnTo>
                    <a:pt x="196" y="51"/>
                  </a:lnTo>
                  <a:lnTo>
                    <a:pt x="204" y="54"/>
                  </a:lnTo>
                  <a:lnTo>
                    <a:pt x="212" y="56"/>
                  </a:lnTo>
                  <a:lnTo>
                    <a:pt x="219" y="58"/>
                  </a:lnTo>
                  <a:lnTo>
                    <a:pt x="227" y="60"/>
                  </a:lnTo>
                  <a:lnTo>
                    <a:pt x="235" y="63"/>
                  </a:lnTo>
                  <a:lnTo>
                    <a:pt x="243" y="65"/>
                  </a:lnTo>
                  <a:lnTo>
                    <a:pt x="251" y="67"/>
                  </a:lnTo>
                  <a:lnTo>
                    <a:pt x="259" y="69"/>
                  </a:lnTo>
                  <a:lnTo>
                    <a:pt x="267" y="72"/>
                  </a:lnTo>
                  <a:lnTo>
                    <a:pt x="268" y="72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71" y="73"/>
                  </a:lnTo>
                  <a:lnTo>
                    <a:pt x="272" y="73"/>
                  </a:lnTo>
                  <a:lnTo>
                    <a:pt x="274" y="73"/>
                  </a:lnTo>
                  <a:lnTo>
                    <a:pt x="275" y="74"/>
                  </a:lnTo>
                  <a:lnTo>
                    <a:pt x="276" y="74"/>
                  </a:lnTo>
                  <a:lnTo>
                    <a:pt x="277" y="74"/>
                  </a:lnTo>
                  <a:lnTo>
                    <a:pt x="279" y="75"/>
                  </a:lnTo>
                  <a:lnTo>
                    <a:pt x="280" y="75"/>
                  </a:lnTo>
                  <a:lnTo>
                    <a:pt x="282" y="76"/>
                  </a:lnTo>
                  <a:lnTo>
                    <a:pt x="283" y="77"/>
                  </a:lnTo>
                  <a:lnTo>
                    <a:pt x="285" y="78"/>
                  </a:lnTo>
                  <a:lnTo>
                    <a:pt x="286" y="78"/>
                  </a:lnTo>
                  <a:lnTo>
                    <a:pt x="287" y="79"/>
                  </a:lnTo>
                  <a:lnTo>
                    <a:pt x="289" y="80"/>
                  </a:lnTo>
                  <a:lnTo>
                    <a:pt x="290" y="81"/>
                  </a:lnTo>
                  <a:lnTo>
                    <a:pt x="291" y="82"/>
                  </a:lnTo>
                  <a:lnTo>
                    <a:pt x="292" y="83"/>
                  </a:lnTo>
                  <a:lnTo>
                    <a:pt x="294" y="84"/>
                  </a:lnTo>
                  <a:lnTo>
                    <a:pt x="295" y="86"/>
                  </a:lnTo>
                  <a:lnTo>
                    <a:pt x="296" y="87"/>
                  </a:lnTo>
                  <a:lnTo>
                    <a:pt x="296" y="88"/>
                  </a:lnTo>
                  <a:lnTo>
                    <a:pt x="297" y="90"/>
                  </a:lnTo>
                  <a:lnTo>
                    <a:pt x="298" y="92"/>
                  </a:lnTo>
                  <a:lnTo>
                    <a:pt x="298" y="93"/>
                  </a:lnTo>
                  <a:lnTo>
                    <a:pt x="299" y="95"/>
                  </a:lnTo>
                  <a:lnTo>
                    <a:pt x="299" y="97"/>
                  </a:lnTo>
                  <a:lnTo>
                    <a:pt x="299" y="99"/>
                  </a:lnTo>
                  <a:lnTo>
                    <a:pt x="299" y="100"/>
                  </a:lnTo>
                  <a:lnTo>
                    <a:pt x="299" y="101"/>
                  </a:lnTo>
                  <a:lnTo>
                    <a:pt x="299" y="102"/>
                  </a:lnTo>
                  <a:lnTo>
                    <a:pt x="299" y="103"/>
                  </a:lnTo>
                  <a:lnTo>
                    <a:pt x="299" y="104"/>
                  </a:lnTo>
                  <a:lnTo>
                    <a:pt x="299" y="105"/>
                  </a:lnTo>
                  <a:lnTo>
                    <a:pt x="299" y="106"/>
                  </a:lnTo>
                  <a:lnTo>
                    <a:pt x="299" y="107"/>
                  </a:lnTo>
                  <a:lnTo>
                    <a:pt x="299" y="108"/>
                  </a:lnTo>
                  <a:lnTo>
                    <a:pt x="299" y="108"/>
                  </a:lnTo>
                  <a:lnTo>
                    <a:pt x="299" y="109"/>
                  </a:lnTo>
                  <a:lnTo>
                    <a:pt x="299" y="110"/>
                  </a:lnTo>
                  <a:lnTo>
                    <a:pt x="299" y="110"/>
                  </a:lnTo>
                  <a:lnTo>
                    <a:pt x="299" y="111"/>
                  </a:lnTo>
                  <a:lnTo>
                    <a:pt x="299" y="112"/>
                  </a:lnTo>
                  <a:lnTo>
                    <a:pt x="299" y="114"/>
                  </a:lnTo>
                  <a:lnTo>
                    <a:pt x="299" y="114"/>
                  </a:lnTo>
                  <a:lnTo>
                    <a:pt x="299" y="115"/>
                  </a:lnTo>
                  <a:lnTo>
                    <a:pt x="299" y="116"/>
                  </a:lnTo>
                  <a:lnTo>
                    <a:pt x="299" y="117"/>
                  </a:lnTo>
                  <a:lnTo>
                    <a:pt x="299" y="119"/>
                  </a:lnTo>
                  <a:lnTo>
                    <a:pt x="299" y="121"/>
                  </a:lnTo>
                  <a:lnTo>
                    <a:pt x="298" y="122"/>
                  </a:lnTo>
                  <a:lnTo>
                    <a:pt x="297" y="123"/>
                  </a:lnTo>
                  <a:lnTo>
                    <a:pt x="295" y="123"/>
                  </a:lnTo>
                  <a:lnTo>
                    <a:pt x="294" y="124"/>
                  </a:lnTo>
                  <a:lnTo>
                    <a:pt x="292" y="124"/>
                  </a:lnTo>
                  <a:lnTo>
                    <a:pt x="290" y="124"/>
                  </a:lnTo>
                  <a:lnTo>
                    <a:pt x="281" y="121"/>
                  </a:lnTo>
                  <a:lnTo>
                    <a:pt x="271" y="118"/>
                  </a:lnTo>
                  <a:lnTo>
                    <a:pt x="261" y="115"/>
                  </a:lnTo>
                  <a:lnTo>
                    <a:pt x="252" y="112"/>
                  </a:lnTo>
                  <a:lnTo>
                    <a:pt x="242" y="109"/>
                  </a:lnTo>
                  <a:lnTo>
                    <a:pt x="233" y="107"/>
                  </a:lnTo>
                  <a:lnTo>
                    <a:pt x="224" y="104"/>
                  </a:lnTo>
                  <a:lnTo>
                    <a:pt x="215" y="101"/>
                  </a:lnTo>
                  <a:lnTo>
                    <a:pt x="205" y="98"/>
                  </a:lnTo>
                  <a:lnTo>
                    <a:pt x="196" y="95"/>
                  </a:lnTo>
                  <a:lnTo>
                    <a:pt x="187" y="93"/>
                  </a:lnTo>
                  <a:lnTo>
                    <a:pt x="178" y="90"/>
                  </a:lnTo>
                  <a:lnTo>
                    <a:pt x="168" y="87"/>
                  </a:lnTo>
                  <a:lnTo>
                    <a:pt x="159" y="84"/>
                  </a:lnTo>
                  <a:lnTo>
                    <a:pt x="150" y="82"/>
                  </a:lnTo>
                  <a:lnTo>
                    <a:pt x="142" y="79"/>
                  </a:lnTo>
                  <a:lnTo>
                    <a:pt x="133" y="76"/>
                  </a:lnTo>
                  <a:lnTo>
                    <a:pt x="124" y="74"/>
                  </a:lnTo>
                  <a:lnTo>
                    <a:pt x="116" y="71"/>
                  </a:lnTo>
                  <a:lnTo>
                    <a:pt x="107" y="69"/>
                  </a:lnTo>
                  <a:lnTo>
                    <a:pt x="99" y="66"/>
                  </a:lnTo>
                  <a:lnTo>
                    <a:pt x="90" y="64"/>
                  </a:lnTo>
                  <a:lnTo>
                    <a:pt x="82" y="61"/>
                  </a:lnTo>
                  <a:lnTo>
                    <a:pt x="73" y="59"/>
                  </a:lnTo>
                  <a:lnTo>
                    <a:pt x="65" y="56"/>
                  </a:lnTo>
                  <a:lnTo>
                    <a:pt x="57" y="53"/>
                  </a:lnTo>
                  <a:lnTo>
                    <a:pt x="48" y="51"/>
                  </a:lnTo>
                  <a:lnTo>
                    <a:pt x="40" y="49"/>
                  </a:lnTo>
                  <a:lnTo>
                    <a:pt x="32" y="46"/>
                  </a:lnTo>
                  <a:lnTo>
                    <a:pt x="24" y="44"/>
                  </a:lnTo>
                  <a:lnTo>
                    <a:pt x="16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3" y="35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98A8C9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4" name="Freeform 1478"/>
            <p:cNvSpPr>
              <a:spLocks/>
            </p:cNvSpPr>
            <p:nvPr/>
          </p:nvSpPr>
          <p:spPr bwMode="auto">
            <a:xfrm>
              <a:off x="1687" y="2506"/>
              <a:ext cx="1788" cy="534"/>
            </a:xfrm>
            <a:custGeom>
              <a:avLst/>
              <a:gdLst>
                <a:gd name="T0" fmla="*/ 8 w 298"/>
                <a:gd name="T1" fmla="*/ 3 h 89"/>
                <a:gd name="T2" fmla="*/ 25 w 298"/>
                <a:gd name="T3" fmla="*/ 7 h 89"/>
                <a:gd name="T4" fmla="*/ 42 w 298"/>
                <a:gd name="T5" fmla="*/ 13 h 89"/>
                <a:gd name="T6" fmla="*/ 60 w 298"/>
                <a:gd name="T7" fmla="*/ 18 h 89"/>
                <a:gd name="T8" fmla="*/ 77 w 298"/>
                <a:gd name="T9" fmla="*/ 23 h 89"/>
                <a:gd name="T10" fmla="*/ 95 w 298"/>
                <a:gd name="T11" fmla="*/ 28 h 89"/>
                <a:gd name="T12" fmla="*/ 113 w 298"/>
                <a:gd name="T13" fmla="*/ 33 h 89"/>
                <a:gd name="T14" fmla="*/ 131 w 298"/>
                <a:gd name="T15" fmla="*/ 39 h 89"/>
                <a:gd name="T16" fmla="*/ 150 w 298"/>
                <a:gd name="T17" fmla="*/ 44 h 89"/>
                <a:gd name="T18" fmla="*/ 169 w 298"/>
                <a:gd name="T19" fmla="*/ 50 h 89"/>
                <a:gd name="T20" fmla="*/ 188 w 298"/>
                <a:gd name="T21" fmla="*/ 55 h 89"/>
                <a:gd name="T22" fmla="*/ 208 w 298"/>
                <a:gd name="T23" fmla="*/ 61 h 89"/>
                <a:gd name="T24" fmla="*/ 227 w 298"/>
                <a:gd name="T25" fmla="*/ 67 h 89"/>
                <a:gd name="T26" fmla="*/ 247 w 298"/>
                <a:gd name="T27" fmla="*/ 73 h 89"/>
                <a:gd name="T28" fmla="*/ 267 w 298"/>
                <a:gd name="T29" fmla="*/ 79 h 89"/>
                <a:gd name="T30" fmla="*/ 287 w 298"/>
                <a:gd name="T31" fmla="*/ 85 h 89"/>
                <a:gd name="T32" fmla="*/ 298 w 298"/>
                <a:gd name="T33" fmla="*/ 88 h 89"/>
                <a:gd name="T34" fmla="*/ 287 w 298"/>
                <a:gd name="T35" fmla="*/ 86 h 89"/>
                <a:gd name="T36" fmla="*/ 267 w 298"/>
                <a:gd name="T37" fmla="*/ 80 h 89"/>
                <a:gd name="T38" fmla="*/ 247 w 298"/>
                <a:gd name="T39" fmla="*/ 74 h 89"/>
                <a:gd name="T40" fmla="*/ 227 w 298"/>
                <a:gd name="T41" fmla="*/ 69 h 89"/>
                <a:gd name="T42" fmla="*/ 208 w 298"/>
                <a:gd name="T43" fmla="*/ 63 h 89"/>
                <a:gd name="T44" fmla="*/ 188 w 298"/>
                <a:gd name="T45" fmla="*/ 57 h 89"/>
                <a:gd name="T46" fmla="*/ 169 w 298"/>
                <a:gd name="T47" fmla="*/ 51 h 89"/>
                <a:gd name="T48" fmla="*/ 150 w 298"/>
                <a:gd name="T49" fmla="*/ 46 h 89"/>
                <a:gd name="T50" fmla="*/ 131 w 298"/>
                <a:gd name="T51" fmla="*/ 40 h 89"/>
                <a:gd name="T52" fmla="*/ 113 w 298"/>
                <a:gd name="T53" fmla="*/ 35 h 89"/>
                <a:gd name="T54" fmla="*/ 95 w 298"/>
                <a:gd name="T55" fmla="*/ 30 h 89"/>
                <a:gd name="T56" fmla="*/ 78 w 298"/>
                <a:gd name="T57" fmla="*/ 25 h 89"/>
                <a:gd name="T58" fmla="*/ 60 w 298"/>
                <a:gd name="T59" fmla="*/ 19 h 89"/>
                <a:gd name="T60" fmla="*/ 43 w 298"/>
                <a:gd name="T61" fmla="*/ 14 h 89"/>
                <a:gd name="T62" fmla="*/ 25 w 298"/>
                <a:gd name="T63" fmla="*/ 9 h 89"/>
                <a:gd name="T64" fmla="*/ 8 w 298"/>
                <a:gd name="T65" fmla="*/ 4 h 89"/>
                <a:gd name="T66" fmla="*/ 0 w 298"/>
                <a:gd name="T67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8" h="89">
                  <a:moveTo>
                    <a:pt x="0" y="0"/>
                  </a:moveTo>
                  <a:lnTo>
                    <a:pt x="8" y="3"/>
                  </a:lnTo>
                  <a:lnTo>
                    <a:pt x="17" y="5"/>
                  </a:lnTo>
                  <a:lnTo>
                    <a:pt x="25" y="7"/>
                  </a:lnTo>
                  <a:lnTo>
                    <a:pt x="34" y="10"/>
                  </a:lnTo>
                  <a:lnTo>
                    <a:pt x="42" y="13"/>
                  </a:lnTo>
                  <a:lnTo>
                    <a:pt x="51" y="15"/>
                  </a:lnTo>
                  <a:lnTo>
                    <a:pt x="60" y="18"/>
                  </a:lnTo>
                  <a:lnTo>
                    <a:pt x="69" y="20"/>
                  </a:lnTo>
                  <a:lnTo>
                    <a:pt x="77" y="23"/>
                  </a:lnTo>
                  <a:lnTo>
                    <a:pt x="86" y="25"/>
                  </a:lnTo>
                  <a:lnTo>
                    <a:pt x="95" y="28"/>
                  </a:lnTo>
                  <a:lnTo>
                    <a:pt x="104" y="31"/>
                  </a:lnTo>
                  <a:lnTo>
                    <a:pt x="113" y="33"/>
                  </a:lnTo>
                  <a:lnTo>
                    <a:pt x="122" y="36"/>
                  </a:lnTo>
                  <a:lnTo>
                    <a:pt x="131" y="39"/>
                  </a:lnTo>
                  <a:lnTo>
                    <a:pt x="140" y="41"/>
                  </a:lnTo>
                  <a:lnTo>
                    <a:pt x="150" y="44"/>
                  </a:lnTo>
                  <a:lnTo>
                    <a:pt x="159" y="47"/>
                  </a:lnTo>
                  <a:lnTo>
                    <a:pt x="169" y="50"/>
                  </a:lnTo>
                  <a:lnTo>
                    <a:pt x="178" y="53"/>
                  </a:lnTo>
                  <a:lnTo>
                    <a:pt x="188" y="55"/>
                  </a:lnTo>
                  <a:lnTo>
                    <a:pt x="198" y="58"/>
                  </a:lnTo>
                  <a:lnTo>
                    <a:pt x="208" y="61"/>
                  </a:lnTo>
                  <a:lnTo>
                    <a:pt x="217" y="64"/>
                  </a:lnTo>
                  <a:lnTo>
                    <a:pt x="227" y="67"/>
                  </a:lnTo>
                  <a:lnTo>
                    <a:pt x="237" y="70"/>
                  </a:lnTo>
                  <a:lnTo>
                    <a:pt x="247" y="73"/>
                  </a:lnTo>
                  <a:lnTo>
                    <a:pt x="257" y="76"/>
                  </a:lnTo>
                  <a:lnTo>
                    <a:pt x="267" y="79"/>
                  </a:lnTo>
                  <a:lnTo>
                    <a:pt x="277" y="81"/>
                  </a:lnTo>
                  <a:lnTo>
                    <a:pt x="287" y="85"/>
                  </a:lnTo>
                  <a:lnTo>
                    <a:pt x="298" y="88"/>
                  </a:lnTo>
                  <a:lnTo>
                    <a:pt x="298" y="88"/>
                  </a:lnTo>
                  <a:lnTo>
                    <a:pt x="298" y="89"/>
                  </a:lnTo>
                  <a:lnTo>
                    <a:pt x="287" y="86"/>
                  </a:lnTo>
                  <a:lnTo>
                    <a:pt x="277" y="83"/>
                  </a:lnTo>
                  <a:lnTo>
                    <a:pt x="267" y="80"/>
                  </a:lnTo>
                  <a:lnTo>
                    <a:pt x="257" y="78"/>
                  </a:lnTo>
                  <a:lnTo>
                    <a:pt x="247" y="74"/>
                  </a:lnTo>
                  <a:lnTo>
                    <a:pt x="237" y="72"/>
                  </a:lnTo>
                  <a:lnTo>
                    <a:pt x="227" y="69"/>
                  </a:lnTo>
                  <a:lnTo>
                    <a:pt x="217" y="66"/>
                  </a:lnTo>
                  <a:lnTo>
                    <a:pt x="208" y="63"/>
                  </a:lnTo>
                  <a:lnTo>
                    <a:pt x="198" y="60"/>
                  </a:lnTo>
                  <a:lnTo>
                    <a:pt x="188" y="57"/>
                  </a:lnTo>
                  <a:lnTo>
                    <a:pt x="178" y="54"/>
                  </a:lnTo>
                  <a:lnTo>
                    <a:pt x="169" y="51"/>
                  </a:lnTo>
                  <a:lnTo>
                    <a:pt x="159" y="49"/>
                  </a:lnTo>
                  <a:lnTo>
                    <a:pt x="150" y="46"/>
                  </a:lnTo>
                  <a:lnTo>
                    <a:pt x="140" y="43"/>
                  </a:lnTo>
                  <a:lnTo>
                    <a:pt x="131" y="40"/>
                  </a:lnTo>
                  <a:lnTo>
                    <a:pt x="122" y="38"/>
                  </a:lnTo>
                  <a:lnTo>
                    <a:pt x="113" y="35"/>
                  </a:lnTo>
                  <a:lnTo>
                    <a:pt x="104" y="32"/>
                  </a:lnTo>
                  <a:lnTo>
                    <a:pt x="95" y="30"/>
                  </a:lnTo>
                  <a:lnTo>
                    <a:pt x="86" y="27"/>
                  </a:lnTo>
                  <a:lnTo>
                    <a:pt x="78" y="25"/>
                  </a:lnTo>
                  <a:lnTo>
                    <a:pt x="69" y="22"/>
                  </a:lnTo>
                  <a:lnTo>
                    <a:pt x="60" y="19"/>
                  </a:lnTo>
                  <a:lnTo>
                    <a:pt x="51" y="17"/>
                  </a:lnTo>
                  <a:lnTo>
                    <a:pt x="43" y="14"/>
                  </a:lnTo>
                  <a:lnTo>
                    <a:pt x="34" y="12"/>
                  </a:lnTo>
                  <a:lnTo>
                    <a:pt x="25" y="9"/>
                  </a:lnTo>
                  <a:lnTo>
                    <a:pt x="17" y="7"/>
                  </a:lnTo>
                  <a:lnTo>
                    <a:pt x="8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1DE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5" name="Freeform 1479"/>
            <p:cNvSpPr>
              <a:spLocks/>
            </p:cNvSpPr>
            <p:nvPr/>
          </p:nvSpPr>
          <p:spPr bwMode="auto">
            <a:xfrm>
              <a:off x="1687" y="2494"/>
              <a:ext cx="1788" cy="540"/>
            </a:xfrm>
            <a:custGeom>
              <a:avLst/>
              <a:gdLst>
                <a:gd name="T0" fmla="*/ 8 w 298"/>
                <a:gd name="T1" fmla="*/ 5 h 90"/>
                <a:gd name="T2" fmla="*/ 25 w 298"/>
                <a:gd name="T3" fmla="*/ 9 h 90"/>
                <a:gd name="T4" fmla="*/ 42 w 298"/>
                <a:gd name="T5" fmla="*/ 15 h 90"/>
                <a:gd name="T6" fmla="*/ 60 w 298"/>
                <a:gd name="T7" fmla="*/ 20 h 90"/>
                <a:gd name="T8" fmla="*/ 77 w 298"/>
                <a:gd name="T9" fmla="*/ 25 h 90"/>
                <a:gd name="T10" fmla="*/ 95 w 298"/>
                <a:gd name="T11" fmla="*/ 30 h 90"/>
                <a:gd name="T12" fmla="*/ 113 w 298"/>
                <a:gd name="T13" fmla="*/ 35 h 90"/>
                <a:gd name="T14" fmla="*/ 131 w 298"/>
                <a:gd name="T15" fmla="*/ 41 h 90"/>
                <a:gd name="T16" fmla="*/ 150 w 298"/>
                <a:gd name="T17" fmla="*/ 46 h 90"/>
                <a:gd name="T18" fmla="*/ 169 w 298"/>
                <a:gd name="T19" fmla="*/ 52 h 90"/>
                <a:gd name="T20" fmla="*/ 188 w 298"/>
                <a:gd name="T21" fmla="*/ 57 h 90"/>
                <a:gd name="T22" fmla="*/ 208 w 298"/>
                <a:gd name="T23" fmla="*/ 63 h 90"/>
                <a:gd name="T24" fmla="*/ 227 w 298"/>
                <a:gd name="T25" fmla="*/ 69 h 90"/>
                <a:gd name="T26" fmla="*/ 247 w 298"/>
                <a:gd name="T27" fmla="*/ 75 h 90"/>
                <a:gd name="T28" fmla="*/ 267 w 298"/>
                <a:gd name="T29" fmla="*/ 81 h 90"/>
                <a:gd name="T30" fmla="*/ 287 w 298"/>
                <a:gd name="T31" fmla="*/ 87 h 90"/>
                <a:gd name="T32" fmla="*/ 298 w 298"/>
                <a:gd name="T33" fmla="*/ 89 h 90"/>
                <a:gd name="T34" fmla="*/ 287 w 298"/>
                <a:gd name="T35" fmla="*/ 85 h 90"/>
                <a:gd name="T36" fmla="*/ 267 w 298"/>
                <a:gd name="T37" fmla="*/ 79 h 90"/>
                <a:gd name="T38" fmla="*/ 247 w 298"/>
                <a:gd name="T39" fmla="*/ 73 h 90"/>
                <a:gd name="T40" fmla="*/ 227 w 298"/>
                <a:gd name="T41" fmla="*/ 67 h 90"/>
                <a:gd name="T42" fmla="*/ 208 w 298"/>
                <a:gd name="T43" fmla="*/ 61 h 90"/>
                <a:gd name="T44" fmla="*/ 188 w 298"/>
                <a:gd name="T45" fmla="*/ 55 h 90"/>
                <a:gd name="T46" fmla="*/ 169 w 298"/>
                <a:gd name="T47" fmla="*/ 50 h 90"/>
                <a:gd name="T48" fmla="*/ 150 w 298"/>
                <a:gd name="T49" fmla="*/ 44 h 90"/>
                <a:gd name="T50" fmla="*/ 131 w 298"/>
                <a:gd name="T51" fmla="*/ 39 h 90"/>
                <a:gd name="T52" fmla="*/ 113 w 298"/>
                <a:gd name="T53" fmla="*/ 33 h 90"/>
                <a:gd name="T54" fmla="*/ 95 w 298"/>
                <a:gd name="T55" fmla="*/ 28 h 90"/>
                <a:gd name="T56" fmla="*/ 77 w 298"/>
                <a:gd name="T57" fmla="*/ 23 h 90"/>
                <a:gd name="T58" fmla="*/ 60 w 298"/>
                <a:gd name="T59" fmla="*/ 18 h 90"/>
                <a:gd name="T60" fmla="*/ 42 w 298"/>
                <a:gd name="T61" fmla="*/ 13 h 90"/>
                <a:gd name="T62" fmla="*/ 25 w 298"/>
                <a:gd name="T63" fmla="*/ 8 h 90"/>
                <a:gd name="T64" fmla="*/ 8 w 298"/>
                <a:gd name="T65" fmla="*/ 3 h 90"/>
                <a:gd name="T66" fmla="*/ 0 w 298"/>
                <a:gd name="T6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8" h="90">
                  <a:moveTo>
                    <a:pt x="0" y="2"/>
                  </a:moveTo>
                  <a:lnTo>
                    <a:pt x="8" y="5"/>
                  </a:lnTo>
                  <a:lnTo>
                    <a:pt x="17" y="7"/>
                  </a:lnTo>
                  <a:lnTo>
                    <a:pt x="25" y="9"/>
                  </a:lnTo>
                  <a:lnTo>
                    <a:pt x="34" y="12"/>
                  </a:lnTo>
                  <a:lnTo>
                    <a:pt x="42" y="15"/>
                  </a:lnTo>
                  <a:lnTo>
                    <a:pt x="51" y="17"/>
                  </a:lnTo>
                  <a:lnTo>
                    <a:pt x="60" y="20"/>
                  </a:lnTo>
                  <a:lnTo>
                    <a:pt x="69" y="22"/>
                  </a:lnTo>
                  <a:lnTo>
                    <a:pt x="77" y="25"/>
                  </a:lnTo>
                  <a:lnTo>
                    <a:pt x="86" y="27"/>
                  </a:lnTo>
                  <a:lnTo>
                    <a:pt x="95" y="30"/>
                  </a:lnTo>
                  <a:lnTo>
                    <a:pt x="104" y="33"/>
                  </a:lnTo>
                  <a:lnTo>
                    <a:pt x="113" y="35"/>
                  </a:lnTo>
                  <a:lnTo>
                    <a:pt x="122" y="38"/>
                  </a:lnTo>
                  <a:lnTo>
                    <a:pt x="131" y="41"/>
                  </a:lnTo>
                  <a:lnTo>
                    <a:pt x="140" y="43"/>
                  </a:lnTo>
                  <a:lnTo>
                    <a:pt x="150" y="46"/>
                  </a:lnTo>
                  <a:lnTo>
                    <a:pt x="159" y="49"/>
                  </a:lnTo>
                  <a:lnTo>
                    <a:pt x="169" y="52"/>
                  </a:lnTo>
                  <a:lnTo>
                    <a:pt x="178" y="55"/>
                  </a:lnTo>
                  <a:lnTo>
                    <a:pt x="188" y="57"/>
                  </a:lnTo>
                  <a:lnTo>
                    <a:pt x="198" y="60"/>
                  </a:lnTo>
                  <a:lnTo>
                    <a:pt x="208" y="63"/>
                  </a:lnTo>
                  <a:lnTo>
                    <a:pt x="217" y="66"/>
                  </a:lnTo>
                  <a:lnTo>
                    <a:pt x="227" y="69"/>
                  </a:lnTo>
                  <a:lnTo>
                    <a:pt x="237" y="72"/>
                  </a:lnTo>
                  <a:lnTo>
                    <a:pt x="247" y="75"/>
                  </a:lnTo>
                  <a:lnTo>
                    <a:pt x="257" y="78"/>
                  </a:lnTo>
                  <a:lnTo>
                    <a:pt x="267" y="81"/>
                  </a:lnTo>
                  <a:lnTo>
                    <a:pt x="277" y="83"/>
                  </a:lnTo>
                  <a:lnTo>
                    <a:pt x="287" y="87"/>
                  </a:lnTo>
                  <a:lnTo>
                    <a:pt x="298" y="90"/>
                  </a:lnTo>
                  <a:lnTo>
                    <a:pt x="298" y="89"/>
                  </a:lnTo>
                  <a:lnTo>
                    <a:pt x="298" y="88"/>
                  </a:lnTo>
                  <a:lnTo>
                    <a:pt x="287" y="85"/>
                  </a:lnTo>
                  <a:lnTo>
                    <a:pt x="277" y="82"/>
                  </a:lnTo>
                  <a:lnTo>
                    <a:pt x="267" y="79"/>
                  </a:lnTo>
                  <a:lnTo>
                    <a:pt x="257" y="76"/>
                  </a:lnTo>
                  <a:lnTo>
                    <a:pt x="247" y="73"/>
                  </a:lnTo>
                  <a:lnTo>
                    <a:pt x="237" y="70"/>
                  </a:lnTo>
                  <a:lnTo>
                    <a:pt x="227" y="67"/>
                  </a:lnTo>
                  <a:lnTo>
                    <a:pt x="217" y="64"/>
                  </a:lnTo>
                  <a:lnTo>
                    <a:pt x="208" y="61"/>
                  </a:lnTo>
                  <a:lnTo>
                    <a:pt x="198" y="58"/>
                  </a:lnTo>
                  <a:lnTo>
                    <a:pt x="188" y="55"/>
                  </a:lnTo>
                  <a:lnTo>
                    <a:pt x="178" y="53"/>
                  </a:lnTo>
                  <a:lnTo>
                    <a:pt x="169" y="50"/>
                  </a:lnTo>
                  <a:lnTo>
                    <a:pt x="159" y="47"/>
                  </a:lnTo>
                  <a:lnTo>
                    <a:pt x="150" y="44"/>
                  </a:lnTo>
                  <a:lnTo>
                    <a:pt x="140" y="42"/>
                  </a:lnTo>
                  <a:lnTo>
                    <a:pt x="131" y="39"/>
                  </a:lnTo>
                  <a:lnTo>
                    <a:pt x="122" y="36"/>
                  </a:lnTo>
                  <a:lnTo>
                    <a:pt x="113" y="33"/>
                  </a:lnTo>
                  <a:lnTo>
                    <a:pt x="104" y="31"/>
                  </a:lnTo>
                  <a:lnTo>
                    <a:pt x="95" y="28"/>
                  </a:lnTo>
                  <a:lnTo>
                    <a:pt x="86" y="26"/>
                  </a:lnTo>
                  <a:lnTo>
                    <a:pt x="77" y="23"/>
                  </a:lnTo>
                  <a:lnTo>
                    <a:pt x="69" y="21"/>
                  </a:lnTo>
                  <a:lnTo>
                    <a:pt x="60" y="18"/>
                  </a:lnTo>
                  <a:lnTo>
                    <a:pt x="51" y="15"/>
                  </a:lnTo>
                  <a:lnTo>
                    <a:pt x="42" y="13"/>
                  </a:lnTo>
                  <a:lnTo>
                    <a:pt x="34" y="10"/>
                  </a:lnTo>
                  <a:lnTo>
                    <a:pt x="25" y="8"/>
                  </a:lnTo>
                  <a:lnTo>
                    <a:pt x="17" y="5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F648A">
                <a:alpha val="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241" name="Group 1865"/>
          <p:cNvGrpSpPr>
            <a:grpSpLocks/>
          </p:cNvGrpSpPr>
          <p:nvPr userDrawn="1"/>
        </p:nvGrpSpPr>
        <p:grpSpPr bwMode="auto">
          <a:xfrm rot="712714">
            <a:off x="0" y="3376613"/>
            <a:ext cx="2792413" cy="1447800"/>
            <a:chOff x="3347" y="1845"/>
            <a:chExt cx="1153" cy="486"/>
          </a:xfrm>
        </p:grpSpPr>
        <p:sp>
          <p:nvSpPr>
            <p:cNvPr id="358857" name="AutoShape 1481"/>
            <p:cNvSpPr>
              <a:spLocks noChangeAspect="1" noChangeArrowheads="1" noTextEdit="1"/>
            </p:cNvSpPr>
            <p:nvPr userDrawn="1"/>
          </p:nvSpPr>
          <p:spPr bwMode="auto">
            <a:xfrm>
              <a:off x="3347" y="1845"/>
              <a:ext cx="115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1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0" name="Freeform 1484"/>
            <p:cNvSpPr>
              <a:spLocks/>
            </p:cNvSpPr>
            <p:nvPr userDrawn="1"/>
          </p:nvSpPr>
          <p:spPr bwMode="auto">
            <a:xfrm>
              <a:off x="3399" y="1923"/>
              <a:ext cx="1079" cy="307"/>
            </a:xfrm>
            <a:custGeom>
              <a:avLst/>
              <a:gdLst>
                <a:gd name="T0" fmla="*/ 2030 w 2157"/>
                <a:gd name="T1" fmla="*/ 614 h 614"/>
                <a:gd name="T2" fmla="*/ 2150 w 2157"/>
                <a:gd name="T3" fmla="*/ 305 h 614"/>
                <a:gd name="T4" fmla="*/ 2157 w 2157"/>
                <a:gd name="T5" fmla="*/ 280 h 614"/>
                <a:gd name="T6" fmla="*/ 2156 w 2157"/>
                <a:gd name="T7" fmla="*/ 261 h 614"/>
                <a:gd name="T8" fmla="*/ 2147 w 2157"/>
                <a:gd name="T9" fmla="*/ 246 h 614"/>
                <a:gd name="T10" fmla="*/ 2133 w 2157"/>
                <a:gd name="T11" fmla="*/ 237 h 614"/>
                <a:gd name="T12" fmla="*/ 2117 w 2157"/>
                <a:gd name="T13" fmla="*/ 232 h 614"/>
                <a:gd name="T14" fmla="*/ 2100 w 2157"/>
                <a:gd name="T15" fmla="*/ 233 h 614"/>
                <a:gd name="T16" fmla="*/ 2083 w 2157"/>
                <a:gd name="T17" fmla="*/ 239 h 614"/>
                <a:gd name="T18" fmla="*/ 2071 w 2157"/>
                <a:gd name="T19" fmla="*/ 249 h 614"/>
                <a:gd name="T20" fmla="*/ 267 w 2157"/>
                <a:gd name="T21" fmla="*/ 0 h 614"/>
                <a:gd name="T22" fmla="*/ 48 w 2157"/>
                <a:gd name="T23" fmla="*/ 288 h 614"/>
                <a:gd name="T24" fmla="*/ 0 w 2157"/>
                <a:gd name="T25" fmla="*/ 336 h 614"/>
                <a:gd name="T26" fmla="*/ 2030 w 2157"/>
                <a:gd name="T27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57" h="614">
                  <a:moveTo>
                    <a:pt x="2030" y="614"/>
                  </a:moveTo>
                  <a:lnTo>
                    <a:pt x="2150" y="305"/>
                  </a:lnTo>
                  <a:lnTo>
                    <a:pt x="2157" y="280"/>
                  </a:lnTo>
                  <a:lnTo>
                    <a:pt x="2156" y="261"/>
                  </a:lnTo>
                  <a:lnTo>
                    <a:pt x="2147" y="246"/>
                  </a:lnTo>
                  <a:lnTo>
                    <a:pt x="2133" y="237"/>
                  </a:lnTo>
                  <a:lnTo>
                    <a:pt x="2117" y="232"/>
                  </a:lnTo>
                  <a:lnTo>
                    <a:pt x="2100" y="233"/>
                  </a:lnTo>
                  <a:lnTo>
                    <a:pt x="2083" y="239"/>
                  </a:lnTo>
                  <a:lnTo>
                    <a:pt x="2071" y="249"/>
                  </a:lnTo>
                  <a:lnTo>
                    <a:pt x="267" y="0"/>
                  </a:lnTo>
                  <a:lnTo>
                    <a:pt x="48" y="288"/>
                  </a:lnTo>
                  <a:lnTo>
                    <a:pt x="0" y="336"/>
                  </a:lnTo>
                  <a:lnTo>
                    <a:pt x="2030" y="614"/>
                  </a:lnTo>
                  <a:close/>
                </a:path>
              </a:pathLst>
            </a:custGeom>
            <a:solidFill>
              <a:srgbClr val="473A26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1" name="Freeform 1485"/>
            <p:cNvSpPr>
              <a:spLocks/>
            </p:cNvSpPr>
            <p:nvPr userDrawn="1"/>
          </p:nvSpPr>
          <p:spPr bwMode="auto">
            <a:xfrm>
              <a:off x="3391" y="2069"/>
              <a:ext cx="1024" cy="223"/>
            </a:xfrm>
            <a:custGeom>
              <a:avLst/>
              <a:gdLst>
                <a:gd name="T0" fmla="*/ 30 w 2048"/>
                <a:gd name="T1" fmla="*/ 55 h 447"/>
                <a:gd name="T2" fmla="*/ 0 w 2048"/>
                <a:gd name="T3" fmla="*/ 140 h 447"/>
                <a:gd name="T4" fmla="*/ 17 w 2048"/>
                <a:gd name="T5" fmla="*/ 204 h 447"/>
                <a:gd name="T6" fmla="*/ 59 w 2048"/>
                <a:gd name="T7" fmla="*/ 250 h 447"/>
                <a:gd name="T8" fmla="*/ 90 w 2048"/>
                <a:gd name="T9" fmla="*/ 280 h 447"/>
                <a:gd name="T10" fmla="*/ 110 w 2048"/>
                <a:gd name="T11" fmla="*/ 299 h 447"/>
                <a:gd name="T12" fmla="*/ 133 w 2048"/>
                <a:gd name="T13" fmla="*/ 318 h 447"/>
                <a:gd name="T14" fmla="*/ 160 w 2048"/>
                <a:gd name="T15" fmla="*/ 335 h 447"/>
                <a:gd name="T16" fmla="*/ 189 w 2048"/>
                <a:gd name="T17" fmla="*/ 351 h 447"/>
                <a:gd name="T18" fmla="*/ 221 w 2048"/>
                <a:gd name="T19" fmla="*/ 366 h 447"/>
                <a:gd name="T20" fmla="*/ 259 w 2048"/>
                <a:gd name="T21" fmla="*/ 380 h 447"/>
                <a:gd name="T22" fmla="*/ 301 w 2048"/>
                <a:gd name="T23" fmla="*/ 392 h 447"/>
                <a:gd name="T24" fmla="*/ 347 w 2048"/>
                <a:gd name="T25" fmla="*/ 403 h 447"/>
                <a:gd name="T26" fmla="*/ 398 w 2048"/>
                <a:gd name="T27" fmla="*/ 411 h 447"/>
                <a:gd name="T28" fmla="*/ 456 w 2048"/>
                <a:gd name="T29" fmla="*/ 418 h 447"/>
                <a:gd name="T30" fmla="*/ 521 w 2048"/>
                <a:gd name="T31" fmla="*/ 423 h 447"/>
                <a:gd name="T32" fmla="*/ 592 w 2048"/>
                <a:gd name="T33" fmla="*/ 425 h 447"/>
                <a:gd name="T34" fmla="*/ 669 w 2048"/>
                <a:gd name="T35" fmla="*/ 425 h 447"/>
                <a:gd name="T36" fmla="*/ 755 w 2048"/>
                <a:gd name="T37" fmla="*/ 422 h 447"/>
                <a:gd name="T38" fmla="*/ 849 w 2048"/>
                <a:gd name="T39" fmla="*/ 416 h 447"/>
                <a:gd name="T40" fmla="*/ 923 w 2048"/>
                <a:gd name="T41" fmla="*/ 410 h 447"/>
                <a:gd name="T42" fmla="*/ 978 w 2048"/>
                <a:gd name="T43" fmla="*/ 409 h 447"/>
                <a:gd name="T44" fmla="*/ 1039 w 2048"/>
                <a:gd name="T45" fmla="*/ 408 h 447"/>
                <a:gd name="T46" fmla="*/ 1106 w 2048"/>
                <a:gd name="T47" fmla="*/ 408 h 447"/>
                <a:gd name="T48" fmla="*/ 1176 w 2048"/>
                <a:gd name="T49" fmla="*/ 409 h 447"/>
                <a:gd name="T50" fmla="*/ 1250 w 2048"/>
                <a:gd name="T51" fmla="*/ 412 h 447"/>
                <a:gd name="T52" fmla="*/ 1326 w 2048"/>
                <a:gd name="T53" fmla="*/ 415 h 447"/>
                <a:gd name="T54" fmla="*/ 1401 w 2048"/>
                <a:gd name="T55" fmla="*/ 418 h 447"/>
                <a:gd name="T56" fmla="*/ 1476 w 2048"/>
                <a:gd name="T57" fmla="*/ 423 h 447"/>
                <a:gd name="T58" fmla="*/ 1547 w 2048"/>
                <a:gd name="T59" fmla="*/ 427 h 447"/>
                <a:gd name="T60" fmla="*/ 1617 w 2048"/>
                <a:gd name="T61" fmla="*/ 431 h 447"/>
                <a:gd name="T62" fmla="*/ 1679 w 2048"/>
                <a:gd name="T63" fmla="*/ 435 h 447"/>
                <a:gd name="T64" fmla="*/ 1736 w 2048"/>
                <a:gd name="T65" fmla="*/ 439 h 447"/>
                <a:gd name="T66" fmla="*/ 1786 w 2048"/>
                <a:gd name="T67" fmla="*/ 442 h 447"/>
                <a:gd name="T68" fmla="*/ 1826 w 2048"/>
                <a:gd name="T69" fmla="*/ 445 h 447"/>
                <a:gd name="T70" fmla="*/ 1856 w 2048"/>
                <a:gd name="T71" fmla="*/ 447 h 447"/>
                <a:gd name="T72" fmla="*/ 1900 w 2048"/>
                <a:gd name="T73" fmla="*/ 445 h 447"/>
                <a:gd name="T74" fmla="*/ 1955 w 2048"/>
                <a:gd name="T75" fmla="*/ 430 h 447"/>
                <a:gd name="T76" fmla="*/ 1996 w 2048"/>
                <a:gd name="T77" fmla="*/ 405 h 447"/>
                <a:gd name="T78" fmla="*/ 2022 w 2048"/>
                <a:gd name="T79" fmla="*/ 375 h 447"/>
                <a:gd name="T80" fmla="*/ 2038 w 2048"/>
                <a:gd name="T81" fmla="*/ 347 h 447"/>
                <a:gd name="T82" fmla="*/ 2046 w 2048"/>
                <a:gd name="T83" fmla="*/ 322 h 447"/>
                <a:gd name="T84" fmla="*/ 2048 w 2048"/>
                <a:gd name="T85" fmla="*/ 306 h 447"/>
                <a:gd name="T86" fmla="*/ 2044 w 2048"/>
                <a:gd name="T87" fmla="*/ 303 h 447"/>
                <a:gd name="T88" fmla="*/ 70 w 2048"/>
                <a:gd name="T8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48" h="447">
                  <a:moveTo>
                    <a:pt x="70" y="0"/>
                  </a:moveTo>
                  <a:lnTo>
                    <a:pt x="30" y="55"/>
                  </a:lnTo>
                  <a:lnTo>
                    <a:pt x="8" y="101"/>
                  </a:lnTo>
                  <a:lnTo>
                    <a:pt x="0" y="140"/>
                  </a:lnTo>
                  <a:lnTo>
                    <a:pt x="4" y="175"/>
                  </a:lnTo>
                  <a:lnTo>
                    <a:pt x="17" y="204"/>
                  </a:lnTo>
                  <a:lnTo>
                    <a:pt x="35" y="228"/>
                  </a:lnTo>
                  <a:lnTo>
                    <a:pt x="59" y="250"/>
                  </a:lnTo>
                  <a:lnTo>
                    <a:pt x="80" y="271"/>
                  </a:lnTo>
                  <a:lnTo>
                    <a:pt x="90" y="280"/>
                  </a:lnTo>
                  <a:lnTo>
                    <a:pt x="100" y="290"/>
                  </a:lnTo>
                  <a:lnTo>
                    <a:pt x="110" y="299"/>
                  </a:lnTo>
                  <a:lnTo>
                    <a:pt x="122" y="309"/>
                  </a:lnTo>
                  <a:lnTo>
                    <a:pt x="133" y="318"/>
                  </a:lnTo>
                  <a:lnTo>
                    <a:pt x="146" y="326"/>
                  </a:lnTo>
                  <a:lnTo>
                    <a:pt x="160" y="335"/>
                  </a:lnTo>
                  <a:lnTo>
                    <a:pt x="174" y="343"/>
                  </a:lnTo>
                  <a:lnTo>
                    <a:pt x="189" y="351"/>
                  </a:lnTo>
                  <a:lnTo>
                    <a:pt x="205" y="358"/>
                  </a:lnTo>
                  <a:lnTo>
                    <a:pt x="221" y="366"/>
                  </a:lnTo>
                  <a:lnTo>
                    <a:pt x="239" y="373"/>
                  </a:lnTo>
                  <a:lnTo>
                    <a:pt x="259" y="380"/>
                  </a:lnTo>
                  <a:lnTo>
                    <a:pt x="279" y="386"/>
                  </a:lnTo>
                  <a:lnTo>
                    <a:pt x="301" y="392"/>
                  </a:lnTo>
                  <a:lnTo>
                    <a:pt x="322" y="397"/>
                  </a:lnTo>
                  <a:lnTo>
                    <a:pt x="347" y="403"/>
                  </a:lnTo>
                  <a:lnTo>
                    <a:pt x="372" y="408"/>
                  </a:lnTo>
                  <a:lnTo>
                    <a:pt x="398" y="411"/>
                  </a:lnTo>
                  <a:lnTo>
                    <a:pt x="427" y="415"/>
                  </a:lnTo>
                  <a:lnTo>
                    <a:pt x="456" y="418"/>
                  </a:lnTo>
                  <a:lnTo>
                    <a:pt x="487" y="420"/>
                  </a:lnTo>
                  <a:lnTo>
                    <a:pt x="521" y="423"/>
                  </a:lnTo>
                  <a:lnTo>
                    <a:pt x="555" y="424"/>
                  </a:lnTo>
                  <a:lnTo>
                    <a:pt x="592" y="425"/>
                  </a:lnTo>
                  <a:lnTo>
                    <a:pt x="630" y="425"/>
                  </a:lnTo>
                  <a:lnTo>
                    <a:pt x="669" y="425"/>
                  </a:lnTo>
                  <a:lnTo>
                    <a:pt x="712" y="424"/>
                  </a:lnTo>
                  <a:lnTo>
                    <a:pt x="755" y="422"/>
                  </a:lnTo>
                  <a:lnTo>
                    <a:pt x="801" y="419"/>
                  </a:lnTo>
                  <a:lnTo>
                    <a:pt x="849" y="416"/>
                  </a:lnTo>
                  <a:lnTo>
                    <a:pt x="899" y="412"/>
                  </a:lnTo>
                  <a:lnTo>
                    <a:pt x="923" y="410"/>
                  </a:lnTo>
                  <a:lnTo>
                    <a:pt x="949" y="409"/>
                  </a:lnTo>
                  <a:lnTo>
                    <a:pt x="978" y="409"/>
                  </a:lnTo>
                  <a:lnTo>
                    <a:pt x="1008" y="408"/>
                  </a:lnTo>
                  <a:lnTo>
                    <a:pt x="1039" y="408"/>
                  </a:lnTo>
                  <a:lnTo>
                    <a:pt x="1071" y="408"/>
                  </a:lnTo>
                  <a:lnTo>
                    <a:pt x="1106" y="408"/>
                  </a:lnTo>
                  <a:lnTo>
                    <a:pt x="1141" y="409"/>
                  </a:lnTo>
                  <a:lnTo>
                    <a:pt x="1176" y="409"/>
                  </a:lnTo>
                  <a:lnTo>
                    <a:pt x="1213" y="410"/>
                  </a:lnTo>
                  <a:lnTo>
                    <a:pt x="1250" y="412"/>
                  </a:lnTo>
                  <a:lnTo>
                    <a:pt x="1288" y="413"/>
                  </a:lnTo>
                  <a:lnTo>
                    <a:pt x="1326" y="415"/>
                  </a:lnTo>
                  <a:lnTo>
                    <a:pt x="1364" y="417"/>
                  </a:lnTo>
                  <a:lnTo>
                    <a:pt x="1401" y="418"/>
                  </a:lnTo>
                  <a:lnTo>
                    <a:pt x="1439" y="420"/>
                  </a:lnTo>
                  <a:lnTo>
                    <a:pt x="1476" y="423"/>
                  </a:lnTo>
                  <a:lnTo>
                    <a:pt x="1512" y="425"/>
                  </a:lnTo>
                  <a:lnTo>
                    <a:pt x="1547" y="427"/>
                  </a:lnTo>
                  <a:lnTo>
                    <a:pt x="1582" y="428"/>
                  </a:lnTo>
                  <a:lnTo>
                    <a:pt x="1617" y="431"/>
                  </a:lnTo>
                  <a:lnTo>
                    <a:pt x="1649" y="433"/>
                  </a:lnTo>
                  <a:lnTo>
                    <a:pt x="1679" y="435"/>
                  </a:lnTo>
                  <a:lnTo>
                    <a:pt x="1709" y="438"/>
                  </a:lnTo>
                  <a:lnTo>
                    <a:pt x="1736" y="439"/>
                  </a:lnTo>
                  <a:lnTo>
                    <a:pt x="1762" y="441"/>
                  </a:lnTo>
                  <a:lnTo>
                    <a:pt x="1786" y="442"/>
                  </a:lnTo>
                  <a:lnTo>
                    <a:pt x="1807" y="443"/>
                  </a:lnTo>
                  <a:lnTo>
                    <a:pt x="1826" y="445"/>
                  </a:lnTo>
                  <a:lnTo>
                    <a:pt x="1842" y="446"/>
                  </a:lnTo>
                  <a:lnTo>
                    <a:pt x="1856" y="447"/>
                  </a:lnTo>
                  <a:lnTo>
                    <a:pt x="1867" y="447"/>
                  </a:lnTo>
                  <a:lnTo>
                    <a:pt x="1900" y="445"/>
                  </a:lnTo>
                  <a:lnTo>
                    <a:pt x="1930" y="438"/>
                  </a:lnTo>
                  <a:lnTo>
                    <a:pt x="1955" y="430"/>
                  </a:lnTo>
                  <a:lnTo>
                    <a:pt x="1977" y="418"/>
                  </a:lnTo>
                  <a:lnTo>
                    <a:pt x="1996" y="405"/>
                  </a:lnTo>
                  <a:lnTo>
                    <a:pt x="2011" y="390"/>
                  </a:lnTo>
                  <a:lnTo>
                    <a:pt x="2022" y="375"/>
                  </a:lnTo>
                  <a:lnTo>
                    <a:pt x="2031" y="362"/>
                  </a:lnTo>
                  <a:lnTo>
                    <a:pt x="2038" y="347"/>
                  </a:lnTo>
                  <a:lnTo>
                    <a:pt x="2043" y="334"/>
                  </a:lnTo>
                  <a:lnTo>
                    <a:pt x="2046" y="322"/>
                  </a:lnTo>
                  <a:lnTo>
                    <a:pt x="2048" y="312"/>
                  </a:lnTo>
                  <a:lnTo>
                    <a:pt x="2048" y="306"/>
                  </a:lnTo>
                  <a:lnTo>
                    <a:pt x="2046" y="303"/>
                  </a:lnTo>
                  <a:lnTo>
                    <a:pt x="2044" y="303"/>
                  </a:lnTo>
                  <a:lnTo>
                    <a:pt x="2042" y="307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F23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2" name="Freeform 1486"/>
            <p:cNvSpPr>
              <a:spLocks/>
            </p:cNvSpPr>
            <p:nvPr userDrawn="1"/>
          </p:nvSpPr>
          <p:spPr bwMode="auto">
            <a:xfrm>
              <a:off x="3391" y="2057"/>
              <a:ext cx="1017" cy="224"/>
            </a:xfrm>
            <a:custGeom>
              <a:avLst/>
              <a:gdLst>
                <a:gd name="T0" fmla="*/ 30 w 2033"/>
                <a:gd name="T1" fmla="*/ 55 h 447"/>
                <a:gd name="T2" fmla="*/ 0 w 2033"/>
                <a:gd name="T3" fmla="*/ 140 h 447"/>
                <a:gd name="T4" fmla="*/ 17 w 2033"/>
                <a:gd name="T5" fmla="*/ 204 h 447"/>
                <a:gd name="T6" fmla="*/ 59 w 2033"/>
                <a:gd name="T7" fmla="*/ 250 h 447"/>
                <a:gd name="T8" fmla="*/ 90 w 2033"/>
                <a:gd name="T9" fmla="*/ 280 h 447"/>
                <a:gd name="T10" fmla="*/ 110 w 2033"/>
                <a:gd name="T11" fmla="*/ 299 h 447"/>
                <a:gd name="T12" fmla="*/ 133 w 2033"/>
                <a:gd name="T13" fmla="*/ 318 h 447"/>
                <a:gd name="T14" fmla="*/ 160 w 2033"/>
                <a:gd name="T15" fmla="*/ 335 h 447"/>
                <a:gd name="T16" fmla="*/ 189 w 2033"/>
                <a:gd name="T17" fmla="*/ 351 h 447"/>
                <a:gd name="T18" fmla="*/ 221 w 2033"/>
                <a:gd name="T19" fmla="*/ 366 h 447"/>
                <a:gd name="T20" fmla="*/ 259 w 2033"/>
                <a:gd name="T21" fmla="*/ 380 h 447"/>
                <a:gd name="T22" fmla="*/ 301 w 2033"/>
                <a:gd name="T23" fmla="*/ 392 h 447"/>
                <a:gd name="T24" fmla="*/ 347 w 2033"/>
                <a:gd name="T25" fmla="*/ 403 h 447"/>
                <a:gd name="T26" fmla="*/ 398 w 2033"/>
                <a:gd name="T27" fmla="*/ 411 h 447"/>
                <a:gd name="T28" fmla="*/ 456 w 2033"/>
                <a:gd name="T29" fmla="*/ 418 h 447"/>
                <a:gd name="T30" fmla="*/ 521 w 2033"/>
                <a:gd name="T31" fmla="*/ 423 h 447"/>
                <a:gd name="T32" fmla="*/ 592 w 2033"/>
                <a:gd name="T33" fmla="*/ 425 h 447"/>
                <a:gd name="T34" fmla="*/ 669 w 2033"/>
                <a:gd name="T35" fmla="*/ 425 h 447"/>
                <a:gd name="T36" fmla="*/ 755 w 2033"/>
                <a:gd name="T37" fmla="*/ 421 h 447"/>
                <a:gd name="T38" fmla="*/ 849 w 2033"/>
                <a:gd name="T39" fmla="*/ 416 h 447"/>
                <a:gd name="T40" fmla="*/ 923 w 2033"/>
                <a:gd name="T41" fmla="*/ 410 h 447"/>
                <a:gd name="T42" fmla="*/ 978 w 2033"/>
                <a:gd name="T43" fmla="*/ 409 h 447"/>
                <a:gd name="T44" fmla="*/ 1039 w 2033"/>
                <a:gd name="T45" fmla="*/ 408 h 447"/>
                <a:gd name="T46" fmla="*/ 1106 w 2033"/>
                <a:gd name="T47" fmla="*/ 408 h 447"/>
                <a:gd name="T48" fmla="*/ 1176 w 2033"/>
                <a:gd name="T49" fmla="*/ 409 h 447"/>
                <a:gd name="T50" fmla="*/ 1250 w 2033"/>
                <a:gd name="T51" fmla="*/ 412 h 447"/>
                <a:gd name="T52" fmla="*/ 1326 w 2033"/>
                <a:gd name="T53" fmla="*/ 415 h 447"/>
                <a:gd name="T54" fmla="*/ 1401 w 2033"/>
                <a:gd name="T55" fmla="*/ 418 h 447"/>
                <a:gd name="T56" fmla="*/ 1476 w 2033"/>
                <a:gd name="T57" fmla="*/ 423 h 447"/>
                <a:gd name="T58" fmla="*/ 1547 w 2033"/>
                <a:gd name="T59" fmla="*/ 427 h 447"/>
                <a:gd name="T60" fmla="*/ 1617 w 2033"/>
                <a:gd name="T61" fmla="*/ 431 h 447"/>
                <a:gd name="T62" fmla="*/ 1679 w 2033"/>
                <a:gd name="T63" fmla="*/ 435 h 447"/>
                <a:gd name="T64" fmla="*/ 1736 w 2033"/>
                <a:gd name="T65" fmla="*/ 439 h 447"/>
                <a:gd name="T66" fmla="*/ 1786 w 2033"/>
                <a:gd name="T67" fmla="*/ 442 h 447"/>
                <a:gd name="T68" fmla="*/ 1826 w 2033"/>
                <a:gd name="T69" fmla="*/ 445 h 447"/>
                <a:gd name="T70" fmla="*/ 1856 w 2033"/>
                <a:gd name="T71" fmla="*/ 447 h 447"/>
                <a:gd name="T72" fmla="*/ 1900 w 2033"/>
                <a:gd name="T73" fmla="*/ 445 h 447"/>
                <a:gd name="T74" fmla="*/ 1954 w 2033"/>
                <a:gd name="T75" fmla="*/ 430 h 447"/>
                <a:gd name="T76" fmla="*/ 1991 w 2033"/>
                <a:gd name="T77" fmla="*/ 406 h 447"/>
                <a:gd name="T78" fmla="*/ 2015 w 2033"/>
                <a:gd name="T79" fmla="*/ 380 h 447"/>
                <a:gd name="T80" fmla="*/ 2028 w 2033"/>
                <a:gd name="T81" fmla="*/ 354 h 447"/>
                <a:gd name="T82" fmla="*/ 2033 w 2033"/>
                <a:gd name="T83" fmla="*/ 330 h 447"/>
                <a:gd name="T84" fmla="*/ 2031 w 2033"/>
                <a:gd name="T85" fmla="*/ 316 h 447"/>
                <a:gd name="T86" fmla="*/ 2027 w 2033"/>
                <a:gd name="T87" fmla="*/ 313 h 447"/>
                <a:gd name="T88" fmla="*/ 70 w 2033"/>
                <a:gd name="T8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33" h="447">
                  <a:moveTo>
                    <a:pt x="70" y="0"/>
                  </a:moveTo>
                  <a:lnTo>
                    <a:pt x="30" y="55"/>
                  </a:lnTo>
                  <a:lnTo>
                    <a:pt x="8" y="101"/>
                  </a:lnTo>
                  <a:lnTo>
                    <a:pt x="0" y="140"/>
                  </a:lnTo>
                  <a:lnTo>
                    <a:pt x="4" y="175"/>
                  </a:lnTo>
                  <a:lnTo>
                    <a:pt x="17" y="204"/>
                  </a:lnTo>
                  <a:lnTo>
                    <a:pt x="35" y="228"/>
                  </a:lnTo>
                  <a:lnTo>
                    <a:pt x="59" y="250"/>
                  </a:lnTo>
                  <a:lnTo>
                    <a:pt x="80" y="271"/>
                  </a:lnTo>
                  <a:lnTo>
                    <a:pt x="90" y="280"/>
                  </a:lnTo>
                  <a:lnTo>
                    <a:pt x="100" y="290"/>
                  </a:lnTo>
                  <a:lnTo>
                    <a:pt x="110" y="299"/>
                  </a:lnTo>
                  <a:lnTo>
                    <a:pt x="122" y="309"/>
                  </a:lnTo>
                  <a:lnTo>
                    <a:pt x="133" y="318"/>
                  </a:lnTo>
                  <a:lnTo>
                    <a:pt x="146" y="326"/>
                  </a:lnTo>
                  <a:lnTo>
                    <a:pt x="160" y="335"/>
                  </a:lnTo>
                  <a:lnTo>
                    <a:pt x="174" y="343"/>
                  </a:lnTo>
                  <a:lnTo>
                    <a:pt x="189" y="351"/>
                  </a:lnTo>
                  <a:lnTo>
                    <a:pt x="205" y="358"/>
                  </a:lnTo>
                  <a:lnTo>
                    <a:pt x="221" y="366"/>
                  </a:lnTo>
                  <a:lnTo>
                    <a:pt x="239" y="373"/>
                  </a:lnTo>
                  <a:lnTo>
                    <a:pt x="259" y="380"/>
                  </a:lnTo>
                  <a:lnTo>
                    <a:pt x="279" y="386"/>
                  </a:lnTo>
                  <a:lnTo>
                    <a:pt x="301" y="392"/>
                  </a:lnTo>
                  <a:lnTo>
                    <a:pt x="322" y="397"/>
                  </a:lnTo>
                  <a:lnTo>
                    <a:pt x="347" y="403"/>
                  </a:lnTo>
                  <a:lnTo>
                    <a:pt x="372" y="408"/>
                  </a:lnTo>
                  <a:lnTo>
                    <a:pt x="398" y="411"/>
                  </a:lnTo>
                  <a:lnTo>
                    <a:pt x="427" y="415"/>
                  </a:lnTo>
                  <a:lnTo>
                    <a:pt x="456" y="418"/>
                  </a:lnTo>
                  <a:lnTo>
                    <a:pt x="487" y="420"/>
                  </a:lnTo>
                  <a:lnTo>
                    <a:pt x="521" y="423"/>
                  </a:lnTo>
                  <a:lnTo>
                    <a:pt x="555" y="424"/>
                  </a:lnTo>
                  <a:lnTo>
                    <a:pt x="592" y="425"/>
                  </a:lnTo>
                  <a:lnTo>
                    <a:pt x="630" y="425"/>
                  </a:lnTo>
                  <a:lnTo>
                    <a:pt x="669" y="425"/>
                  </a:lnTo>
                  <a:lnTo>
                    <a:pt x="712" y="424"/>
                  </a:lnTo>
                  <a:lnTo>
                    <a:pt x="755" y="421"/>
                  </a:lnTo>
                  <a:lnTo>
                    <a:pt x="801" y="419"/>
                  </a:lnTo>
                  <a:lnTo>
                    <a:pt x="849" y="416"/>
                  </a:lnTo>
                  <a:lnTo>
                    <a:pt x="899" y="412"/>
                  </a:lnTo>
                  <a:lnTo>
                    <a:pt x="923" y="410"/>
                  </a:lnTo>
                  <a:lnTo>
                    <a:pt x="949" y="409"/>
                  </a:lnTo>
                  <a:lnTo>
                    <a:pt x="978" y="409"/>
                  </a:lnTo>
                  <a:lnTo>
                    <a:pt x="1008" y="408"/>
                  </a:lnTo>
                  <a:lnTo>
                    <a:pt x="1039" y="408"/>
                  </a:lnTo>
                  <a:lnTo>
                    <a:pt x="1071" y="408"/>
                  </a:lnTo>
                  <a:lnTo>
                    <a:pt x="1106" y="408"/>
                  </a:lnTo>
                  <a:lnTo>
                    <a:pt x="1141" y="409"/>
                  </a:lnTo>
                  <a:lnTo>
                    <a:pt x="1176" y="409"/>
                  </a:lnTo>
                  <a:lnTo>
                    <a:pt x="1213" y="410"/>
                  </a:lnTo>
                  <a:lnTo>
                    <a:pt x="1250" y="412"/>
                  </a:lnTo>
                  <a:lnTo>
                    <a:pt x="1288" y="413"/>
                  </a:lnTo>
                  <a:lnTo>
                    <a:pt x="1326" y="415"/>
                  </a:lnTo>
                  <a:lnTo>
                    <a:pt x="1364" y="417"/>
                  </a:lnTo>
                  <a:lnTo>
                    <a:pt x="1401" y="418"/>
                  </a:lnTo>
                  <a:lnTo>
                    <a:pt x="1439" y="420"/>
                  </a:lnTo>
                  <a:lnTo>
                    <a:pt x="1476" y="423"/>
                  </a:lnTo>
                  <a:lnTo>
                    <a:pt x="1512" y="425"/>
                  </a:lnTo>
                  <a:lnTo>
                    <a:pt x="1547" y="427"/>
                  </a:lnTo>
                  <a:lnTo>
                    <a:pt x="1582" y="428"/>
                  </a:lnTo>
                  <a:lnTo>
                    <a:pt x="1617" y="431"/>
                  </a:lnTo>
                  <a:lnTo>
                    <a:pt x="1649" y="433"/>
                  </a:lnTo>
                  <a:lnTo>
                    <a:pt x="1679" y="435"/>
                  </a:lnTo>
                  <a:lnTo>
                    <a:pt x="1709" y="438"/>
                  </a:lnTo>
                  <a:lnTo>
                    <a:pt x="1736" y="439"/>
                  </a:lnTo>
                  <a:lnTo>
                    <a:pt x="1762" y="441"/>
                  </a:lnTo>
                  <a:lnTo>
                    <a:pt x="1786" y="442"/>
                  </a:lnTo>
                  <a:lnTo>
                    <a:pt x="1807" y="443"/>
                  </a:lnTo>
                  <a:lnTo>
                    <a:pt x="1826" y="445"/>
                  </a:lnTo>
                  <a:lnTo>
                    <a:pt x="1842" y="446"/>
                  </a:lnTo>
                  <a:lnTo>
                    <a:pt x="1856" y="447"/>
                  </a:lnTo>
                  <a:lnTo>
                    <a:pt x="1867" y="447"/>
                  </a:lnTo>
                  <a:lnTo>
                    <a:pt x="1900" y="445"/>
                  </a:lnTo>
                  <a:lnTo>
                    <a:pt x="1929" y="438"/>
                  </a:lnTo>
                  <a:lnTo>
                    <a:pt x="1954" y="430"/>
                  </a:lnTo>
                  <a:lnTo>
                    <a:pt x="1975" y="419"/>
                  </a:lnTo>
                  <a:lnTo>
                    <a:pt x="1991" y="406"/>
                  </a:lnTo>
                  <a:lnTo>
                    <a:pt x="2005" y="394"/>
                  </a:lnTo>
                  <a:lnTo>
                    <a:pt x="2015" y="380"/>
                  </a:lnTo>
                  <a:lnTo>
                    <a:pt x="2023" y="366"/>
                  </a:lnTo>
                  <a:lnTo>
                    <a:pt x="2028" y="354"/>
                  </a:lnTo>
                  <a:lnTo>
                    <a:pt x="2031" y="341"/>
                  </a:lnTo>
                  <a:lnTo>
                    <a:pt x="2033" y="330"/>
                  </a:lnTo>
                  <a:lnTo>
                    <a:pt x="2033" y="321"/>
                  </a:lnTo>
                  <a:lnTo>
                    <a:pt x="2031" y="316"/>
                  </a:lnTo>
                  <a:lnTo>
                    <a:pt x="2029" y="312"/>
                  </a:lnTo>
                  <a:lnTo>
                    <a:pt x="2027" y="313"/>
                  </a:lnTo>
                  <a:lnTo>
                    <a:pt x="2025" y="3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3A4447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3" name="Freeform 1487"/>
            <p:cNvSpPr>
              <a:spLocks/>
            </p:cNvSpPr>
            <p:nvPr userDrawn="1"/>
          </p:nvSpPr>
          <p:spPr bwMode="auto">
            <a:xfrm>
              <a:off x="3421" y="1926"/>
              <a:ext cx="1038" cy="301"/>
            </a:xfrm>
            <a:custGeom>
              <a:avLst/>
              <a:gdLst>
                <a:gd name="T0" fmla="*/ 0 w 2075"/>
                <a:gd name="T1" fmla="*/ 277 h 604"/>
                <a:gd name="T2" fmla="*/ 227 w 2075"/>
                <a:gd name="T3" fmla="*/ 379 h 604"/>
                <a:gd name="T4" fmla="*/ 258 w 2075"/>
                <a:gd name="T5" fmla="*/ 392 h 604"/>
                <a:gd name="T6" fmla="*/ 311 w 2075"/>
                <a:gd name="T7" fmla="*/ 404 h 604"/>
                <a:gd name="T8" fmla="*/ 380 w 2075"/>
                <a:gd name="T9" fmla="*/ 417 h 604"/>
                <a:gd name="T10" fmla="*/ 459 w 2075"/>
                <a:gd name="T11" fmla="*/ 429 h 604"/>
                <a:gd name="T12" fmla="*/ 540 w 2075"/>
                <a:gd name="T13" fmla="*/ 437 h 604"/>
                <a:gd name="T14" fmla="*/ 619 w 2075"/>
                <a:gd name="T15" fmla="*/ 442 h 604"/>
                <a:gd name="T16" fmla="*/ 687 w 2075"/>
                <a:gd name="T17" fmla="*/ 442 h 604"/>
                <a:gd name="T18" fmla="*/ 737 w 2075"/>
                <a:gd name="T19" fmla="*/ 438 h 604"/>
                <a:gd name="T20" fmla="*/ 812 w 2075"/>
                <a:gd name="T21" fmla="*/ 446 h 604"/>
                <a:gd name="T22" fmla="*/ 888 w 2075"/>
                <a:gd name="T23" fmla="*/ 454 h 604"/>
                <a:gd name="T24" fmla="*/ 964 w 2075"/>
                <a:gd name="T25" fmla="*/ 462 h 604"/>
                <a:gd name="T26" fmla="*/ 1039 w 2075"/>
                <a:gd name="T27" fmla="*/ 470 h 604"/>
                <a:gd name="T28" fmla="*/ 1116 w 2075"/>
                <a:gd name="T29" fmla="*/ 477 h 604"/>
                <a:gd name="T30" fmla="*/ 1192 w 2075"/>
                <a:gd name="T31" fmla="*/ 485 h 604"/>
                <a:gd name="T32" fmla="*/ 1268 w 2075"/>
                <a:gd name="T33" fmla="*/ 493 h 604"/>
                <a:gd name="T34" fmla="*/ 1346 w 2075"/>
                <a:gd name="T35" fmla="*/ 501 h 604"/>
                <a:gd name="T36" fmla="*/ 1422 w 2075"/>
                <a:gd name="T37" fmla="*/ 510 h 604"/>
                <a:gd name="T38" fmla="*/ 1499 w 2075"/>
                <a:gd name="T39" fmla="*/ 521 h 604"/>
                <a:gd name="T40" fmla="*/ 1576 w 2075"/>
                <a:gd name="T41" fmla="*/ 531 h 604"/>
                <a:gd name="T42" fmla="*/ 1655 w 2075"/>
                <a:gd name="T43" fmla="*/ 544 h 604"/>
                <a:gd name="T44" fmla="*/ 1732 w 2075"/>
                <a:gd name="T45" fmla="*/ 556 h 604"/>
                <a:gd name="T46" fmla="*/ 1810 w 2075"/>
                <a:gd name="T47" fmla="*/ 570 h 604"/>
                <a:gd name="T48" fmla="*/ 1887 w 2075"/>
                <a:gd name="T49" fmla="*/ 586 h 604"/>
                <a:gd name="T50" fmla="*/ 1966 w 2075"/>
                <a:gd name="T51" fmla="*/ 604 h 604"/>
                <a:gd name="T52" fmla="*/ 2036 w 2075"/>
                <a:gd name="T53" fmla="*/ 249 h 604"/>
                <a:gd name="T54" fmla="*/ 1958 w 2075"/>
                <a:gd name="T55" fmla="*/ 228 h 604"/>
                <a:gd name="T56" fmla="*/ 1879 w 2075"/>
                <a:gd name="T57" fmla="*/ 209 h 604"/>
                <a:gd name="T58" fmla="*/ 1800 w 2075"/>
                <a:gd name="T59" fmla="*/ 190 h 604"/>
                <a:gd name="T60" fmla="*/ 1721 w 2075"/>
                <a:gd name="T61" fmla="*/ 174 h 604"/>
                <a:gd name="T62" fmla="*/ 1642 w 2075"/>
                <a:gd name="T63" fmla="*/ 158 h 604"/>
                <a:gd name="T64" fmla="*/ 1562 w 2075"/>
                <a:gd name="T65" fmla="*/ 144 h 604"/>
                <a:gd name="T66" fmla="*/ 1483 w 2075"/>
                <a:gd name="T67" fmla="*/ 132 h 604"/>
                <a:gd name="T68" fmla="*/ 1402 w 2075"/>
                <a:gd name="T69" fmla="*/ 120 h 604"/>
                <a:gd name="T70" fmla="*/ 1323 w 2075"/>
                <a:gd name="T71" fmla="*/ 110 h 604"/>
                <a:gd name="T72" fmla="*/ 1243 w 2075"/>
                <a:gd name="T73" fmla="*/ 100 h 604"/>
                <a:gd name="T74" fmla="*/ 1164 w 2075"/>
                <a:gd name="T75" fmla="*/ 94 h 604"/>
                <a:gd name="T76" fmla="*/ 1085 w 2075"/>
                <a:gd name="T77" fmla="*/ 87 h 604"/>
                <a:gd name="T78" fmla="*/ 1006 w 2075"/>
                <a:gd name="T79" fmla="*/ 82 h 604"/>
                <a:gd name="T80" fmla="*/ 927 w 2075"/>
                <a:gd name="T81" fmla="*/ 79 h 604"/>
                <a:gd name="T82" fmla="*/ 849 w 2075"/>
                <a:gd name="T83" fmla="*/ 76 h 604"/>
                <a:gd name="T84" fmla="*/ 767 w 2075"/>
                <a:gd name="T85" fmla="*/ 74 h 604"/>
                <a:gd name="T86" fmla="*/ 684 w 2075"/>
                <a:gd name="T87" fmla="*/ 69 h 604"/>
                <a:gd name="T88" fmla="*/ 605 w 2075"/>
                <a:gd name="T89" fmla="*/ 62 h 604"/>
                <a:gd name="T90" fmla="*/ 529 w 2075"/>
                <a:gd name="T91" fmla="*/ 54 h 604"/>
                <a:gd name="T92" fmla="*/ 456 w 2075"/>
                <a:gd name="T93" fmla="*/ 44 h 604"/>
                <a:gd name="T94" fmla="*/ 386 w 2075"/>
                <a:gd name="T95" fmla="*/ 34 h 604"/>
                <a:gd name="T96" fmla="*/ 318 w 2075"/>
                <a:gd name="T97" fmla="*/ 21 h 604"/>
                <a:gd name="T98" fmla="*/ 252 w 2075"/>
                <a:gd name="T99" fmla="*/ 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5" h="604">
                  <a:moveTo>
                    <a:pt x="220" y="0"/>
                  </a:moveTo>
                  <a:lnTo>
                    <a:pt x="0" y="277"/>
                  </a:lnTo>
                  <a:lnTo>
                    <a:pt x="40" y="317"/>
                  </a:lnTo>
                  <a:lnTo>
                    <a:pt x="227" y="379"/>
                  </a:lnTo>
                  <a:lnTo>
                    <a:pt x="239" y="385"/>
                  </a:lnTo>
                  <a:lnTo>
                    <a:pt x="258" y="392"/>
                  </a:lnTo>
                  <a:lnTo>
                    <a:pt x="282" y="398"/>
                  </a:lnTo>
                  <a:lnTo>
                    <a:pt x="311" y="404"/>
                  </a:lnTo>
                  <a:lnTo>
                    <a:pt x="344" y="411"/>
                  </a:lnTo>
                  <a:lnTo>
                    <a:pt x="380" y="417"/>
                  </a:lnTo>
                  <a:lnTo>
                    <a:pt x="419" y="423"/>
                  </a:lnTo>
                  <a:lnTo>
                    <a:pt x="459" y="429"/>
                  </a:lnTo>
                  <a:lnTo>
                    <a:pt x="500" y="433"/>
                  </a:lnTo>
                  <a:lnTo>
                    <a:pt x="540" y="437"/>
                  </a:lnTo>
                  <a:lnTo>
                    <a:pt x="580" y="440"/>
                  </a:lnTo>
                  <a:lnTo>
                    <a:pt x="619" y="442"/>
                  </a:lnTo>
                  <a:lnTo>
                    <a:pt x="654" y="444"/>
                  </a:lnTo>
                  <a:lnTo>
                    <a:pt x="687" y="442"/>
                  </a:lnTo>
                  <a:lnTo>
                    <a:pt x="714" y="441"/>
                  </a:lnTo>
                  <a:lnTo>
                    <a:pt x="737" y="438"/>
                  </a:lnTo>
                  <a:lnTo>
                    <a:pt x="775" y="442"/>
                  </a:lnTo>
                  <a:lnTo>
                    <a:pt x="812" y="446"/>
                  </a:lnTo>
                  <a:lnTo>
                    <a:pt x="850" y="451"/>
                  </a:lnTo>
                  <a:lnTo>
                    <a:pt x="888" y="454"/>
                  </a:lnTo>
                  <a:lnTo>
                    <a:pt x="926" y="459"/>
                  </a:lnTo>
                  <a:lnTo>
                    <a:pt x="964" y="462"/>
                  </a:lnTo>
                  <a:lnTo>
                    <a:pt x="1002" y="466"/>
                  </a:lnTo>
                  <a:lnTo>
                    <a:pt x="1039" y="470"/>
                  </a:lnTo>
                  <a:lnTo>
                    <a:pt x="1077" y="474"/>
                  </a:lnTo>
                  <a:lnTo>
                    <a:pt x="1116" y="477"/>
                  </a:lnTo>
                  <a:lnTo>
                    <a:pt x="1154" y="482"/>
                  </a:lnTo>
                  <a:lnTo>
                    <a:pt x="1192" y="485"/>
                  </a:lnTo>
                  <a:lnTo>
                    <a:pt x="1230" y="489"/>
                  </a:lnTo>
                  <a:lnTo>
                    <a:pt x="1268" y="493"/>
                  </a:lnTo>
                  <a:lnTo>
                    <a:pt x="1307" y="498"/>
                  </a:lnTo>
                  <a:lnTo>
                    <a:pt x="1346" y="501"/>
                  </a:lnTo>
                  <a:lnTo>
                    <a:pt x="1384" y="506"/>
                  </a:lnTo>
                  <a:lnTo>
                    <a:pt x="1422" y="510"/>
                  </a:lnTo>
                  <a:lnTo>
                    <a:pt x="1461" y="516"/>
                  </a:lnTo>
                  <a:lnTo>
                    <a:pt x="1499" y="521"/>
                  </a:lnTo>
                  <a:lnTo>
                    <a:pt x="1538" y="527"/>
                  </a:lnTo>
                  <a:lnTo>
                    <a:pt x="1576" y="531"/>
                  </a:lnTo>
                  <a:lnTo>
                    <a:pt x="1615" y="537"/>
                  </a:lnTo>
                  <a:lnTo>
                    <a:pt x="1655" y="544"/>
                  </a:lnTo>
                  <a:lnTo>
                    <a:pt x="1693" y="550"/>
                  </a:lnTo>
                  <a:lnTo>
                    <a:pt x="1732" y="556"/>
                  </a:lnTo>
                  <a:lnTo>
                    <a:pt x="1771" y="563"/>
                  </a:lnTo>
                  <a:lnTo>
                    <a:pt x="1810" y="570"/>
                  </a:lnTo>
                  <a:lnTo>
                    <a:pt x="1848" y="578"/>
                  </a:lnTo>
                  <a:lnTo>
                    <a:pt x="1887" y="586"/>
                  </a:lnTo>
                  <a:lnTo>
                    <a:pt x="1927" y="594"/>
                  </a:lnTo>
                  <a:lnTo>
                    <a:pt x="1966" y="604"/>
                  </a:lnTo>
                  <a:lnTo>
                    <a:pt x="2075" y="259"/>
                  </a:lnTo>
                  <a:lnTo>
                    <a:pt x="2036" y="249"/>
                  </a:lnTo>
                  <a:lnTo>
                    <a:pt x="1997" y="239"/>
                  </a:lnTo>
                  <a:lnTo>
                    <a:pt x="1958" y="228"/>
                  </a:lnTo>
                  <a:lnTo>
                    <a:pt x="1918" y="218"/>
                  </a:lnTo>
                  <a:lnTo>
                    <a:pt x="1879" y="209"/>
                  </a:lnTo>
                  <a:lnTo>
                    <a:pt x="1840" y="199"/>
                  </a:lnTo>
                  <a:lnTo>
                    <a:pt x="1800" y="190"/>
                  </a:lnTo>
                  <a:lnTo>
                    <a:pt x="1761" y="182"/>
                  </a:lnTo>
                  <a:lnTo>
                    <a:pt x="1721" y="174"/>
                  </a:lnTo>
                  <a:lnTo>
                    <a:pt x="1681" y="166"/>
                  </a:lnTo>
                  <a:lnTo>
                    <a:pt x="1642" y="158"/>
                  </a:lnTo>
                  <a:lnTo>
                    <a:pt x="1602" y="151"/>
                  </a:lnTo>
                  <a:lnTo>
                    <a:pt x="1562" y="144"/>
                  </a:lnTo>
                  <a:lnTo>
                    <a:pt x="1522" y="137"/>
                  </a:lnTo>
                  <a:lnTo>
                    <a:pt x="1483" y="132"/>
                  </a:lnTo>
                  <a:lnTo>
                    <a:pt x="1442" y="126"/>
                  </a:lnTo>
                  <a:lnTo>
                    <a:pt x="1402" y="120"/>
                  </a:lnTo>
                  <a:lnTo>
                    <a:pt x="1363" y="114"/>
                  </a:lnTo>
                  <a:lnTo>
                    <a:pt x="1323" y="110"/>
                  </a:lnTo>
                  <a:lnTo>
                    <a:pt x="1283" y="105"/>
                  </a:lnTo>
                  <a:lnTo>
                    <a:pt x="1243" y="100"/>
                  </a:lnTo>
                  <a:lnTo>
                    <a:pt x="1204" y="97"/>
                  </a:lnTo>
                  <a:lnTo>
                    <a:pt x="1164" y="94"/>
                  </a:lnTo>
                  <a:lnTo>
                    <a:pt x="1124" y="90"/>
                  </a:lnTo>
                  <a:lnTo>
                    <a:pt x="1085" y="87"/>
                  </a:lnTo>
                  <a:lnTo>
                    <a:pt x="1045" y="84"/>
                  </a:lnTo>
                  <a:lnTo>
                    <a:pt x="1006" y="82"/>
                  </a:lnTo>
                  <a:lnTo>
                    <a:pt x="967" y="81"/>
                  </a:lnTo>
                  <a:lnTo>
                    <a:pt x="927" y="79"/>
                  </a:lnTo>
                  <a:lnTo>
                    <a:pt x="888" y="77"/>
                  </a:lnTo>
                  <a:lnTo>
                    <a:pt x="849" y="76"/>
                  </a:lnTo>
                  <a:lnTo>
                    <a:pt x="810" y="76"/>
                  </a:lnTo>
                  <a:lnTo>
                    <a:pt x="767" y="74"/>
                  </a:lnTo>
                  <a:lnTo>
                    <a:pt x="725" y="72"/>
                  </a:lnTo>
                  <a:lnTo>
                    <a:pt x="684" y="69"/>
                  </a:lnTo>
                  <a:lnTo>
                    <a:pt x="644" y="66"/>
                  </a:lnTo>
                  <a:lnTo>
                    <a:pt x="605" y="62"/>
                  </a:lnTo>
                  <a:lnTo>
                    <a:pt x="567" y="59"/>
                  </a:lnTo>
                  <a:lnTo>
                    <a:pt x="529" y="54"/>
                  </a:lnTo>
                  <a:lnTo>
                    <a:pt x="492" y="50"/>
                  </a:lnTo>
                  <a:lnTo>
                    <a:pt x="456" y="44"/>
                  </a:lnTo>
                  <a:lnTo>
                    <a:pt x="420" y="39"/>
                  </a:lnTo>
                  <a:lnTo>
                    <a:pt x="386" y="34"/>
                  </a:lnTo>
                  <a:lnTo>
                    <a:pt x="351" y="28"/>
                  </a:lnTo>
                  <a:lnTo>
                    <a:pt x="318" y="21"/>
                  </a:lnTo>
                  <a:lnTo>
                    <a:pt x="284" y="14"/>
                  </a:lnTo>
                  <a:lnTo>
                    <a:pt x="252" y="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4" name="Freeform 1488"/>
            <p:cNvSpPr>
              <a:spLocks/>
            </p:cNvSpPr>
            <p:nvPr userDrawn="1"/>
          </p:nvSpPr>
          <p:spPr bwMode="auto">
            <a:xfrm>
              <a:off x="3425" y="1915"/>
              <a:ext cx="1036" cy="301"/>
            </a:xfrm>
            <a:custGeom>
              <a:avLst/>
              <a:gdLst>
                <a:gd name="T0" fmla="*/ 0 w 2073"/>
                <a:gd name="T1" fmla="*/ 277 h 604"/>
                <a:gd name="T2" fmla="*/ 224 w 2073"/>
                <a:gd name="T3" fmla="*/ 379 h 604"/>
                <a:gd name="T4" fmla="*/ 255 w 2073"/>
                <a:gd name="T5" fmla="*/ 392 h 604"/>
                <a:gd name="T6" fmla="*/ 310 w 2073"/>
                <a:gd name="T7" fmla="*/ 405 h 604"/>
                <a:gd name="T8" fmla="*/ 379 w 2073"/>
                <a:gd name="T9" fmla="*/ 417 h 604"/>
                <a:gd name="T10" fmla="*/ 457 w 2073"/>
                <a:gd name="T11" fmla="*/ 429 h 604"/>
                <a:gd name="T12" fmla="*/ 539 w 2073"/>
                <a:gd name="T13" fmla="*/ 437 h 604"/>
                <a:gd name="T14" fmla="*/ 616 w 2073"/>
                <a:gd name="T15" fmla="*/ 443 h 604"/>
                <a:gd name="T16" fmla="*/ 684 w 2073"/>
                <a:gd name="T17" fmla="*/ 443 h 604"/>
                <a:gd name="T18" fmla="*/ 736 w 2073"/>
                <a:gd name="T19" fmla="*/ 438 h 604"/>
                <a:gd name="T20" fmla="*/ 811 w 2073"/>
                <a:gd name="T21" fmla="*/ 446 h 604"/>
                <a:gd name="T22" fmla="*/ 887 w 2073"/>
                <a:gd name="T23" fmla="*/ 455 h 604"/>
                <a:gd name="T24" fmla="*/ 963 w 2073"/>
                <a:gd name="T25" fmla="*/ 462 h 604"/>
                <a:gd name="T26" fmla="*/ 1038 w 2073"/>
                <a:gd name="T27" fmla="*/ 470 h 604"/>
                <a:gd name="T28" fmla="*/ 1115 w 2073"/>
                <a:gd name="T29" fmla="*/ 478 h 604"/>
                <a:gd name="T30" fmla="*/ 1191 w 2073"/>
                <a:gd name="T31" fmla="*/ 485 h 604"/>
                <a:gd name="T32" fmla="*/ 1267 w 2073"/>
                <a:gd name="T33" fmla="*/ 493 h 604"/>
                <a:gd name="T34" fmla="*/ 1344 w 2073"/>
                <a:gd name="T35" fmla="*/ 502 h 604"/>
                <a:gd name="T36" fmla="*/ 1421 w 2073"/>
                <a:gd name="T37" fmla="*/ 512 h 604"/>
                <a:gd name="T38" fmla="*/ 1498 w 2073"/>
                <a:gd name="T39" fmla="*/ 521 h 604"/>
                <a:gd name="T40" fmla="*/ 1575 w 2073"/>
                <a:gd name="T41" fmla="*/ 532 h 604"/>
                <a:gd name="T42" fmla="*/ 1653 w 2073"/>
                <a:gd name="T43" fmla="*/ 544 h 604"/>
                <a:gd name="T44" fmla="*/ 1731 w 2073"/>
                <a:gd name="T45" fmla="*/ 557 h 604"/>
                <a:gd name="T46" fmla="*/ 1809 w 2073"/>
                <a:gd name="T47" fmla="*/ 570 h 604"/>
                <a:gd name="T48" fmla="*/ 1886 w 2073"/>
                <a:gd name="T49" fmla="*/ 587 h 604"/>
                <a:gd name="T50" fmla="*/ 1964 w 2073"/>
                <a:gd name="T51" fmla="*/ 604 h 604"/>
                <a:gd name="T52" fmla="*/ 2034 w 2073"/>
                <a:gd name="T53" fmla="*/ 249 h 604"/>
                <a:gd name="T54" fmla="*/ 1955 w 2073"/>
                <a:gd name="T55" fmla="*/ 228 h 604"/>
                <a:gd name="T56" fmla="*/ 1877 w 2073"/>
                <a:gd name="T57" fmla="*/ 209 h 604"/>
                <a:gd name="T58" fmla="*/ 1797 w 2073"/>
                <a:gd name="T59" fmla="*/ 190 h 604"/>
                <a:gd name="T60" fmla="*/ 1719 w 2073"/>
                <a:gd name="T61" fmla="*/ 174 h 604"/>
                <a:gd name="T62" fmla="*/ 1639 w 2073"/>
                <a:gd name="T63" fmla="*/ 159 h 604"/>
                <a:gd name="T64" fmla="*/ 1560 w 2073"/>
                <a:gd name="T65" fmla="*/ 144 h 604"/>
                <a:gd name="T66" fmla="*/ 1480 w 2073"/>
                <a:gd name="T67" fmla="*/ 132 h 604"/>
                <a:gd name="T68" fmla="*/ 1400 w 2073"/>
                <a:gd name="T69" fmla="*/ 120 h 604"/>
                <a:gd name="T70" fmla="*/ 1320 w 2073"/>
                <a:gd name="T71" fmla="*/ 110 h 604"/>
                <a:gd name="T72" fmla="*/ 1241 w 2073"/>
                <a:gd name="T73" fmla="*/ 102 h 604"/>
                <a:gd name="T74" fmla="*/ 1161 w 2073"/>
                <a:gd name="T75" fmla="*/ 94 h 604"/>
                <a:gd name="T76" fmla="*/ 1083 w 2073"/>
                <a:gd name="T77" fmla="*/ 88 h 604"/>
                <a:gd name="T78" fmla="*/ 1003 w 2073"/>
                <a:gd name="T79" fmla="*/ 83 h 604"/>
                <a:gd name="T80" fmla="*/ 925 w 2073"/>
                <a:gd name="T81" fmla="*/ 79 h 604"/>
                <a:gd name="T82" fmla="*/ 847 w 2073"/>
                <a:gd name="T83" fmla="*/ 78 h 604"/>
                <a:gd name="T84" fmla="*/ 765 w 2073"/>
                <a:gd name="T85" fmla="*/ 74 h 604"/>
                <a:gd name="T86" fmla="*/ 682 w 2073"/>
                <a:gd name="T87" fmla="*/ 69 h 604"/>
                <a:gd name="T88" fmla="*/ 602 w 2073"/>
                <a:gd name="T89" fmla="*/ 63 h 604"/>
                <a:gd name="T90" fmla="*/ 526 w 2073"/>
                <a:gd name="T91" fmla="*/ 54 h 604"/>
                <a:gd name="T92" fmla="*/ 454 w 2073"/>
                <a:gd name="T93" fmla="*/ 44 h 604"/>
                <a:gd name="T94" fmla="*/ 384 w 2073"/>
                <a:gd name="T95" fmla="*/ 34 h 604"/>
                <a:gd name="T96" fmla="*/ 316 w 2073"/>
                <a:gd name="T97" fmla="*/ 21 h 604"/>
                <a:gd name="T98" fmla="*/ 250 w 2073"/>
                <a:gd name="T99" fmla="*/ 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3" h="604">
                  <a:moveTo>
                    <a:pt x="217" y="0"/>
                  </a:moveTo>
                  <a:lnTo>
                    <a:pt x="0" y="277"/>
                  </a:lnTo>
                  <a:lnTo>
                    <a:pt x="39" y="317"/>
                  </a:lnTo>
                  <a:lnTo>
                    <a:pt x="224" y="379"/>
                  </a:lnTo>
                  <a:lnTo>
                    <a:pt x="237" y="385"/>
                  </a:lnTo>
                  <a:lnTo>
                    <a:pt x="255" y="392"/>
                  </a:lnTo>
                  <a:lnTo>
                    <a:pt x="280" y="398"/>
                  </a:lnTo>
                  <a:lnTo>
                    <a:pt x="310" y="405"/>
                  </a:lnTo>
                  <a:lnTo>
                    <a:pt x="342" y="411"/>
                  </a:lnTo>
                  <a:lnTo>
                    <a:pt x="379" y="417"/>
                  </a:lnTo>
                  <a:lnTo>
                    <a:pt x="417" y="423"/>
                  </a:lnTo>
                  <a:lnTo>
                    <a:pt x="457" y="429"/>
                  </a:lnTo>
                  <a:lnTo>
                    <a:pt x="499" y="433"/>
                  </a:lnTo>
                  <a:lnTo>
                    <a:pt x="539" y="437"/>
                  </a:lnTo>
                  <a:lnTo>
                    <a:pt x="578" y="440"/>
                  </a:lnTo>
                  <a:lnTo>
                    <a:pt x="616" y="443"/>
                  </a:lnTo>
                  <a:lnTo>
                    <a:pt x="652" y="444"/>
                  </a:lnTo>
                  <a:lnTo>
                    <a:pt x="684" y="443"/>
                  </a:lnTo>
                  <a:lnTo>
                    <a:pt x="713" y="441"/>
                  </a:lnTo>
                  <a:lnTo>
                    <a:pt x="736" y="438"/>
                  </a:lnTo>
                  <a:lnTo>
                    <a:pt x="774" y="443"/>
                  </a:lnTo>
                  <a:lnTo>
                    <a:pt x="811" y="446"/>
                  </a:lnTo>
                  <a:lnTo>
                    <a:pt x="849" y="451"/>
                  </a:lnTo>
                  <a:lnTo>
                    <a:pt x="887" y="455"/>
                  </a:lnTo>
                  <a:lnTo>
                    <a:pt x="925" y="459"/>
                  </a:lnTo>
                  <a:lnTo>
                    <a:pt x="963" y="462"/>
                  </a:lnTo>
                  <a:lnTo>
                    <a:pt x="1001" y="467"/>
                  </a:lnTo>
                  <a:lnTo>
                    <a:pt x="1038" y="470"/>
                  </a:lnTo>
                  <a:lnTo>
                    <a:pt x="1076" y="474"/>
                  </a:lnTo>
                  <a:lnTo>
                    <a:pt x="1115" y="478"/>
                  </a:lnTo>
                  <a:lnTo>
                    <a:pt x="1153" y="482"/>
                  </a:lnTo>
                  <a:lnTo>
                    <a:pt x="1191" y="485"/>
                  </a:lnTo>
                  <a:lnTo>
                    <a:pt x="1229" y="490"/>
                  </a:lnTo>
                  <a:lnTo>
                    <a:pt x="1267" y="493"/>
                  </a:lnTo>
                  <a:lnTo>
                    <a:pt x="1305" y="498"/>
                  </a:lnTo>
                  <a:lnTo>
                    <a:pt x="1344" y="502"/>
                  </a:lnTo>
                  <a:lnTo>
                    <a:pt x="1382" y="507"/>
                  </a:lnTo>
                  <a:lnTo>
                    <a:pt x="1421" y="512"/>
                  </a:lnTo>
                  <a:lnTo>
                    <a:pt x="1460" y="516"/>
                  </a:lnTo>
                  <a:lnTo>
                    <a:pt x="1498" y="521"/>
                  </a:lnTo>
                  <a:lnTo>
                    <a:pt x="1537" y="527"/>
                  </a:lnTo>
                  <a:lnTo>
                    <a:pt x="1575" y="532"/>
                  </a:lnTo>
                  <a:lnTo>
                    <a:pt x="1614" y="538"/>
                  </a:lnTo>
                  <a:lnTo>
                    <a:pt x="1653" y="544"/>
                  </a:lnTo>
                  <a:lnTo>
                    <a:pt x="1691" y="550"/>
                  </a:lnTo>
                  <a:lnTo>
                    <a:pt x="1731" y="557"/>
                  </a:lnTo>
                  <a:lnTo>
                    <a:pt x="1770" y="564"/>
                  </a:lnTo>
                  <a:lnTo>
                    <a:pt x="1809" y="570"/>
                  </a:lnTo>
                  <a:lnTo>
                    <a:pt x="1847" y="578"/>
                  </a:lnTo>
                  <a:lnTo>
                    <a:pt x="1886" y="587"/>
                  </a:lnTo>
                  <a:lnTo>
                    <a:pt x="1925" y="595"/>
                  </a:lnTo>
                  <a:lnTo>
                    <a:pt x="1964" y="604"/>
                  </a:lnTo>
                  <a:lnTo>
                    <a:pt x="2073" y="259"/>
                  </a:lnTo>
                  <a:lnTo>
                    <a:pt x="2034" y="249"/>
                  </a:lnTo>
                  <a:lnTo>
                    <a:pt x="1994" y="239"/>
                  </a:lnTo>
                  <a:lnTo>
                    <a:pt x="1955" y="228"/>
                  </a:lnTo>
                  <a:lnTo>
                    <a:pt x="1916" y="218"/>
                  </a:lnTo>
                  <a:lnTo>
                    <a:pt x="1877" y="209"/>
                  </a:lnTo>
                  <a:lnTo>
                    <a:pt x="1838" y="200"/>
                  </a:lnTo>
                  <a:lnTo>
                    <a:pt x="1797" y="190"/>
                  </a:lnTo>
                  <a:lnTo>
                    <a:pt x="1758" y="182"/>
                  </a:lnTo>
                  <a:lnTo>
                    <a:pt x="1719" y="174"/>
                  </a:lnTo>
                  <a:lnTo>
                    <a:pt x="1679" y="166"/>
                  </a:lnTo>
                  <a:lnTo>
                    <a:pt x="1639" y="159"/>
                  </a:lnTo>
                  <a:lnTo>
                    <a:pt x="1599" y="151"/>
                  </a:lnTo>
                  <a:lnTo>
                    <a:pt x="1560" y="144"/>
                  </a:lnTo>
                  <a:lnTo>
                    <a:pt x="1520" y="139"/>
                  </a:lnTo>
                  <a:lnTo>
                    <a:pt x="1480" y="132"/>
                  </a:lnTo>
                  <a:lnTo>
                    <a:pt x="1440" y="126"/>
                  </a:lnTo>
                  <a:lnTo>
                    <a:pt x="1400" y="120"/>
                  </a:lnTo>
                  <a:lnTo>
                    <a:pt x="1361" y="116"/>
                  </a:lnTo>
                  <a:lnTo>
                    <a:pt x="1320" y="110"/>
                  </a:lnTo>
                  <a:lnTo>
                    <a:pt x="1281" y="105"/>
                  </a:lnTo>
                  <a:lnTo>
                    <a:pt x="1241" y="102"/>
                  </a:lnTo>
                  <a:lnTo>
                    <a:pt x="1202" y="97"/>
                  </a:lnTo>
                  <a:lnTo>
                    <a:pt x="1161" y="94"/>
                  </a:lnTo>
                  <a:lnTo>
                    <a:pt x="1122" y="90"/>
                  </a:lnTo>
                  <a:lnTo>
                    <a:pt x="1083" y="88"/>
                  </a:lnTo>
                  <a:lnTo>
                    <a:pt x="1043" y="86"/>
                  </a:lnTo>
                  <a:lnTo>
                    <a:pt x="1003" y="83"/>
                  </a:lnTo>
                  <a:lnTo>
                    <a:pt x="964" y="81"/>
                  </a:lnTo>
                  <a:lnTo>
                    <a:pt x="925" y="79"/>
                  </a:lnTo>
                  <a:lnTo>
                    <a:pt x="886" y="78"/>
                  </a:lnTo>
                  <a:lnTo>
                    <a:pt x="847" y="78"/>
                  </a:lnTo>
                  <a:lnTo>
                    <a:pt x="807" y="76"/>
                  </a:lnTo>
                  <a:lnTo>
                    <a:pt x="765" y="74"/>
                  </a:lnTo>
                  <a:lnTo>
                    <a:pt x="722" y="72"/>
                  </a:lnTo>
                  <a:lnTo>
                    <a:pt x="682" y="69"/>
                  </a:lnTo>
                  <a:lnTo>
                    <a:pt x="641" y="66"/>
                  </a:lnTo>
                  <a:lnTo>
                    <a:pt x="602" y="63"/>
                  </a:lnTo>
                  <a:lnTo>
                    <a:pt x="564" y="59"/>
                  </a:lnTo>
                  <a:lnTo>
                    <a:pt x="526" y="54"/>
                  </a:lnTo>
                  <a:lnTo>
                    <a:pt x="491" y="50"/>
                  </a:lnTo>
                  <a:lnTo>
                    <a:pt x="454" y="44"/>
                  </a:lnTo>
                  <a:lnTo>
                    <a:pt x="419" y="40"/>
                  </a:lnTo>
                  <a:lnTo>
                    <a:pt x="384" y="34"/>
                  </a:lnTo>
                  <a:lnTo>
                    <a:pt x="350" y="28"/>
                  </a:lnTo>
                  <a:lnTo>
                    <a:pt x="316" y="21"/>
                  </a:lnTo>
                  <a:lnTo>
                    <a:pt x="283" y="14"/>
                  </a:lnTo>
                  <a:lnTo>
                    <a:pt x="250" y="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5" name="Freeform 1489"/>
            <p:cNvSpPr>
              <a:spLocks/>
            </p:cNvSpPr>
            <p:nvPr userDrawn="1"/>
          </p:nvSpPr>
          <p:spPr bwMode="auto">
            <a:xfrm>
              <a:off x="3455" y="1918"/>
              <a:ext cx="1006" cy="290"/>
            </a:xfrm>
            <a:custGeom>
              <a:avLst/>
              <a:gdLst>
                <a:gd name="T0" fmla="*/ 169 w 2013"/>
                <a:gd name="T1" fmla="*/ 33 h 581"/>
                <a:gd name="T2" fmla="*/ 133 w 2013"/>
                <a:gd name="T3" fmla="*/ 81 h 581"/>
                <a:gd name="T4" fmla="*/ 96 w 2013"/>
                <a:gd name="T5" fmla="*/ 129 h 581"/>
                <a:gd name="T6" fmla="*/ 61 w 2013"/>
                <a:gd name="T7" fmla="*/ 178 h 581"/>
                <a:gd name="T8" fmla="*/ 24 w 2013"/>
                <a:gd name="T9" fmla="*/ 226 h 581"/>
                <a:gd name="T10" fmla="*/ 4 w 2013"/>
                <a:gd name="T11" fmla="*/ 263 h 581"/>
                <a:gd name="T12" fmla="*/ 17 w 2013"/>
                <a:gd name="T13" fmla="*/ 278 h 581"/>
                <a:gd name="T14" fmla="*/ 31 w 2013"/>
                <a:gd name="T15" fmla="*/ 293 h 581"/>
                <a:gd name="T16" fmla="*/ 63 w 2013"/>
                <a:gd name="T17" fmla="*/ 305 h 581"/>
                <a:gd name="T18" fmla="*/ 106 w 2013"/>
                <a:gd name="T19" fmla="*/ 319 h 581"/>
                <a:gd name="T20" fmla="*/ 148 w 2013"/>
                <a:gd name="T21" fmla="*/ 332 h 581"/>
                <a:gd name="T22" fmla="*/ 190 w 2013"/>
                <a:gd name="T23" fmla="*/ 345 h 581"/>
                <a:gd name="T24" fmla="*/ 232 w 2013"/>
                <a:gd name="T25" fmla="*/ 357 h 581"/>
                <a:gd name="T26" fmla="*/ 275 w 2013"/>
                <a:gd name="T27" fmla="*/ 372 h 581"/>
                <a:gd name="T28" fmla="*/ 351 w 2013"/>
                <a:gd name="T29" fmla="*/ 393 h 581"/>
                <a:gd name="T30" fmla="*/ 460 w 2013"/>
                <a:gd name="T31" fmla="*/ 411 h 581"/>
                <a:gd name="T32" fmla="*/ 581 w 2013"/>
                <a:gd name="T33" fmla="*/ 426 h 581"/>
                <a:gd name="T34" fmla="*/ 696 w 2013"/>
                <a:gd name="T35" fmla="*/ 434 h 581"/>
                <a:gd name="T36" fmla="*/ 783 w 2013"/>
                <a:gd name="T37" fmla="*/ 432 h 581"/>
                <a:gd name="T38" fmla="*/ 887 w 2013"/>
                <a:gd name="T39" fmla="*/ 444 h 581"/>
                <a:gd name="T40" fmla="*/ 991 w 2013"/>
                <a:gd name="T41" fmla="*/ 454 h 581"/>
                <a:gd name="T42" fmla="*/ 1095 w 2013"/>
                <a:gd name="T43" fmla="*/ 464 h 581"/>
                <a:gd name="T44" fmla="*/ 1200 w 2013"/>
                <a:gd name="T45" fmla="*/ 475 h 581"/>
                <a:gd name="T46" fmla="*/ 1306 w 2013"/>
                <a:gd name="T47" fmla="*/ 485 h 581"/>
                <a:gd name="T48" fmla="*/ 1411 w 2013"/>
                <a:gd name="T49" fmla="*/ 498 h 581"/>
                <a:gd name="T50" fmla="*/ 1518 w 2013"/>
                <a:gd name="T51" fmla="*/ 510 h 581"/>
                <a:gd name="T52" fmla="*/ 1624 w 2013"/>
                <a:gd name="T53" fmla="*/ 527 h 581"/>
                <a:gd name="T54" fmla="*/ 1732 w 2013"/>
                <a:gd name="T55" fmla="*/ 544 h 581"/>
                <a:gd name="T56" fmla="*/ 1839 w 2013"/>
                <a:gd name="T57" fmla="*/ 565 h 581"/>
                <a:gd name="T58" fmla="*/ 1924 w 2013"/>
                <a:gd name="T59" fmla="*/ 539 h 581"/>
                <a:gd name="T60" fmla="*/ 1962 w 2013"/>
                <a:gd name="T61" fmla="*/ 416 h 581"/>
                <a:gd name="T62" fmla="*/ 2000 w 2013"/>
                <a:gd name="T63" fmla="*/ 294 h 581"/>
                <a:gd name="T64" fmla="*/ 1936 w 2013"/>
                <a:gd name="T65" fmla="*/ 232 h 581"/>
                <a:gd name="T66" fmla="*/ 1818 w 2013"/>
                <a:gd name="T67" fmla="*/ 202 h 581"/>
                <a:gd name="T68" fmla="*/ 1700 w 2013"/>
                <a:gd name="T69" fmla="*/ 175 h 581"/>
                <a:gd name="T70" fmla="*/ 1582 w 2013"/>
                <a:gd name="T71" fmla="*/ 152 h 581"/>
                <a:gd name="T72" fmla="*/ 1464 w 2013"/>
                <a:gd name="T73" fmla="*/ 130 h 581"/>
                <a:gd name="T74" fmla="*/ 1346 w 2013"/>
                <a:gd name="T75" fmla="*/ 113 h 581"/>
                <a:gd name="T76" fmla="*/ 1227 w 2013"/>
                <a:gd name="T77" fmla="*/ 98 h 581"/>
                <a:gd name="T78" fmla="*/ 1108 w 2013"/>
                <a:gd name="T79" fmla="*/ 85 h 581"/>
                <a:gd name="T80" fmla="*/ 989 w 2013"/>
                <a:gd name="T81" fmla="*/ 76 h 581"/>
                <a:gd name="T82" fmla="*/ 872 w 2013"/>
                <a:gd name="T83" fmla="*/ 71 h 581"/>
                <a:gd name="T84" fmla="*/ 755 w 2013"/>
                <a:gd name="T85" fmla="*/ 68 h 581"/>
                <a:gd name="T86" fmla="*/ 636 w 2013"/>
                <a:gd name="T87" fmla="*/ 62 h 581"/>
                <a:gd name="T88" fmla="*/ 524 w 2013"/>
                <a:gd name="T89" fmla="*/ 53 h 581"/>
                <a:gd name="T90" fmla="*/ 419 w 2013"/>
                <a:gd name="T91" fmla="*/ 41 h 581"/>
                <a:gd name="T92" fmla="*/ 320 w 2013"/>
                <a:gd name="T93" fmla="*/ 24 h 581"/>
                <a:gd name="T94" fmla="*/ 224 w 2013"/>
                <a:gd name="T95" fmla="*/ 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13" h="581">
                  <a:moveTo>
                    <a:pt x="193" y="0"/>
                  </a:moveTo>
                  <a:lnTo>
                    <a:pt x="182" y="16"/>
                  </a:lnTo>
                  <a:lnTo>
                    <a:pt x="169" y="33"/>
                  </a:lnTo>
                  <a:lnTo>
                    <a:pt x="157" y="49"/>
                  </a:lnTo>
                  <a:lnTo>
                    <a:pt x="145" y="65"/>
                  </a:lnTo>
                  <a:lnTo>
                    <a:pt x="133" y="81"/>
                  </a:lnTo>
                  <a:lnTo>
                    <a:pt x="121" y="97"/>
                  </a:lnTo>
                  <a:lnTo>
                    <a:pt x="109" y="113"/>
                  </a:lnTo>
                  <a:lnTo>
                    <a:pt x="96" y="129"/>
                  </a:lnTo>
                  <a:lnTo>
                    <a:pt x="85" y="145"/>
                  </a:lnTo>
                  <a:lnTo>
                    <a:pt x="72" y="161"/>
                  </a:lnTo>
                  <a:lnTo>
                    <a:pt x="61" y="178"/>
                  </a:lnTo>
                  <a:lnTo>
                    <a:pt x="48" y="194"/>
                  </a:lnTo>
                  <a:lnTo>
                    <a:pt x="36" y="210"/>
                  </a:lnTo>
                  <a:lnTo>
                    <a:pt x="24" y="226"/>
                  </a:lnTo>
                  <a:lnTo>
                    <a:pt x="12" y="242"/>
                  </a:lnTo>
                  <a:lnTo>
                    <a:pt x="0" y="258"/>
                  </a:lnTo>
                  <a:lnTo>
                    <a:pt x="4" y="263"/>
                  </a:lnTo>
                  <a:lnTo>
                    <a:pt x="9" y="267"/>
                  </a:lnTo>
                  <a:lnTo>
                    <a:pt x="12" y="273"/>
                  </a:lnTo>
                  <a:lnTo>
                    <a:pt x="17" y="278"/>
                  </a:lnTo>
                  <a:lnTo>
                    <a:pt x="21" y="282"/>
                  </a:lnTo>
                  <a:lnTo>
                    <a:pt x="26" y="288"/>
                  </a:lnTo>
                  <a:lnTo>
                    <a:pt x="31" y="293"/>
                  </a:lnTo>
                  <a:lnTo>
                    <a:pt x="35" y="297"/>
                  </a:lnTo>
                  <a:lnTo>
                    <a:pt x="49" y="302"/>
                  </a:lnTo>
                  <a:lnTo>
                    <a:pt x="63" y="305"/>
                  </a:lnTo>
                  <a:lnTo>
                    <a:pt x="78" y="310"/>
                  </a:lnTo>
                  <a:lnTo>
                    <a:pt x="92" y="315"/>
                  </a:lnTo>
                  <a:lnTo>
                    <a:pt x="106" y="319"/>
                  </a:lnTo>
                  <a:lnTo>
                    <a:pt x="119" y="323"/>
                  </a:lnTo>
                  <a:lnTo>
                    <a:pt x="133" y="327"/>
                  </a:lnTo>
                  <a:lnTo>
                    <a:pt x="148" y="332"/>
                  </a:lnTo>
                  <a:lnTo>
                    <a:pt x="162" y="337"/>
                  </a:lnTo>
                  <a:lnTo>
                    <a:pt x="176" y="340"/>
                  </a:lnTo>
                  <a:lnTo>
                    <a:pt x="190" y="345"/>
                  </a:lnTo>
                  <a:lnTo>
                    <a:pt x="203" y="349"/>
                  </a:lnTo>
                  <a:lnTo>
                    <a:pt x="217" y="354"/>
                  </a:lnTo>
                  <a:lnTo>
                    <a:pt x="232" y="357"/>
                  </a:lnTo>
                  <a:lnTo>
                    <a:pt x="246" y="362"/>
                  </a:lnTo>
                  <a:lnTo>
                    <a:pt x="260" y="366"/>
                  </a:lnTo>
                  <a:lnTo>
                    <a:pt x="275" y="372"/>
                  </a:lnTo>
                  <a:lnTo>
                    <a:pt x="296" y="379"/>
                  </a:lnTo>
                  <a:lnTo>
                    <a:pt x="321" y="386"/>
                  </a:lnTo>
                  <a:lnTo>
                    <a:pt x="351" y="393"/>
                  </a:lnTo>
                  <a:lnTo>
                    <a:pt x="384" y="399"/>
                  </a:lnTo>
                  <a:lnTo>
                    <a:pt x="421" y="406"/>
                  </a:lnTo>
                  <a:lnTo>
                    <a:pt x="460" y="411"/>
                  </a:lnTo>
                  <a:lnTo>
                    <a:pt x="501" y="417"/>
                  </a:lnTo>
                  <a:lnTo>
                    <a:pt x="541" y="423"/>
                  </a:lnTo>
                  <a:lnTo>
                    <a:pt x="581" y="426"/>
                  </a:lnTo>
                  <a:lnTo>
                    <a:pt x="622" y="431"/>
                  </a:lnTo>
                  <a:lnTo>
                    <a:pt x="660" y="433"/>
                  </a:lnTo>
                  <a:lnTo>
                    <a:pt x="696" y="434"/>
                  </a:lnTo>
                  <a:lnTo>
                    <a:pt x="729" y="436"/>
                  </a:lnTo>
                  <a:lnTo>
                    <a:pt x="759" y="434"/>
                  </a:lnTo>
                  <a:lnTo>
                    <a:pt x="783" y="432"/>
                  </a:lnTo>
                  <a:lnTo>
                    <a:pt x="818" y="436"/>
                  </a:lnTo>
                  <a:lnTo>
                    <a:pt x="852" y="440"/>
                  </a:lnTo>
                  <a:lnTo>
                    <a:pt x="887" y="444"/>
                  </a:lnTo>
                  <a:lnTo>
                    <a:pt x="921" y="447"/>
                  </a:lnTo>
                  <a:lnTo>
                    <a:pt x="956" y="451"/>
                  </a:lnTo>
                  <a:lnTo>
                    <a:pt x="991" y="454"/>
                  </a:lnTo>
                  <a:lnTo>
                    <a:pt x="1025" y="457"/>
                  </a:lnTo>
                  <a:lnTo>
                    <a:pt x="1061" y="461"/>
                  </a:lnTo>
                  <a:lnTo>
                    <a:pt x="1095" y="464"/>
                  </a:lnTo>
                  <a:lnTo>
                    <a:pt x="1130" y="468"/>
                  </a:lnTo>
                  <a:lnTo>
                    <a:pt x="1166" y="471"/>
                  </a:lnTo>
                  <a:lnTo>
                    <a:pt x="1200" y="475"/>
                  </a:lnTo>
                  <a:lnTo>
                    <a:pt x="1236" y="478"/>
                  </a:lnTo>
                  <a:lnTo>
                    <a:pt x="1271" y="482"/>
                  </a:lnTo>
                  <a:lnTo>
                    <a:pt x="1306" y="485"/>
                  </a:lnTo>
                  <a:lnTo>
                    <a:pt x="1341" y="489"/>
                  </a:lnTo>
                  <a:lnTo>
                    <a:pt x="1377" y="493"/>
                  </a:lnTo>
                  <a:lnTo>
                    <a:pt x="1411" y="498"/>
                  </a:lnTo>
                  <a:lnTo>
                    <a:pt x="1447" y="501"/>
                  </a:lnTo>
                  <a:lnTo>
                    <a:pt x="1483" y="506"/>
                  </a:lnTo>
                  <a:lnTo>
                    <a:pt x="1518" y="510"/>
                  </a:lnTo>
                  <a:lnTo>
                    <a:pt x="1553" y="516"/>
                  </a:lnTo>
                  <a:lnTo>
                    <a:pt x="1589" y="521"/>
                  </a:lnTo>
                  <a:lnTo>
                    <a:pt x="1624" y="527"/>
                  </a:lnTo>
                  <a:lnTo>
                    <a:pt x="1660" y="532"/>
                  </a:lnTo>
                  <a:lnTo>
                    <a:pt x="1696" y="538"/>
                  </a:lnTo>
                  <a:lnTo>
                    <a:pt x="1732" y="544"/>
                  </a:lnTo>
                  <a:lnTo>
                    <a:pt x="1767" y="551"/>
                  </a:lnTo>
                  <a:lnTo>
                    <a:pt x="1803" y="558"/>
                  </a:lnTo>
                  <a:lnTo>
                    <a:pt x="1839" y="565"/>
                  </a:lnTo>
                  <a:lnTo>
                    <a:pt x="1874" y="573"/>
                  </a:lnTo>
                  <a:lnTo>
                    <a:pt x="1910" y="581"/>
                  </a:lnTo>
                  <a:lnTo>
                    <a:pt x="1924" y="539"/>
                  </a:lnTo>
                  <a:lnTo>
                    <a:pt x="1937" y="499"/>
                  </a:lnTo>
                  <a:lnTo>
                    <a:pt x="1949" y="457"/>
                  </a:lnTo>
                  <a:lnTo>
                    <a:pt x="1962" y="416"/>
                  </a:lnTo>
                  <a:lnTo>
                    <a:pt x="1975" y="376"/>
                  </a:lnTo>
                  <a:lnTo>
                    <a:pt x="1987" y="334"/>
                  </a:lnTo>
                  <a:lnTo>
                    <a:pt x="2000" y="294"/>
                  </a:lnTo>
                  <a:lnTo>
                    <a:pt x="2013" y="252"/>
                  </a:lnTo>
                  <a:lnTo>
                    <a:pt x="1974" y="242"/>
                  </a:lnTo>
                  <a:lnTo>
                    <a:pt x="1936" y="232"/>
                  </a:lnTo>
                  <a:lnTo>
                    <a:pt x="1896" y="221"/>
                  </a:lnTo>
                  <a:lnTo>
                    <a:pt x="1857" y="212"/>
                  </a:lnTo>
                  <a:lnTo>
                    <a:pt x="1818" y="202"/>
                  </a:lnTo>
                  <a:lnTo>
                    <a:pt x="1779" y="193"/>
                  </a:lnTo>
                  <a:lnTo>
                    <a:pt x="1740" y="185"/>
                  </a:lnTo>
                  <a:lnTo>
                    <a:pt x="1700" y="175"/>
                  </a:lnTo>
                  <a:lnTo>
                    <a:pt x="1661" y="167"/>
                  </a:lnTo>
                  <a:lnTo>
                    <a:pt x="1622" y="159"/>
                  </a:lnTo>
                  <a:lnTo>
                    <a:pt x="1582" y="152"/>
                  </a:lnTo>
                  <a:lnTo>
                    <a:pt x="1543" y="144"/>
                  </a:lnTo>
                  <a:lnTo>
                    <a:pt x="1503" y="137"/>
                  </a:lnTo>
                  <a:lnTo>
                    <a:pt x="1464" y="130"/>
                  </a:lnTo>
                  <a:lnTo>
                    <a:pt x="1424" y="125"/>
                  </a:lnTo>
                  <a:lnTo>
                    <a:pt x="1385" y="119"/>
                  </a:lnTo>
                  <a:lnTo>
                    <a:pt x="1346" y="113"/>
                  </a:lnTo>
                  <a:lnTo>
                    <a:pt x="1305" y="107"/>
                  </a:lnTo>
                  <a:lnTo>
                    <a:pt x="1266" y="103"/>
                  </a:lnTo>
                  <a:lnTo>
                    <a:pt x="1227" y="98"/>
                  </a:lnTo>
                  <a:lnTo>
                    <a:pt x="1186" y="94"/>
                  </a:lnTo>
                  <a:lnTo>
                    <a:pt x="1147" y="89"/>
                  </a:lnTo>
                  <a:lnTo>
                    <a:pt x="1108" y="85"/>
                  </a:lnTo>
                  <a:lnTo>
                    <a:pt x="1069" y="82"/>
                  </a:lnTo>
                  <a:lnTo>
                    <a:pt x="1029" y="80"/>
                  </a:lnTo>
                  <a:lnTo>
                    <a:pt x="989" y="76"/>
                  </a:lnTo>
                  <a:lnTo>
                    <a:pt x="950" y="74"/>
                  </a:lnTo>
                  <a:lnTo>
                    <a:pt x="911" y="73"/>
                  </a:lnTo>
                  <a:lnTo>
                    <a:pt x="872" y="71"/>
                  </a:lnTo>
                  <a:lnTo>
                    <a:pt x="833" y="69"/>
                  </a:lnTo>
                  <a:lnTo>
                    <a:pt x="795" y="68"/>
                  </a:lnTo>
                  <a:lnTo>
                    <a:pt x="755" y="68"/>
                  </a:lnTo>
                  <a:lnTo>
                    <a:pt x="715" y="67"/>
                  </a:lnTo>
                  <a:lnTo>
                    <a:pt x="675" y="65"/>
                  </a:lnTo>
                  <a:lnTo>
                    <a:pt x="636" y="62"/>
                  </a:lnTo>
                  <a:lnTo>
                    <a:pt x="598" y="60"/>
                  </a:lnTo>
                  <a:lnTo>
                    <a:pt x="561" y="57"/>
                  </a:lnTo>
                  <a:lnTo>
                    <a:pt x="524" y="53"/>
                  </a:lnTo>
                  <a:lnTo>
                    <a:pt x="488" y="50"/>
                  </a:lnTo>
                  <a:lnTo>
                    <a:pt x="454" y="45"/>
                  </a:lnTo>
                  <a:lnTo>
                    <a:pt x="419" y="41"/>
                  </a:lnTo>
                  <a:lnTo>
                    <a:pt x="386" y="36"/>
                  </a:lnTo>
                  <a:lnTo>
                    <a:pt x="352" y="30"/>
                  </a:lnTo>
                  <a:lnTo>
                    <a:pt x="320" y="24"/>
                  </a:lnTo>
                  <a:lnTo>
                    <a:pt x="288" y="19"/>
                  </a:lnTo>
                  <a:lnTo>
                    <a:pt x="255" y="13"/>
                  </a:lnTo>
                  <a:lnTo>
                    <a:pt x="224" y="7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8E725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6" name="Freeform 1490"/>
            <p:cNvSpPr>
              <a:spLocks/>
            </p:cNvSpPr>
            <p:nvPr userDrawn="1"/>
          </p:nvSpPr>
          <p:spPr bwMode="auto">
            <a:xfrm>
              <a:off x="3485" y="1922"/>
              <a:ext cx="977" cy="278"/>
            </a:xfrm>
            <a:custGeom>
              <a:avLst/>
              <a:gdLst>
                <a:gd name="T0" fmla="*/ 128 w 1955"/>
                <a:gd name="T1" fmla="*/ 60 h 556"/>
                <a:gd name="T2" fmla="*/ 64 w 1955"/>
                <a:gd name="T3" fmla="*/ 150 h 556"/>
                <a:gd name="T4" fmla="*/ 0 w 1955"/>
                <a:gd name="T5" fmla="*/ 240 h 556"/>
                <a:gd name="T6" fmla="*/ 23 w 1955"/>
                <a:gd name="T7" fmla="*/ 269 h 556"/>
                <a:gd name="T8" fmla="*/ 65 w 1955"/>
                <a:gd name="T9" fmla="*/ 287 h 556"/>
                <a:gd name="T10" fmla="*/ 115 w 1955"/>
                <a:gd name="T11" fmla="*/ 302 h 556"/>
                <a:gd name="T12" fmla="*/ 164 w 1955"/>
                <a:gd name="T13" fmla="*/ 316 h 556"/>
                <a:gd name="T14" fmla="*/ 214 w 1955"/>
                <a:gd name="T15" fmla="*/ 330 h 556"/>
                <a:gd name="T16" fmla="*/ 263 w 1955"/>
                <a:gd name="T17" fmla="*/ 343 h 556"/>
                <a:gd name="T18" fmla="*/ 314 w 1955"/>
                <a:gd name="T19" fmla="*/ 359 h 556"/>
                <a:gd name="T20" fmla="*/ 395 w 1955"/>
                <a:gd name="T21" fmla="*/ 380 h 556"/>
                <a:gd name="T22" fmla="*/ 504 w 1955"/>
                <a:gd name="T23" fmla="*/ 400 h 556"/>
                <a:gd name="T24" fmla="*/ 626 w 1955"/>
                <a:gd name="T25" fmla="*/ 417 h 556"/>
                <a:gd name="T26" fmla="*/ 741 w 1955"/>
                <a:gd name="T27" fmla="*/ 426 h 556"/>
                <a:gd name="T28" fmla="*/ 831 w 1955"/>
                <a:gd name="T29" fmla="*/ 426 h 556"/>
                <a:gd name="T30" fmla="*/ 926 w 1955"/>
                <a:gd name="T31" fmla="*/ 435 h 556"/>
                <a:gd name="T32" fmla="*/ 1020 w 1955"/>
                <a:gd name="T33" fmla="*/ 445 h 556"/>
                <a:gd name="T34" fmla="*/ 1116 w 1955"/>
                <a:gd name="T35" fmla="*/ 454 h 556"/>
                <a:gd name="T36" fmla="*/ 1212 w 1955"/>
                <a:gd name="T37" fmla="*/ 462 h 556"/>
                <a:gd name="T38" fmla="*/ 1307 w 1955"/>
                <a:gd name="T39" fmla="*/ 472 h 556"/>
                <a:gd name="T40" fmla="*/ 1404 w 1955"/>
                <a:gd name="T41" fmla="*/ 483 h 556"/>
                <a:gd name="T42" fmla="*/ 1500 w 1955"/>
                <a:gd name="T43" fmla="*/ 494 h 556"/>
                <a:gd name="T44" fmla="*/ 1597 w 1955"/>
                <a:gd name="T45" fmla="*/ 508 h 556"/>
                <a:gd name="T46" fmla="*/ 1694 w 1955"/>
                <a:gd name="T47" fmla="*/ 524 h 556"/>
                <a:gd name="T48" fmla="*/ 1791 w 1955"/>
                <a:gd name="T49" fmla="*/ 543 h 556"/>
                <a:gd name="T50" fmla="*/ 1870 w 1955"/>
                <a:gd name="T51" fmla="*/ 517 h 556"/>
                <a:gd name="T52" fmla="*/ 1907 w 1955"/>
                <a:gd name="T53" fmla="*/ 400 h 556"/>
                <a:gd name="T54" fmla="*/ 1942 w 1955"/>
                <a:gd name="T55" fmla="*/ 283 h 556"/>
                <a:gd name="T56" fmla="*/ 1878 w 1955"/>
                <a:gd name="T57" fmla="*/ 224 h 556"/>
                <a:gd name="T58" fmla="*/ 1761 w 1955"/>
                <a:gd name="T59" fmla="*/ 195 h 556"/>
                <a:gd name="T60" fmla="*/ 1644 w 1955"/>
                <a:gd name="T61" fmla="*/ 168 h 556"/>
                <a:gd name="T62" fmla="*/ 1526 w 1955"/>
                <a:gd name="T63" fmla="*/ 144 h 556"/>
                <a:gd name="T64" fmla="*/ 1409 w 1955"/>
                <a:gd name="T65" fmla="*/ 123 h 556"/>
                <a:gd name="T66" fmla="*/ 1290 w 1955"/>
                <a:gd name="T67" fmla="*/ 105 h 556"/>
                <a:gd name="T68" fmla="*/ 1172 w 1955"/>
                <a:gd name="T69" fmla="*/ 90 h 556"/>
                <a:gd name="T70" fmla="*/ 1055 w 1955"/>
                <a:gd name="T71" fmla="*/ 77 h 556"/>
                <a:gd name="T72" fmla="*/ 937 w 1955"/>
                <a:gd name="T73" fmla="*/ 68 h 556"/>
                <a:gd name="T74" fmla="*/ 821 w 1955"/>
                <a:gd name="T75" fmla="*/ 62 h 556"/>
                <a:gd name="T76" fmla="*/ 706 w 1955"/>
                <a:gd name="T77" fmla="*/ 60 h 556"/>
                <a:gd name="T78" fmla="*/ 593 w 1955"/>
                <a:gd name="T79" fmla="*/ 55 h 556"/>
                <a:gd name="T80" fmla="*/ 487 w 1955"/>
                <a:gd name="T81" fmla="*/ 46 h 556"/>
                <a:gd name="T82" fmla="*/ 386 w 1955"/>
                <a:gd name="T83" fmla="*/ 36 h 556"/>
                <a:gd name="T84" fmla="*/ 291 w 1955"/>
                <a:gd name="T85" fmla="*/ 22 h 556"/>
                <a:gd name="T86" fmla="*/ 201 w 1955"/>
                <a:gd name="T87" fmla="*/ 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5" h="556">
                  <a:moveTo>
                    <a:pt x="171" y="0"/>
                  </a:moveTo>
                  <a:lnTo>
                    <a:pt x="149" y="30"/>
                  </a:lnTo>
                  <a:lnTo>
                    <a:pt x="128" y="60"/>
                  </a:lnTo>
                  <a:lnTo>
                    <a:pt x="106" y="90"/>
                  </a:lnTo>
                  <a:lnTo>
                    <a:pt x="86" y="120"/>
                  </a:lnTo>
                  <a:lnTo>
                    <a:pt x="64" y="150"/>
                  </a:lnTo>
                  <a:lnTo>
                    <a:pt x="43" y="180"/>
                  </a:lnTo>
                  <a:lnTo>
                    <a:pt x="21" y="210"/>
                  </a:lnTo>
                  <a:lnTo>
                    <a:pt x="0" y="240"/>
                  </a:lnTo>
                  <a:lnTo>
                    <a:pt x="8" y="249"/>
                  </a:lnTo>
                  <a:lnTo>
                    <a:pt x="17" y="258"/>
                  </a:lnTo>
                  <a:lnTo>
                    <a:pt x="23" y="269"/>
                  </a:lnTo>
                  <a:lnTo>
                    <a:pt x="32" y="278"/>
                  </a:lnTo>
                  <a:lnTo>
                    <a:pt x="48" y="282"/>
                  </a:lnTo>
                  <a:lnTo>
                    <a:pt x="65" y="287"/>
                  </a:lnTo>
                  <a:lnTo>
                    <a:pt x="81" y="292"/>
                  </a:lnTo>
                  <a:lnTo>
                    <a:pt x="98" y="296"/>
                  </a:lnTo>
                  <a:lnTo>
                    <a:pt x="115" y="302"/>
                  </a:lnTo>
                  <a:lnTo>
                    <a:pt x="131" y="307"/>
                  </a:lnTo>
                  <a:lnTo>
                    <a:pt x="148" y="311"/>
                  </a:lnTo>
                  <a:lnTo>
                    <a:pt x="164" y="316"/>
                  </a:lnTo>
                  <a:lnTo>
                    <a:pt x="180" y="320"/>
                  </a:lnTo>
                  <a:lnTo>
                    <a:pt x="197" y="325"/>
                  </a:lnTo>
                  <a:lnTo>
                    <a:pt x="214" y="330"/>
                  </a:lnTo>
                  <a:lnTo>
                    <a:pt x="230" y="334"/>
                  </a:lnTo>
                  <a:lnTo>
                    <a:pt x="247" y="339"/>
                  </a:lnTo>
                  <a:lnTo>
                    <a:pt x="263" y="343"/>
                  </a:lnTo>
                  <a:lnTo>
                    <a:pt x="280" y="348"/>
                  </a:lnTo>
                  <a:lnTo>
                    <a:pt x="297" y="353"/>
                  </a:lnTo>
                  <a:lnTo>
                    <a:pt x="314" y="359"/>
                  </a:lnTo>
                  <a:lnTo>
                    <a:pt x="336" y="366"/>
                  </a:lnTo>
                  <a:lnTo>
                    <a:pt x="363" y="373"/>
                  </a:lnTo>
                  <a:lnTo>
                    <a:pt x="395" y="380"/>
                  </a:lnTo>
                  <a:lnTo>
                    <a:pt x="429" y="387"/>
                  </a:lnTo>
                  <a:lnTo>
                    <a:pt x="466" y="394"/>
                  </a:lnTo>
                  <a:lnTo>
                    <a:pt x="504" y="400"/>
                  </a:lnTo>
                  <a:lnTo>
                    <a:pt x="544" y="407"/>
                  </a:lnTo>
                  <a:lnTo>
                    <a:pt x="585" y="411"/>
                  </a:lnTo>
                  <a:lnTo>
                    <a:pt x="626" y="417"/>
                  </a:lnTo>
                  <a:lnTo>
                    <a:pt x="665" y="421"/>
                  </a:lnTo>
                  <a:lnTo>
                    <a:pt x="705" y="424"/>
                  </a:lnTo>
                  <a:lnTo>
                    <a:pt x="741" y="426"/>
                  </a:lnTo>
                  <a:lnTo>
                    <a:pt x="775" y="427"/>
                  </a:lnTo>
                  <a:lnTo>
                    <a:pt x="805" y="427"/>
                  </a:lnTo>
                  <a:lnTo>
                    <a:pt x="831" y="426"/>
                  </a:lnTo>
                  <a:lnTo>
                    <a:pt x="862" y="430"/>
                  </a:lnTo>
                  <a:lnTo>
                    <a:pt x="895" y="433"/>
                  </a:lnTo>
                  <a:lnTo>
                    <a:pt x="926" y="435"/>
                  </a:lnTo>
                  <a:lnTo>
                    <a:pt x="957" y="439"/>
                  </a:lnTo>
                  <a:lnTo>
                    <a:pt x="989" y="442"/>
                  </a:lnTo>
                  <a:lnTo>
                    <a:pt x="1020" y="445"/>
                  </a:lnTo>
                  <a:lnTo>
                    <a:pt x="1053" y="448"/>
                  </a:lnTo>
                  <a:lnTo>
                    <a:pt x="1084" y="450"/>
                  </a:lnTo>
                  <a:lnTo>
                    <a:pt x="1116" y="454"/>
                  </a:lnTo>
                  <a:lnTo>
                    <a:pt x="1148" y="456"/>
                  </a:lnTo>
                  <a:lnTo>
                    <a:pt x="1179" y="460"/>
                  </a:lnTo>
                  <a:lnTo>
                    <a:pt x="1212" y="462"/>
                  </a:lnTo>
                  <a:lnTo>
                    <a:pt x="1244" y="465"/>
                  </a:lnTo>
                  <a:lnTo>
                    <a:pt x="1275" y="469"/>
                  </a:lnTo>
                  <a:lnTo>
                    <a:pt x="1307" y="472"/>
                  </a:lnTo>
                  <a:lnTo>
                    <a:pt x="1340" y="476"/>
                  </a:lnTo>
                  <a:lnTo>
                    <a:pt x="1372" y="479"/>
                  </a:lnTo>
                  <a:lnTo>
                    <a:pt x="1404" y="483"/>
                  </a:lnTo>
                  <a:lnTo>
                    <a:pt x="1435" y="486"/>
                  </a:lnTo>
                  <a:lnTo>
                    <a:pt x="1467" y="491"/>
                  </a:lnTo>
                  <a:lnTo>
                    <a:pt x="1500" y="494"/>
                  </a:lnTo>
                  <a:lnTo>
                    <a:pt x="1532" y="499"/>
                  </a:lnTo>
                  <a:lnTo>
                    <a:pt x="1564" y="503"/>
                  </a:lnTo>
                  <a:lnTo>
                    <a:pt x="1597" y="508"/>
                  </a:lnTo>
                  <a:lnTo>
                    <a:pt x="1630" y="513"/>
                  </a:lnTo>
                  <a:lnTo>
                    <a:pt x="1662" y="518"/>
                  </a:lnTo>
                  <a:lnTo>
                    <a:pt x="1694" y="524"/>
                  </a:lnTo>
                  <a:lnTo>
                    <a:pt x="1727" y="530"/>
                  </a:lnTo>
                  <a:lnTo>
                    <a:pt x="1759" y="536"/>
                  </a:lnTo>
                  <a:lnTo>
                    <a:pt x="1791" y="543"/>
                  </a:lnTo>
                  <a:lnTo>
                    <a:pt x="1825" y="550"/>
                  </a:lnTo>
                  <a:lnTo>
                    <a:pt x="1857" y="556"/>
                  </a:lnTo>
                  <a:lnTo>
                    <a:pt x="1870" y="517"/>
                  </a:lnTo>
                  <a:lnTo>
                    <a:pt x="1881" y="478"/>
                  </a:lnTo>
                  <a:lnTo>
                    <a:pt x="1894" y="439"/>
                  </a:lnTo>
                  <a:lnTo>
                    <a:pt x="1907" y="400"/>
                  </a:lnTo>
                  <a:lnTo>
                    <a:pt x="1918" y="362"/>
                  </a:lnTo>
                  <a:lnTo>
                    <a:pt x="1931" y="323"/>
                  </a:lnTo>
                  <a:lnTo>
                    <a:pt x="1942" y="283"/>
                  </a:lnTo>
                  <a:lnTo>
                    <a:pt x="1955" y="244"/>
                  </a:lnTo>
                  <a:lnTo>
                    <a:pt x="1916" y="234"/>
                  </a:lnTo>
                  <a:lnTo>
                    <a:pt x="1878" y="224"/>
                  </a:lnTo>
                  <a:lnTo>
                    <a:pt x="1839" y="213"/>
                  </a:lnTo>
                  <a:lnTo>
                    <a:pt x="1799" y="204"/>
                  </a:lnTo>
                  <a:lnTo>
                    <a:pt x="1761" y="195"/>
                  </a:lnTo>
                  <a:lnTo>
                    <a:pt x="1722" y="186"/>
                  </a:lnTo>
                  <a:lnTo>
                    <a:pt x="1683" y="176"/>
                  </a:lnTo>
                  <a:lnTo>
                    <a:pt x="1644" y="168"/>
                  </a:lnTo>
                  <a:lnTo>
                    <a:pt x="1605" y="160"/>
                  </a:lnTo>
                  <a:lnTo>
                    <a:pt x="1565" y="152"/>
                  </a:lnTo>
                  <a:lnTo>
                    <a:pt x="1526" y="144"/>
                  </a:lnTo>
                  <a:lnTo>
                    <a:pt x="1487" y="137"/>
                  </a:lnTo>
                  <a:lnTo>
                    <a:pt x="1448" y="130"/>
                  </a:lnTo>
                  <a:lnTo>
                    <a:pt x="1409" y="123"/>
                  </a:lnTo>
                  <a:lnTo>
                    <a:pt x="1368" y="118"/>
                  </a:lnTo>
                  <a:lnTo>
                    <a:pt x="1329" y="111"/>
                  </a:lnTo>
                  <a:lnTo>
                    <a:pt x="1290" y="105"/>
                  </a:lnTo>
                  <a:lnTo>
                    <a:pt x="1251" y="100"/>
                  </a:lnTo>
                  <a:lnTo>
                    <a:pt x="1212" y="95"/>
                  </a:lnTo>
                  <a:lnTo>
                    <a:pt x="1172" y="90"/>
                  </a:lnTo>
                  <a:lnTo>
                    <a:pt x="1133" y="85"/>
                  </a:lnTo>
                  <a:lnTo>
                    <a:pt x="1094" y="82"/>
                  </a:lnTo>
                  <a:lnTo>
                    <a:pt x="1055" y="77"/>
                  </a:lnTo>
                  <a:lnTo>
                    <a:pt x="1016" y="74"/>
                  </a:lnTo>
                  <a:lnTo>
                    <a:pt x="977" y="72"/>
                  </a:lnTo>
                  <a:lnTo>
                    <a:pt x="937" y="68"/>
                  </a:lnTo>
                  <a:lnTo>
                    <a:pt x="899" y="66"/>
                  </a:lnTo>
                  <a:lnTo>
                    <a:pt x="860" y="65"/>
                  </a:lnTo>
                  <a:lnTo>
                    <a:pt x="821" y="62"/>
                  </a:lnTo>
                  <a:lnTo>
                    <a:pt x="783" y="61"/>
                  </a:lnTo>
                  <a:lnTo>
                    <a:pt x="744" y="60"/>
                  </a:lnTo>
                  <a:lnTo>
                    <a:pt x="706" y="60"/>
                  </a:lnTo>
                  <a:lnTo>
                    <a:pt x="667" y="59"/>
                  </a:lnTo>
                  <a:lnTo>
                    <a:pt x="630" y="57"/>
                  </a:lnTo>
                  <a:lnTo>
                    <a:pt x="593" y="55"/>
                  </a:lnTo>
                  <a:lnTo>
                    <a:pt x="556" y="53"/>
                  </a:lnTo>
                  <a:lnTo>
                    <a:pt x="521" y="50"/>
                  </a:lnTo>
                  <a:lnTo>
                    <a:pt x="487" y="46"/>
                  </a:lnTo>
                  <a:lnTo>
                    <a:pt x="452" y="43"/>
                  </a:lnTo>
                  <a:lnTo>
                    <a:pt x="419" y="39"/>
                  </a:lnTo>
                  <a:lnTo>
                    <a:pt x="386" y="36"/>
                  </a:lnTo>
                  <a:lnTo>
                    <a:pt x="354" y="31"/>
                  </a:lnTo>
                  <a:lnTo>
                    <a:pt x="322" y="27"/>
                  </a:lnTo>
                  <a:lnTo>
                    <a:pt x="291" y="22"/>
                  </a:lnTo>
                  <a:lnTo>
                    <a:pt x="261" y="16"/>
                  </a:lnTo>
                  <a:lnTo>
                    <a:pt x="231" y="12"/>
                  </a:lnTo>
                  <a:lnTo>
                    <a:pt x="201" y="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93775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7" name="Freeform 1491"/>
            <p:cNvSpPr>
              <a:spLocks/>
            </p:cNvSpPr>
            <p:nvPr userDrawn="1"/>
          </p:nvSpPr>
          <p:spPr bwMode="auto">
            <a:xfrm>
              <a:off x="3515" y="1924"/>
              <a:ext cx="947" cy="267"/>
            </a:xfrm>
            <a:custGeom>
              <a:avLst/>
              <a:gdLst>
                <a:gd name="T0" fmla="*/ 110 w 1895"/>
                <a:gd name="T1" fmla="*/ 55 h 533"/>
                <a:gd name="T2" fmla="*/ 56 w 1895"/>
                <a:gd name="T3" fmla="*/ 138 h 533"/>
                <a:gd name="T4" fmla="*/ 0 w 1895"/>
                <a:gd name="T5" fmla="*/ 221 h 533"/>
                <a:gd name="T6" fmla="*/ 21 w 1895"/>
                <a:gd name="T7" fmla="*/ 250 h 533"/>
                <a:gd name="T8" fmla="*/ 66 w 1895"/>
                <a:gd name="T9" fmla="*/ 269 h 533"/>
                <a:gd name="T10" fmla="*/ 123 w 1895"/>
                <a:gd name="T11" fmla="*/ 284 h 533"/>
                <a:gd name="T12" fmla="*/ 180 w 1895"/>
                <a:gd name="T13" fmla="*/ 299 h 533"/>
                <a:gd name="T14" fmla="*/ 237 w 1895"/>
                <a:gd name="T15" fmla="*/ 315 h 533"/>
                <a:gd name="T16" fmla="*/ 293 w 1895"/>
                <a:gd name="T17" fmla="*/ 330 h 533"/>
                <a:gd name="T18" fmla="*/ 351 w 1895"/>
                <a:gd name="T19" fmla="*/ 348 h 533"/>
                <a:gd name="T20" fmla="*/ 436 w 1895"/>
                <a:gd name="T21" fmla="*/ 370 h 533"/>
                <a:gd name="T22" fmla="*/ 548 w 1895"/>
                <a:gd name="T23" fmla="*/ 390 h 533"/>
                <a:gd name="T24" fmla="*/ 670 w 1895"/>
                <a:gd name="T25" fmla="*/ 408 h 533"/>
                <a:gd name="T26" fmla="*/ 785 w 1895"/>
                <a:gd name="T27" fmla="*/ 419 h 533"/>
                <a:gd name="T28" fmla="*/ 879 w 1895"/>
                <a:gd name="T29" fmla="*/ 421 h 533"/>
                <a:gd name="T30" fmla="*/ 964 w 1895"/>
                <a:gd name="T31" fmla="*/ 429 h 533"/>
                <a:gd name="T32" fmla="*/ 1049 w 1895"/>
                <a:gd name="T33" fmla="*/ 438 h 533"/>
                <a:gd name="T34" fmla="*/ 1134 w 1895"/>
                <a:gd name="T35" fmla="*/ 444 h 533"/>
                <a:gd name="T36" fmla="*/ 1221 w 1895"/>
                <a:gd name="T37" fmla="*/ 453 h 533"/>
                <a:gd name="T38" fmla="*/ 1307 w 1895"/>
                <a:gd name="T39" fmla="*/ 461 h 533"/>
                <a:gd name="T40" fmla="*/ 1394 w 1895"/>
                <a:gd name="T41" fmla="*/ 470 h 533"/>
                <a:gd name="T42" fmla="*/ 1481 w 1895"/>
                <a:gd name="T43" fmla="*/ 480 h 533"/>
                <a:gd name="T44" fmla="*/ 1569 w 1895"/>
                <a:gd name="T45" fmla="*/ 492 h 533"/>
                <a:gd name="T46" fmla="*/ 1656 w 1895"/>
                <a:gd name="T47" fmla="*/ 506 h 533"/>
                <a:gd name="T48" fmla="*/ 1744 w 1895"/>
                <a:gd name="T49" fmla="*/ 520 h 533"/>
                <a:gd name="T50" fmla="*/ 1814 w 1895"/>
                <a:gd name="T51" fmla="*/ 496 h 533"/>
                <a:gd name="T52" fmla="*/ 1849 w 1895"/>
                <a:gd name="T53" fmla="*/ 386 h 533"/>
                <a:gd name="T54" fmla="*/ 1883 w 1895"/>
                <a:gd name="T55" fmla="*/ 275 h 533"/>
                <a:gd name="T56" fmla="*/ 1818 w 1895"/>
                <a:gd name="T57" fmla="*/ 218 h 533"/>
                <a:gd name="T58" fmla="*/ 1702 w 1895"/>
                <a:gd name="T59" fmla="*/ 189 h 533"/>
                <a:gd name="T60" fmla="*/ 1585 w 1895"/>
                <a:gd name="T61" fmla="*/ 162 h 533"/>
                <a:gd name="T62" fmla="*/ 1469 w 1895"/>
                <a:gd name="T63" fmla="*/ 139 h 533"/>
                <a:gd name="T64" fmla="*/ 1351 w 1895"/>
                <a:gd name="T65" fmla="*/ 117 h 533"/>
                <a:gd name="T66" fmla="*/ 1233 w 1895"/>
                <a:gd name="T67" fmla="*/ 99 h 533"/>
                <a:gd name="T68" fmla="*/ 1117 w 1895"/>
                <a:gd name="T69" fmla="*/ 84 h 533"/>
                <a:gd name="T70" fmla="*/ 1001 w 1895"/>
                <a:gd name="T71" fmla="*/ 71 h 533"/>
                <a:gd name="T72" fmla="*/ 884 w 1895"/>
                <a:gd name="T73" fmla="*/ 62 h 533"/>
                <a:gd name="T74" fmla="*/ 768 w 1895"/>
                <a:gd name="T75" fmla="*/ 55 h 533"/>
                <a:gd name="T76" fmla="*/ 654 w 1895"/>
                <a:gd name="T77" fmla="*/ 53 h 533"/>
                <a:gd name="T78" fmla="*/ 547 w 1895"/>
                <a:gd name="T79" fmla="*/ 48 h 533"/>
                <a:gd name="T80" fmla="*/ 446 w 1895"/>
                <a:gd name="T81" fmla="*/ 41 h 533"/>
                <a:gd name="T82" fmla="*/ 352 w 1895"/>
                <a:gd name="T83" fmla="*/ 32 h 533"/>
                <a:gd name="T84" fmla="*/ 262 w 1895"/>
                <a:gd name="T85" fmla="*/ 20 h 533"/>
                <a:gd name="T86" fmla="*/ 174 w 1895"/>
                <a:gd name="T87" fmla="*/ 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5" h="533">
                  <a:moveTo>
                    <a:pt x="147" y="0"/>
                  </a:moveTo>
                  <a:lnTo>
                    <a:pt x="128" y="28"/>
                  </a:lnTo>
                  <a:lnTo>
                    <a:pt x="110" y="55"/>
                  </a:lnTo>
                  <a:lnTo>
                    <a:pt x="93" y="83"/>
                  </a:lnTo>
                  <a:lnTo>
                    <a:pt x="74" y="110"/>
                  </a:lnTo>
                  <a:lnTo>
                    <a:pt x="56" y="138"/>
                  </a:lnTo>
                  <a:lnTo>
                    <a:pt x="37" y="166"/>
                  </a:lnTo>
                  <a:lnTo>
                    <a:pt x="19" y="193"/>
                  </a:lnTo>
                  <a:lnTo>
                    <a:pt x="0" y="221"/>
                  </a:lnTo>
                  <a:lnTo>
                    <a:pt x="7" y="230"/>
                  </a:lnTo>
                  <a:lnTo>
                    <a:pt x="14" y="239"/>
                  </a:lnTo>
                  <a:lnTo>
                    <a:pt x="21" y="250"/>
                  </a:lnTo>
                  <a:lnTo>
                    <a:pt x="28" y="259"/>
                  </a:lnTo>
                  <a:lnTo>
                    <a:pt x="46" y="264"/>
                  </a:lnTo>
                  <a:lnTo>
                    <a:pt x="66" y="269"/>
                  </a:lnTo>
                  <a:lnTo>
                    <a:pt x="84" y="274"/>
                  </a:lnTo>
                  <a:lnTo>
                    <a:pt x="104" y="279"/>
                  </a:lnTo>
                  <a:lnTo>
                    <a:pt x="123" y="284"/>
                  </a:lnTo>
                  <a:lnTo>
                    <a:pt x="142" y="289"/>
                  </a:lnTo>
                  <a:lnTo>
                    <a:pt x="161" y="295"/>
                  </a:lnTo>
                  <a:lnTo>
                    <a:pt x="180" y="299"/>
                  </a:lnTo>
                  <a:lnTo>
                    <a:pt x="199" y="305"/>
                  </a:lnTo>
                  <a:lnTo>
                    <a:pt x="218" y="310"/>
                  </a:lnTo>
                  <a:lnTo>
                    <a:pt x="237" y="315"/>
                  </a:lnTo>
                  <a:lnTo>
                    <a:pt x="256" y="320"/>
                  </a:lnTo>
                  <a:lnTo>
                    <a:pt x="275" y="326"/>
                  </a:lnTo>
                  <a:lnTo>
                    <a:pt x="293" y="330"/>
                  </a:lnTo>
                  <a:lnTo>
                    <a:pt x="313" y="336"/>
                  </a:lnTo>
                  <a:lnTo>
                    <a:pt x="331" y="341"/>
                  </a:lnTo>
                  <a:lnTo>
                    <a:pt x="351" y="348"/>
                  </a:lnTo>
                  <a:lnTo>
                    <a:pt x="375" y="355"/>
                  </a:lnTo>
                  <a:lnTo>
                    <a:pt x="404" y="362"/>
                  </a:lnTo>
                  <a:lnTo>
                    <a:pt x="436" y="370"/>
                  </a:lnTo>
                  <a:lnTo>
                    <a:pt x="471" y="377"/>
                  </a:lnTo>
                  <a:lnTo>
                    <a:pt x="509" y="383"/>
                  </a:lnTo>
                  <a:lnTo>
                    <a:pt x="548" y="390"/>
                  </a:lnTo>
                  <a:lnTo>
                    <a:pt x="588" y="396"/>
                  </a:lnTo>
                  <a:lnTo>
                    <a:pt x="628" y="402"/>
                  </a:lnTo>
                  <a:lnTo>
                    <a:pt x="670" y="408"/>
                  </a:lnTo>
                  <a:lnTo>
                    <a:pt x="709" y="412"/>
                  </a:lnTo>
                  <a:lnTo>
                    <a:pt x="748" y="416"/>
                  </a:lnTo>
                  <a:lnTo>
                    <a:pt x="785" y="419"/>
                  </a:lnTo>
                  <a:lnTo>
                    <a:pt x="820" y="420"/>
                  </a:lnTo>
                  <a:lnTo>
                    <a:pt x="851" y="421"/>
                  </a:lnTo>
                  <a:lnTo>
                    <a:pt x="879" y="421"/>
                  </a:lnTo>
                  <a:lnTo>
                    <a:pt x="907" y="424"/>
                  </a:lnTo>
                  <a:lnTo>
                    <a:pt x="935" y="427"/>
                  </a:lnTo>
                  <a:lnTo>
                    <a:pt x="964" y="429"/>
                  </a:lnTo>
                  <a:lnTo>
                    <a:pt x="993" y="432"/>
                  </a:lnTo>
                  <a:lnTo>
                    <a:pt x="1020" y="435"/>
                  </a:lnTo>
                  <a:lnTo>
                    <a:pt x="1049" y="438"/>
                  </a:lnTo>
                  <a:lnTo>
                    <a:pt x="1078" y="440"/>
                  </a:lnTo>
                  <a:lnTo>
                    <a:pt x="1107" y="442"/>
                  </a:lnTo>
                  <a:lnTo>
                    <a:pt x="1134" y="444"/>
                  </a:lnTo>
                  <a:lnTo>
                    <a:pt x="1163" y="448"/>
                  </a:lnTo>
                  <a:lnTo>
                    <a:pt x="1192" y="450"/>
                  </a:lnTo>
                  <a:lnTo>
                    <a:pt x="1221" y="453"/>
                  </a:lnTo>
                  <a:lnTo>
                    <a:pt x="1250" y="455"/>
                  </a:lnTo>
                  <a:lnTo>
                    <a:pt x="1278" y="458"/>
                  </a:lnTo>
                  <a:lnTo>
                    <a:pt x="1307" y="461"/>
                  </a:lnTo>
                  <a:lnTo>
                    <a:pt x="1336" y="463"/>
                  </a:lnTo>
                  <a:lnTo>
                    <a:pt x="1365" y="466"/>
                  </a:lnTo>
                  <a:lnTo>
                    <a:pt x="1394" y="470"/>
                  </a:lnTo>
                  <a:lnTo>
                    <a:pt x="1424" y="473"/>
                  </a:lnTo>
                  <a:lnTo>
                    <a:pt x="1452" y="476"/>
                  </a:lnTo>
                  <a:lnTo>
                    <a:pt x="1481" y="480"/>
                  </a:lnTo>
                  <a:lnTo>
                    <a:pt x="1510" y="484"/>
                  </a:lnTo>
                  <a:lnTo>
                    <a:pt x="1539" y="487"/>
                  </a:lnTo>
                  <a:lnTo>
                    <a:pt x="1569" y="492"/>
                  </a:lnTo>
                  <a:lnTo>
                    <a:pt x="1598" y="496"/>
                  </a:lnTo>
                  <a:lnTo>
                    <a:pt x="1626" y="500"/>
                  </a:lnTo>
                  <a:lnTo>
                    <a:pt x="1656" y="506"/>
                  </a:lnTo>
                  <a:lnTo>
                    <a:pt x="1685" y="510"/>
                  </a:lnTo>
                  <a:lnTo>
                    <a:pt x="1715" y="516"/>
                  </a:lnTo>
                  <a:lnTo>
                    <a:pt x="1744" y="520"/>
                  </a:lnTo>
                  <a:lnTo>
                    <a:pt x="1774" y="527"/>
                  </a:lnTo>
                  <a:lnTo>
                    <a:pt x="1803" y="533"/>
                  </a:lnTo>
                  <a:lnTo>
                    <a:pt x="1814" y="496"/>
                  </a:lnTo>
                  <a:lnTo>
                    <a:pt x="1826" y="459"/>
                  </a:lnTo>
                  <a:lnTo>
                    <a:pt x="1837" y="423"/>
                  </a:lnTo>
                  <a:lnTo>
                    <a:pt x="1849" y="386"/>
                  </a:lnTo>
                  <a:lnTo>
                    <a:pt x="1860" y="349"/>
                  </a:lnTo>
                  <a:lnTo>
                    <a:pt x="1872" y="312"/>
                  </a:lnTo>
                  <a:lnTo>
                    <a:pt x="1883" y="275"/>
                  </a:lnTo>
                  <a:lnTo>
                    <a:pt x="1895" y="238"/>
                  </a:lnTo>
                  <a:lnTo>
                    <a:pt x="1857" y="228"/>
                  </a:lnTo>
                  <a:lnTo>
                    <a:pt x="1818" y="218"/>
                  </a:lnTo>
                  <a:lnTo>
                    <a:pt x="1780" y="208"/>
                  </a:lnTo>
                  <a:lnTo>
                    <a:pt x="1741" y="198"/>
                  </a:lnTo>
                  <a:lnTo>
                    <a:pt x="1702" y="189"/>
                  </a:lnTo>
                  <a:lnTo>
                    <a:pt x="1663" y="180"/>
                  </a:lnTo>
                  <a:lnTo>
                    <a:pt x="1624" y="172"/>
                  </a:lnTo>
                  <a:lnTo>
                    <a:pt x="1585" y="162"/>
                  </a:lnTo>
                  <a:lnTo>
                    <a:pt x="1547" y="154"/>
                  </a:lnTo>
                  <a:lnTo>
                    <a:pt x="1508" y="146"/>
                  </a:lnTo>
                  <a:lnTo>
                    <a:pt x="1469" y="139"/>
                  </a:lnTo>
                  <a:lnTo>
                    <a:pt x="1429" y="131"/>
                  </a:lnTo>
                  <a:lnTo>
                    <a:pt x="1390" y="124"/>
                  </a:lnTo>
                  <a:lnTo>
                    <a:pt x="1351" y="117"/>
                  </a:lnTo>
                  <a:lnTo>
                    <a:pt x="1312" y="112"/>
                  </a:lnTo>
                  <a:lnTo>
                    <a:pt x="1273" y="105"/>
                  </a:lnTo>
                  <a:lnTo>
                    <a:pt x="1233" y="99"/>
                  </a:lnTo>
                  <a:lnTo>
                    <a:pt x="1195" y="93"/>
                  </a:lnTo>
                  <a:lnTo>
                    <a:pt x="1156" y="89"/>
                  </a:lnTo>
                  <a:lnTo>
                    <a:pt x="1117" y="84"/>
                  </a:lnTo>
                  <a:lnTo>
                    <a:pt x="1078" y="79"/>
                  </a:lnTo>
                  <a:lnTo>
                    <a:pt x="1039" y="75"/>
                  </a:lnTo>
                  <a:lnTo>
                    <a:pt x="1001" y="71"/>
                  </a:lnTo>
                  <a:lnTo>
                    <a:pt x="961" y="68"/>
                  </a:lnTo>
                  <a:lnTo>
                    <a:pt x="922" y="64"/>
                  </a:lnTo>
                  <a:lnTo>
                    <a:pt x="884" y="62"/>
                  </a:lnTo>
                  <a:lnTo>
                    <a:pt x="845" y="60"/>
                  </a:lnTo>
                  <a:lnTo>
                    <a:pt x="807" y="58"/>
                  </a:lnTo>
                  <a:lnTo>
                    <a:pt x="768" y="55"/>
                  </a:lnTo>
                  <a:lnTo>
                    <a:pt x="730" y="54"/>
                  </a:lnTo>
                  <a:lnTo>
                    <a:pt x="692" y="53"/>
                  </a:lnTo>
                  <a:lnTo>
                    <a:pt x="654" y="53"/>
                  </a:lnTo>
                  <a:lnTo>
                    <a:pt x="617" y="52"/>
                  </a:lnTo>
                  <a:lnTo>
                    <a:pt x="581" y="51"/>
                  </a:lnTo>
                  <a:lnTo>
                    <a:pt x="547" y="48"/>
                  </a:lnTo>
                  <a:lnTo>
                    <a:pt x="512" y="47"/>
                  </a:lnTo>
                  <a:lnTo>
                    <a:pt x="479" y="45"/>
                  </a:lnTo>
                  <a:lnTo>
                    <a:pt x="446" y="41"/>
                  </a:lnTo>
                  <a:lnTo>
                    <a:pt x="414" y="39"/>
                  </a:lnTo>
                  <a:lnTo>
                    <a:pt x="383" y="36"/>
                  </a:lnTo>
                  <a:lnTo>
                    <a:pt x="352" y="32"/>
                  </a:lnTo>
                  <a:lnTo>
                    <a:pt x="321" y="28"/>
                  </a:lnTo>
                  <a:lnTo>
                    <a:pt x="291" y="24"/>
                  </a:lnTo>
                  <a:lnTo>
                    <a:pt x="262" y="20"/>
                  </a:lnTo>
                  <a:lnTo>
                    <a:pt x="232" y="15"/>
                  </a:lnTo>
                  <a:lnTo>
                    <a:pt x="203" y="10"/>
                  </a:lnTo>
                  <a:lnTo>
                    <a:pt x="174" y="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9B7F63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8" name="Freeform 1492"/>
            <p:cNvSpPr>
              <a:spLocks/>
            </p:cNvSpPr>
            <p:nvPr userDrawn="1"/>
          </p:nvSpPr>
          <p:spPr bwMode="auto">
            <a:xfrm>
              <a:off x="3545" y="1928"/>
              <a:ext cx="917" cy="255"/>
            </a:xfrm>
            <a:custGeom>
              <a:avLst/>
              <a:gdLst>
                <a:gd name="T0" fmla="*/ 91 w 1834"/>
                <a:gd name="T1" fmla="*/ 51 h 510"/>
                <a:gd name="T2" fmla="*/ 45 w 1834"/>
                <a:gd name="T3" fmla="*/ 127 h 510"/>
                <a:gd name="T4" fmla="*/ 0 w 1834"/>
                <a:gd name="T5" fmla="*/ 203 h 510"/>
                <a:gd name="T6" fmla="*/ 18 w 1834"/>
                <a:gd name="T7" fmla="*/ 229 h 510"/>
                <a:gd name="T8" fmla="*/ 66 w 1834"/>
                <a:gd name="T9" fmla="*/ 250 h 510"/>
                <a:gd name="T10" fmla="*/ 131 w 1834"/>
                <a:gd name="T11" fmla="*/ 266 h 510"/>
                <a:gd name="T12" fmla="*/ 195 w 1834"/>
                <a:gd name="T13" fmla="*/ 283 h 510"/>
                <a:gd name="T14" fmla="*/ 259 w 1834"/>
                <a:gd name="T15" fmla="*/ 300 h 510"/>
                <a:gd name="T16" fmla="*/ 323 w 1834"/>
                <a:gd name="T17" fmla="*/ 317 h 510"/>
                <a:gd name="T18" fmla="*/ 388 w 1834"/>
                <a:gd name="T19" fmla="*/ 335 h 510"/>
                <a:gd name="T20" fmla="*/ 476 w 1834"/>
                <a:gd name="T21" fmla="*/ 357 h 510"/>
                <a:gd name="T22" fmla="*/ 589 w 1834"/>
                <a:gd name="T23" fmla="*/ 379 h 510"/>
                <a:gd name="T24" fmla="*/ 711 w 1834"/>
                <a:gd name="T25" fmla="*/ 397 h 510"/>
                <a:gd name="T26" fmla="*/ 828 w 1834"/>
                <a:gd name="T27" fmla="*/ 410 h 510"/>
                <a:gd name="T28" fmla="*/ 925 w 1834"/>
                <a:gd name="T29" fmla="*/ 416 h 510"/>
                <a:gd name="T30" fmla="*/ 1001 w 1834"/>
                <a:gd name="T31" fmla="*/ 422 h 510"/>
                <a:gd name="T32" fmla="*/ 1077 w 1834"/>
                <a:gd name="T33" fmla="*/ 428 h 510"/>
                <a:gd name="T34" fmla="*/ 1153 w 1834"/>
                <a:gd name="T35" fmla="*/ 435 h 510"/>
                <a:gd name="T36" fmla="*/ 1229 w 1834"/>
                <a:gd name="T37" fmla="*/ 441 h 510"/>
                <a:gd name="T38" fmla="*/ 1306 w 1834"/>
                <a:gd name="T39" fmla="*/ 448 h 510"/>
                <a:gd name="T40" fmla="*/ 1383 w 1834"/>
                <a:gd name="T41" fmla="*/ 456 h 510"/>
                <a:gd name="T42" fmla="*/ 1462 w 1834"/>
                <a:gd name="T43" fmla="*/ 464 h 510"/>
                <a:gd name="T44" fmla="*/ 1539 w 1834"/>
                <a:gd name="T45" fmla="*/ 474 h 510"/>
                <a:gd name="T46" fmla="*/ 1617 w 1834"/>
                <a:gd name="T47" fmla="*/ 486 h 510"/>
                <a:gd name="T48" fmla="*/ 1696 w 1834"/>
                <a:gd name="T49" fmla="*/ 500 h 510"/>
                <a:gd name="T50" fmla="*/ 1758 w 1834"/>
                <a:gd name="T51" fmla="*/ 475 h 510"/>
                <a:gd name="T52" fmla="*/ 1791 w 1834"/>
                <a:gd name="T53" fmla="*/ 370 h 510"/>
                <a:gd name="T54" fmla="*/ 1824 w 1834"/>
                <a:gd name="T55" fmla="*/ 265 h 510"/>
                <a:gd name="T56" fmla="*/ 1758 w 1834"/>
                <a:gd name="T57" fmla="*/ 209 h 510"/>
                <a:gd name="T58" fmla="*/ 1643 w 1834"/>
                <a:gd name="T59" fmla="*/ 182 h 510"/>
                <a:gd name="T60" fmla="*/ 1526 w 1834"/>
                <a:gd name="T61" fmla="*/ 155 h 510"/>
                <a:gd name="T62" fmla="*/ 1410 w 1834"/>
                <a:gd name="T63" fmla="*/ 131 h 510"/>
                <a:gd name="T64" fmla="*/ 1293 w 1834"/>
                <a:gd name="T65" fmla="*/ 109 h 510"/>
                <a:gd name="T66" fmla="*/ 1177 w 1834"/>
                <a:gd name="T67" fmla="*/ 91 h 510"/>
                <a:gd name="T68" fmla="*/ 1061 w 1834"/>
                <a:gd name="T69" fmla="*/ 76 h 510"/>
                <a:gd name="T70" fmla="*/ 945 w 1834"/>
                <a:gd name="T71" fmla="*/ 63 h 510"/>
                <a:gd name="T72" fmla="*/ 829 w 1834"/>
                <a:gd name="T73" fmla="*/ 54 h 510"/>
                <a:gd name="T74" fmla="*/ 715 w 1834"/>
                <a:gd name="T75" fmla="*/ 48 h 510"/>
                <a:gd name="T76" fmla="*/ 601 w 1834"/>
                <a:gd name="T77" fmla="*/ 46 h 510"/>
                <a:gd name="T78" fmla="*/ 501 w 1834"/>
                <a:gd name="T79" fmla="*/ 42 h 510"/>
                <a:gd name="T80" fmla="*/ 406 w 1834"/>
                <a:gd name="T81" fmla="*/ 36 h 510"/>
                <a:gd name="T82" fmla="*/ 316 w 1834"/>
                <a:gd name="T83" fmla="*/ 27 h 510"/>
                <a:gd name="T84" fmla="*/ 231 w 1834"/>
                <a:gd name="T85" fmla="*/ 17 h 510"/>
                <a:gd name="T86" fmla="*/ 148 w 1834"/>
                <a:gd name="T87" fmla="*/ 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4" h="510">
                  <a:moveTo>
                    <a:pt x="121" y="0"/>
                  </a:moveTo>
                  <a:lnTo>
                    <a:pt x="106" y="25"/>
                  </a:lnTo>
                  <a:lnTo>
                    <a:pt x="91" y="51"/>
                  </a:lnTo>
                  <a:lnTo>
                    <a:pt x="76" y="76"/>
                  </a:lnTo>
                  <a:lnTo>
                    <a:pt x="62" y="101"/>
                  </a:lnTo>
                  <a:lnTo>
                    <a:pt x="45" y="127"/>
                  </a:lnTo>
                  <a:lnTo>
                    <a:pt x="30" y="152"/>
                  </a:lnTo>
                  <a:lnTo>
                    <a:pt x="15" y="177"/>
                  </a:lnTo>
                  <a:lnTo>
                    <a:pt x="0" y="203"/>
                  </a:lnTo>
                  <a:lnTo>
                    <a:pt x="6" y="212"/>
                  </a:lnTo>
                  <a:lnTo>
                    <a:pt x="12" y="220"/>
                  </a:lnTo>
                  <a:lnTo>
                    <a:pt x="18" y="229"/>
                  </a:lnTo>
                  <a:lnTo>
                    <a:pt x="23" y="238"/>
                  </a:lnTo>
                  <a:lnTo>
                    <a:pt x="45" y="244"/>
                  </a:lnTo>
                  <a:lnTo>
                    <a:pt x="66" y="250"/>
                  </a:lnTo>
                  <a:lnTo>
                    <a:pt x="88" y="256"/>
                  </a:lnTo>
                  <a:lnTo>
                    <a:pt x="109" y="260"/>
                  </a:lnTo>
                  <a:lnTo>
                    <a:pt x="131" y="266"/>
                  </a:lnTo>
                  <a:lnTo>
                    <a:pt x="151" y="272"/>
                  </a:lnTo>
                  <a:lnTo>
                    <a:pt x="173" y="277"/>
                  </a:lnTo>
                  <a:lnTo>
                    <a:pt x="195" y="283"/>
                  </a:lnTo>
                  <a:lnTo>
                    <a:pt x="216" y="289"/>
                  </a:lnTo>
                  <a:lnTo>
                    <a:pt x="238" y="295"/>
                  </a:lnTo>
                  <a:lnTo>
                    <a:pt x="259" y="300"/>
                  </a:lnTo>
                  <a:lnTo>
                    <a:pt x="280" y="305"/>
                  </a:lnTo>
                  <a:lnTo>
                    <a:pt x="301" y="311"/>
                  </a:lnTo>
                  <a:lnTo>
                    <a:pt x="323" y="317"/>
                  </a:lnTo>
                  <a:lnTo>
                    <a:pt x="344" y="322"/>
                  </a:lnTo>
                  <a:lnTo>
                    <a:pt x="366" y="328"/>
                  </a:lnTo>
                  <a:lnTo>
                    <a:pt x="388" y="335"/>
                  </a:lnTo>
                  <a:lnTo>
                    <a:pt x="414" y="342"/>
                  </a:lnTo>
                  <a:lnTo>
                    <a:pt x="444" y="350"/>
                  </a:lnTo>
                  <a:lnTo>
                    <a:pt x="476" y="357"/>
                  </a:lnTo>
                  <a:lnTo>
                    <a:pt x="512" y="365"/>
                  </a:lnTo>
                  <a:lnTo>
                    <a:pt x="550" y="372"/>
                  </a:lnTo>
                  <a:lnTo>
                    <a:pt x="589" y="379"/>
                  </a:lnTo>
                  <a:lnTo>
                    <a:pt x="630" y="386"/>
                  </a:lnTo>
                  <a:lnTo>
                    <a:pt x="671" y="391"/>
                  </a:lnTo>
                  <a:lnTo>
                    <a:pt x="711" y="397"/>
                  </a:lnTo>
                  <a:lnTo>
                    <a:pt x="752" y="402"/>
                  </a:lnTo>
                  <a:lnTo>
                    <a:pt x="791" y="406"/>
                  </a:lnTo>
                  <a:lnTo>
                    <a:pt x="828" y="410"/>
                  </a:lnTo>
                  <a:lnTo>
                    <a:pt x="864" y="413"/>
                  </a:lnTo>
                  <a:lnTo>
                    <a:pt x="896" y="414"/>
                  </a:lnTo>
                  <a:lnTo>
                    <a:pt x="925" y="416"/>
                  </a:lnTo>
                  <a:lnTo>
                    <a:pt x="950" y="418"/>
                  </a:lnTo>
                  <a:lnTo>
                    <a:pt x="975" y="420"/>
                  </a:lnTo>
                  <a:lnTo>
                    <a:pt x="1001" y="422"/>
                  </a:lnTo>
                  <a:lnTo>
                    <a:pt x="1026" y="425"/>
                  </a:lnTo>
                  <a:lnTo>
                    <a:pt x="1051" y="427"/>
                  </a:lnTo>
                  <a:lnTo>
                    <a:pt x="1077" y="428"/>
                  </a:lnTo>
                  <a:lnTo>
                    <a:pt x="1102" y="431"/>
                  </a:lnTo>
                  <a:lnTo>
                    <a:pt x="1128" y="433"/>
                  </a:lnTo>
                  <a:lnTo>
                    <a:pt x="1153" y="435"/>
                  </a:lnTo>
                  <a:lnTo>
                    <a:pt x="1178" y="436"/>
                  </a:lnTo>
                  <a:lnTo>
                    <a:pt x="1204" y="439"/>
                  </a:lnTo>
                  <a:lnTo>
                    <a:pt x="1229" y="441"/>
                  </a:lnTo>
                  <a:lnTo>
                    <a:pt x="1255" y="443"/>
                  </a:lnTo>
                  <a:lnTo>
                    <a:pt x="1281" y="446"/>
                  </a:lnTo>
                  <a:lnTo>
                    <a:pt x="1306" y="448"/>
                  </a:lnTo>
                  <a:lnTo>
                    <a:pt x="1333" y="450"/>
                  </a:lnTo>
                  <a:lnTo>
                    <a:pt x="1358" y="452"/>
                  </a:lnTo>
                  <a:lnTo>
                    <a:pt x="1383" y="456"/>
                  </a:lnTo>
                  <a:lnTo>
                    <a:pt x="1410" y="458"/>
                  </a:lnTo>
                  <a:lnTo>
                    <a:pt x="1435" y="461"/>
                  </a:lnTo>
                  <a:lnTo>
                    <a:pt x="1462" y="464"/>
                  </a:lnTo>
                  <a:lnTo>
                    <a:pt x="1487" y="467"/>
                  </a:lnTo>
                  <a:lnTo>
                    <a:pt x="1514" y="471"/>
                  </a:lnTo>
                  <a:lnTo>
                    <a:pt x="1539" y="474"/>
                  </a:lnTo>
                  <a:lnTo>
                    <a:pt x="1565" y="478"/>
                  </a:lnTo>
                  <a:lnTo>
                    <a:pt x="1591" y="481"/>
                  </a:lnTo>
                  <a:lnTo>
                    <a:pt x="1617" y="486"/>
                  </a:lnTo>
                  <a:lnTo>
                    <a:pt x="1643" y="490"/>
                  </a:lnTo>
                  <a:lnTo>
                    <a:pt x="1669" y="495"/>
                  </a:lnTo>
                  <a:lnTo>
                    <a:pt x="1696" y="500"/>
                  </a:lnTo>
                  <a:lnTo>
                    <a:pt x="1721" y="504"/>
                  </a:lnTo>
                  <a:lnTo>
                    <a:pt x="1748" y="510"/>
                  </a:lnTo>
                  <a:lnTo>
                    <a:pt x="1758" y="475"/>
                  </a:lnTo>
                  <a:lnTo>
                    <a:pt x="1769" y="440"/>
                  </a:lnTo>
                  <a:lnTo>
                    <a:pt x="1780" y="405"/>
                  </a:lnTo>
                  <a:lnTo>
                    <a:pt x="1791" y="370"/>
                  </a:lnTo>
                  <a:lnTo>
                    <a:pt x="1802" y="335"/>
                  </a:lnTo>
                  <a:lnTo>
                    <a:pt x="1812" y="300"/>
                  </a:lnTo>
                  <a:lnTo>
                    <a:pt x="1824" y="265"/>
                  </a:lnTo>
                  <a:lnTo>
                    <a:pt x="1834" y="230"/>
                  </a:lnTo>
                  <a:lnTo>
                    <a:pt x="1796" y="220"/>
                  </a:lnTo>
                  <a:lnTo>
                    <a:pt x="1758" y="209"/>
                  </a:lnTo>
                  <a:lnTo>
                    <a:pt x="1719" y="200"/>
                  </a:lnTo>
                  <a:lnTo>
                    <a:pt x="1681" y="191"/>
                  </a:lnTo>
                  <a:lnTo>
                    <a:pt x="1643" y="182"/>
                  </a:lnTo>
                  <a:lnTo>
                    <a:pt x="1603" y="173"/>
                  </a:lnTo>
                  <a:lnTo>
                    <a:pt x="1565" y="163"/>
                  </a:lnTo>
                  <a:lnTo>
                    <a:pt x="1526" y="155"/>
                  </a:lnTo>
                  <a:lnTo>
                    <a:pt x="1488" y="146"/>
                  </a:lnTo>
                  <a:lnTo>
                    <a:pt x="1449" y="139"/>
                  </a:lnTo>
                  <a:lnTo>
                    <a:pt x="1410" y="131"/>
                  </a:lnTo>
                  <a:lnTo>
                    <a:pt x="1372" y="123"/>
                  </a:lnTo>
                  <a:lnTo>
                    <a:pt x="1333" y="116"/>
                  </a:lnTo>
                  <a:lnTo>
                    <a:pt x="1293" y="109"/>
                  </a:lnTo>
                  <a:lnTo>
                    <a:pt x="1255" y="103"/>
                  </a:lnTo>
                  <a:lnTo>
                    <a:pt x="1216" y="97"/>
                  </a:lnTo>
                  <a:lnTo>
                    <a:pt x="1177" y="91"/>
                  </a:lnTo>
                  <a:lnTo>
                    <a:pt x="1139" y="85"/>
                  </a:lnTo>
                  <a:lnTo>
                    <a:pt x="1100" y="80"/>
                  </a:lnTo>
                  <a:lnTo>
                    <a:pt x="1061" y="76"/>
                  </a:lnTo>
                  <a:lnTo>
                    <a:pt x="1023" y="71"/>
                  </a:lnTo>
                  <a:lnTo>
                    <a:pt x="983" y="67"/>
                  </a:lnTo>
                  <a:lnTo>
                    <a:pt x="945" y="63"/>
                  </a:lnTo>
                  <a:lnTo>
                    <a:pt x="906" y="60"/>
                  </a:lnTo>
                  <a:lnTo>
                    <a:pt x="868" y="56"/>
                  </a:lnTo>
                  <a:lnTo>
                    <a:pt x="829" y="54"/>
                  </a:lnTo>
                  <a:lnTo>
                    <a:pt x="791" y="52"/>
                  </a:lnTo>
                  <a:lnTo>
                    <a:pt x="753" y="49"/>
                  </a:lnTo>
                  <a:lnTo>
                    <a:pt x="715" y="48"/>
                  </a:lnTo>
                  <a:lnTo>
                    <a:pt x="677" y="47"/>
                  </a:lnTo>
                  <a:lnTo>
                    <a:pt x="639" y="46"/>
                  </a:lnTo>
                  <a:lnTo>
                    <a:pt x="601" y="46"/>
                  </a:lnTo>
                  <a:lnTo>
                    <a:pt x="566" y="45"/>
                  </a:lnTo>
                  <a:lnTo>
                    <a:pt x="533" y="44"/>
                  </a:lnTo>
                  <a:lnTo>
                    <a:pt x="501" y="42"/>
                  </a:lnTo>
                  <a:lnTo>
                    <a:pt x="468" y="40"/>
                  </a:lnTo>
                  <a:lnTo>
                    <a:pt x="437" y="38"/>
                  </a:lnTo>
                  <a:lnTo>
                    <a:pt x="406" y="36"/>
                  </a:lnTo>
                  <a:lnTo>
                    <a:pt x="375" y="33"/>
                  </a:lnTo>
                  <a:lnTo>
                    <a:pt x="346" y="31"/>
                  </a:lnTo>
                  <a:lnTo>
                    <a:pt x="316" y="27"/>
                  </a:lnTo>
                  <a:lnTo>
                    <a:pt x="287" y="24"/>
                  </a:lnTo>
                  <a:lnTo>
                    <a:pt x="259" y="21"/>
                  </a:lnTo>
                  <a:lnTo>
                    <a:pt x="231" y="17"/>
                  </a:lnTo>
                  <a:lnTo>
                    <a:pt x="203" y="14"/>
                  </a:lnTo>
                  <a:lnTo>
                    <a:pt x="176" y="9"/>
                  </a:lnTo>
                  <a:lnTo>
                    <a:pt x="148" y="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A3896D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9" name="Freeform 1493"/>
            <p:cNvSpPr>
              <a:spLocks/>
            </p:cNvSpPr>
            <p:nvPr userDrawn="1"/>
          </p:nvSpPr>
          <p:spPr bwMode="auto">
            <a:xfrm>
              <a:off x="3575" y="1931"/>
              <a:ext cx="888" cy="243"/>
            </a:xfrm>
            <a:custGeom>
              <a:avLst/>
              <a:gdLst>
                <a:gd name="T0" fmla="*/ 86 w 1776"/>
                <a:gd name="T1" fmla="*/ 23 h 486"/>
                <a:gd name="T2" fmla="*/ 61 w 1776"/>
                <a:gd name="T3" fmla="*/ 69 h 486"/>
                <a:gd name="T4" fmla="*/ 37 w 1776"/>
                <a:gd name="T5" fmla="*/ 114 h 486"/>
                <a:gd name="T6" fmla="*/ 13 w 1776"/>
                <a:gd name="T7" fmla="*/ 160 h 486"/>
                <a:gd name="T8" fmla="*/ 5 w 1776"/>
                <a:gd name="T9" fmla="*/ 192 h 486"/>
                <a:gd name="T10" fmla="*/ 15 w 1776"/>
                <a:gd name="T11" fmla="*/ 209 h 486"/>
                <a:gd name="T12" fmla="*/ 44 w 1776"/>
                <a:gd name="T13" fmla="*/ 224 h 486"/>
                <a:gd name="T14" fmla="*/ 91 w 1776"/>
                <a:gd name="T15" fmla="*/ 237 h 486"/>
                <a:gd name="T16" fmla="*/ 139 w 1776"/>
                <a:gd name="T17" fmla="*/ 249 h 486"/>
                <a:gd name="T18" fmla="*/ 186 w 1776"/>
                <a:gd name="T19" fmla="*/ 261 h 486"/>
                <a:gd name="T20" fmla="*/ 234 w 1776"/>
                <a:gd name="T21" fmla="*/ 273 h 486"/>
                <a:gd name="T22" fmla="*/ 282 w 1776"/>
                <a:gd name="T23" fmla="*/ 285 h 486"/>
                <a:gd name="T24" fmla="*/ 330 w 1776"/>
                <a:gd name="T25" fmla="*/ 297 h 486"/>
                <a:gd name="T26" fmla="*/ 377 w 1776"/>
                <a:gd name="T27" fmla="*/ 310 h 486"/>
                <a:gd name="T28" fmla="*/ 426 w 1776"/>
                <a:gd name="T29" fmla="*/ 322 h 486"/>
                <a:gd name="T30" fmla="*/ 484 w 1776"/>
                <a:gd name="T31" fmla="*/ 337 h 486"/>
                <a:gd name="T32" fmla="*/ 555 w 1776"/>
                <a:gd name="T33" fmla="*/ 352 h 486"/>
                <a:gd name="T34" fmla="*/ 633 w 1776"/>
                <a:gd name="T35" fmla="*/ 367 h 486"/>
                <a:gd name="T36" fmla="*/ 714 w 1776"/>
                <a:gd name="T37" fmla="*/ 380 h 486"/>
                <a:gd name="T38" fmla="*/ 796 w 1776"/>
                <a:gd name="T39" fmla="*/ 392 h 486"/>
                <a:gd name="T40" fmla="*/ 872 w 1776"/>
                <a:gd name="T41" fmla="*/ 402 h 486"/>
                <a:gd name="T42" fmla="*/ 941 w 1776"/>
                <a:gd name="T43" fmla="*/ 407 h 486"/>
                <a:gd name="T44" fmla="*/ 1016 w 1776"/>
                <a:gd name="T45" fmla="*/ 413 h 486"/>
                <a:gd name="T46" fmla="*/ 1104 w 1776"/>
                <a:gd name="T47" fmla="*/ 420 h 486"/>
                <a:gd name="T48" fmla="*/ 1194 w 1776"/>
                <a:gd name="T49" fmla="*/ 426 h 486"/>
                <a:gd name="T50" fmla="*/ 1284 w 1776"/>
                <a:gd name="T51" fmla="*/ 433 h 486"/>
                <a:gd name="T52" fmla="*/ 1374 w 1776"/>
                <a:gd name="T53" fmla="*/ 441 h 486"/>
                <a:gd name="T54" fmla="*/ 1465 w 1776"/>
                <a:gd name="T55" fmla="*/ 450 h 486"/>
                <a:gd name="T56" fmla="*/ 1556 w 1776"/>
                <a:gd name="T57" fmla="*/ 462 h 486"/>
                <a:gd name="T58" fmla="*/ 1647 w 1776"/>
                <a:gd name="T59" fmla="*/ 477 h 486"/>
                <a:gd name="T60" fmla="*/ 1704 w 1776"/>
                <a:gd name="T61" fmla="*/ 452 h 486"/>
                <a:gd name="T62" fmla="*/ 1724 w 1776"/>
                <a:gd name="T63" fmla="*/ 387 h 486"/>
                <a:gd name="T64" fmla="*/ 1745 w 1776"/>
                <a:gd name="T65" fmla="*/ 321 h 486"/>
                <a:gd name="T66" fmla="*/ 1766 w 1776"/>
                <a:gd name="T67" fmla="*/ 255 h 486"/>
                <a:gd name="T68" fmla="*/ 1738 w 1776"/>
                <a:gd name="T69" fmla="*/ 212 h 486"/>
                <a:gd name="T70" fmla="*/ 1662 w 1776"/>
                <a:gd name="T71" fmla="*/ 192 h 486"/>
                <a:gd name="T72" fmla="*/ 1585 w 1776"/>
                <a:gd name="T73" fmla="*/ 174 h 486"/>
                <a:gd name="T74" fmla="*/ 1508 w 1776"/>
                <a:gd name="T75" fmla="*/ 156 h 486"/>
                <a:gd name="T76" fmla="*/ 1431 w 1776"/>
                <a:gd name="T77" fmla="*/ 139 h 486"/>
                <a:gd name="T78" fmla="*/ 1353 w 1776"/>
                <a:gd name="T79" fmla="*/ 124 h 486"/>
                <a:gd name="T80" fmla="*/ 1276 w 1776"/>
                <a:gd name="T81" fmla="*/ 109 h 486"/>
                <a:gd name="T82" fmla="*/ 1199 w 1776"/>
                <a:gd name="T83" fmla="*/ 96 h 486"/>
                <a:gd name="T84" fmla="*/ 1122 w 1776"/>
                <a:gd name="T85" fmla="*/ 84 h 486"/>
                <a:gd name="T86" fmla="*/ 1044 w 1776"/>
                <a:gd name="T87" fmla="*/ 73 h 486"/>
                <a:gd name="T88" fmla="*/ 967 w 1776"/>
                <a:gd name="T89" fmla="*/ 63 h 486"/>
                <a:gd name="T90" fmla="*/ 891 w 1776"/>
                <a:gd name="T91" fmla="*/ 55 h 486"/>
                <a:gd name="T92" fmla="*/ 814 w 1776"/>
                <a:gd name="T93" fmla="*/ 48 h 486"/>
                <a:gd name="T94" fmla="*/ 738 w 1776"/>
                <a:gd name="T95" fmla="*/ 44 h 486"/>
                <a:gd name="T96" fmla="*/ 662 w 1776"/>
                <a:gd name="T97" fmla="*/ 40 h 486"/>
                <a:gd name="T98" fmla="*/ 587 w 1776"/>
                <a:gd name="T99" fmla="*/ 38 h 486"/>
                <a:gd name="T100" fmla="*/ 517 w 1776"/>
                <a:gd name="T101" fmla="*/ 37 h 486"/>
                <a:gd name="T102" fmla="*/ 456 w 1776"/>
                <a:gd name="T103" fmla="*/ 34 h 486"/>
                <a:gd name="T104" fmla="*/ 396 w 1776"/>
                <a:gd name="T105" fmla="*/ 32 h 486"/>
                <a:gd name="T106" fmla="*/ 338 w 1776"/>
                <a:gd name="T107" fmla="*/ 27 h 486"/>
                <a:gd name="T108" fmla="*/ 282 w 1776"/>
                <a:gd name="T109" fmla="*/ 23 h 486"/>
                <a:gd name="T110" fmla="*/ 227 w 1776"/>
                <a:gd name="T111" fmla="*/ 17 h 486"/>
                <a:gd name="T112" fmla="*/ 174 w 1776"/>
                <a:gd name="T113" fmla="*/ 10 h 486"/>
                <a:gd name="T114" fmla="*/ 123 w 1776"/>
                <a:gd name="T115" fmla="*/ 3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76" h="486">
                  <a:moveTo>
                    <a:pt x="97" y="0"/>
                  </a:moveTo>
                  <a:lnTo>
                    <a:pt x="86" y="23"/>
                  </a:lnTo>
                  <a:lnTo>
                    <a:pt x="73" y="46"/>
                  </a:lnTo>
                  <a:lnTo>
                    <a:pt x="61" y="69"/>
                  </a:lnTo>
                  <a:lnTo>
                    <a:pt x="49" y="91"/>
                  </a:lnTo>
                  <a:lnTo>
                    <a:pt x="37" y="114"/>
                  </a:lnTo>
                  <a:lnTo>
                    <a:pt x="25" y="137"/>
                  </a:lnTo>
                  <a:lnTo>
                    <a:pt x="13" y="160"/>
                  </a:lnTo>
                  <a:lnTo>
                    <a:pt x="0" y="183"/>
                  </a:lnTo>
                  <a:lnTo>
                    <a:pt x="5" y="192"/>
                  </a:lnTo>
                  <a:lnTo>
                    <a:pt x="11" y="201"/>
                  </a:lnTo>
                  <a:lnTo>
                    <a:pt x="15" y="209"/>
                  </a:lnTo>
                  <a:lnTo>
                    <a:pt x="20" y="219"/>
                  </a:lnTo>
                  <a:lnTo>
                    <a:pt x="44" y="224"/>
                  </a:lnTo>
                  <a:lnTo>
                    <a:pt x="67" y="230"/>
                  </a:lnTo>
                  <a:lnTo>
                    <a:pt x="91" y="237"/>
                  </a:lnTo>
                  <a:lnTo>
                    <a:pt x="116" y="243"/>
                  </a:lnTo>
                  <a:lnTo>
                    <a:pt x="139" y="249"/>
                  </a:lnTo>
                  <a:lnTo>
                    <a:pt x="163" y="254"/>
                  </a:lnTo>
                  <a:lnTo>
                    <a:pt x="186" y="261"/>
                  </a:lnTo>
                  <a:lnTo>
                    <a:pt x="210" y="267"/>
                  </a:lnTo>
                  <a:lnTo>
                    <a:pt x="234" y="273"/>
                  </a:lnTo>
                  <a:lnTo>
                    <a:pt x="257" y="278"/>
                  </a:lnTo>
                  <a:lnTo>
                    <a:pt x="282" y="285"/>
                  </a:lnTo>
                  <a:lnTo>
                    <a:pt x="306" y="291"/>
                  </a:lnTo>
                  <a:lnTo>
                    <a:pt x="330" y="297"/>
                  </a:lnTo>
                  <a:lnTo>
                    <a:pt x="353" y="303"/>
                  </a:lnTo>
                  <a:lnTo>
                    <a:pt x="377" y="310"/>
                  </a:lnTo>
                  <a:lnTo>
                    <a:pt x="401" y="315"/>
                  </a:lnTo>
                  <a:lnTo>
                    <a:pt x="426" y="322"/>
                  </a:lnTo>
                  <a:lnTo>
                    <a:pt x="453" y="330"/>
                  </a:lnTo>
                  <a:lnTo>
                    <a:pt x="484" y="337"/>
                  </a:lnTo>
                  <a:lnTo>
                    <a:pt x="519" y="345"/>
                  </a:lnTo>
                  <a:lnTo>
                    <a:pt x="555" y="352"/>
                  </a:lnTo>
                  <a:lnTo>
                    <a:pt x="594" y="360"/>
                  </a:lnTo>
                  <a:lnTo>
                    <a:pt x="633" y="367"/>
                  </a:lnTo>
                  <a:lnTo>
                    <a:pt x="673" y="374"/>
                  </a:lnTo>
                  <a:lnTo>
                    <a:pt x="714" y="380"/>
                  </a:lnTo>
                  <a:lnTo>
                    <a:pt x="755" y="387"/>
                  </a:lnTo>
                  <a:lnTo>
                    <a:pt x="796" y="392"/>
                  </a:lnTo>
                  <a:lnTo>
                    <a:pt x="835" y="397"/>
                  </a:lnTo>
                  <a:lnTo>
                    <a:pt x="872" y="402"/>
                  </a:lnTo>
                  <a:lnTo>
                    <a:pt x="907" y="405"/>
                  </a:lnTo>
                  <a:lnTo>
                    <a:pt x="941" y="407"/>
                  </a:lnTo>
                  <a:lnTo>
                    <a:pt x="972" y="410"/>
                  </a:lnTo>
                  <a:lnTo>
                    <a:pt x="1016" y="413"/>
                  </a:lnTo>
                  <a:lnTo>
                    <a:pt x="1061" y="417"/>
                  </a:lnTo>
                  <a:lnTo>
                    <a:pt x="1104" y="420"/>
                  </a:lnTo>
                  <a:lnTo>
                    <a:pt x="1149" y="422"/>
                  </a:lnTo>
                  <a:lnTo>
                    <a:pt x="1194" y="426"/>
                  </a:lnTo>
                  <a:lnTo>
                    <a:pt x="1239" y="429"/>
                  </a:lnTo>
                  <a:lnTo>
                    <a:pt x="1284" y="433"/>
                  </a:lnTo>
                  <a:lnTo>
                    <a:pt x="1329" y="436"/>
                  </a:lnTo>
                  <a:lnTo>
                    <a:pt x="1374" y="441"/>
                  </a:lnTo>
                  <a:lnTo>
                    <a:pt x="1420" y="445"/>
                  </a:lnTo>
                  <a:lnTo>
                    <a:pt x="1465" y="450"/>
                  </a:lnTo>
                  <a:lnTo>
                    <a:pt x="1510" y="456"/>
                  </a:lnTo>
                  <a:lnTo>
                    <a:pt x="1556" y="462"/>
                  </a:lnTo>
                  <a:lnTo>
                    <a:pt x="1602" y="470"/>
                  </a:lnTo>
                  <a:lnTo>
                    <a:pt x="1647" y="477"/>
                  </a:lnTo>
                  <a:lnTo>
                    <a:pt x="1693" y="486"/>
                  </a:lnTo>
                  <a:lnTo>
                    <a:pt x="1704" y="452"/>
                  </a:lnTo>
                  <a:lnTo>
                    <a:pt x="1714" y="420"/>
                  </a:lnTo>
                  <a:lnTo>
                    <a:pt x="1724" y="387"/>
                  </a:lnTo>
                  <a:lnTo>
                    <a:pt x="1735" y="354"/>
                  </a:lnTo>
                  <a:lnTo>
                    <a:pt x="1745" y="321"/>
                  </a:lnTo>
                  <a:lnTo>
                    <a:pt x="1756" y="289"/>
                  </a:lnTo>
                  <a:lnTo>
                    <a:pt x="1766" y="255"/>
                  </a:lnTo>
                  <a:lnTo>
                    <a:pt x="1776" y="222"/>
                  </a:lnTo>
                  <a:lnTo>
                    <a:pt x="1738" y="212"/>
                  </a:lnTo>
                  <a:lnTo>
                    <a:pt x="1700" y="202"/>
                  </a:lnTo>
                  <a:lnTo>
                    <a:pt x="1662" y="192"/>
                  </a:lnTo>
                  <a:lnTo>
                    <a:pt x="1623" y="183"/>
                  </a:lnTo>
                  <a:lnTo>
                    <a:pt x="1585" y="174"/>
                  </a:lnTo>
                  <a:lnTo>
                    <a:pt x="1547" y="164"/>
                  </a:lnTo>
                  <a:lnTo>
                    <a:pt x="1508" y="156"/>
                  </a:lnTo>
                  <a:lnTo>
                    <a:pt x="1470" y="147"/>
                  </a:lnTo>
                  <a:lnTo>
                    <a:pt x="1431" y="139"/>
                  </a:lnTo>
                  <a:lnTo>
                    <a:pt x="1392" y="131"/>
                  </a:lnTo>
                  <a:lnTo>
                    <a:pt x="1353" y="124"/>
                  </a:lnTo>
                  <a:lnTo>
                    <a:pt x="1315" y="116"/>
                  </a:lnTo>
                  <a:lnTo>
                    <a:pt x="1276" y="109"/>
                  </a:lnTo>
                  <a:lnTo>
                    <a:pt x="1238" y="102"/>
                  </a:lnTo>
                  <a:lnTo>
                    <a:pt x="1199" y="96"/>
                  </a:lnTo>
                  <a:lnTo>
                    <a:pt x="1161" y="90"/>
                  </a:lnTo>
                  <a:lnTo>
                    <a:pt x="1122" y="84"/>
                  </a:lnTo>
                  <a:lnTo>
                    <a:pt x="1084" y="78"/>
                  </a:lnTo>
                  <a:lnTo>
                    <a:pt x="1044" y="73"/>
                  </a:lnTo>
                  <a:lnTo>
                    <a:pt x="1006" y="68"/>
                  </a:lnTo>
                  <a:lnTo>
                    <a:pt x="967" y="63"/>
                  </a:lnTo>
                  <a:lnTo>
                    <a:pt x="929" y="60"/>
                  </a:lnTo>
                  <a:lnTo>
                    <a:pt x="891" y="55"/>
                  </a:lnTo>
                  <a:lnTo>
                    <a:pt x="852" y="52"/>
                  </a:lnTo>
                  <a:lnTo>
                    <a:pt x="814" y="48"/>
                  </a:lnTo>
                  <a:lnTo>
                    <a:pt x="776" y="46"/>
                  </a:lnTo>
                  <a:lnTo>
                    <a:pt x="738" y="44"/>
                  </a:lnTo>
                  <a:lnTo>
                    <a:pt x="700" y="41"/>
                  </a:lnTo>
                  <a:lnTo>
                    <a:pt x="662" y="40"/>
                  </a:lnTo>
                  <a:lnTo>
                    <a:pt x="624" y="39"/>
                  </a:lnTo>
                  <a:lnTo>
                    <a:pt x="587" y="38"/>
                  </a:lnTo>
                  <a:lnTo>
                    <a:pt x="549" y="38"/>
                  </a:lnTo>
                  <a:lnTo>
                    <a:pt x="517" y="37"/>
                  </a:lnTo>
                  <a:lnTo>
                    <a:pt x="486" y="35"/>
                  </a:lnTo>
                  <a:lnTo>
                    <a:pt x="456" y="34"/>
                  </a:lnTo>
                  <a:lnTo>
                    <a:pt x="424" y="33"/>
                  </a:lnTo>
                  <a:lnTo>
                    <a:pt x="396" y="32"/>
                  </a:lnTo>
                  <a:lnTo>
                    <a:pt x="367" y="30"/>
                  </a:lnTo>
                  <a:lnTo>
                    <a:pt x="338" y="27"/>
                  </a:lnTo>
                  <a:lnTo>
                    <a:pt x="309" y="25"/>
                  </a:lnTo>
                  <a:lnTo>
                    <a:pt x="282" y="23"/>
                  </a:lnTo>
                  <a:lnTo>
                    <a:pt x="255" y="20"/>
                  </a:lnTo>
                  <a:lnTo>
                    <a:pt x="227" y="17"/>
                  </a:lnTo>
                  <a:lnTo>
                    <a:pt x="201" y="14"/>
                  </a:lnTo>
                  <a:lnTo>
                    <a:pt x="174" y="10"/>
                  </a:lnTo>
                  <a:lnTo>
                    <a:pt x="149" y="7"/>
                  </a:lnTo>
                  <a:lnTo>
                    <a:pt x="123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A9175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0" name="Freeform 1494"/>
            <p:cNvSpPr>
              <a:spLocks/>
            </p:cNvSpPr>
            <p:nvPr userDrawn="1"/>
          </p:nvSpPr>
          <p:spPr bwMode="auto">
            <a:xfrm>
              <a:off x="3606" y="1935"/>
              <a:ext cx="857" cy="231"/>
            </a:xfrm>
            <a:custGeom>
              <a:avLst/>
              <a:gdLst>
                <a:gd name="T0" fmla="*/ 63 w 1715"/>
                <a:gd name="T1" fmla="*/ 20 h 463"/>
                <a:gd name="T2" fmla="*/ 45 w 1715"/>
                <a:gd name="T3" fmla="*/ 62 h 463"/>
                <a:gd name="T4" fmla="*/ 27 w 1715"/>
                <a:gd name="T5" fmla="*/ 102 h 463"/>
                <a:gd name="T6" fmla="*/ 10 w 1715"/>
                <a:gd name="T7" fmla="*/ 144 h 463"/>
                <a:gd name="T8" fmla="*/ 4 w 1715"/>
                <a:gd name="T9" fmla="*/ 172 h 463"/>
                <a:gd name="T10" fmla="*/ 12 w 1715"/>
                <a:gd name="T11" fmla="*/ 190 h 463"/>
                <a:gd name="T12" fmla="*/ 42 w 1715"/>
                <a:gd name="T13" fmla="*/ 206 h 463"/>
                <a:gd name="T14" fmla="*/ 94 w 1715"/>
                <a:gd name="T15" fmla="*/ 218 h 463"/>
                <a:gd name="T16" fmla="*/ 147 w 1715"/>
                <a:gd name="T17" fmla="*/ 231 h 463"/>
                <a:gd name="T18" fmla="*/ 199 w 1715"/>
                <a:gd name="T19" fmla="*/ 244 h 463"/>
                <a:gd name="T20" fmla="*/ 252 w 1715"/>
                <a:gd name="T21" fmla="*/ 256 h 463"/>
                <a:gd name="T22" fmla="*/ 304 w 1715"/>
                <a:gd name="T23" fmla="*/ 270 h 463"/>
                <a:gd name="T24" fmla="*/ 357 w 1715"/>
                <a:gd name="T25" fmla="*/ 283 h 463"/>
                <a:gd name="T26" fmla="*/ 408 w 1715"/>
                <a:gd name="T27" fmla="*/ 296 h 463"/>
                <a:gd name="T28" fmla="*/ 461 w 1715"/>
                <a:gd name="T29" fmla="*/ 309 h 463"/>
                <a:gd name="T30" fmla="*/ 525 w 1715"/>
                <a:gd name="T31" fmla="*/ 324 h 463"/>
                <a:gd name="T32" fmla="*/ 596 w 1715"/>
                <a:gd name="T33" fmla="*/ 341 h 463"/>
                <a:gd name="T34" fmla="*/ 675 w 1715"/>
                <a:gd name="T35" fmla="*/ 356 h 463"/>
                <a:gd name="T36" fmla="*/ 756 w 1715"/>
                <a:gd name="T37" fmla="*/ 369 h 463"/>
                <a:gd name="T38" fmla="*/ 837 w 1715"/>
                <a:gd name="T39" fmla="*/ 382 h 463"/>
                <a:gd name="T40" fmla="*/ 915 w 1715"/>
                <a:gd name="T41" fmla="*/ 392 h 463"/>
                <a:gd name="T42" fmla="*/ 986 w 1715"/>
                <a:gd name="T43" fmla="*/ 400 h 463"/>
                <a:gd name="T44" fmla="*/ 1056 w 1715"/>
                <a:gd name="T45" fmla="*/ 406 h 463"/>
                <a:gd name="T46" fmla="*/ 1132 w 1715"/>
                <a:gd name="T47" fmla="*/ 412 h 463"/>
                <a:gd name="T48" fmla="*/ 1209 w 1715"/>
                <a:gd name="T49" fmla="*/ 417 h 463"/>
                <a:gd name="T50" fmla="*/ 1287 w 1715"/>
                <a:gd name="T51" fmla="*/ 421 h 463"/>
                <a:gd name="T52" fmla="*/ 1365 w 1715"/>
                <a:gd name="T53" fmla="*/ 427 h 463"/>
                <a:gd name="T54" fmla="*/ 1442 w 1715"/>
                <a:gd name="T55" fmla="*/ 434 h 463"/>
                <a:gd name="T56" fmla="*/ 1520 w 1715"/>
                <a:gd name="T57" fmla="*/ 443 h 463"/>
                <a:gd name="T58" fmla="*/ 1600 w 1715"/>
                <a:gd name="T59" fmla="*/ 456 h 463"/>
                <a:gd name="T60" fmla="*/ 1648 w 1715"/>
                <a:gd name="T61" fmla="*/ 432 h 463"/>
                <a:gd name="T62" fmla="*/ 1667 w 1715"/>
                <a:gd name="T63" fmla="*/ 369 h 463"/>
                <a:gd name="T64" fmla="*/ 1686 w 1715"/>
                <a:gd name="T65" fmla="*/ 307 h 463"/>
                <a:gd name="T66" fmla="*/ 1705 w 1715"/>
                <a:gd name="T67" fmla="*/ 246 h 463"/>
                <a:gd name="T68" fmla="*/ 1677 w 1715"/>
                <a:gd name="T69" fmla="*/ 205 h 463"/>
                <a:gd name="T70" fmla="*/ 1601 w 1715"/>
                <a:gd name="T71" fmla="*/ 186 h 463"/>
                <a:gd name="T72" fmla="*/ 1525 w 1715"/>
                <a:gd name="T73" fmla="*/ 167 h 463"/>
                <a:gd name="T74" fmla="*/ 1449 w 1715"/>
                <a:gd name="T75" fmla="*/ 149 h 463"/>
                <a:gd name="T76" fmla="*/ 1372 w 1715"/>
                <a:gd name="T77" fmla="*/ 133 h 463"/>
                <a:gd name="T78" fmla="*/ 1295 w 1715"/>
                <a:gd name="T79" fmla="*/ 117 h 463"/>
                <a:gd name="T80" fmla="*/ 1219 w 1715"/>
                <a:gd name="T81" fmla="*/ 102 h 463"/>
                <a:gd name="T82" fmla="*/ 1141 w 1715"/>
                <a:gd name="T83" fmla="*/ 88 h 463"/>
                <a:gd name="T84" fmla="*/ 1064 w 1715"/>
                <a:gd name="T85" fmla="*/ 77 h 463"/>
                <a:gd name="T86" fmla="*/ 988 w 1715"/>
                <a:gd name="T87" fmla="*/ 65 h 463"/>
                <a:gd name="T88" fmla="*/ 911 w 1715"/>
                <a:gd name="T89" fmla="*/ 56 h 463"/>
                <a:gd name="T90" fmla="*/ 835 w 1715"/>
                <a:gd name="T91" fmla="*/ 48 h 463"/>
                <a:gd name="T92" fmla="*/ 759 w 1715"/>
                <a:gd name="T93" fmla="*/ 41 h 463"/>
                <a:gd name="T94" fmla="*/ 684 w 1715"/>
                <a:gd name="T95" fmla="*/ 35 h 463"/>
                <a:gd name="T96" fmla="*/ 608 w 1715"/>
                <a:gd name="T97" fmla="*/ 32 h 463"/>
                <a:gd name="T98" fmla="*/ 533 w 1715"/>
                <a:gd name="T99" fmla="*/ 30 h 463"/>
                <a:gd name="T100" fmla="*/ 466 w 1715"/>
                <a:gd name="T101" fmla="*/ 30 h 463"/>
                <a:gd name="T102" fmla="*/ 408 w 1715"/>
                <a:gd name="T103" fmla="*/ 27 h 463"/>
                <a:gd name="T104" fmla="*/ 353 w 1715"/>
                <a:gd name="T105" fmla="*/ 25 h 463"/>
                <a:gd name="T106" fmla="*/ 299 w 1715"/>
                <a:gd name="T107" fmla="*/ 22 h 463"/>
                <a:gd name="T108" fmla="*/ 247 w 1715"/>
                <a:gd name="T109" fmla="*/ 18 h 463"/>
                <a:gd name="T110" fmla="*/ 195 w 1715"/>
                <a:gd name="T111" fmla="*/ 13 h 463"/>
                <a:gd name="T112" fmla="*/ 146 w 1715"/>
                <a:gd name="T113" fmla="*/ 9 h 463"/>
                <a:gd name="T114" fmla="*/ 96 w 1715"/>
                <a:gd name="T115" fmla="*/ 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15" h="463">
                  <a:moveTo>
                    <a:pt x="72" y="0"/>
                  </a:moveTo>
                  <a:lnTo>
                    <a:pt x="63" y="20"/>
                  </a:lnTo>
                  <a:lnTo>
                    <a:pt x="53" y="41"/>
                  </a:lnTo>
                  <a:lnTo>
                    <a:pt x="45" y="62"/>
                  </a:lnTo>
                  <a:lnTo>
                    <a:pt x="36" y="81"/>
                  </a:lnTo>
                  <a:lnTo>
                    <a:pt x="27" y="102"/>
                  </a:lnTo>
                  <a:lnTo>
                    <a:pt x="19" y="123"/>
                  </a:lnTo>
                  <a:lnTo>
                    <a:pt x="10" y="144"/>
                  </a:lnTo>
                  <a:lnTo>
                    <a:pt x="0" y="164"/>
                  </a:lnTo>
                  <a:lnTo>
                    <a:pt x="4" y="172"/>
                  </a:lnTo>
                  <a:lnTo>
                    <a:pt x="9" y="182"/>
                  </a:lnTo>
                  <a:lnTo>
                    <a:pt x="12" y="190"/>
                  </a:lnTo>
                  <a:lnTo>
                    <a:pt x="15" y="199"/>
                  </a:lnTo>
                  <a:lnTo>
                    <a:pt x="42" y="206"/>
                  </a:lnTo>
                  <a:lnTo>
                    <a:pt x="67" y="212"/>
                  </a:lnTo>
                  <a:lnTo>
                    <a:pt x="94" y="218"/>
                  </a:lnTo>
                  <a:lnTo>
                    <a:pt x="120" y="224"/>
                  </a:lnTo>
                  <a:lnTo>
                    <a:pt x="147" y="231"/>
                  </a:lnTo>
                  <a:lnTo>
                    <a:pt x="172" y="238"/>
                  </a:lnTo>
                  <a:lnTo>
                    <a:pt x="199" y="244"/>
                  </a:lnTo>
                  <a:lnTo>
                    <a:pt x="225" y="251"/>
                  </a:lnTo>
                  <a:lnTo>
                    <a:pt x="252" y="256"/>
                  </a:lnTo>
                  <a:lnTo>
                    <a:pt x="278" y="263"/>
                  </a:lnTo>
                  <a:lnTo>
                    <a:pt x="304" y="270"/>
                  </a:lnTo>
                  <a:lnTo>
                    <a:pt x="330" y="276"/>
                  </a:lnTo>
                  <a:lnTo>
                    <a:pt x="357" y="283"/>
                  </a:lnTo>
                  <a:lnTo>
                    <a:pt x="383" y="289"/>
                  </a:lnTo>
                  <a:lnTo>
                    <a:pt x="408" y="296"/>
                  </a:lnTo>
                  <a:lnTo>
                    <a:pt x="435" y="301"/>
                  </a:lnTo>
                  <a:lnTo>
                    <a:pt x="461" y="309"/>
                  </a:lnTo>
                  <a:lnTo>
                    <a:pt x="491" y="316"/>
                  </a:lnTo>
                  <a:lnTo>
                    <a:pt x="525" y="324"/>
                  </a:lnTo>
                  <a:lnTo>
                    <a:pt x="559" y="332"/>
                  </a:lnTo>
                  <a:lnTo>
                    <a:pt x="596" y="341"/>
                  </a:lnTo>
                  <a:lnTo>
                    <a:pt x="635" y="347"/>
                  </a:lnTo>
                  <a:lnTo>
                    <a:pt x="675" y="356"/>
                  </a:lnTo>
                  <a:lnTo>
                    <a:pt x="715" y="362"/>
                  </a:lnTo>
                  <a:lnTo>
                    <a:pt x="756" y="369"/>
                  </a:lnTo>
                  <a:lnTo>
                    <a:pt x="797" y="376"/>
                  </a:lnTo>
                  <a:lnTo>
                    <a:pt x="837" y="382"/>
                  </a:lnTo>
                  <a:lnTo>
                    <a:pt x="876" y="388"/>
                  </a:lnTo>
                  <a:lnTo>
                    <a:pt x="915" y="392"/>
                  </a:lnTo>
                  <a:lnTo>
                    <a:pt x="951" y="397"/>
                  </a:lnTo>
                  <a:lnTo>
                    <a:pt x="986" y="400"/>
                  </a:lnTo>
                  <a:lnTo>
                    <a:pt x="1018" y="404"/>
                  </a:lnTo>
                  <a:lnTo>
                    <a:pt x="1056" y="406"/>
                  </a:lnTo>
                  <a:lnTo>
                    <a:pt x="1094" y="408"/>
                  </a:lnTo>
                  <a:lnTo>
                    <a:pt x="1132" y="412"/>
                  </a:lnTo>
                  <a:lnTo>
                    <a:pt x="1171" y="414"/>
                  </a:lnTo>
                  <a:lnTo>
                    <a:pt x="1209" y="417"/>
                  </a:lnTo>
                  <a:lnTo>
                    <a:pt x="1249" y="419"/>
                  </a:lnTo>
                  <a:lnTo>
                    <a:pt x="1287" y="421"/>
                  </a:lnTo>
                  <a:lnTo>
                    <a:pt x="1326" y="423"/>
                  </a:lnTo>
                  <a:lnTo>
                    <a:pt x="1365" y="427"/>
                  </a:lnTo>
                  <a:lnTo>
                    <a:pt x="1403" y="430"/>
                  </a:lnTo>
                  <a:lnTo>
                    <a:pt x="1442" y="434"/>
                  </a:lnTo>
                  <a:lnTo>
                    <a:pt x="1481" y="438"/>
                  </a:lnTo>
                  <a:lnTo>
                    <a:pt x="1520" y="443"/>
                  </a:lnTo>
                  <a:lnTo>
                    <a:pt x="1561" y="449"/>
                  </a:lnTo>
                  <a:lnTo>
                    <a:pt x="1600" y="456"/>
                  </a:lnTo>
                  <a:lnTo>
                    <a:pt x="1639" y="463"/>
                  </a:lnTo>
                  <a:lnTo>
                    <a:pt x="1648" y="432"/>
                  </a:lnTo>
                  <a:lnTo>
                    <a:pt x="1658" y="400"/>
                  </a:lnTo>
                  <a:lnTo>
                    <a:pt x="1667" y="369"/>
                  </a:lnTo>
                  <a:lnTo>
                    <a:pt x="1676" y="338"/>
                  </a:lnTo>
                  <a:lnTo>
                    <a:pt x="1686" y="307"/>
                  </a:lnTo>
                  <a:lnTo>
                    <a:pt x="1696" y="276"/>
                  </a:lnTo>
                  <a:lnTo>
                    <a:pt x="1705" y="246"/>
                  </a:lnTo>
                  <a:lnTo>
                    <a:pt x="1715" y="215"/>
                  </a:lnTo>
                  <a:lnTo>
                    <a:pt x="1677" y="205"/>
                  </a:lnTo>
                  <a:lnTo>
                    <a:pt x="1639" y="195"/>
                  </a:lnTo>
                  <a:lnTo>
                    <a:pt x="1601" y="186"/>
                  </a:lnTo>
                  <a:lnTo>
                    <a:pt x="1563" y="176"/>
                  </a:lnTo>
                  <a:lnTo>
                    <a:pt x="1525" y="167"/>
                  </a:lnTo>
                  <a:lnTo>
                    <a:pt x="1487" y="159"/>
                  </a:lnTo>
                  <a:lnTo>
                    <a:pt x="1449" y="149"/>
                  </a:lnTo>
                  <a:lnTo>
                    <a:pt x="1410" y="141"/>
                  </a:lnTo>
                  <a:lnTo>
                    <a:pt x="1372" y="133"/>
                  </a:lnTo>
                  <a:lnTo>
                    <a:pt x="1334" y="125"/>
                  </a:lnTo>
                  <a:lnTo>
                    <a:pt x="1295" y="117"/>
                  </a:lnTo>
                  <a:lnTo>
                    <a:pt x="1257" y="109"/>
                  </a:lnTo>
                  <a:lnTo>
                    <a:pt x="1219" y="102"/>
                  </a:lnTo>
                  <a:lnTo>
                    <a:pt x="1179" y="95"/>
                  </a:lnTo>
                  <a:lnTo>
                    <a:pt x="1141" y="88"/>
                  </a:lnTo>
                  <a:lnTo>
                    <a:pt x="1103" y="83"/>
                  </a:lnTo>
                  <a:lnTo>
                    <a:pt x="1064" y="77"/>
                  </a:lnTo>
                  <a:lnTo>
                    <a:pt x="1026" y="71"/>
                  </a:lnTo>
                  <a:lnTo>
                    <a:pt x="988" y="65"/>
                  </a:lnTo>
                  <a:lnTo>
                    <a:pt x="950" y="61"/>
                  </a:lnTo>
                  <a:lnTo>
                    <a:pt x="911" y="56"/>
                  </a:lnTo>
                  <a:lnTo>
                    <a:pt x="873" y="51"/>
                  </a:lnTo>
                  <a:lnTo>
                    <a:pt x="835" y="48"/>
                  </a:lnTo>
                  <a:lnTo>
                    <a:pt x="797" y="43"/>
                  </a:lnTo>
                  <a:lnTo>
                    <a:pt x="759" y="41"/>
                  </a:lnTo>
                  <a:lnTo>
                    <a:pt x="721" y="38"/>
                  </a:lnTo>
                  <a:lnTo>
                    <a:pt x="684" y="35"/>
                  </a:lnTo>
                  <a:lnTo>
                    <a:pt x="646" y="33"/>
                  </a:lnTo>
                  <a:lnTo>
                    <a:pt x="608" y="32"/>
                  </a:lnTo>
                  <a:lnTo>
                    <a:pt x="571" y="31"/>
                  </a:lnTo>
                  <a:lnTo>
                    <a:pt x="533" y="30"/>
                  </a:lnTo>
                  <a:lnTo>
                    <a:pt x="496" y="30"/>
                  </a:lnTo>
                  <a:lnTo>
                    <a:pt x="466" y="30"/>
                  </a:lnTo>
                  <a:lnTo>
                    <a:pt x="437" y="28"/>
                  </a:lnTo>
                  <a:lnTo>
                    <a:pt x="408" y="27"/>
                  </a:lnTo>
                  <a:lnTo>
                    <a:pt x="381" y="26"/>
                  </a:lnTo>
                  <a:lnTo>
                    <a:pt x="353" y="25"/>
                  </a:lnTo>
                  <a:lnTo>
                    <a:pt x="325" y="24"/>
                  </a:lnTo>
                  <a:lnTo>
                    <a:pt x="299" y="22"/>
                  </a:lnTo>
                  <a:lnTo>
                    <a:pt x="272" y="20"/>
                  </a:lnTo>
                  <a:lnTo>
                    <a:pt x="247" y="18"/>
                  </a:lnTo>
                  <a:lnTo>
                    <a:pt x="221" y="16"/>
                  </a:lnTo>
                  <a:lnTo>
                    <a:pt x="195" y="13"/>
                  </a:lnTo>
                  <a:lnTo>
                    <a:pt x="170" y="11"/>
                  </a:lnTo>
                  <a:lnTo>
                    <a:pt x="146" y="9"/>
                  </a:lnTo>
                  <a:lnTo>
                    <a:pt x="120" y="5"/>
                  </a:lnTo>
                  <a:lnTo>
                    <a:pt x="96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AF96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1" name="Freeform 1495"/>
            <p:cNvSpPr>
              <a:spLocks/>
            </p:cNvSpPr>
            <p:nvPr userDrawn="1"/>
          </p:nvSpPr>
          <p:spPr bwMode="auto">
            <a:xfrm>
              <a:off x="3636" y="1938"/>
              <a:ext cx="827" cy="220"/>
            </a:xfrm>
            <a:custGeom>
              <a:avLst/>
              <a:gdLst>
                <a:gd name="T0" fmla="*/ 42 w 1655"/>
                <a:gd name="T1" fmla="*/ 18 h 438"/>
                <a:gd name="T2" fmla="*/ 30 w 1655"/>
                <a:gd name="T3" fmla="*/ 54 h 438"/>
                <a:gd name="T4" fmla="*/ 18 w 1655"/>
                <a:gd name="T5" fmla="*/ 91 h 438"/>
                <a:gd name="T6" fmla="*/ 6 w 1655"/>
                <a:gd name="T7" fmla="*/ 127 h 438"/>
                <a:gd name="T8" fmla="*/ 4 w 1655"/>
                <a:gd name="T9" fmla="*/ 154 h 438"/>
                <a:gd name="T10" fmla="*/ 10 w 1655"/>
                <a:gd name="T11" fmla="*/ 171 h 438"/>
                <a:gd name="T12" fmla="*/ 41 w 1655"/>
                <a:gd name="T13" fmla="*/ 186 h 438"/>
                <a:gd name="T14" fmla="*/ 98 w 1655"/>
                <a:gd name="T15" fmla="*/ 200 h 438"/>
                <a:gd name="T16" fmla="*/ 155 w 1655"/>
                <a:gd name="T17" fmla="*/ 214 h 438"/>
                <a:gd name="T18" fmla="*/ 212 w 1655"/>
                <a:gd name="T19" fmla="*/ 228 h 438"/>
                <a:gd name="T20" fmla="*/ 270 w 1655"/>
                <a:gd name="T21" fmla="*/ 240 h 438"/>
                <a:gd name="T22" fmla="*/ 328 w 1655"/>
                <a:gd name="T23" fmla="*/ 254 h 438"/>
                <a:gd name="T24" fmla="*/ 384 w 1655"/>
                <a:gd name="T25" fmla="*/ 268 h 438"/>
                <a:gd name="T26" fmla="*/ 442 w 1655"/>
                <a:gd name="T27" fmla="*/ 282 h 438"/>
                <a:gd name="T28" fmla="*/ 499 w 1655"/>
                <a:gd name="T29" fmla="*/ 297 h 438"/>
                <a:gd name="T30" fmla="*/ 565 w 1655"/>
                <a:gd name="T31" fmla="*/ 313 h 438"/>
                <a:gd name="T32" fmla="*/ 639 w 1655"/>
                <a:gd name="T33" fmla="*/ 329 h 438"/>
                <a:gd name="T34" fmla="*/ 718 w 1655"/>
                <a:gd name="T35" fmla="*/ 344 h 438"/>
                <a:gd name="T36" fmla="*/ 799 w 1655"/>
                <a:gd name="T37" fmla="*/ 359 h 438"/>
                <a:gd name="T38" fmla="*/ 881 w 1655"/>
                <a:gd name="T39" fmla="*/ 372 h 438"/>
                <a:gd name="T40" fmla="*/ 959 w 1655"/>
                <a:gd name="T41" fmla="*/ 383 h 438"/>
                <a:gd name="T42" fmla="*/ 1032 w 1655"/>
                <a:gd name="T43" fmla="*/ 393 h 438"/>
                <a:gd name="T44" fmla="*/ 1097 w 1655"/>
                <a:gd name="T45" fmla="*/ 399 h 438"/>
                <a:gd name="T46" fmla="*/ 1161 w 1655"/>
                <a:gd name="T47" fmla="*/ 401 h 438"/>
                <a:gd name="T48" fmla="*/ 1225 w 1655"/>
                <a:gd name="T49" fmla="*/ 405 h 438"/>
                <a:gd name="T50" fmla="*/ 1290 w 1655"/>
                <a:gd name="T51" fmla="*/ 408 h 438"/>
                <a:gd name="T52" fmla="*/ 1356 w 1655"/>
                <a:gd name="T53" fmla="*/ 412 h 438"/>
                <a:gd name="T54" fmla="*/ 1420 w 1655"/>
                <a:gd name="T55" fmla="*/ 416 h 438"/>
                <a:gd name="T56" fmla="*/ 1486 w 1655"/>
                <a:gd name="T57" fmla="*/ 423 h 438"/>
                <a:gd name="T58" fmla="*/ 1552 w 1655"/>
                <a:gd name="T59" fmla="*/ 433 h 438"/>
                <a:gd name="T60" fmla="*/ 1594 w 1655"/>
                <a:gd name="T61" fmla="*/ 410 h 438"/>
                <a:gd name="T62" fmla="*/ 1611 w 1655"/>
                <a:gd name="T63" fmla="*/ 352 h 438"/>
                <a:gd name="T64" fmla="*/ 1629 w 1655"/>
                <a:gd name="T65" fmla="*/ 293 h 438"/>
                <a:gd name="T66" fmla="*/ 1646 w 1655"/>
                <a:gd name="T67" fmla="*/ 236 h 438"/>
                <a:gd name="T68" fmla="*/ 1617 w 1655"/>
                <a:gd name="T69" fmla="*/ 198 h 438"/>
                <a:gd name="T70" fmla="*/ 1542 w 1655"/>
                <a:gd name="T71" fmla="*/ 178 h 438"/>
                <a:gd name="T72" fmla="*/ 1466 w 1655"/>
                <a:gd name="T73" fmla="*/ 160 h 438"/>
                <a:gd name="T74" fmla="*/ 1390 w 1655"/>
                <a:gd name="T75" fmla="*/ 142 h 438"/>
                <a:gd name="T76" fmla="*/ 1314 w 1655"/>
                <a:gd name="T77" fmla="*/ 125 h 438"/>
                <a:gd name="T78" fmla="*/ 1238 w 1655"/>
                <a:gd name="T79" fmla="*/ 110 h 438"/>
                <a:gd name="T80" fmla="*/ 1162 w 1655"/>
                <a:gd name="T81" fmla="*/ 95 h 438"/>
                <a:gd name="T82" fmla="*/ 1085 w 1655"/>
                <a:gd name="T83" fmla="*/ 81 h 438"/>
                <a:gd name="T84" fmla="*/ 1009 w 1655"/>
                <a:gd name="T85" fmla="*/ 69 h 438"/>
                <a:gd name="T86" fmla="*/ 933 w 1655"/>
                <a:gd name="T87" fmla="*/ 57 h 438"/>
                <a:gd name="T88" fmla="*/ 857 w 1655"/>
                <a:gd name="T89" fmla="*/ 48 h 438"/>
                <a:gd name="T90" fmla="*/ 781 w 1655"/>
                <a:gd name="T91" fmla="*/ 40 h 438"/>
                <a:gd name="T92" fmla="*/ 706 w 1655"/>
                <a:gd name="T93" fmla="*/ 33 h 438"/>
                <a:gd name="T94" fmla="*/ 631 w 1655"/>
                <a:gd name="T95" fmla="*/ 27 h 438"/>
                <a:gd name="T96" fmla="*/ 556 w 1655"/>
                <a:gd name="T97" fmla="*/ 24 h 438"/>
                <a:gd name="T98" fmla="*/ 481 w 1655"/>
                <a:gd name="T99" fmla="*/ 21 h 438"/>
                <a:gd name="T100" fmla="*/ 416 w 1655"/>
                <a:gd name="T101" fmla="*/ 21 h 438"/>
                <a:gd name="T102" fmla="*/ 363 w 1655"/>
                <a:gd name="T103" fmla="*/ 20 h 438"/>
                <a:gd name="T104" fmla="*/ 312 w 1655"/>
                <a:gd name="T105" fmla="*/ 18 h 438"/>
                <a:gd name="T106" fmla="*/ 261 w 1655"/>
                <a:gd name="T107" fmla="*/ 16 h 438"/>
                <a:gd name="T108" fmla="*/ 212 w 1655"/>
                <a:gd name="T109" fmla="*/ 13 h 438"/>
                <a:gd name="T110" fmla="*/ 164 w 1655"/>
                <a:gd name="T111" fmla="*/ 10 h 438"/>
                <a:gd name="T112" fmla="*/ 117 w 1655"/>
                <a:gd name="T113" fmla="*/ 6 h 438"/>
                <a:gd name="T114" fmla="*/ 71 w 1655"/>
                <a:gd name="T115" fmla="*/ 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5" h="438">
                  <a:moveTo>
                    <a:pt x="48" y="0"/>
                  </a:moveTo>
                  <a:lnTo>
                    <a:pt x="42" y="18"/>
                  </a:lnTo>
                  <a:lnTo>
                    <a:pt x="36" y="36"/>
                  </a:lnTo>
                  <a:lnTo>
                    <a:pt x="30" y="54"/>
                  </a:lnTo>
                  <a:lnTo>
                    <a:pt x="25" y="72"/>
                  </a:lnTo>
                  <a:lnTo>
                    <a:pt x="18" y="91"/>
                  </a:lnTo>
                  <a:lnTo>
                    <a:pt x="12" y="109"/>
                  </a:lnTo>
                  <a:lnTo>
                    <a:pt x="6" y="127"/>
                  </a:lnTo>
                  <a:lnTo>
                    <a:pt x="0" y="146"/>
                  </a:lnTo>
                  <a:lnTo>
                    <a:pt x="4" y="154"/>
                  </a:lnTo>
                  <a:lnTo>
                    <a:pt x="6" y="162"/>
                  </a:lnTo>
                  <a:lnTo>
                    <a:pt x="10" y="171"/>
                  </a:lnTo>
                  <a:lnTo>
                    <a:pt x="12" y="179"/>
                  </a:lnTo>
                  <a:lnTo>
                    <a:pt x="41" y="186"/>
                  </a:lnTo>
                  <a:lnTo>
                    <a:pt x="70" y="193"/>
                  </a:lnTo>
                  <a:lnTo>
                    <a:pt x="98" y="200"/>
                  </a:lnTo>
                  <a:lnTo>
                    <a:pt x="127" y="207"/>
                  </a:lnTo>
                  <a:lnTo>
                    <a:pt x="155" y="214"/>
                  </a:lnTo>
                  <a:lnTo>
                    <a:pt x="184" y="221"/>
                  </a:lnTo>
                  <a:lnTo>
                    <a:pt x="212" y="228"/>
                  </a:lnTo>
                  <a:lnTo>
                    <a:pt x="241" y="233"/>
                  </a:lnTo>
                  <a:lnTo>
                    <a:pt x="270" y="240"/>
                  </a:lnTo>
                  <a:lnTo>
                    <a:pt x="299" y="247"/>
                  </a:lnTo>
                  <a:lnTo>
                    <a:pt x="328" y="254"/>
                  </a:lnTo>
                  <a:lnTo>
                    <a:pt x="355" y="261"/>
                  </a:lnTo>
                  <a:lnTo>
                    <a:pt x="384" y="268"/>
                  </a:lnTo>
                  <a:lnTo>
                    <a:pt x="413" y="275"/>
                  </a:lnTo>
                  <a:lnTo>
                    <a:pt x="442" y="282"/>
                  </a:lnTo>
                  <a:lnTo>
                    <a:pt x="471" y="289"/>
                  </a:lnTo>
                  <a:lnTo>
                    <a:pt x="499" y="297"/>
                  </a:lnTo>
                  <a:lnTo>
                    <a:pt x="532" y="305"/>
                  </a:lnTo>
                  <a:lnTo>
                    <a:pt x="565" y="313"/>
                  </a:lnTo>
                  <a:lnTo>
                    <a:pt x="602" y="321"/>
                  </a:lnTo>
                  <a:lnTo>
                    <a:pt x="639" y="329"/>
                  </a:lnTo>
                  <a:lnTo>
                    <a:pt x="678" y="336"/>
                  </a:lnTo>
                  <a:lnTo>
                    <a:pt x="718" y="344"/>
                  </a:lnTo>
                  <a:lnTo>
                    <a:pt x="759" y="351"/>
                  </a:lnTo>
                  <a:lnTo>
                    <a:pt x="799" y="359"/>
                  </a:lnTo>
                  <a:lnTo>
                    <a:pt x="840" y="366"/>
                  </a:lnTo>
                  <a:lnTo>
                    <a:pt x="881" y="372"/>
                  </a:lnTo>
                  <a:lnTo>
                    <a:pt x="920" y="378"/>
                  </a:lnTo>
                  <a:lnTo>
                    <a:pt x="959" y="383"/>
                  </a:lnTo>
                  <a:lnTo>
                    <a:pt x="996" y="389"/>
                  </a:lnTo>
                  <a:lnTo>
                    <a:pt x="1032" y="393"/>
                  </a:lnTo>
                  <a:lnTo>
                    <a:pt x="1065" y="397"/>
                  </a:lnTo>
                  <a:lnTo>
                    <a:pt x="1097" y="399"/>
                  </a:lnTo>
                  <a:lnTo>
                    <a:pt x="1129" y="400"/>
                  </a:lnTo>
                  <a:lnTo>
                    <a:pt x="1161" y="401"/>
                  </a:lnTo>
                  <a:lnTo>
                    <a:pt x="1193" y="404"/>
                  </a:lnTo>
                  <a:lnTo>
                    <a:pt x="1225" y="405"/>
                  </a:lnTo>
                  <a:lnTo>
                    <a:pt x="1258" y="406"/>
                  </a:lnTo>
                  <a:lnTo>
                    <a:pt x="1290" y="408"/>
                  </a:lnTo>
                  <a:lnTo>
                    <a:pt x="1322" y="410"/>
                  </a:lnTo>
                  <a:lnTo>
                    <a:pt x="1356" y="412"/>
                  </a:lnTo>
                  <a:lnTo>
                    <a:pt x="1388" y="414"/>
                  </a:lnTo>
                  <a:lnTo>
                    <a:pt x="1420" y="416"/>
                  </a:lnTo>
                  <a:lnTo>
                    <a:pt x="1454" y="420"/>
                  </a:lnTo>
                  <a:lnTo>
                    <a:pt x="1486" y="423"/>
                  </a:lnTo>
                  <a:lnTo>
                    <a:pt x="1519" y="428"/>
                  </a:lnTo>
                  <a:lnTo>
                    <a:pt x="1552" y="433"/>
                  </a:lnTo>
                  <a:lnTo>
                    <a:pt x="1585" y="438"/>
                  </a:lnTo>
                  <a:lnTo>
                    <a:pt x="1594" y="410"/>
                  </a:lnTo>
                  <a:lnTo>
                    <a:pt x="1602" y="381"/>
                  </a:lnTo>
                  <a:lnTo>
                    <a:pt x="1611" y="352"/>
                  </a:lnTo>
                  <a:lnTo>
                    <a:pt x="1621" y="322"/>
                  </a:lnTo>
                  <a:lnTo>
                    <a:pt x="1629" y="293"/>
                  </a:lnTo>
                  <a:lnTo>
                    <a:pt x="1638" y="264"/>
                  </a:lnTo>
                  <a:lnTo>
                    <a:pt x="1646" y="236"/>
                  </a:lnTo>
                  <a:lnTo>
                    <a:pt x="1655" y="207"/>
                  </a:lnTo>
                  <a:lnTo>
                    <a:pt x="1617" y="198"/>
                  </a:lnTo>
                  <a:lnTo>
                    <a:pt x="1580" y="187"/>
                  </a:lnTo>
                  <a:lnTo>
                    <a:pt x="1542" y="178"/>
                  </a:lnTo>
                  <a:lnTo>
                    <a:pt x="1504" y="169"/>
                  </a:lnTo>
                  <a:lnTo>
                    <a:pt x="1466" y="160"/>
                  </a:lnTo>
                  <a:lnTo>
                    <a:pt x="1428" y="150"/>
                  </a:lnTo>
                  <a:lnTo>
                    <a:pt x="1390" y="142"/>
                  </a:lnTo>
                  <a:lnTo>
                    <a:pt x="1352" y="133"/>
                  </a:lnTo>
                  <a:lnTo>
                    <a:pt x="1314" y="125"/>
                  </a:lnTo>
                  <a:lnTo>
                    <a:pt x="1276" y="117"/>
                  </a:lnTo>
                  <a:lnTo>
                    <a:pt x="1238" y="110"/>
                  </a:lnTo>
                  <a:lnTo>
                    <a:pt x="1200" y="102"/>
                  </a:lnTo>
                  <a:lnTo>
                    <a:pt x="1162" y="95"/>
                  </a:lnTo>
                  <a:lnTo>
                    <a:pt x="1123" y="88"/>
                  </a:lnTo>
                  <a:lnTo>
                    <a:pt x="1085" y="81"/>
                  </a:lnTo>
                  <a:lnTo>
                    <a:pt x="1047" y="74"/>
                  </a:lnTo>
                  <a:lnTo>
                    <a:pt x="1009" y="69"/>
                  </a:lnTo>
                  <a:lnTo>
                    <a:pt x="971" y="63"/>
                  </a:lnTo>
                  <a:lnTo>
                    <a:pt x="933" y="57"/>
                  </a:lnTo>
                  <a:lnTo>
                    <a:pt x="895" y="53"/>
                  </a:lnTo>
                  <a:lnTo>
                    <a:pt x="857" y="48"/>
                  </a:lnTo>
                  <a:lnTo>
                    <a:pt x="819" y="43"/>
                  </a:lnTo>
                  <a:lnTo>
                    <a:pt x="781" y="40"/>
                  </a:lnTo>
                  <a:lnTo>
                    <a:pt x="744" y="35"/>
                  </a:lnTo>
                  <a:lnTo>
                    <a:pt x="706" y="33"/>
                  </a:lnTo>
                  <a:lnTo>
                    <a:pt x="668" y="30"/>
                  </a:lnTo>
                  <a:lnTo>
                    <a:pt x="631" y="27"/>
                  </a:lnTo>
                  <a:lnTo>
                    <a:pt x="593" y="25"/>
                  </a:lnTo>
                  <a:lnTo>
                    <a:pt x="556" y="24"/>
                  </a:lnTo>
                  <a:lnTo>
                    <a:pt x="518" y="23"/>
                  </a:lnTo>
                  <a:lnTo>
                    <a:pt x="481" y="21"/>
                  </a:lnTo>
                  <a:lnTo>
                    <a:pt x="444" y="21"/>
                  </a:lnTo>
                  <a:lnTo>
                    <a:pt x="416" y="21"/>
                  </a:lnTo>
                  <a:lnTo>
                    <a:pt x="390" y="20"/>
                  </a:lnTo>
                  <a:lnTo>
                    <a:pt x="363" y="20"/>
                  </a:lnTo>
                  <a:lnTo>
                    <a:pt x="337" y="19"/>
                  </a:lnTo>
                  <a:lnTo>
                    <a:pt x="312" y="18"/>
                  </a:lnTo>
                  <a:lnTo>
                    <a:pt x="286" y="17"/>
                  </a:lnTo>
                  <a:lnTo>
                    <a:pt x="261" y="16"/>
                  </a:lnTo>
                  <a:lnTo>
                    <a:pt x="237" y="15"/>
                  </a:lnTo>
                  <a:lnTo>
                    <a:pt x="212" y="13"/>
                  </a:lnTo>
                  <a:lnTo>
                    <a:pt x="188" y="12"/>
                  </a:lnTo>
                  <a:lnTo>
                    <a:pt x="164" y="10"/>
                  </a:lnTo>
                  <a:lnTo>
                    <a:pt x="140" y="8"/>
                  </a:lnTo>
                  <a:lnTo>
                    <a:pt x="117" y="6"/>
                  </a:lnTo>
                  <a:lnTo>
                    <a:pt x="94" y="4"/>
                  </a:lnTo>
                  <a:lnTo>
                    <a:pt x="71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B79E87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2" name="Freeform 1496"/>
            <p:cNvSpPr>
              <a:spLocks/>
            </p:cNvSpPr>
            <p:nvPr userDrawn="1"/>
          </p:nvSpPr>
          <p:spPr bwMode="auto">
            <a:xfrm>
              <a:off x="3666" y="1942"/>
              <a:ext cx="797" cy="208"/>
            </a:xfrm>
            <a:custGeom>
              <a:avLst/>
              <a:gdLst>
                <a:gd name="T0" fmla="*/ 17 w 1594"/>
                <a:gd name="T1" fmla="*/ 32 h 416"/>
                <a:gd name="T2" fmla="*/ 6 w 1594"/>
                <a:gd name="T3" fmla="*/ 95 h 416"/>
                <a:gd name="T4" fmla="*/ 3 w 1594"/>
                <a:gd name="T5" fmla="*/ 135 h 416"/>
                <a:gd name="T6" fmla="*/ 6 w 1594"/>
                <a:gd name="T7" fmla="*/ 152 h 416"/>
                <a:gd name="T8" fmla="*/ 38 w 1594"/>
                <a:gd name="T9" fmla="*/ 167 h 416"/>
                <a:gd name="T10" fmla="*/ 101 w 1594"/>
                <a:gd name="T11" fmla="*/ 182 h 416"/>
                <a:gd name="T12" fmla="*/ 163 w 1594"/>
                <a:gd name="T13" fmla="*/ 196 h 416"/>
                <a:gd name="T14" fmla="*/ 225 w 1594"/>
                <a:gd name="T15" fmla="*/ 211 h 416"/>
                <a:gd name="T16" fmla="*/ 287 w 1594"/>
                <a:gd name="T17" fmla="*/ 225 h 416"/>
                <a:gd name="T18" fmla="*/ 350 w 1594"/>
                <a:gd name="T19" fmla="*/ 240 h 416"/>
                <a:gd name="T20" fmla="*/ 412 w 1594"/>
                <a:gd name="T21" fmla="*/ 255 h 416"/>
                <a:gd name="T22" fmla="*/ 474 w 1594"/>
                <a:gd name="T23" fmla="*/ 270 h 416"/>
                <a:gd name="T24" fmla="*/ 536 w 1594"/>
                <a:gd name="T25" fmla="*/ 285 h 416"/>
                <a:gd name="T26" fmla="*/ 605 w 1594"/>
                <a:gd name="T27" fmla="*/ 301 h 416"/>
                <a:gd name="T28" fmla="*/ 680 w 1594"/>
                <a:gd name="T29" fmla="*/ 317 h 416"/>
                <a:gd name="T30" fmla="*/ 760 w 1594"/>
                <a:gd name="T31" fmla="*/ 333 h 416"/>
                <a:gd name="T32" fmla="*/ 842 w 1594"/>
                <a:gd name="T33" fmla="*/ 349 h 416"/>
                <a:gd name="T34" fmla="*/ 922 w 1594"/>
                <a:gd name="T35" fmla="*/ 363 h 416"/>
                <a:gd name="T36" fmla="*/ 1002 w 1594"/>
                <a:gd name="T37" fmla="*/ 376 h 416"/>
                <a:gd name="T38" fmla="*/ 1077 w 1594"/>
                <a:gd name="T39" fmla="*/ 387 h 416"/>
                <a:gd name="T40" fmla="*/ 1137 w 1594"/>
                <a:gd name="T41" fmla="*/ 393 h 416"/>
                <a:gd name="T42" fmla="*/ 1189 w 1594"/>
                <a:gd name="T43" fmla="*/ 394 h 416"/>
                <a:gd name="T44" fmla="*/ 1240 w 1594"/>
                <a:gd name="T45" fmla="*/ 395 h 416"/>
                <a:gd name="T46" fmla="*/ 1292 w 1594"/>
                <a:gd name="T47" fmla="*/ 397 h 416"/>
                <a:gd name="T48" fmla="*/ 1344 w 1594"/>
                <a:gd name="T49" fmla="*/ 399 h 416"/>
                <a:gd name="T50" fmla="*/ 1397 w 1594"/>
                <a:gd name="T51" fmla="*/ 402 h 416"/>
                <a:gd name="T52" fmla="*/ 1450 w 1594"/>
                <a:gd name="T53" fmla="*/ 406 h 416"/>
                <a:gd name="T54" fmla="*/ 1503 w 1594"/>
                <a:gd name="T55" fmla="*/ 413 h 416"/>
                <a:gd name="T56" fmla="*/ 1538 w 1594"/>
                <a:gd name="T57" fmla="*/ 389 h 416"/>
                <a:gd name="T58" fmla="*/ 1554 w 1594"/>
                <a:gd name="T59" fmla="*/ 334 h 416"/>
                <a:gd name="T60" fmla="*/ 1570 w 1594"/>
                <a:gd name="T61" fmla="*/ 281 h 416"/>
                <a:gd name="T62" fmla="*/ 1586 w 1594"/>
                <a:gd name="T63" fmla="*/ 227 h 416"/>
                <a:gd name="T64" fmla="*/ 1557 w 1594"/>
                <a:gd name="T65" fmla="*/ 191 h 416"/>
                <a:gd name="T66" fmla="*/ 1482 w 1594"/>
                <a:gd name="T67" fmla="*/ 171 h 416"/>
                <a:gd name="T68" fmla="*/ 1406 w 1594"/>
                <a:gd name="T69" fmla="*/ 154 h 416"/>
                <a:gd name="T70" fmla="*/ 1331 w 1594"/>
                <a:gd name="T71" fmla="*/ 136 h 416"/>
                <a:gd name="T72" fmla="*/ 1255 w 1594"/>
                <a:gd name="T73" fmla="*/ 119 h 416"/>
                <a:gd name="T74" fmla="*/ 1179 w 1594"/>
                <a:gd name="T75" fmla="*/ 103 h 416"/>
                <a:gd name="T76" fmla="*/ 1104 w 1594"/>
                <a:gd name="T77" fmla="*/ 89 h 416"/>
                <a:gd name="T78" fmla="*/ 1028 w 1594"/>
                <a:gd name="T79" fmla="*/ 75 h 416"/>
                <a:gd name="T80" fmla="*/ 952 w 1594"/>
                <a:gd name="T81" fmla="*/ 63 h 416"/>
                <a:gd name="T82" fmla="*/ 876 w 1594"/>
                <a:gd name="T83" fmla="*/ 51 h 416"/>
                <a:gd name="T84" fmla="*/ 801 w 1594"/>
                <a:gd name="T85" fmla="*/ 41 h 416"/>
                <a:gd name="T86" fmla="*/ 725 w 1594"/>
                <a:gd name="T87" fmla="*/ 33 h 416"/>
                <a:gd name="T88" fmla="*/ 650 w 1594"/>
                <a:gd name="T89" fmla="*/ 26 h 416"/>
                <a:gd name="T90" fmla="*/ 576 w 1594"/>
                <a:gd name="T91" fmla="*/ 20 h 416"/>
                <a:gd name="T92" fmla="*/ 502 w 1594"/>
                <a:gd name="T93" fmla="*/ 17 h 416"/>
                <a:gd name="T94" fmla="*/ 428 w 1594"/>
                <a:gd name="T95" fmla="*/ 14 h 416"/>
                <a:gd name="T96" fmla="*/ 366 w 1594"/>
                <a:gd name="T97" fmla="*/ 14 h 416"/>
                <a:gd name="T98" fmla="*/ 317 w 1594"/>
                <a:gd name="T99" fmla="*/ 14 h 416"/>
                <a:gd name="T100" fmla="*/ 269 w 1594"/>
                <a:gd name="T101" fmla="*/ 13 h 416"/>
                <a:gd name="T102" fmla="*/ 223 w 1594"/>
                <a:gd name="T103" fmla="*/ 12 h 416"/>
                <a:gd name="T104" fmla="*/ 177 w 1594"/>
                <a:gd name="T105" fmla="*/ 11 h 416"/>
                <a:gd name="T106" fmla="*/ 132 w 1594"/>
                <a:gd name="T107" fmla="*/ 9 h 416"/>
                <a:gd name="T108" fmla="*/ 88 w 1594"/>
                <a:gd name="T109" fmla="*/ 5 h 416"/>
                <a:gd name="T110" fmla="*/ 44 w 1594"/>
                <a:gd name="T111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94" h="416">
                  <a:moveTo>
                    <a:pt x="22" y="0"/>
                  </a:moveTo>
                  <a:lnTo>
                    <a:pt x="17" y="32"/>
                  </a:lnTo>
                  <a:lnTo>
                    <a:pt x="12" y="64"/>
                  </a:lnTo>
                  <a:lnTo>
                    <a:pt x="6" y="95"/>
                  </a:lnTo>
                  <a:lnTo>
                    <a:pt x="0" y="127"/>
                  </a:lnTo>
                  <a:lnTo>
                    <a:pt x="3" y="135"/>
                  </a:lnTo>
                  <a:lnTo>
                    <a:pt x="4" y="143"/>
                  </a:lnTo>
                  <a:lnTo>
                    <a:pt x="6" y="152"/>
                  </a:lnTo>
                  <a:lnTo>
                    <a:pt x="7" y="161"/>
                  </a:lnTo>
                  <a:lnTo>
                    <a:pt x="38" y="167"/>
                  </a:lnTo>
                  <a:lnTo>
                    <a:pt x="70" y="174"/>
                  </a:lnTo>
                  <a:lnTo>
                    <a:pt x="101" y="182"/>
                  </a:lnTo>
                  <a:lnTo>
                    <a:pt x="132" y="189"/>
                  </a:lnTo>
                  <a:lnTo>
                    <a:pt x="163" y="196"/>
                  </a:lnTo>
                  <a:lnTo>
                    <a:pt x="194" y="203"/>
                  </a:lnTo>
                  <a:lnTo>
                    <a:pt x="225" y="211"/>
                  </a:lnTo>
                  <a:lnTo>
                    <a:pt x="256" y="218"/>
                  </a:lnTo>
                  <a:lnTo>
                    <a:pt x="287" y="225"/>
                  </a:lnTo>
                  <a:lnTo>
                    <a:pt x="319" y="233"/>
                  </a:lnTo>
                  <a:lnTo>
                    <a:pt x="350" y="240"/>
                  </a:lnTo>
                  <a:lnTo>
                    <a:pt x="381" y="248"/>
                  </a:lnTo>
                  <a:lnTo>
                    <a:pt x="412" y="255"/>
                  </a:lnTo>
                  <a:lnTo>
                    <a:pt x="443" y="262"/>
                  </a:lnTo>
                  <a:lnTo>
                    <a:pt x="474" y="270"/>
                  </a:lnTo>
                  <a:lnTo>
                    <a:pt x="505" y="277"/>
                  </a:lnTo>
                  <a:lnTo>
                    <a:pt x="536" y="285"/>
                  </a:lnTo>
                  <a:lnTo>
                    <a:pt x="570" y="293"/>
                  </a:lnTo>
                  <a:lnTo>
                    <a:pt x="605" y="301"/>
                  </a:lnTo>
                  <a:lnTo>
                    <a:pt x="642" y="309"/>
                  </a:lnTo>
                  <a:lnTo>
                    <a:pt x="680" y="317"/>
                  </a:lnTo>
                  <a:lnTo>
                    <a:pt x="720" y="325"/>
                  </a:lnTo>
                  <a:lnTo>
                    <a:pt x="760" y="333"/>
                  </a:lnTo>
                  <a:lnTo>
                    <a:pt x="800" y="341"/>
                  </a:lnTo>
                  <a:lnTo>
                    <a:pt x="842" y="349"/>
                  </a:lnTo>
                  <a:lnTo>
                    <a:pt x="882" y="356"/>
                  </a:lnTo>
                  <a:lnTo>
                    <a:pt x="922" y="363"/>
                  </a:lnTo>
                  <a:lnTo>
                    <a:pt x="963" y="370"/>
                  </a:lnTo>
                  <a:lnTo>
                    <a:pt x="1002" y="376"/>
                  </a:lnTo>
                  <a:lnTo>
                    <a:pt x="1040" y="382"/>
                  </a:lnTo>
                  <a:lnTo>
                    <a:pt x="1077" y="387"/>
                  </a:lnTo>
                  <a:lnTo>
                    <a:pt x="1111" y="392"/>
                  </a:lnTo>
                  <a:lnTo>
                    <a:pt x="1137" y="393"/>
                  </a:lnTo>
                  <a:lnTo>
                    <a:pt x="1162" y="394"/>
                  </a:lnTo>
                  <a:lnTo>
                    <a:pt x="1189" y="394"/>
                  </a:lnTo>
                  <a:lnTo>
                    <a:pt x="1214" y="395"/>
                  </a:lnTo>
                  <a:lnTo>
                    <a:pt x="1240" y="395"/>
                  </a:lnTo>
                  <a:lnTo>
                    <a:pt x="1266" y="397"/>
                  </a:lnTo>
                  <a:lnTo>
                    <a:pt x="1292" y="397"/>
                  </a:lnTo>
                  <a:lnTo>
                    <a:pt x="1319" y="398"/>
                  </a:lnTo>
                  <a:lnTo>
                    <a:pt x="1344" y="399"/>
                  </a:lnTo>
                  <a:lnTo>
                    <a:pt x="1371" y="400"/>
                  </a:lnTo>
                  <a:lnTo>
                    <a:pt x="1397" y="402"/>
                  </a:lnTo>
                  <a:lnTo>
                    <a:pt x="1424" y="404"/>
                  </a:lnTo>
                  <a:lnTo>
                    <a:pt x="1450" y="406"/>
                  </a:lnTo>
                  <a:lnTo>
                    <a:pt x="1477" y="409"/>
                  </a:lnTo>
                  <a:lnTo>
                    <a:pt x="1503" y="413"/>
                  </a:lnTo>
                  <a:lnTo>
                    <a:pt x="1530" y="416"/>
                  </a:lnTo>
                  <a:lnTo>
                    <a:pt x="1538" y="389"/>
                  </a:lnTo>
                  <a:lnTo>
                    <a:pt x="1546" y="362"/>
                  </a:lnTo>
                  <a:lnTo>
                    <a:pt x="1554" y="334"/>
                  </a:lnTo>
                  <a:lnTo>
                    <a:pt x="1562" y="308"/>
                  </a:lnTo>
                  <a:lnTo>
                    <a:pt x="1570" y="281"/>
                  </a:lnTo>
                  <a:lnTo>
                    <a:pt x="1578" y="254"/>
                  </a:lnTo>
                  <a:lnTo>
                    <a:pt x="1586" y="227"/>
                  </a:lnTo>
                  <a:lnTo>
                    <a:pt x="1594" y="200"/>
                  </a:lnTo>
                  <a:lnTo>
                    <a:pt x="1557" y="191"/>
                  </a:lnTo>
                  <a:lnTo>
                    <a:pt x="1519" y="181"/>
                  </a:lnTo>
                  <a:lnTo>
                    <a:pt x="1482" y="171"/>
                  </a:lnTo>
                  <a:lnTo>
                    <a:pt x="1444" y="163"/>
                  </a:lnTo>
                  <a:lnTo>
                    <a:pt x="1406" y="154"/>
                  </a:lnTo>
                  <a:lnTo>
                    <a:pt x="1370" y="144"/>
                  </a:lnTo>
                  <a:lnTo>
                    <a:pt x="1331" y="136"/>
                  </a:lnTo>
                  <a:lnTo>
                    <a:pt x="1293" y="127"/>
                  </a:lnTo>
                  <a:lnTo>
                    <a:pt x="1255" y="119"/>
                  </a:lnTo>
                  <a:lnTo>
                    <a:pt x="1217" y="111"/>
                  </a:lnTo>
                  <a:lnTo>
                    <a:pt x="1179" y="103"/>
                  </a:lnTo>
                  <a:lnTo>
                    <a:pt x="1141" y="96"/>
                  </a:lnTo>
                  <a:lnTo>
                    <a:pt x="1104" y="89"/>
                  </a:lnTo>
                  <a:lnTo>
                    <a:pt x="1066" y="82"/>
                  </a:lnTo>
                  <a:lnTo>
                    <a:pt x="1028" y="75"/>
                  </a:lnTo>
                  <a:lnTo>
                    <a:pt x="990" y="68"/>
                  </a:lnTo>
                  <a:lnTo>
                    <a:pt x="952" y="63"/>
                  </a:lnTo>
                  <a:lnTo>
                    <a:pt x="914" y="57"/>
                  </a:lnTo>
                  <a:lnTo>
                    <a:pt x="876" y="51"/>
                  </a:lnTo>
                  <a:lnTo>
                    <a:pt x="838" y="45"/>
                  </a:lnTo>
                  <a:lnTo>
                    <a:pt x="801" y="41"/>
                  </a:lnTo>
                  <a:lnTo>
                    <a:pt x="763" y="36"/>
                  </a:lnTo>
                  <a:lnTo>
                    <a:pt x="725" y="33"/>
                  </a:lnTo>
                  <a:lnTo>
                    <a:pt x="688" y="29"/>
                  </a:lnTo>
                  <a:lnTo>
                    <a:pt x="650" y="26"/>
                  </a:lnTo>
                  <a:lnTo>
                    <a:pt x="614" y="22"/>
                  </a:lnTo>
                  <a:lnTo>
                    <a:pt x="576" y="20"/>
                  </a:lnTo>
                  <a:lnTo>
                    <a:pt x="539" y="18"/>
                  </a:lnTo>
                  <a:lnTo>
                    <a:pt x="502" y="17"/>
                  </a:lnTo>
                  <a:lnTo>
                    <a:pt x="465" y="15"/>
                  </a:lnTo>
                  <a:lnTo>
                    <a:pt x="428" y="14"/>
                  </a:lnTo>
                  <a:lnTo>
                    <a:pt x="391" y="14"/>
                  </a:lnTo>
                  <a:lnTo>
                    <a:pt x="366" y="14"/>
                  </a:lnTo>
                  <a:lnTo>
                    <a:pt x="342" y="14"/>
                  </a:lnTo>
                  <a:lnTo>
                    <a:pt x="317" y="14"/>
                  </a:lnTo>
                  <a:lnTo>
                    <a:pt x="293" y="14"/>
                  </a:lnTo>
                  <a:lnTo>
                    <a:pt x="269" y="13"/>
                  </a:lnTo>
                  <a:lnTo>
                    <a:pt x="246" y="13"/>
                  </a:lnTo>
                  <a:lnTo>
                    <a:pt x="223" y="12"/>
                  </a:lnTo>
                  <a:lnTo>
                    <a:pt x="200" y="11"/>
                  </a:lnTo>
                  <a:lnTo>
                    <a:pt x="177" y="11"/>
                  </a:lnTo>
                  <a:lnTo>
                    <a:pt x="154" y="10"/>
                  </a:lnTo>
                  <a:lnTo>
                    <a:pt x="132" y="9"/>
                  </a:lnTo>
                  <a:lnTo>
                    <a:pt x="110" y="6"/>
                  </a:lnTo>
                  <a:lnTo>
                    <a:pt x="88" y="5"/>
                  </a:lnTo>
                  <a:lnTo>
                    <a:pt x="66" y="4"/>
                  </a:lnTo>
                  <a:lnTo>
                    <a:pt x="44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FA58E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3" name="Freeform 1497"/>
            <p:cNvSpPr>
              <a:spLocks/>
            </p:cNvSpPr>
            <p:nvPr userDrawn="1"/>
          </p:nvSpPr>
          <p:spPr bwMode="auto">
            <a:xfrm>
              <a:off x="3695" y="1945"/>
              <a:ext cx="768" cy="196"/>
            </a:xfrm>
            <a:custGeom>
              <a:avLst/>
              <a:gdLst>
                <a:gd name="T0" fmla="*/ 1 w 1536"/>
                <a:gd name="T1" fmla="*/ 28 h 393"/>
                <a:gd name="T2" fmla="*/ 2 w 1536"/>
                <a:gd name="T3" fmla="*/ 82 h 393"/>
                <a:gd name="T4" fmla="*/ 4 w 1536"/>
                <a:gd name="T5" fmla="*/ 118 h 393"/>
                <a:gd name="T6" fmla="*/ 5 w 1536"/>
                <a:gd name="T7" fmla="*/ 133 h 393"/>
                <a:gd name="T8" fmla="*/ 39 w 1536"/>
                <a:gd name="T9" fmla="*/ 149 h 393"/>
                <a:gd name="T10" fmla="*/ 106 w 1536"/>
                <a:gd name="T11" fmla="*/ 164 h 393"/>
                <a:gd name="T12" fmla="*/ 173 w 1536"/>
                <a:gd name="T13" fmla="*/ 180 h 393"/>
                <a:gd name="T14" fmla="*/ 241 w 1536"/>
                <a:gd name="T15" fmla="*/ 195 h 393"/>
                <a:gd name="T16" fmla="*/ 308 w 1536"/>
                <a:gd name="T17" fmla="*/ 211 h 393"/>
                <a:gd name="T18" fmla="*/ 375 w 1536"/>
                <a:gd name="T19" fmla="*/ 226 h 393"/>
                <a:gd name="T20" fmla="*/ 441 w 1536"/>
                <a:gd name="T21" fmla="*/ 242 h 393"/>
                <a:gd name="T22" fmla="*/ 509 w 1536"/>
                <a:gd name="T23" fmla="*/ 257 h 393"/>
                <a:gd name="T24" fmla="*/ 576 w 1536"/>
                <a:gd name="T25" fmla="*/ 273 h 393"/>
                <a:gd name="T26" fmla="*/ 649 w 1536"/>
                <a:gd name="T27" fmla="*/ 290 h 393"/>
                <a:gd name="T28" fmla="*/ 725 w 1536"/>
                <a:gd name="T29" fmla="*/ 307 h 393"/>
                <a:gd name="T30" fmla="*/ 806 w 1536"/>
                <a:gd name="T31" fmla="*/ 323 h 393"/>
                <a:gd name="T32" fmla="*/ 886 w 1536"/>
                <a:gd name="T33" fmla="*/ 339 h 393"/>
                <a:gd name="T34" fmla="*/ 968 w 1536"/>
                <a:gd name="T35" fmla="*/ 355 h 393"/>
                <a:gd name="T36" fmla="*/ 1048 w 1536"/>
                <a:gd name="T37" fmla="*/ 369 h 393"/>
                <a:gd name="T38" fmla="*/ 1124 w 1536"/>
                <a:gd name="T39" fmla="*/ 381 h 393"/>
                <a:gd name="T40" fmla="*/ 1180 w 1536"/>
                <a:gd name="T41" fmla="*/ 387 h 393"/>
                <a:gd name="T42" fmla="*/ 1219 w 1536"/>
                <a:gd name="T43" fmla="*/ 387 h 393"/>
                <a:gd name="T44" fmla="*/ 1259 w 1536"/>
                <a:gd name="T45" fmla="*/ 386 h 393"/>
                <a:gd name="T46" fmla="*/ 1298 w 1536"/>
                <a:gd name="T47" fmla="*/ 386 h 393"/>
                <a:gd name="T48" fmla="*/ 1338 w 1536"/>
                <a:gd name="T49" fmla="*/ 386 h 393"/>
                <a:gd name="T50" fmla="*/ 1377 w 1536"/>
                <a:gd name="T51" fmla="*/ 386 h 393"/>
                <a:gd name="T52" fmla="*/ 1418 w 1536"/>
                <a:gd name="T53" fmla="*/ 388 h 393"/>
                <a:gd name="T54" fmla="*/ 1458 w 1536"/>
                <a:gd name="T55" fmla="*/ 391 h 393"/>
                <a:gd name="T56" fmla="*/ 1484 w 1536"/>
                <a:gd name="T57" fmla="*/ 368 h 393"/>
                <a:gd name="T58" fmla="*/ 1499 w 1536"/>
                <a:gd name="T59" fmla="*/ 318 h 393"/>
                <a:gd name="T60" fmla="*/ 1514 w 1536"/>
                <a:gd name="T61" fmla="*/ 269 h 393"/>
                <a:gd name="T62" fmla="*/ 1529 w 1536"/>
                <a:gd name="T63" fmla="*/ 219 h 393"/>
                <a:gd name="T64" fmla="*/ 1499 w 1536"/>
                <a:gd name="T65" fmla="*/ 185 h 393"/>
                <a:gd name="T66" fmla="*/ 1424 w 1536"/>
                <a:gd name="T67" fmla="*/ 165 h 393"/>
                <a:gd name="T68" fmla="*/ 1350 w 1536"/>
                <a:gd name="T69" fmla="*/ 148 h 393"/>
                <a:gd name="T70" fmla="*/ 1275 w 1536"/>
                <a:gd name="T71" fmla="*/ 129 h 393"/>
                <a:gd name="T72" fmla="*/ 1200 w 1536"/>
                <a:gd name="T73" fmla="*/ 113 h 393"/>
                <a:gd name="T74" fmla="*/ 1124 w 1536"/>
                <a:gd name="T75" fmla="*/ 97 h 393"/>
                <a:gd name="T76" fmla="*/ 1049 w 1536"/>
                <a:gd name="T77" fmla="*/ 82 h 393"/>
                <a:gd name="T78" fmla="*/ 974 w 1536"/>
                <a:gd name="T79" fmla="*/ 68 h 393"/>
                <a:gd name="T80" fmla="*/ 898 w 1536"/>
                <a:gd name="T81" fmla="*/ 56 h 393"/>
                <a:gd name="T82" fmla="*/ 823 w 1536"/>
                <a:gd name="T83" fmla="*/ 44 h 393"/>
                <a:gd name="T84" fmla="*/ 748 w 1536"/>
                <a:gd name="T85" fmla="*/ 34 h 393"/>
                <a:gd name="T86" fmla="*/ 673 w 1536"/>
                <a:gd name="T87" fmla="*/ 26 h 393"/>
                <a:gd name="T88" fmla="*/ 598 w 1536"/>
                <a:gd name="T89" fmla="*/ 18 h 393"/>
                <a:gd name="T90" fmla="*/ 524 w 1536"/>
                <a:gd name="T91" fmla="*/ 13 h 393"/>
                <a:gd name="T92" fmla="*/ 451 w 1536"/>
                <a:gd name="T93" fmla="*/ 9 h 393"/>
                <a:gd name="T94" fmla="*/ 378 w 1536"/>
                <a:gd name="T95" fmla="*/ 7 h 393"/>
                <a:gd name="T96" fmla="*/ 318 w 1536"/>
                <a:gd name="T97" fmla="*/ 7 h 393"/>
                <a:gd name="T98" fmla="*/ 273 w 1536"/>
                <a:gd name="T99" fmla="*/ 8 h 393"/>
                <a:gd name="T100" fmla="*/ 229 w 1536"/>
                <a:gd name="T101" fmla="*/ 8 h 393"/>
                <a:gd name="T102" fmla="*/ 187 w 1536"/>
                <a:gd name="T103" fmla="*/ 7 h 393"/>
                <a:gd name="T104" fmla="*/ 144 w 1536"/>
                <a:gd name="T105" fmla="*/ 6 h 393"/>
                <a:gd name="T106" fmla="*/ 103 w 1536"/>
                <a:gd name="T107" fmla="*/ 5 h 393"/>
                <a:gd name="T108" fmla="*/ 61 w 1536"/>
                <a:gd name="T109" fmla="*/ 4 h 393"/>
                <a:gd name="T110" fmla="*/ 20 w 1536"/>
                <a:gd name="T111" fmla="*/ 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36" h="393">
                  <a:moveTo>
                    <a:pt x="0" y="0"/>
                  </a:moveTo>
                  <a:lnTo>
                    <a:pt x="1" y="28"/>
                  </a:lnTo>
                  <a:lnTo>
                    <a:pt x="1" y="54"/>
                  </a:lnTo>
                  <a:lnTo>
                    <a:pt x="2" y="82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5" y="125"/>
                  </a:lnTo>
                  <a:lnTo>
                    <a:pt x="5" y="133"/>
                  </a:lnTo>
                  <a:lnTo>
                    <a:pt x="6" y="141"/>
                  </a:lnTo>
                  <a:lnTo>
                    <a:pt x="39" y="149"/>
                  </a:lnTo>
                  <a:lnTo>
                    <a:pt x="73" y="156"/>
                  </a:lnTo>
                  <a:lnTo>
                    <a:pt x="106" y="164"/>
                  </a:lnTo>
                  <a:lnTo>
                    <a:pt x="140" y="172"/>
                  </a:lnTo>
                  <a:lnTo>
                    <a:pt x="173" y="180"/>
                  </a:lnTo>
                  <a:lnTo>
                    <a:pt x="206" y="187"/>
                  </a:lnTo>
                  <a:lnTo>
                    <a:pt x="241" y="195"/>
                  </a:lnTo>
                  <a:lnTo>
                    <a:pt x="274" y="203"/>
                  </a:lnTo>
                  <a:lnTo>
                    <a:pt x="308" y="211"/>
                  </a:lnTo>
                  <a:lnTo>
                    <a:pt x="341" y="218"/>
                  </a:lnTo>
                  <a:lnTo>
                    <a:pt x="375" y="226"/>
                  </a:lnTo>
                  <a:lnTo>
                    <a:pt x="408" y="234"/>
                  </a:lnTo>
                  <a:lnTo>
                    <a:pt x="441" y="242"/>
                  </a:lnTo>
                  <a:lnTo>
                    <a:pt x="476" y="249"/>
                  </a:lnTo>
                  <a:lnTo>
                    <a:pt x="509" y="257"/>
                  </a:lnTo>
                  <a:lnTo>
                    <a:pt x="543" y="265"/>
                  </a:lnTo>
                  <a:lnTo>
                    <a:pt x="576" y="273"/>
                  </a:lnTo>
                  <a:lnTo>
                    <a:pt x="612" y="281"/>
                  </a:lnTo>
                  <a:lnTo>
                    <a:pt x="649" y="290"/>
                  </a:lnTo>
                  <a:lnTo>
                    <a:pt x="687" y="299"/>
                  </a:lnTo>
                  <a:lnTo>
                    <a:pt x="725" y="307"/>
                  </a:lnTo>
                  <a:lnTo>
                    <a:pt x="765" y="315"/>
                  </a:lnTo>
                  <a:lnTo>
                    <a:pt x="806" y="323"/>
                  </a:lnTo>
                  <a:lnTo>
                    <a:pt x="846" y="331"/>
                  </a:lnTo>
                  <a:lnTo>
                    <a:pt x="886" y="339"/>
                  </a:lnTo>
                  <a:lnTo>
                    <a:pt x="928" y="347"/>
                  </a:lnTo>
                  <a:lnTo>
                    <a:pt x="968" y="355"/>
                  </a:lnTo>
                  <a:lnTo>
                    <a:pt x="1008" y="362"/>
                  </a:lnTo>
                  <a:lnTo>
                    <a:pt x="1048" y="369"/>
                  </a:lnTo>
                  <a:lnTo>
                    <a:pt x="1087" y="376"/>
                  </a:lnTo>
                  <a:lnTo>
                    <a:pt x="1124" y="381"/>
                  </a:lnTo>
                  <a:lnTo>
                    <a:pt x="1161" y="387"/>
                  </a:lnTo>
                  <a:lnTo>
                    <a:pt x="1180" y="387"/>
                  </a:lnTo>
                  <a:lnTo>
                    <a:pt x="1200" y="387"/>
                  </a:lnTo>
                  <a:lnTo>
                    <a:pt x="1219" y="387"/>
                  </a:lnTo>
                  <a:lnTo>
                    <a:pt x="1239" y="386"/>
                  </a:lnTo>
                  <a:lnTo>
                    <a:pt x="1259" y="386"/>
                  </a:lnTo>
                  <a:lnTo>
                    <a:pt x="1278" y="386"/>
                  </a:lnTo>
                  <a:lnTo>
                    <a:pt x="1298" y="386"/>
                  </a:lnTo>
                  <a:lnTo>
                    <a:pt x="1317" y="386"/>
                  </a:lnTo>
                  <a:lnTo>
                    <a:pt x="1338" y="386"/>
                  </a:lnTo>
                  <a:lnTo>
                    <a:pt x="1358" y="386"/>
                  </a:lnTo>
                  <a:lnTo>
                    <a:pt x="1377" y="386"/>
                  </a:lnTo>
                  <a:lnTo>
                    <a:pt x="1397" y="387"/>
                  </a:lnTo>
                  <a:lnTo>
                    <a:pt x="1418" y="388"/>
                  </a:lnTo>
                  <a:lnTo>
                    <a:pt x="1437" y="389"/>
                  </a:lnTo>
                  <a:lnTo>
                    <a:pt x="1458" y="391"/>
                  </a:lnTo>
                  <a:lnTo>
                    <a:pt x="1477" y="393"/>
                  </a:lnTo>
                  <a:lnTo>
                    <a:pt x="1484" y="368"/>
                  </a:lnTo>
                  <a:lnTo>
                    <a:pt x="1492" y="343"/>
                  </a:lnTo>
                  <a:lnTo>
                    <a:pt x="1499" y="318"/>
                  </a:lnTo>
                  <a:lnTo>
                    <a:pt x="1507" y="293"/>
                  </a:lnTo>
                  <a:lnTo>
                    <a:pt x="1514" y="269"/>
                  </a:lnTo>
                  <a:lnTo>
                    <a:pt x="1521" y="243"/>
                  </a:lnTo>
                  <a:lnTo>
                    <a:pt x="1529" y="219"/>
                  </a:lnTo>
                  <a:lnTo>
                    <a:pt x="1536" y="194"/>
                  </a:lnTo>
                  <a:lnTo>
                    <a:pt x="1499" y="185"/>
                  </a:lnTo>
                  <a:lnTo>
                    <a:pt x="1462" y="175"/>
                  </a:lnTo>
                  <a:lnTo>
                    <a:pt x="1424" y="165"/>
                  </a:lnTo>
                  <a:lnTo>
                    <a:pt x="1388" y="156"/>
                  </a:lnTo>
                  <a:lnTo>
                    <a:pt x="1350" y="148"/>
                  </a:lnTo>
                  <a:lnTo>
                    <a:pt x="1313" y="138"/>
                  </a:lnTo>
                  <a:lnTo>
                    <a:pt x="1275" y="129"/>
                  </a:lnTo>
                  <a:lnTo>
                    <a:pt x="1238" y="121"/>
                  </a:lnTo>
                  <a:lnTo>
                    <a:pt x="1200" y="113"/>
                  </a:lnTo>
                  <a:lnTo>
                    <a:pt x="1162" y="105"/>
                  </a:lnTo>
                  <a:lnTo>
                    <a:pt x="1124" y="97"/>
                  </a:lnTo>
                  <a:lnTo>
                    <a:pt x="1087" y="89"/>
                  </a:lnTo>
                  <a:lnTo>
                    <a:pt x="1049" y="82"/>
                  </a:lnTo>
                  <a:lnTo>
                    <a:pt x="1011" y="75"/>
                  </a:lnTo>
                  <a:lnTo>
                    <a:pt x="974" y="68"/>
                  </a:lnTo>
                  <a:lnTo>
                    <a:pt x="936" y="61"/>
                  </a:lnTo>
                  <a:lnTo>
                    <a:pt x="898" y="56"/>
                  </a:lnTo>
                  <a:lnTo>
                    <a:pt x="861" y="50"/>
                  </a:lnTo>
                  <a:lnTo>
                    <a:pt x="823" y="44"/>
                  </a:lnTo>
                  <a:lnTo>
                    <a:pt x="785" y="38"/>
                  </a:lnTo>
                  <a:lnTo>
                    <a:pt x="748" y="34"/>
                  </a:lnTo>
                  <a:lnTo>
                    <a:pt x="710" y="29"/>
                  </a:lnTo>
                  <a:lnTo>
                    <a:pt x="673" y="26"/>
                  </a:lnTo>
                  <a:lnTo>
                    <a:pt x="636" y="21"/>
                  </a:lnTo>
                  <a:lnTo>
                    <a:pt x="598" y="18"/>
                  </a:lnTo>
                  <a:lnTo>
                    <a:pt x="561" y="15"/>
                  </a:lnTo>
                  <a:lnTo>
                    <a:pt x="524" y="13"/>
                  </a:lnTo>
                  <a:lnTo>
                    <a:pt x="488" y="11"/>
                  </a:lnTo>
                  <a:lnTo>
                    <a:pt x="451" y="9"/>
                  </a:lnTo>
                  <a:lnTo>
                    <a:pt x="414" y="8"/>
                  </a:lnTo>
                  <a:lnTo>
                    <a:pt x="378" y="7"/>
                  </a:lnTo>
                  <a:lnTo>
                    <a:pt x="341" y="7"/>
                  </a:lnTo>
                  <a:lnTo>
                    <a:pt x="318" y="7"/>
                  </a:lnTo>
                  <a:lnTo>
                    <a:pt x="296" y="8"/>
                  </a:lnTo>
                  <a:lnTo>
                    <a:pt x="273" y="8"/>
                  </a:lnTo>
                  <a:lnTo>
                    <a:pt x="251" y="8"/>
                  </a:lnTo>
                  <a:lnTo>
                    <a:pt x="229" y="8"/>
                  </a:lnTo>
                  <a:lnTo>
                    <a:pt x="208" y="7"/>
                  </a:lnTo>
                  <a:lnTo>
                    <a:pt x="187" y="7"/>
                  </a:lnTo>
                  <a:lnTo>
                    <a:pt x="165" y="7"/>
                  </a:lnTo>
                  <a:lnTo>
                    <a:pt x="144" y="6"/>
                  </a:lnTo>
                  <a:lnTo>
                    <a:pt x="123" y="6"/>
                  </a:lnTo>
                  <a:lnTo>
                    <a:pt x="103" y="5"/>
                  </a:lnTo>
                  <a:lnTo>
                    <a:pt x="82" y="4"/>
                  </a:lnTo>
                  <a:lnTo>
                    <a:pt x="61" y="4"/>
                  </a:lnTo>
                  <a:lnTo>
                    <a:pt x="40" y="3"/>
                  </a:lnTo>
                  <a:lnTo>
                    <a:pt x="2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D96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4" name="Freeform 1498"/>
            <p:cNvSpPr>
              <a:spLocks/>
            </p:cNvSpPr>
            <p:nvPr userDrawn="1"/>
          </p:nvSpPr>
          <p:spPr bwMode="auto">
            <a:xfrm>
              <a:off x="3713" y="1947"/>
              <a:ext cx="750" cy="192"/>
            </a:xfrm>
            <a:custGeom>
              <a:avLst/>
              <a:gdLst>
                <a:gd name="T0" fmla="*/ 7 w 1500"/>
                <a:gd name="T1" fmla="*/ 23 h 382"/>
                <a:gd name="T2" fmla="*/ 21 w 1500"/>
                <a:gd name="T3" fmla="*/ 68 h 382"/>
                <a:gd name="T4" fmla="*/ 26 w 1500"/>
                <a:gd name="T5" fmla="*/ 99 h 382"/>
                <a:gd name="T6" fmla="*/ 26 w 1500"/>
                <a:gd name="T7" fmla="*/ 114 h 382"/>
                <a:gd name="T8" fmla="*/ 62 w 1500"/>
                <a:gd name="T9" fmla="*/ 130 h 382"/>
                <a:gd name="T10" fmla="*/ 133 w 1500"/>
                <a:gd name="T11" fmla="*/ 146 h 382"/>
                <a:gd name="T12" fmla="*/ 206 w 1500"/>
                <a:gd name="T13" fmla="*/ 164 h 382"/>
                <a:gd name="T14" fmla="*/ 278 w 1500"/>
                <a:gd name="T15" fmla="*/ 180 h 382"/>
                <a:gd name="T16" fmla="*/ 350 w 1500"/>
                <a:gd name="T17" fmla="*/ 196 h 382"/>
                <a:gd name="T18" fmla="*/ 422 w 1500"/>
                <a:gd name="T19" fmla="*/ 212 h 382"/>
                <a:gd name="T20" fmla="*/ 494 w 1500"/>
                <a:gd name="T21" fmla="*/ 228 h 382"/>
                <a:gd name="T22" fmla="*/ 566 w 1500"/>
                <a:gd name="T23" fmla="*/ 244 h 382"/>
                <a:gd name="T24" fmla="*/ 637 w 1500"/>
                <a:gd name="T25" fmla="*/ 261 h 382"/>
                <a:gd name="T26" fmla="*/ 713 w 1500"/>
                <a:gd name="T27" fmla="*/ 279 h 382"/>
                <a:gd name="T28" fmla="*/ 792 w 1500"/>
                <a:gd name="T29" fmla="*/ 296 h 382"/>
                <a:gd name="T30" fmla="*/ 872 w 1500"/>
                <a:gd name="T31" fmla="*/ 313 h 382"/>
                <a:gd name="T32" fmla="*/ 954 w 1500"/>
                <a:gd name="T33" fmla="*/ 329 h 382"/>
                <a:gd name="T34" fmla="*/ 1036 w 1500"/>
                <a:gd name="T35" fmla="*/ 345 h 382"/>
                <a:gd name="T36" fmla="*/ 1115 w 1500"/>
                <a:gd name="T37" fmla="*/ 360 h 382"/>
                <a:gd name="T38" fmla="*/ 1194 w 1500"/>
                <a:gd name="T39" fmla="*/ 375 h 382"/>
                <a:gd name="T40" fmla="*/ 1244 w 1500"/>
                <a:gd name="T41" fmla="*/ 381 h 382"/>
                <a:gd name="T42" fmla="*/ 1272 w 1500"/>
                <a:gd name="T43" fmla="*/ 379 h 382"/>
                <a:gd name="T44" fmla="*/ 1299 w 1500"/>
                <a:gd name="T45" fmla="*/ 377 h 382"/>
                <a:gd name="T46" fmla="*/ 1325 w 1500"/>
                <a:gd name="T47" fmla="*/ 374 h 382"/>
                <a:gd name="T48" fmla="*/ 1352 w 1500"/>
                <a:gd name="T49" fmla="*/ 372 h 382"/>
                <a:gd name="T50" fmla="*/ 1379 w 1500"/>
                <a:gd name="T51" fmla="*/ 371 h 382"/>
                <a:gd name="T52" fmla="*/ 1407 w 1500"/>
                <a:gd name="T53" fmla="*/ 370 h 382"/>
                <a:gd name="T54" fmla="*/ 1433 w 1500"/>
                <a:gd name="T55" fmla="*/ 371 h 382"/>
                <a:gd name="T56" fmla="*/ 1454 w 1500"/>
                <a:gd name="T57" fmla="*/ 348 h 382"/>
                <a:gd name="T58" fmla="*/ 1468 w 1500"/>
                <a:gd name="T59" fmla="*/ 302 h 382"/>
                <a:gd name="T60" fmla="*/ 1481 w 1500"/>
                <a:gd name="T61" fmla="*/ 256 h 382"/>
                <a:gd name="T62" fmla="*/ 1493 w 1500"/>
                <a:gd name="T63" fmla="*/ 210 h 382"/>
                <a:gd name="T64" fmla="*/ 1463 w 1500"/>
                <a:gd name="T65" fmla="*/ 177 h 382"/>
                <a:gd name="T66" fmla="*/ 1390 w 1500"/>
                <a:gd name="T67" fmla="*/ 159 h 382"/>
                <a:gd name="T68" fmla="*/ 1315 w 1500"/>
                <a:gd name="T69" fmla="*/ 140 h 382"/>
                <a:gd name="T70" fmla="*/ 1241 w 1500"/>
                <a:gd name="T71" fmla="*/ 123 h 382"/>
                <a:gd name="T72" fmla="*/ 1166 w 1500"/>
                <a:gd name="T73" fmla="*/ 107 h 382"/>
                <a:gd name="T74" fmla="*/ 1091 w 1500"/>
                <a:gd name="T75" fmla="*/ 91 h 382"/>
                <a:gd name="T76" fmla="*/ 1016 w 1500"/>
                <a:gd name="T77" fmla="*/ 76 h 382"/>
                <a:gd name="T78" fmla="*/ 941 w 1500"/>
                <a:gd name="T79" fmla="*/ 62 h 382"/>
                <a:gd name="T80" fmla="*/ 866 w 1500"/>
                <a:gd name="T81" fmla="*/ 50 h 382"/>
                <a:gd name="T82" fmla="*/ 792 w 1500"/>
                <a:gd name="T83" fmla="*/ 37 h 382"/>
                <a:gd name="T84" fmla="*/ 717 w 1500"/>
                <a:gd name="T85" fmla="*/ 28 h 382"/>
                <a:gd name="T86" fmla="*/ 643 w 1500"/>
                <a:gd name="T87" fmla="*/ 18 h 382"/>
                <a:gd name="T88" fmla="*/ 569 w 1500"/>
                <a:gd name="T89" fmla="*/ 12 h 382"/>
                <a:gd name="T90" fmla="*/ 495 w 1500"/>
                <a:gd name="T91" fmla="*/ 6 h 382"/>
                <a:gd name="T92" fmla="*/ 422 w 1500"/>
                <a:gd name="T93" fmla="*/ 2 h 382"/>
                <a:gd name="T94" fmla="*/ 349 w 1500"/>
                <a:gd name="T95" fmla="*/ 0 h 382"/>
                <a:gd name="T96" fmla="*/ 293 w 1500"/>
                <a:gd name="T97" fmla="*/ 1 h 382"/>
                <a:gd name="T98" fmla="*/ 252 w 1500"/>
                <a:gd name="T99" fmla="*/ 1 h 382"/>
                <a:gd name="T100" fmla="*/ 212 w 1500"/>
                <a:gd name="T101" fmla="*/ 2 h 382"/>
                <a:gd name="T102" fmla="*/ 173 w 1500"/>
                <a:gd name="T103" fmla="*/ 2 h 382"/>
                <a:gd name="T104" fmla="*/ 133 w 1500"/>
                <a:gd name="T105" fmla="*/ 2 h 382"/>
                <a:gd name="T106" fmla="*/ 94 w 1500"/>
                <a:gd name="T107" fmla="*/ 2 h 382"/>
                <a:gd name="T108" fmla="*/ 56 w 1500"/>
                <a:gd name="T109" fmla="*/ 2 h 382"/>
                <a:gd name="T110" fmla="*/ 18 w 1500"/>
                <a:gd name="T111" fmla="*/ 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00" h="382">
                  <a:moveTo>
                    <a:pt x="0" y="1"/>
                  </a:moveTo>
                  <a:lnTo>
                    <a:pt x="7" y="23"/>
                  </a:lnTo>
                  <a:lnTo>
                    <a:pt x="14" y="46"/>
                  </a:lnTo>
                  <a:lnTo>
                    <a:pt x="21" y="68"/>
                  </a:lnTo>
                  <a:lnTo>
                    <a:pt x="27" y="91"/>
                  </a:lnTo>
                  <a:lnTo>
                    <a:pt x="26" y="99"/>
                  </a:lnTo>
                  <a:lnTo>
                    <a:pt x="26" y="106"/>
                  </a:lnTo>
                  <a:lnTo>
                    <a:pt x="26" y="114"/>
                  </a:lnTo>
                  <a:lnTo>
                    <a:pt x="26" y="122"/>
                  </a:lnTo>
                  <a:lnTo>
                    <a:pt x="62" y="130"/>
                  </a:lnTo>
                  <a:lnTo>
                    <a:pt x="98" y="138"/>
                  </a:lnTo>
                  <a:lnTo>
                    <a:pt x="133" y="146"/>
                  </a:lnTo>
                  <a:lnTo>
                    <a:pt x="170" y="154"/>
                  </a:lnTo>
                  <a:lnTo>
                    <a:pt x="206" y="164"/>
                  </a:lnTo>
                  <a:lnTo>
                    <a:pt x="242" y="172"/>
                  </a:lnTo>
                  <a:lnTo>
                    <a:pt x="278" y="180"/>
                  </a:lnTo>
                  <a:lnTo>
                    <a:pt x="314" y="188"/>
                  </a:lnTo>
                  <a:lnTo>
                    <a:pt x="350" y="196"/>
                  </a:lnTo>
                  <a:lnTo>
                    <a:pt x="386" y="204"/>
                  </a:lnTo>
                  <a:lnTo>
                    <a:pt x="422" y="212"/>
                  </a:lnTo>
                  <a:lnTo>
                    <a:pt x="457" y="220"/>
                  </a:lnTo>
                  <a:lnTo>
                    <a:pt x="494" y="228"/>
                  </a:lnTo>
                  <a:lnTo>
                    <a:pt x="530" y="236"/>
                  </a:lnTo>
                  <a:lnTo>
                    <a:pt x="566" y="244"/>
                  </a:lnTo>
                  <a:lnTo>
                    <a:pt x="601" y="252"/>
                  </a:lnTo>
                  <a:lnTo>
                    <a:pt x="637" y="261"/>
                  </a:lnTo>
                  <a:lnTo>
                    <a:pt x="675" y="269"/>
                  </a:lnTo>
                  <a:lnTo>
                    <a:pt x="713" y="279"/>
                  </a:lnTo>
                  <a:lnTo>
                    <a:pt x="752" y="287"/>
                  </a:lnTo>
                  <a:lnTo>
                    <a:pt x="792" y="296"/>
                  </a:lnTo>
                  <a:lnTo>
                    <a:pt x="832" y="304"/>
                  </a:lnTo>
                  <a:lnTo>
                    <a:pt x="872" y="313"/>
                  </a:lnTo>
                  <a:lnTo>
                    <a:pt x="914" y="321"/>
                  </a:lnTo>
                  <a:lnTo>
                    <a:pt x="954" y="329"/>
                  </a:lnTo>
                  <a:lnTo>
                    <a:pt x="994" y="337"/>
                  </a:lnTo>
                  <a:lnTo>
                    <a:pt x="1036" y="345"/>
                  </a:lnTo>
                  <a:lnTo>
                    <a:pt x="1076" y="354"/>
                  </a:lnTo>
                  <a:lnTo>
                    <a:pt x="1115" y="360"/>
                  </a:lnTo>
                  <a:lnTo>
                    <a:pt x="1156" y="369"/>
                  </a:lnTo>
                  <a:lnTo>
                    <a:pt x="1194" y="375"/>
                  </a:lnTo>
                  <a:lnTo>
                    <a:pt x="1232" y="382"/>
                  </a:lnTo>
                  <a:lnTo>
                    <a:pt x="1244" y="381"/>
                  </a:lnTo>
                  <a:lnTo>
                    <a:pt x="1258" y="380"/>
                  </a:lnTo>
                  <a:lnTo>
                    <a:pt x="1272" y="379"/>
                  </a:lnTo>
                  <a:lnTo>
                    <a:pt x="1285" y="378"/>
                  </a:lnTo>
                  <a:lnTo>
                    <a:pt x="1299" y="377"/>
                  </a:lnTo>
                  <a:lnTo>
                    <a:pt x="1311" y="375"/>
                  </a:lnTo>
                  <a:lnTo>
                    <a:pt x="1325" y="374"/>
                  </a:lnTo>
                  <a:lnTo>
                    <a:pt x="1339" y="373"/>
                  </a:lnTo>
                  <a:lnTo>
                    <a:pt x="1352" y="372"/>
                  </a:lnTo>
                  <a:lnTo>
                    <a:pt x="1365" y="372"/>
                  </a:lnTo>
                  <a:lnTo>
                    <a:pt x="1379" y="371"/>
                  </a:lnTo>
                  <a:lnTo>
                    <a:pt x="1393" y="371"/>
                  </a:lnTo>
                  <a:lnTo>
                    <a:pt x="1407" y="370"/>
                  </a:lnTo>
                  <a:lnTo>
                    <a:pt x="1420" y="370"/>
                  </a:lnTo>
                  <a:lnTo>
                    <a:pt x="1433" y="371"/>
                  </a:lnTo>
                  <a:lnTo>
                    <a:pt x="1447" y="371"/>
                  </a:lnTo>
                  <a:lnTo>
                    <a:pt x="1454" y="348"/>
                  </a:lnTo>
                  <a:lnTo>
                    <a:pt x="1461" y="325"/>
                  </a:lnTo>
                  <a:lnTo>
                    <a:pt x="1468" y="302"/>
                  </a:lnTo>
                  <a:lnTo>
                    <a:pt x="1474" y="279"/>
                  </a:lnTo>
                  <a:lnTo>
                    <a:pt x="1481" y="256"/>
                  </a:lnTo>
                  <a:lnTo>
                    <a:pt x="1488" y="233"/>
                  </a:lnTo>
                  <a:lnTo>
                    <a:pt x="1493" y="210"/>
                  </a:lnTo>
                  <a:lnTo>
                    <a:pt x="1500" y="187"/>
                  </a:lnTo>
                  <a:lnTo>
                    <a:pt x="1463" y="177"/>
                  </a:lnTo>
                  <a:lnTo>
                    <a:pt x="1426" y="168"/>
                  </a:lnTo>
                  <a:lnTo>
                    <a:pt x="1390" y="159"/>
                  </a:lnTo>
                  <a:lnTo>
                    <a:pt x="1353" y="150"/>
                  </a:lnTo>
                  <a:lnTo>
                    <a:pt x="1315" y="140"/>
                  </a:lnTo>
                  <a:lnTo>
                    <a:pt x="1278" y="132"/>
                  </a:lnTo>
                  <a:lnTo>
                    <a:pt x="1241" y="123"/>
                  </a:lnTo>
                  <a:lnTo>
                    <a:pt x="1203" y="115"/>
                  </a:lnTo>
                  <a:lnTo>
                    <a:pt x="1166" y="107"/>
                  </a:lnTo>
                  <a:lnTo>
                    <a:pt x="1128" y="99"/>
                  </a:lnTo>
                  <a:lnTo>
                    <a:pt x="1091" y="91"/>
                  </a:lnTo>
                  <a:lnTo>
                    <a:pt x="1053" y="83"/>
                  </a:lnTo>
                  <a:lnTo>
                    <a:pt x="1016" y="76"/>
                  </a:lnTo>
                  <a:lnTo>
                    <a:pt x="978" y="69"/>
                  </a:lnTo>
                  <a:lnTo>
                    <a:pt x="941" y="62"/>
                  </a:lnTo>
                  <a:lnTo>
                    <a:pt x="903" y="55"/>
                  </a:lnTo>
                  <a:lnTo>
                    <a:pt x="866" y="50"/>
                  </a:lnTo>
                  <a:lnTo>
                    <a:pt x="830" y="43"/>
                  </a:lnTo>
                  <a:lnTo>
                    <a:pt x="792" y="37"/>
                  </a:lnTo>
                  <a:lnTo>
                    <a:pt x="755" y="32"/>
                  </a:lnTo>
                  <a:lnTo>
                    <a:pt x="717" y="28"/>
                  </a:lnTo>
                  <a:lnTo>
                    <a:pt x="680" y="23"/>
                  </a:lnTo>
                  <a:lnTo>
                    <a:pt x="643" y="18"/>
                  </a:lnTo>
                  <a:lnTo>
                    <a:pt x="606" y="15"/>
                  </a:lnTo>
                  <a:lnTo>
                    <a:pt x="569" y="12"/>
                  </a:lnTo>
                  <a:lnTo>
                    <a:pt x="532" y="8"/>
                  </a:lnTo>
                  <a:lnTo>
                    <a:pt x="495" y="6"/>
                  </a:lnTo>
                  <a:lnTo>
                    <a:pt x="458" y="3"/>
                  </a:lnTo>
                  <a:lnTo>
                    <a:pt x="422" y="2"/>
                  </a:lnTo>
                  <a:lnTo>
                    <a:pt x="386" y="1"/>
                  </a:lnTo>
                  <a:lnTo>
                    <a:pt x="349" y="0"/>
                  </a:lnTo>
                  <a:lnTo>
                    <a:pt x="313" y="0"/>
                  </a:lnTo>
                  <a:lnTo>
                    <a:pt x="293" y="1"/>
                  </a:lnTo>
                  <a:lnTo>
                    <a:pt x="272" y="1"/>
                  </a:lnTo>
                  <a:lnTo>
                    <a:pt x="252" y="1"/>
                  </a:lnTo>
                  <a:lnTo>
                    <a:pt x="231" y="2"/>
                  </a:lnTo>
                  <a:lnTo>
                    <a:pt x="212" y="2"/>
                  </a:lnTo>
                  <a:lnTo>
                    <a:pt x="192" y="2"/>
                  </a:lnTo>
                  <a:lnTo>
                    <a:pt x="173" y="2"/>
                  </a:lnTo>
                  <a:lnTo>
                    <a:pt x="153" y="2"/>
                  </a:lnTo>
                  <a:lnTo>
                    <a:pt x="133" y="2"/>
                  </a:lnTo>
                  <a:lnTo>
                    <a:pt x="114" y="2"/>
                  </a:lnTo>
                  <a:lnTo>
                    <a:pt x="94" y="2"/>
                  </a:lnTo>
                  <a:lnTo>
                    <a:pt x="76" y="2"/>
                  </a:lnTo>
                  <a:lnTo>
                    <a:pt x="56" y="2"/>
                  </a:lnTo>
                  <a:lnTo>
                    <a:pt x="38" y="2"/>
                  </a:lnTo>
                  <a:lnTo>
                    <a:pt x="1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B5A0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5" name="Freeform 1499"/>
            <p:cNvSpPr>
              <a:spLocks/>
            </p:cNvSpPr>
            <p:nvPr userDrawn="1"/>
          </p:nvSpPr>
          <p:spPr bwMode="auto">
            <a:xfrm>
              <a:off x="3731" y="1947"/>
              <a:ext cx="733" cy="192"/>
            </a:xfrm>
            <a:custGeom>
              <a:avLst/>
              <a:gdLst>
                <a:gd name="T0" fmla="*/ 6 w 1465"/>
                <a:gd name="T1" fmla="*/ 18 h 384"/>
                <a:gd name="T2" fmla="*/ 19 w 1465"/>
                <a:gd name="T3" fmla="*/ 36 h 384"/>
                <a:gd name="T4" fmla="*/ 32 w 1465"/>
                <a:gd name="T5" fmla="*/ 54 h 384"/>
                <a:gd name="T6" fmla="*/ 44 w 1465"/>
                <a:gd name="T7" fmla="*/ 71 h 384"/>
                <a:gd name="T8" fmla="*/ 50 w 1465"/>
                <a:gd name="T9" fmla="*/ 89 h 384"/>
                <a:gd name="T10" fmla="*/ 47 w 1465"/>
                <a:gd name="T11" fmla="*/ 102 h 384"/>
                <a:gd name="T12" fmla="*/ 84 w 1465"/>
                <a:gd name="T13" fmla="*/ 118 h 384"/>
                <a:gd name="T14" fmla="*/ 161 w 1465"/>
                <a:gd name="T15" fmla="*/ 136 h 384"/>
                <a:gd name="T16" fmla="*/ 238 w 1465"/>
                <a:gd name="T17" fmla="*/ 153 h 384"/>
                <a:gd name="T18" fmla="*/ 315 w 1465"/>
                <a:gd name="T19" fmla="*/ 170 h 384"/>
                <a:gd name="T20" fmla="*/ 391 w 1465"/>
                <a:gd name="T21" fmla="*/ 188 h 384"/>
                <a:gd name="T22" fmla="*/ 469 w 1465"/>
                <a:gd name="T23" fmla="*/ 205 h 384"/>
                <a:gd name="T24" fmla="*/ 546 w 1465"/>
                <a:gd name="T25" fmla="*/ 222 h 384"/>
                <a:gd name="T26" fmla="*/ 623 w 1465"/>
                <a:gd name="T27" fmla="*/ 239 h 384"/>
                <a:gd name="T28" fmla="*/ 699 w 1465"/>
                <a:gd name="T29" fmla="*/ 257 h 384"/>
                <a:gd name="T30" fmla="*/ 779 w 1465"/>
                <a:gd name="T31" fmla="*/ 274 h 384"/>
                <a:gd name="T32" fmla="*/ 858 w 1465"/>
                <a:gd name="T33" fmla="*/ 291 h 384"/>
                <a:gd name="T34" fmla="*/ 940 w 1465"/>
                <a:gd name="T35" fmla="*/ 308 h 384"/>
                <a:gd name="T36" fmla="*/ 1021 w 1465"/>
                <a:gd name="T37" fmla="*/ 326 h 384"/>
                <a:gd name="T38" fmla="*/ 1102 w 1465"/>
                <a:gd name="T39" fmla="*/ 343 h 384"/>
                <a:gd name="T40" fmla="*/ 1184 w 1465"/>
                <a:gd name="T41" fmla="*/ 360 h 384"/>
                <a:gd name="T42" fmla="*/ 1264 w 1465"/>
                <a:gd name="T43" fmla="*/ 376 h 384"/>
                <a:gd name="T44" fmla="*/ 1317 w 1465"/>
                <a:gd name="T45" fmla="*/ 381 h 384"/>
                <a:gd name="T46" fmla="*/ 1346 w 1465"/>
                <a:gd name="T47" fmla="*/ 372 h 384"/>
                <a:gd name="T48" fmla="*/ 1374 w 1465"/>
                <a:gd name="T49" fmla="*/ 364 h 384"/>
                <a:gd name="T50" fmla="*/ 1403 w 1465"/>
                <a:gd name="T51" fmla="*/ 357 h 384"/>
                <a:gd name="T52" fmla="*/ 1423 w 1465"/>
                <a:gd name="T53" fmla="*/ 334 h 384"/>
                <a:gd name="T54" fmla="*/ 1435 w 1465"/>
                <a:gd name="T55" fmla="*/ 292 h 384"/>
                <a:gd name="T56" fmla="*/ 1447 w 1465"/>
                <a:gd name="T57" fmla="*/ 250 h 384"/>
                <a:gd name="T58" fmla="*/ 1460 w 1465"/>
                <a:gd name="T59" fmla="*/ 208 h 384"/>
                <a:gd name="T60" fmla="*/ 1429 w 1465"/>
                <a:gd name="T61" fmla="*/ 178 h 384"/>
                <a:gd name="T62" fmla="*/ 1355 w 1465"/>
                <a:gd name="T63" fmla="*/ 160 h 384"/>
                <a:gd name="T64" fmla="*/ 1281 w 1465"/>
                <a:gd name="T65" fmla="*/ 143 h 384"/>
                <a:gd name="T66" fmla="*/ 1206 w 1465"/>
                <a:gd name="T67" fmla="*/ 124 h 384"/>
                <a:gd name="T68" fmla="*/ 1132 w 1465"/>
                <a:gd name="T69" fmla="*/ 108 h 384"/>
                <a:gd name="T70" fmla="*/ 1057 w 1465"/>
                <a:gd name="T71" fmla="*/ 92 h 384"/>
                <a:gd name="T72" fmla="*/ 984 w 1465"/>
                <a:gd name="T73" fmla="*/ 77 h 384"/>
                <a:gd name="T74" fmla="*/ 909 w 1465"/>
                <a:gd name="T75" fmla="*/ 63 h 384"/>
                <a:gd name="T76" fmla="*/ 834 w 1465"/>
                <a:gd name="T77" fmla="*/ 49 h 384"/>
                <a:gd name="T78" fmla="*/ 760 w 1465"/>
                <a:gd name="T79" fmla="*/ 38 h 384"/>
                <a:gd name="T80" fmla="*/ 686 w 1465"/>
                <a:gd name="T81" fmla="*/ 27 h 384"/>
                <a:gd name="T82" fmla="*/ 613 w 1465"/>
                <a:gd name="T83" fmla="*/ 18 h 384"/>
                <a:gd name="T84" fmla="*/ 539 w 1465"/>
                <a:gd name="T85" fmla="*/ 11 h 384"/>
                <a:gd name="T86" fmla="*/ 466 w 1465"/>
                <a:gd name="T87" fmla="*/ 6 h 384"/>
                <a:gd name="T88" fmla="*/ 394 w 1465"/>
                <a:gd name="T89" fmla="*/ 2 h 384"/>
                <a:gd name="T90" fmla="*/ 321 w 1465"/>
                <a:gd name="T91" fmla="*/ 0 h 384"/>
                <a:gd name="T92" fmla="*/ 267 w 1465"/>
                <a:gd name="T93" fmla="*/ 1 h 384"/>
                <a:gd name="T94" fmla="*/ 230 w 1465"/>
                <a:gd name="T95" fmla="*/ 2 h 384"/>
                <a:gd name="T96" fmla="*/ 194 w 1465"/>
                <a:gd name="T97" fmla="*/ 3 h 384"/>
                <a:gd name="T98" fmla="*/ 159 w 1465"/>
                <a:gd name="T99" fmla="*/ 4 h 384"/>
                <a:gd name="T100" fmla="*/ 123 w 1465"/>
                <a:gd name="T101" fmla="*/ 6 h 384"/>
                <a:gd name="T102" fmla="*/ 87 w 1465"/>
                <a:gd name="T103" fmla="*/ 7 h 384"/>
                <a:gd name="T104" fmla="*/ 53 w 1465"/>
                <a:gd name="T105" fmla="*/ 8 h 384"/>
                <a:gd name="T106" fmla="*/ 17 w 1465"/>
                <a:gd name="T107" fmla="*/ 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65" h="384">
                  <a:moveTo>
                    <a:pt x="0" y="9"/>
                  </a:moveTo>
                  <a:lnTo>
                    <a:pt x="6" y="18"/>
                  </a:lnTo>
                  <a:lnTo>
                    <a:pt x="12" y="27"/>
                  </a:lnTo>
                  <a:lnTo>
                    <a:pt x="19" y="36"/>
                  </a:lnTo>
                  <a:lnTo>
                    <a:pt x="26" y="45"/>
                  </a:lnTo>
                  <a:lnTo>
                    <a:pt x="32" y="54"/>
                  </a:lnTo>
                  <a:lnTo>
                    <a:pt x="39" y="62"/>
                  </a:lnTo>
                  <a:lnTo>
                    <a:pt x="44" y="71"/>
                  </a:lnTo>
                  <a:lnTo>
                    <a:pt x="51" y="80"/>
                  </a:lnTo>
                  <a:lnTo>
                    <a:pt x="50" y="89"/>
                  </a:lnTo>
                  <a:lnTo>
                    <a:pt x="49" y="95"/>
                  </a:lnTo>
                  <a:lnTo>
                    <a:pt x="47" y="102"/>
                  </a:lnTo>
                  <a:lnTo>
                    <a:pt x="46" y="110"/>
                  </a:lnTo>
                  <a:lnTo>
                    <a:pt x="84" y="118"/>
                  </a:lnTo>
                  <a:lnTo>
                    <a:pt x="123" y="128"/>
                  </a:lnTo>
                  <a:lnTo>
                    <a:pt x="161" y="136"/>
                  </a:lnTo>
                  <a:lnTo>
                    <a:pt x="200" y="145"/>
                  </a:lnTo>
                  <a:lnTo>
                    <a:pt x="238" y="153"/>
                  </a:lnTo>
                  <a:lnTo>
                    <a:pt x="276" y="162"/>
                  </a:lnTo>
                  <a:lnTo>
                    <a:pt x="315" y="170"/>
                  </a:lnTo>
                  <a:lnTo>
                    <a:pt x="353" y="178"/>
                  </a:lnTo>
                  <a:lnTo>
                    <a:pt x="391" y="188"/>
                  </a:lnTo>
                  <a:lnTo>
                    <a:pt x="431" y="196"/>
                  </a:lnTo>
                  <a:lnTo>
                    <a:pt x="469" y="205"/>
                  </a:lnTo>
                  <a:lnTo>
                    <a:pt x="508" y="213"/>
                  </a:lnTo>
                  <a:lnTo>
                    <a:pt x="546" y="222"/>
                  </a:lnTo>
                  <a:lnTo>
                    <a:pt x="584" y="230"/>
                  </a:lnTo>
                  <a:lnTo>
                    <a:pt x="623" y="239"/>
                  </a:lnTo>
                  <a:lnTo>
                    <a:pt x="661" y="247"/>
                  </a:lnTo>
                  <a:lnTo>
                    <a:pt x="699" y="257"/>
                  </a:lnTo>
                  <a:lnTo>
                    <a:pt x="738" y="265"/>
                  </a:lnTo>
                  <a:lnTo>
                    <a:pt x="779" y="274"/>
                  </a:lnTo>
                  <a:lnTo>
                    <a:pt x="818" y="283"/>
                  </a:lnTo>
                  <a:lnTo>
                    <a:pt x="858" y="291"/>
                  </a:lnTo>
                  <a:lnTo>
                    <a:pt x="898" y="300"/>
                  </a:lnTo>
                  <a:lnTo>
                    <a:pt x="940" y="308"/>
                  </a:lnTo>
                  <a:lnTo>
                    <a:pt x="980" y="318"/>
                  </a:lnTo>
                  <a:lnTo>
                    <a:pt x="1021" y="326"/>
                  </a:lnTo>
                  <a:lnTo>
                    <a:pt x="1062" y="335"/>
                  </a:lnTo>
                  <a:lnTo>
                    <a:pt x="1102" y="343"/>
                  </a:lnTo>
                  <a:lnTo>
                    <a:pt x="1144" y="352"/>
                  </a:lnTo>
                  <a:lnTo>
                    <a:pt x="1184" y="360"/>
                  </a:lnTo>
                  <a:lnTo>
                    <a:pt x="1223" y="368"/>
                  </a:lnTo>
                  <a:lnTo>
                    <a:pt x="1264" y="376"/>
                  </a:lnTo>
                  <a:lnTo>
                    <a:pt x="1303" y="384"/>
                  </a:lnTo>
                  <a:lnTo>
                    <a:pt x="1317" y="381"/>
                  </a:lnTo>
                  <a:lnTo>
                    <a:pt x="1331" y="376"/>
                  </a:lnTo>
                  <a:lnTo>
                    <a:pt x="1346" y="372"/>
                  </a:lnTo>
                  <a:lnTo>
                    <a:pt x="1359" y="368"/>
                  </a:lnTo>
                  <a:lnTo>
                    <a:pt x="1374" y="364"/>
                  </a:lnTo>
                  <a:lnTo>
                    <a:pt x="1388" y="360"/>
                  </a:lnTo>
                  <a:lnTo>
                    <a:pt x="1403" y="357"/>
                  </a:lnTo>
                  <a:lnTo>
                    <a:pt x="1417" y="355"/>
                  </a:lnTo>
                  <a:lnTo>
                    <a:pt x="1423" y="334"/>
                  </a:lnTo>
                  <a:lnTo>
                    <a:pt x="1430" y="313"/>
                  </a:lnTo>
                  <a:lnTo>
                    <a:pt x="1435" y="292"/>
                  </a:lnTo>
                  <a:lnTo>
                    <a:pt x="1441" y="270"/>
                  </a:lnTo>
                  <a:lnTo>
                    <a:pt x="1447" y="250"/>
                  </a:lnTo>
                  <a:lnTo>
                    <a:pt x="1454" y="229"/>
                  </a:lnTo>
                  <a:lnTo>
                    <a:pt x="1460" y="208"/>
                  </a:lnTo>
                  <a:lnTo>
                    <a:pt x="1465" y="188"/>
                  </a:lnTo>
                  <a:lnTo>
                    <a:pt x="1429" y="178"/>
                  </a:lnTo>
                  <a:lnTo>
                    <a:pt x="1392" y="169"/>
                  </a:lnTo>
                  <a:lnTo>
                    <a:pt x="1355" y="160"/>
                  </a:lnTo>
                  <a:lnTo>
                    <a:pt x="1318" y="151"/>
                  </a:lnTo>
                  <a:lnTo>
                    <a:pt x="1281" y="143"/>
                  </a:lnTo>
                  <a:lnTo>
                    <a:pt x="1244" y="133"/>
                  </a:lnTo>
                  <a:lnTo>
                    <a:pt x="1206" y="124"/>
                  </a:lnTo>
                  <a:lnTo>
                    <a:pt x="1169" y="116"/>
                  </a:lnTo>
                  <a:lnTo>
                    <a:pt x="1132" y="108"/>
                  </a:lnTo>
                  <a:lnTo>
                    <a:pt x="1095" y="100"/>
                  </a:lnTo>
                  <a:lnTo>
                    <a:pt x="1057" y="92"/>
                  </a:lnTo>
                  <a:lnTo>
                    <a:pt x="1021" y="84"/>
                  </a:lnTo>
                  <a:lnTo>
                    <a:pt x="984" y="77"/>
                  </a:lnTo>
                  <a:lnTo>
                    <a:pt x="946" y="70"/>
                  </a:lnTo>
                  <a:lnTo>
                    <a:pt x="909" y="63"/>
                  </a:lnTo>
                  <a:lnTo>
                    <a:pt x="872" y="56"/>
                  </a:lnTo>
                  <a:lnTo>
                    <a:pt x="834" y="49"/>
                  </a:lnTo>
                  <a:lnTo>
                    <a:pt x="797" y="44"/>
                  </a:lnTo>
                  <a:lnTo>
                    <a:pt x="760" y="38"/>
                  </a:lnTo>
                  <a:lnTo>
                    <a:pt x="723" y="32"/>
                  </a:lnTo>
                  <a:lnTo>
                    <a:pt x="686" y="27"/>
                  </a:lnTo>
                  <a:lnTo>
                    <a:pt x="649" y="23"/>
                  </a:lnTo>
                  <a:lnTo>
                    <a:pt x="613" y="18"/>
                  </a:lnTo>
                  <a:lnTo>
                    <a:pt x="576" y="15"/>
                  </a:lnTo>
                  <a:lnTo>
                    <a:pt x="539" y="11"/>
                  </a:lnTo>
                  <a:lnTo>
                    <a:pt x="502" y="8"/>
                  </a:lnTo>
                  <a:lnTo>
                    <a:pt x="466" y="6"/>
                  </a:lnTo>
                  <a:lnTo>
                    <a:pt x="429" y="3"/>
                  </a:lnTo>
                  <a:lnTo>
                    <a:pt x="394" y="2"/>
                  </a:lnTo>
                  <a:lnTo>
                    <a:pt x="357" y="1"/>
                  </a:lnTo>
                  <a:lnTo>
                    <a:pt x="321" y="0"/>
                  </a:lnTo>
                  <a:lnTo>
                    <a:pt x="285" y="0"/>
                  </a:lnTo>
                  <a:lnTo>
                    <a:pt x="267" y="1"/>
                  </a:lnTo>
                  <a:lnTo>
                    <a:pt x="248" y="1"/>
                  </a:lnTo>
                  <a:lnTo>
                    <a:pt x="230" y="2"/>
                  </a:lnTo>
                  <a:lnTo>
                    <a:pt x="213" y="3"/>
                  </a:lnTo>
                  <a:lnTo>
                    <a:pt x="194" y="3"/>
                  </a:lnTo>
                  <a:lnTo>
                    <a:pt x="177" y="4"/>
                  </a:lnTo>
                  <a:lnTo>
                    <a:pt x="159" y="4"/>
                  </a:lnTo>
                  <a:lnTo>
                    <a:pt x="141" y="6"/>
                  </a:lnTo>
                  <a:lnTo>
                    <a:pt x="123" y="6"/>
                  </a:lnTo>
                  <a:lnTo>
                    <a:pt x="106" y="7"/>
                  </a:lnTo>
                  <a:lnTo>
                    <a:pt x="87" y="7"/>
                  </a:lnTo>
                  <a:lnTo>
                    <a:pt x="70" y="7"/>
                  </a:lnTo>
                  <a:lnTo>
                    <a:pt x="53" y="8"/>
                  </a:lnTo>
                  <a:lnTo>
                    <a:pt x="34" y="8"/>
                  </a:lnTo>
                  <a:lnTo>
                    <a:pt x="17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3BCA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6" name="Freeform 1500"/>
            <p:cNvSpPr>
              <a:spLocks/>
            </p:cNvSpPr>
            <p:nvPr userDrawn="1"/>
          </p:nvSpPr>
          <p:spPr bwMode="auto">
            <a:xfrm>
              <a:off x="3749" y="1946"/>
              <a:ext cx="715" cy="194"/>
            </a:xfrm>
            <a:custGeom>
              <a:avLst/>
              <a:gdLst>
                <a:gd name="T0" fmla="*/ 0 w 1430"/>
                <a:gd name="T1" fmla="*/ 17 h 387"/>
                <a:gd name="T2" fmla="*/ 77 w 1430"/>
                <a:gd name="T3" fmla="*/ 70 h 387"/>
                <a:gd name="T4" fmla="*/ 67 w 1430"/>
                <a:gd name="T5" fmla="*/ 99 h 387"/>
                <a:gd name="T6" fmla="*/ 1375 w 1430"/>
                <a:gd name="T7" fmla="*/ 387 h 387"/>
                <a:gd name="T8" fmla="*/ 1388 w 1430"/>
                <a:gd name="T9" fmla="*/ 338 h 387"/>
                <a:gd name="T10" fmla="*/ 1430 w 1430"/>
                <a:gd name="T11" fmla="*/ 187 h 387"/>
                <a:gd name="T12" fmla="*/ 1394 w 1430"/>
                <a:gd name="T13" fmla="*/ 178 h 387"/>
                <a:gd name="T14" fmla="*/ 1358 w 1430"/>
                <a:gd name="T15" fmla="*/ 169 h 387"/>
                <a:gd name="T16" fmla="*/ 1321 w 1430"/>
                <a:gd name="T17" fmla="*/ 161 h 387"/>
                <a:gd name="T18" fmla="*/ 1284 w 1430"/>
                <a:gd name="T19" fmla="*/ 152 h 387"/>
                <a:gd name="T20" fmla="*/ 1247 w 1430"/>
                <a:gd name="T21" fmla="*/ 142 h 387"/>
                <a:gd name="T22" fmla="*/ 1210 w 1430"/>
                <a:gd name="T23" fmla="*/ 134 h 387"/>
                <a:gd name="T24" fmla="*/ 1173 w 1430"/>
                <a:gd name="T25" fmla="*/ 125 h 387"/>
                <a:gd name="T26" fmla="*/ 1137 w 1430"/>
                <a:gd name="T27" fmla="*/ 117 h 387"/>
                <a:gd name="T28" fmla="*/ 1100 w 1430"/>
                <a:gd name="T29" fmla="*/ 109 h 387"/>
                <a:gd name="T30" fmla="*/ 1063 w 1430"/>
                <a:gd name="T31" fmla="*/ 101 h 387"/>
                <a:gd name="T32" fmla="*/ 1026 w 1430"/>
                <a:gd name="T33" fmla="*/ 93 h 387"/>
                <a:gd name="T34" fmla="*/ 989 w 1430"/>
                <a:gd name="T35" fmla="*/ 85 h 387"/>
                <a:gd name="T36" fmla="*/ 952 w 1430"/>
                <a:gd name="T37" fmla="*/ 77 h 387"/>
                <a:gd name="T38" fmla="*/ 915 w 1430"/>
                <a:gd name="T39" fmla="*/ 70 h 387"/>
                <a:gd name="T40" fmla="*/ 878 w 1430"/>
                <a:gd name="T41" fmla="*/ 63 h 387"/>
                <a:gd name="T42" fmla="*/ 842 w 1430"/>
                <a:gd name="T43" fmla="*/ 56 h 387"/>
                <a:gd name="T44" fmla="*/ 803 w 1430"/>
                <a:gd name="T45" fmla="*/ 50 h 387"/>
                <a:gd name="T46" fmla="*/ 767 w 1430"/>
                <a:gd name="T47" fmla="*/ 43 h 387"/>
                <a:gd name="T48" fmla="*/ 730 w 1430"/>
                <a:gd name="T49" fmla="*/ 38 h 387"/>
                <a:gd name="T50" fmla="*/ 694 w 1430"/>
                <a:gd name="T51" fmla="*/ 33 h 387"/>
                <a:gd name="T52" fmla="*/ 657 w 1430"/>
                <a:gd name="T53" fmla="*/ 27 h 387"/>
                <a:gd name="T54" fmla="*/ 620 w 1430"/>
                <a:gd name="T55" fmla="*/ 23 h 387"/>
                <a:gd name="T56" fmla="*/ 583 w 1430"/>
                <a:gd name="T57" fmla="*/ 18 h 387"/>
                <a:gd name="T58" fmla="*/ 546 w 1430"/>
                <a:gd name="T59" fmla="*/ 15 h 387"/>
                <a:gd name="T60" fmla="*/ 511 w 1430"/>
                <a:gd name="T61" fmla="*/ 11 h 387"/>
                <a:gd name="T62" fmla="*/ 474 w 1430"/>
                <a:gd name="T63" fmla="*/ 8 h 387"/>
                <a:gd name="T64" fmla="*/ 438 w 1430"/>
                <a:gd name="T65" fmla="*/ 5 h 387"/>
                <a:gd name="T66" fmla="*/ 401 w 1430"/>
                <a:gd name="T67" fmla="*/ 3 h 387"/>
                <a:gd name="T68" fmla="*/ 366 w 1430"/>
                <a:gd name="T69" fmla="*/ 2 h 387"/>
                <a:gd name="T70" fmla="*/ 330 w 1430"/>
                <a:gd name="T71" fmla="*/ 1 h 387"/>
                <a:gd name="T72" fmla="*/ 294 w 1430"/>
                <a:gd name="T73" fmla="*/ 0 h 387"/>
                <a:gd name="T74" fmla="*/ 258 w 1430"/>
                <a:gd name="T75" fmla="*/ 0 h 387"/>
                <a:gd name="T76" fmla="*/ 0 w 1430"/>
                <a:gd name="T77" fmla="*/ 1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0" h="387">
                  <a:moveTo>
                    <a:pt x="0" y="17"/>
                  </a:moveTo>
                  <a:lnTo>
                    <a:pt x="77" y="70"/>
                  </a:lnTo>
                  <a:lnTo>
                    <a:pt x="67" y="99"/>
                  </a:lnTo>
                  <a:lnTo>
                    <a:pt x="1375" y="387"/>
                  </a:lnTo>
                  <a:lnTo>
                    <a:pt x="1388" y="338"/>
                  </a:lnTo>
                  <a:lnTo>
                    <a:pt x="1430" y="187"/>
                  </a:lnTo>
                  <a:lnTo>
                    <a:pt x="1394" y="178"/>
                  </a:lnTo>
                  <a:lnTo>
                    <a:pt x="1358" y="169"/>
                  </a:lnTo>
                  <a:lnTo>
                    <a:pt x="1321" y="161"/>
                  </a:lnTo>
                  <a:lnTo>
                    <a:pt x="1284" y="152"/>
                  </a:lnTo>
                  <a:lnTo>
                    <a:pt x="1247" y="142"/>
                  </a:lnTo>
                  <a:lnTo>
                    <a:pt x="1210" y="134"/>
                  </a:lnTo>
                  <a:lnTo>
                    <a:pt x="1173" y="125"/>
                  </a:lnTo>
                  <a:lnTo>
                    <a:pt x="1137" y="117"/>
                  </a:lnTo>
                  <a:lnTo>
                    <a:pt x="1100" y="109"/>
                  </a:lnTo>
                  <a:lnTo>
                    <a:pt x="1063" y="101"/>
                  </a:lnTo>
                  <a:lnTo>
                    <a:pt x="1026" y="93"/>
                  </a:lnTo>
                  <a:lnTo>
                    <a:pt x="989" y="85"/>
                  </a:lnTo>
                  <a:lnTo>
                    <a:pt x="952" y="77"/>
                  </a:lnTo>
                  <a:lnTo>
                    <a:pt x="915" y="70"/>
                  </a:lnTo>
                  <a:lnTo>
                    <a:pt x="878" y="63"/>
                  </a:lnTo>
                  <a:lnTo>
                    <a:pt x="842" y="56"/>
                  </a:lnTo>
                  <a:lnTo>
                    <a:pt x="803" y="50"/>
                  </a:lnTo>
                  <a:lnTo>
                    <a:pt x="767" y="43"/>
                  </a:lnTo>
                  <a:lnTo>
                    <a:pt x="730" y="38"/>
                  </a:lnTo>
                  <a:lnTo>
                    <a:pt x="694" y="33"/>
                  </a:lnTo>
                  <a:lnTo>
                    <a:pt x="657" y="27"/>
                  </a:lnTo>
                  <a:lnTo>
                    <a:pt x="620" y="23"/>
                  </a:lnTo>
                  <a:lnTo>
                    <a:pt x="583" y="18"/>
                  </a:lnTo>
                  <a:lnTo>
                    <a:pt x="546" y="15"/>
                  </a:lnTo>
                  <a:lnTo>
                    <a:pt x="511" y="11"/>
                  </a:lnTo>
                  <a:lnTo>
                    <a:pt x="474" y="8"/>
                  </a:lnTo>
                  <a:lnTo>
                    <a:pt x="438" y="5"/>
                  </a:lnTo>
                  <a:lnTo>
                    <a:pt x="401" y="3"/>
                  </a:lnTo>
                  <a:lnTo>
                    <a:pt x="366" y="2"/>
                  </a:lnTo>
                  <a:lnTo>
                    <a:pt x="330" y="1"/>
                  </a:lnTo>
                  <a:lnTo>
                    <a:pt x="294" y="0"/>
                  </a:lnTo>
                  <a:lnTo>
                    <a:pt x="258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BC4A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7" name="Freeform 1501"/>
            <p:cNvSpPr>
              <a:spLocks/>
            </p:cNvSpPr>
            <p:nvPr userDrawn="1"/>
          </p:nvSpPr>
          <p:spPr bwMode="auto">
            <a:xfrm>
              <a:off x="4225" y="2063"/>
              <a:ext cx="201" cy="127"/>
            </a:xfrm>
            <a:custGeom>
              <a:avLst/>
              <a:gdLst>
                <a:gd name="T0" fmla="*/ 91 w 402"/>
                <a:gd name="T1" fmla="*/ 0 h 255"/>
                <a:gd name="T2" fmla="*/ 402 w 402"/>
                <a:gd name="T3" fmla="*/ 36 h 255"/>
                <a:gd name="T4" fmla="*/ 323 w 402"/>
                <a:gd name="T5" fmla="*/ 255 h 255"/>
                <a:gd name="T6" fmla="*/ 0 w 402"/>
                <a:gd name="T7" fmla="*/ 206 h 255"/>
                <a:gd name="T8" fmla="*/ 91 w 40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55">
                  <a:moveTo>
                    <a:pt x="91" y="0"/>
                  </a:moveTo>
                  <a:lnTo>
                    <a:pt x="402" y="36"/>
                  </a:lnTo>
                  <a:lnTo>
                    <a:pt x="323" y="255"/>
                  </a:lnTo>
                  <a:lnTo>
                    <a:pt x="0" y="20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8" name="Freeform 1502"/>
            <p:cNvSpPr>
              <a:spLocks/>
            </p:cNvSpPr>
            <p:nvPr userDrawn="1"/>
          </p:nvSpPr>
          <p:spPr bwMode="auto">
            <a:xfrm>
              <a:off x="4115" y="2027"/>
              <a:ext cx="135" cy="66"/>
            </a:xfrm>
            <a:custGeom>
              <a:avLst/>
              <a:gdLst>
                <a:gd name="T0" fmla="*/ 48 w 271"/>
                <a:gd name="T1" fmla="*/ 0 h 132"/>
                <a:gd name="T2" fmla="*/ 271 w 271"/>
                <a:gd name="T3" fmla="*/ 31 h 132"/>
                <a:gd name="T4" fmla="*/ 227 w 271"/>
                <a:gd name="T5" fmla="*/ 132 h 132"/>
                <a:gd name="T6" fmla="*/ 0 w 271"/>
                <a:gd name="T7" fmla="*/ 100 h 132"/>
                <a:gd name="T8" fmla="*/ 48 w 271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132">
                  <a:moveTo>
                    <a:pt x="48" y="0"/>
                  </a:moveTo>
                  <a:lnTo>
                    <a:pt x="271" y="31"/>
                  </a:lnTo>
                  <a:lnTo>
                    <a:pt x="227" y="132"/>
                  </a:lnTo>
                  <a:lnTo>
                    <a:pt x="0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9" name="Freeform 1503"/>
            <p:cNvSpPr>
              <a:spLocks/>
            </p:cNvSpPr>
            <p:nvPr userDrawn="1"/>
          </p:nvSpPr>
          <p:spPr bwMode="auto">
            <a:xfrm>
              <a:off x="4081" y="2114"/>
              <a:ext cx="127" cy="48"/>
            </a:xfrm>
            <a:custGeom>
              <a:avLst/>
              <a:gdLst>
                <a:gd name="T0" fmla="*/ 116 w 255"/>
                <a:gd name="T1" fmla="*/ 0 h 96"/>
                <a:gd name="T2" fmla="*/ 189 w 255"/>
                <a:gd name="T3" fmla="*/ 15 h 96"/>
                <a:gd name="T4" fmla="*/ 180 w 255"/>
                <a:gd name="T5" fmla="*/ 35 h 96"/>
                <a:gd name="T6" fmla="*/ 255 w 255"/>
                <a:gd name="T7" fmla="*/ 49 h 96"/>
                <a:gd name="T8" fmla="*/ 237 w 255"/>
                <a:gd name="T9" fmla="*/ 96 h 96"/>
                <a:gd name="T10" fmla="*/ 0 w 255"/>
                <a:gd name="T11" fmla="*/ 61 h 96"/>
                <a:gd name="T12" fmla="*/ 20 w 255"/>
                <a:gd name="T13" fmla="*/ 20 h 96"/>
                <a:gd name="T14" fmla="*/ 98 w 255"/>
                <a:gd name="T15" fmla="*/ 30 h 96"/>
                <a:gd name="T16" fmla="*/ 116 w 255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96">
                  <a:moveTo>
                    <a:pt x="116" y="0"/>
                  </a:moveTo>
                  <a:lnTo>
                    <a:pt x="189" y="15"/>
                  </a:lnTo>
                  <a:lnTo>
                    <a:pt x="180" y="35"/>
                  </a:lnTo>
                  <a:lnTo>
                    <a:pt x="255" y="49"/>
                  </a:lnTo>
                  <a:lnTo>
                    <a:pt x="237" y="96"/>
                  </a:lnTo>
                  <a:lnTo>
                    <a:pt x="0" y="61"/>
                  </a:lnTo>
                  <a:lnTo>
                    <a:pt x="20" y="20"/>
                  </a:lnTo>
                  <a:lnTo>
                    <a:pt x="98" y="3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0" name="Freeform 1504"/>
            <p:cNvSpPr>
              <a:spLocks/>
            </p:cNvSpPr>
            <p:nvPr userDrawn="1"/>
          </p:nvSpPr>
          <p:spPr bwMode="auto">
            <a:xfrm>
              <a:off x="3953" y="1998"/>
              <a:ext cx="166" cy="39"/>
            </a:xfrm>
            <a:custGeom>
              <a:avLst/>
              <a:gdLst>
                <a:gd name="T0" fmla="*/ 11 w 332"/>
                <a:gd name="T1" fmla="*/ 0 h 79"/>
                <a:gd name="T2" fmla="*/ 332 w 332"/>
                <a:gd name="T3" fmla="*/ 46 h 79"/>
                <a:gd name="T4" fmla="*/ 321 w 332"/>
                <a:gd name="T5" fmla="*/ 79 h 79"/>
                <a:gd name="T6" fmla="*/ 0 w 332"/>
                <a:gd name="T7" fmla="*/ 32 h 79"/>
                <a:gd name="T8" fmla="*/ 11 w 332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79">
                  <a:moveTo>
                    <a:pt x="11" y="0"/>
                  </a:moveTo>
                  <a:lnTo>
                    <a:pt x="332" y="46"/>
                  </a:lnTo>
                  <a:lnTo>
                    <a:pt x="321" y="79"/>
                  </a:lnTo>
                  <a:lnTo>
                    <a:pt x="0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1" name="Freeform 1505"/>
            <p:cNvSpPr>
              <a:spLocks/>
            </p:cNvSpPr>
            <p:nvPr userDrawn="1"/>
          </p:nvSpPr>
          <p:spPr bwMode="auto">
            <a:xfrm>
              <a:off x="3774" y="1974"/>
              <a:ext cx="173" cy="40"/>
            </a:xfrm>
            <a:custGeom>
              <a:avLst/>
              <a:gdLst>
                <a:gd name="T0" fmla="*/ 23 w 346"/>
                <a:gd name="T1" fmla="*/ 0 h 81"/>
                <a:gd name="T2" fmla="*/ 346 w 346"/>
                <a:gd name="T3" fmla="*/ 46 h 81"/>
                <a:gd name="T4" fmla="*/ 334 w 346"/>
                <a:gd name="T5" fmla="*/ 81 h 81"/>
                <a:gd name="T6" fmla="*/ 0 w 346"/>
                <a:gd name="T7" fmla="*/ 31 h 81"/>
                <a:gd name="T8" fmla="*/ 23 w 346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81">
                  <a:moveTo>
                    <a:pt x="23" y="0"/>
                  </a:moveTo>
                  <a:lnTo>
                    <a:pt x="346" y="46"/>
                  </a:lnTo>
                  <a:lnTo>
                    <a:pt x="334" y="81"/>
                  </a:lnTo>
                  <a:lnTo>
                    <a:pt x="0" y="3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2" name="Freeform 1506"/>
            <p:cNvSpPr>
              <a:spLocks/>
            </p:cNvSpPr>
            <p:nvPr userDrawn="1"/>
          </p:nvSpPr>
          <p:spPr bwMode="auto">
            <a:xfrm>
              <a:off x="3595" y="1949"/>
              <a:ext cx="174" cy="39"/>
            </a:xfrm>
            <a:custGeom>
              <a:avLst/>
              <a:gdLst>
                <a:gd name="T0" fmla="*/ 23 w 348"/>
                <a:gd name="T1" fmla="*/ 0 h 78"/>
                <a:gd name="T2" fmla="*/ 348 w 348"/>
                <a:gd name="T3" fmla="*/ 42 h 78"/>
                <a:gd name="T4" fmla="*/ 326 w 348"/>
                <a:gd name="T5" fmla="*/ 78 h 78"/>
                <a:gd name="T6" fmla="*/ 0 w 348"/>
                <a:gd name="T7" fmla="*/ 29 h 78"/>
                <a:gd name="T8" fmla="*/ 23 w 348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78">
                  <a:moveTo>
                    <a:pt x="23" y="0"/>
                  </a:moveTo>
                  <a:lnTo>
                    <a:pt x="348" y="42"/>
                  </a:lnTo>
                  <a:lnTo>
                    <a:pt x="326" y="78"/>
                  </a:lnTo>
                  <a:lnTo>
                    <a:pt x="0" y="2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3" name="Freeform 1507"/>
            <p:cNvSpPr>
              <a:spLocks/>
            </p:cNvSpPr>
            <p:nvPr userDrawn="1"/>
          </p:nvSpPr>
          <p:spPr bwMode="auto">
            <a:xfrm>
              <a:off x="3527" y="1936"/>
              <a:ext cx="53" cy="25"/>
            </a:xfrm>
            <a:custGeom>
              <a:avLst/>
              <a:gdLst>
                <a:gd name="T0" fmla="*/ 27 w 106"/>
                <a:gd name="T1" fmla="*/ 0 h 49"/>
                <a:gd name="T2" fmla="*/ 106 w 106"/>
                <a:gd name="T3" fmla="*/ 9 h 49"/>
                <a:gd name="T4" fmla="*/ 78 w 106"/>
                <a:gd name="T5" fmla="*/ 49 h 49"/>
                <a:gd name="T6" fmla="*/ 0 w 106"/>
                <a:gd name="T7" fmla="*/ 38 h 49"/>
                <a:gd name="T8" fmla="*/ 27 w 10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9">
                  <a:moveTo>
                    <a:pt x="27" y="0"/>
                  </a:moveTo>
                  <a:lnTo>
                    <a:pt x="106" y="9"/>
                  </a:lnTo>
                  <a:lnTo>
                    <a:pt x="78" y="49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4" name="Freeform 1508"/>
            <p:cNvSpPr>
              <a:spLocks/>
            </p:cNvSpPr>
            <p:nvPr userDrawn="1"/>
          </p:nvSpPr>
          <p:spPr bwMode="auto">
            <a:xfrm>
              <a:off x="3448" y="1957"/>
              <a:ext cx="667" cy="187"/>
            </a:xfrm>
            <a:custGeom>
              <a:avLst/>
              <a:gdLst>
                <a:gd name="T0" fmla="*/ 149 w 1334"/>
                <a:gd name="T1" fmla="*/ 0 h 375"/>
                <a:gd name="T2" fmla="*/ 0 w 1334"/>
                <a:gd name="T3" fmla="*/ 187 h 375"/>
                <a:gd name="T4" fmla="*/ 18 w 1334"/>
                <a:gd name="T5" fmla="*/ 203 h 375"/>
                <a:gd name="T6" fmla="*/ 1237 w 1334"/>
                <a:gd name="T7" fmla="*/ 375 h 375"/>
                <a:gd name="T8" fmla="*/ 1250 w 1334"/>
                <a:gd name="T9" fmla="*/ 367 h 375"/>
                <a:gd name="T10" fmla="*/ 1334 w 1334"/>
                <a:gd name="T11" fmla="*/ 172 h 375"/>
                <a:gd name="T12" fmla="*/ 149 w 1334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4" h="375">
                  <a:moveTo>
                    <a:pt x="149" y="0"/>
                  </a:moveTo>
                  <a:lnTo>
                    <a:pt x="0" y="187"/>
                  </a:lnTo>
                  <a:lnTo>
                    <a:pt x="18" y="203"/>
                  </a:lnTo>
                  <a:lnTo>
                    <a:pt x="1237" y="375"/>
                  </a:lnTo>
                  <a:lnTo>
                    <a:pt x="1250" y="367"/>
                  </a:lnTo>
                  <a:lnTo>
                    <a:pt x="1334" y="17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30230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5" name="Freeform 1509"/>
            <p:cNvSpPr>
              <a:spLocks/>
            </p:cNvSpPr>
            <p:nvPr userDrawn="1"/>
          </p:nvSpPr>
          <p:spPr bwMode="auto">
            <a:xfrm>
              <a:off x="4023" y="2110"/>
              <a:ext cx="48" cy="29"/>
            </a:xfrm>
            <a:custGeom>
              <a:avLst/>
              <a:gdLst>
                <a:gd name="T0" fmla="*/ 27 w 95"/>
                <a:gd name="T1" fmla="*/ 0 h 58"/>
                <a:gd name="T2" fmla="*/ 12 w 95"/>
                <a:gd name="T3" fmla="*/ 15 h 58"/>
                <a:gd name="T4" fmla="*/ 0 w 95"/>
                <a:gd name="T5" fmla="*/ 47 h 58"/>
                <a:gd name="T6" fmla="*/ 95 w 95"/>
                <a:gd name="T7" fmla="*/ 58 h 58"/>
                <a:gd name="T8" fmla="*/ 92 w 95"/>
                <a:gd name="T9" fmla="*/ 24 h 58"/>
                <a:gd name="T10" fmla="*/ 23 w 95"/>
                <a:gd name="T11" fmla="*/ 15 h 58"/>
                <a:gd name="T12" fmla="*/ 27 w 9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8">
                  <a:moveTo>
                    <a:pt x="27" y="0"/>
                  </a:moveTo>
                  <a:lnTo>
                    <a:pt x="12" y="15"/>
                  </a:lnTo>
                  <a:lnTo>
                    <a:pt x="0" y="47"/>
                  </a:lnTo>
                  <a:lnTo>
                    <a:pt x="95" y="58"/>
                  </a:lnTo>
                  <a:lnTo>
                    <a:pt x="92" y="24"/>
                  </a:lnTo>
                  <a:lnTo>
                    <a:pt x="23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6" name="Freeform 1510"/>
            <p:cNvSpPr>
              <a:spLocks/>
            </p:cNvSpPr>
            <p:nvPr userDrawn="1"/>
          </p:nvSpPr>
          <p:spPr bwMode="auto">
            <a:xfrm>
              <a:off x="3555" y="2045"/>
              <a:ext cx="51" cy="26"/>
            </a:xfrm>
            <a:custGeom>
              <a:avLst/>
              <a:gdLst>
                <a:gd name="T0" fmla="*/ 44 w 103"/>
                <a:gd name="T1" fmla="*/ 0 h 52"/>
                <a:gd name="T2" fmla="*/ 22 w 103"/>
                <a:gd name="T3" fmla="*/ 11 h 52"/>
                <a:gd name="T4" fmla="*/ 0 w 103"/>
                <a:gd name="T5" fmla="*/ 40 h 52"/>
                <a:gd name="T6" fmla="*/ 97 w 103"/>
                <a:gd name="T7" fmla="*/ 52 h 52"/>
                <a:gd name="T8" fmla="*/ 103 w 103"/>
                <a:gd name="T9" fmla="*/ 22 h 52"/>
                <a:gd name="T10" fmla="*/ 35 w 103"/>
                <a:gd name="T11" fmla="*/ 12 h 52"/>
                <a:gd name="T12" fmla="*/ 44 w 10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2">
                  <a:moveTo>
                    <a:pt x="44" y="0"/>
                  </a:moveTo>
                  <a:lnTo>
                    <a:pt x="22" y="11"/>
                  </a:lnTo>
                  <a:lnTo>
                    <a:pt x="0" y="40"/>
                  </a:lnTo>
                  <a:lnTo>
                    <a:pt x="97" y="52"/>
                  </a:lnTo>
                  <a:lnTo>
                    <a:pt x="103" y="22"/>
                  </a:lnTo>
                  <a:lnTo>
                    <a:pt x="35" y="1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7" name="Freeform 1511"/>
            <p:cNvSpPr>
              <a:spLocks/>
            </p:cNvSpPr>
            <p:nvPr userDrawn="1"/>
          </p:nvSpPr>
          <p:spPr bwMode="auto">
            <a:xfrm>
              <a:off x="3974" y="2101"/>
              <a:ext cx="49" cy="30"/>
            </a:xfrm>
            <a:custGeom>
              <a:avLst/>
              <a:gdLst>
                <a:gd name="T0" fmla="*/ 22 w 97"/>
                <a:gd name="T1" fmla="*/ 0 h 59"/>
                <a:gd name="T2" fmla="*/ 14 w 97"/>
                <a:gd name="T3" fmla="*/ 15 h 59"/>
                <a:gd name="T4" fmla="*/ 0 w 97"/>
                <a:gd name="T5" fmla="*/ 48 h 59"/>
                <a:gd name="T6" fmla="*/ 97 w 97"/>
                <a:gd name="T7" fmla="*/ 59 h 59"/>
                <a:gd name="T8" fmla="*/ 89 w 97"/>
                <a:gd name="T9" fmla="*/ 25 h 59"/>
                <a:gd name="T10" fmla="*/ 20 w 97"/>
                <a:gd name="T11" fmla="*/ 15 h 59"/>
                <a:gd name="T12" fmla="*/ 22 w 9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59">
                  <a:moveTo>
                    <a:pt x="22" y="0"/>
                  </a:moveTo>
                  <a:lnTo>
                    <a:pt x="14" y="15"/>
                  </a:lnTo>
                  <a:lnTo>
                    <a:pt x="0" y="48"/>
                  </a:lnTo>
                  <a:lnTo>
                    <a:pt x="97" y="59"/>
                  </a:lnTo>
                  <a:lnTo>
                    <a:pt x="89" y="25"/>
                  </a:lnTo>
                  <a:lnTo>
                    <a:pt x="2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8" name="Freeform 1512"/>
            <p:cNvSpPr>
              <a:spLocks/>
            </p:cNvSpPr>
            <p:nvPr userDrawn="1"/>
          </p:nvSpPr>
          <p:spPr bwMode="auto">
            <a:xfrm>
              <a:off x="3508" y="2037"/>
              <a:ext cx="49" cy="26"/>
            </a:xfrm>
            <a:custGeom>
              <a:avLst/>
              <a:gdLst>
                <a:gd name="T0" fmla="*/ 34 w 96"/>
                <a:gd name="T1" fmla="*/ 0 h 52"/>
                <a:gd name="T2" fmla="*/ 16 w 96"/>
                <a:gd name="T3" fmla="*/ 12 h 52"/>
                <a:gd name="T4" fmla="*/ 0 w 96"/>
                <a:gd name="T5" fmla="*/ 41 h 52"/>
                <a:gd name="T6" fmla="*/ 95 w 96"/>
                <a:gd name="T7" fmla="*/ 52 h 52"/>
                <a:gd name="T8" fmla="*/ 96 w 96"/>
                <a:gd name="T9" fmla="*/ 21 h 52"/>
                <a:gd name="T10" fmla="*/ 27 w 96"/>
                <a:gd name="T11" fmla="*/ 12 h 52"/>
                <a:gd name="T12" fmla="*/ 34 w 9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2">
                  <a:moveTo>
                    <a:pt x="34" y="0"/>
                  </a:moveTo>
                  <a:lnTo>
                    <a:pt x="16" y="12"/>
                  </a:lnTo>
                  <a:lnTo>
                    <a:pt x="0" y="41"/>
                  </a:lnTo>
                  <a:lnTo>
                    <a:pt x="95" y="52"/>
                  </a:lnTo>
                  <a:lnTo>
                    <a:pt x="96" y="21"/>
                  </a:lnTo>
                  <a:lnTo>
                    <a:pt x="27" y="1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9" name="Freeform 1513"/>
            <p:cNvSpPr>
              <a:spLocks/>
            </p:cNvSpPr>
            <p:nvPr userDrawn="1"/>
          </p:nvSpPr>
          <p:spPr bwMode="auto">
            <a:xfrm>
              <a:off x="3923" y="2094"/>
              <a:ext cx="48" cy="29"/>
            </a:xfrm>
            <a:custGeom>
              <a:avLst/>
              <a:gdLst>
                <a:gd name="T0" fmla="*/ 21 w 96"/>
                <a:gd name="T1" fmla="*/ 0 h 58"/>
                <a:gd name="T2" fmla="*/ 12 w 96"/>
                <a:gd name="T3" fmla="*/ 14 h 58"/>
                <a:gd name="T4" fmla="*/ 0 w 96"/>
                <a:gd name="T5" fmla="*/ 48 h 58"/>
                <a:gd name="T6" fmla="*/ 96 w 96"/>
                <a:gd name="T7" fmla="*/ 58 h 58"/>
                <a:gd name="T8" fmla="*/ 88 w 96"/>
                <a:gd name="T9" fmla="*/ 25 h 58"/>
                <a:gd name="T10" fmla="*/ 19 w 96"/>
                <a:gd name="T11" fmla="*/ 14 h 58"/>
                <a:gd name="T12" fmla="*/ 21 w 96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8">
                  <a:moveTo>
                    <a:pt x="21" y="0"/>
                  </a:moveTo>
                  <a:lnTo>
                    <a:pt x="12" y="14"/>
                  </a:lnTo>
                  <a:lnTo>
                    <a:pt x="0" y="48"/>
                  </a:lnTo>
                  <a:lnTo>
                    <a:pt x="96" y="58"/>
                  </a:lnTo>
                  <a:lnTo>
                    <a:pt x="88" y="25"/>
                  </a:lnTo>
                  <a:lnTo>
                    <a:pt x="19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0" name="Freeform 1514"/>
            <p:cNvSpPr>
              <a:spLocks/>
            </p:cNvSpPr>
            <p:nvPr userDrawn="1"/>
          </p:nvSpPr>
          <p:spPr bwMode="auto">
            <a:xfrm>
              <a:off x="3456" y="2029"/>
              <a:ext cx="49" cy="27"/>
            </a:xfrm>
            <a:custGeom>
              <a:avLst/>
              <a:gdLst>
                <a:gd name="T0" fmla="*/ 36 w 98"/>
                <a:gd name="T1" fmla="*/ 0 h 53"/>
                <a:gd name="T2" fmla="*/ 17 w 98"/>
                <a:gd name="T3" fmla="*/ 12 h 53"/>
                <a:gd name="T4" fmla="*/ 0 w 98"/>
                <a:gd name="T5" fmla="*/ 42 h 53"/>
                <a:gd name="T6" fmla="*/ 97 w 98"/>
                <a:gd name="T7" fmla="*/ 53 h 53"/>
                <a:gd name="T8" fmla="*/ 98 w 98"/>
                <a:gd name="T9" fmla="*/ 23 h 53"/>
                <a:gd name="T10" fmla="*/ 29 w 98"/>
                <a:gd name="T11" fmla="*/ 12 h 53"/>
                <a:gd name="T12" fmla="*/ 36 w 98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3">
                  <a:moveTo>
                    <a:pt x="36" y="0"/>
                  </a:moveTo>
                  <a:lnTo>
                    <a:pt x="17" y="12"/>
                  </a:lnTo>
                  <a:lnTo>
                    <a:pt x="0" y="42"/>
                  </a:lnTo>
                  <a:lnTo>
                    <a:pt x="97" y="53"/>
                  </a:lnTo>
                  <a:lnTo>
                    <a:pt x="98" y="23"/>
                  </a:lnTo>
                  <a:lnTo>
                    <a:pt x="29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1" name="Freeform 1515"/>
            <p:cNvSpPr>
              <a:spLocks/>
            </p:cNvSpPr>
            <p:nvPr userDrawn="1"/>
          </p:nvSpPr>
          <p:spPr bwMode="auto">
            <a:xfrm>
              <a:off x="3875" y="2087"/>
              <a:ext cx="48" cy="30"/>
            </a:xfrm>
            <a:custGeom>
              <a:avLst/>
              <a:gdLst>
                <a:gd name="T0" fmla="*/ 19 w 94"/>
                <a:gd name="T1" fmla="*/ 0 h 60"/>
                <a:gd name="T2" fmla="*/ 6 w 94"/>
                <a:gd name="T3" fmla="*/ 15 h 60"/>
                <a:gd name="T4" fmla="*/ 0 w 94"/>
                <a:gd name="T5" fmla="*/ 48 h 60"/>
                <a:gd name="T6" fmla="*/ 94 w 94"/>
                <a:gd name="T7" fmla="*/ 60 h 60"/>
                <a:gd name="T8" fmla="*/ 86 w 94"/>
                <a:gd name="T9" fmla="*/ 25 h 60"/>
                <a:gd name="T10" fmla="*/ 17 w 94"/>
                <a:gd name="T11" fmla="*/ 15 h 60"/>
                <a:gd name="T12" fmla="*/ 19 w 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0">
                  <a:moveTo>
                    <a:pt x="19" y="0"/>
                  </a:moveTo>
                  <a:lnTo>
                    <a:pt x="6" y="15"/>
                  </a:lnTo>
                  <a:lnTo>
                    <a:pt x="0" y="48"/>
                  </a:lnTo>
                  <a:lnTo>
                    <a:pt x="94" y="60"/>
                  </a:lnTo>
                  <a:lnTo>
                    <a:pt x="86" y="25"/>
                  </a:lnTo>
                  <a:lnTo>
                    <a:pt x="17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2" name="Freeform 1516"/>
            <p:cNvSpPr>
              <a:spLocks/>
            </p:cNvSpPr>
            <p:nvPr userDrawn="1"/>
          </p:nvSpPr>
          <p:spPr bwMode="auto">
            <a:xfrm>
              <a:off x="4033" y="2110"/>
              <a:ext cx="41" cy="14"/>
            </a:xfrm>
            <a:custGeom>
              <a:avLst/>
              <a:gdLst>
                <a:gd name="T0" fmla="*/ 6 w 80"/>
                <a:gd name="T1" fmla="*/ 0 h 28"/>
                <a:gd name="T2" fmla="*/ 80 w 80"/>
                <a:gd name="T3" fmla="*/ 10 h 28"/>
                <a:gd name="T4" fmla="*/ 74 w 80"/>
                <a:gd name="T5" fmla="*/ 28 h 28"/>
                <a:gd name="T6" fmla="*/ 0 w 80"/>
                <a:gd name="T7" fmla="*/ 16 h 28"/>
                <a:gd name="T8" fmla="*/ 6 w 80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8">
                  <a:moveTo>
                    <a:pt x="6" y="0"/>
                  </a:moveTo>
                  <a:lnTo>
                    <a:pt x="80" y="10"/>
                  </a:lnTo>
                  <a:lnTo>
                    <a:pt x="74" y="28"/>
                  </a:lnTo>
                  <a:lnTo>
                    <a:pt x="0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3" name="Freeform 1517"/>
            <p:cNvSpPr>
              <a:spLocks/>
            </p:cNvSpPr>
            <p:nvPr userDrawn="1"/>
          </p:nvSpPr>
          <p:spPr bwMode="auto">
            <a:xfrm>
              <a:off x="3571" y="2046"/>
              <a:ext cx="42" cy="13"/>
            </a:xfrm>
            <a:custGeom>
              <a:avLst/>
              <a:gdLst>
                <a:gd name="T0" fmla="*/ 12 w 85"/>
                <a:gd name="T1" fmla="*/ 0 h 26"/>
                <a:gd name="T2" fmla="*/ 85 w 85"/>
                <a:gd name="T3" fmla="*/ 10 h 26"/>
                <a:gd name="T4" fmla="*/ 74 w 85"/>
                <a:gd name="T5" fmla="*/ 26 h 26"/>
                <a:gd name="T6" fmla="*/ 0 w 85"/>
                <a:gd name="T7" fmla="*/ 15 h 26"/>
                <a:gd name="T8" fmla="*/ 12 w 8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6">
                  <a:moveTo>
                    <a:pt x="12" y="0"/>
                  </a:moveTo>
                  <a:lnTo>
                    <a:pt x="85" y="10"/>
                  </a:lnTo>
                  <a:lnTo>
                    <a:pt x="74" y="26"/>
                  </a:lnTo>
                  <a:lnTo>
                    <a:pt x="0" y="1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4" name="Freeform 1518"/>
            <p:cNvSpPr>
              <a:spLocks/>
            </p:cNvSpPr>
            <p:nvPr userDrawn="1"/>
          </p:nvSpPr>
          <p:spPr bwMode="auto">
            <a:xfrm>
              <a:off x="3984" y="2101"/>
              <a:ext cx="38" cy="15"/>
            </a:xfrm>
            <a:custGeom>
              <a:avLst/>
              <a:gdLst>
                <a:gd name="T0" fmla="*/ 4 w 78"/>
                <a:gd name="T1" fmla="*/ 0 h 29"/>
                <a:gd name="T2" fmla="*/ 78 w 78"/>
                <a:gd name="T3" fmla="*/ 11 h 29"/>
                <a:gd name="T4" fmla="*/ 74 w 78"/>
                <a:gd name="T5" fmla="*/ 29 h 29"/>
                <a:gd name="T6" fmla="*/ 0 w 78"/>
                <a:gd name="T7" fmla="*/ 18 h 29"/>
                <a:gd name="T8" fmla="*/ 4 w 7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9">
                  <a:moveTo>
                    <a:pt x="4" y="0"/>
                  </a:moveTo>
                  <a:lnTo>
                    <a:pt x="78" y="11"/>
                  </a:lnTo>
                  <a:lnTo>
                    <a:pt x="74" y="29"/>
                  </a:lnTo>
                  <a:lnTo>
                    <a:pt x="0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5" name="Freeform 1519"/>
            <p:cNvSpPr>
              <a:spLocks/>
            </p:cNvSpPr>
            <p:nvPr userDrawn="1"/>
          </p:nvSpPr>
          <p:spPr bwMode="auto">
            <a:xfrm>
              <a:off x="3521" y="2037"/>
              <a:ext cx="42" cy="14"/>
            </a:xfrm>
            <a:custGeom>
              <a:avLst/>
              <a:gdLst>
                <a:gd name="T0" fmla="*/ 9 w 83"/>
                <a:gd name="T1" fmla="*/ 0 h 27"/>
                <a:gd name="T2" fmla="*/ 83 w 83"/>
                <a:gd name="T3" fmla="*/ 10 h 27"/>
                <a:gd name="T4" fmla="*/ 74 w 83"/>
                <a:gd name="T5" fmla="*/ 27 h 27"/>
                <a:gd name="T6" fmla="*/ 0 w 83"/>
                <a:gd name="T7" fmla="*/ 16 h 27"/>
                <a:gd name="T8" fmla="*/ 9 w 8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7">
                  <a:moveTo>
                    <a:pt x="9" y="0"/>
                  </a:moveTo>
                  <a:lnTo>
                    <a:pt x="83" y="10"/>
                  </a:lnTo>
                  <a:lnTo>
                    <a:pt x="74" y="27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6" name="Freeform 1520"/>
            <p:cNvSpPr>
              <a:spLocks/>
            </p:cNvSpPr>
            <p:nvPr userDrawn="1"/>
          </p:nvSpPr>
          <p:spPr bwMode="auto">
            <a:xfrm>
              <a:off x="3931" y="2094"/>
              <a:ext cx="39" cy="14"/>
            </a:xfrm>
            <a:custGeom>
              <a:avLst/>
              <a:gdLst>
                <a:gd name="T0" fmla="*/ 4 w 78"/>
                <a:gd name="T1" fmla="*/ 0 h 27"/>
                <a:gd name="T2" fmla="*/ 78 w 78"/>
                <a:gd name="T3" fmla="*/ 10 h 27"/>
                <a:gd name="T4" fmla="*/ 74 w 78"/>
                <a:gd name="T5" fmla="*/ 27 h 27"/>
                <a:gd name="T6" fmla="*/ 0 w 78"/>
                <a:gd name="T7" fmla="*/ 16 h 27"/>
                <a:gd name="T8" fmla="*/ 4 w 7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7">
                  <a:moveTo>
                    <a:pt x="4" y="0"/>
                  </a:moveTo>
                  <a:lnTo>
                    <a:pt x="78" y="10"/>
                  </a:lnTo>
                  <a:lnTo>
                    <a:pt x="74" y="27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7" name="Freeform 1521"/>
            <p:cNvSpPr>
              <a:spLocks/>
            </p:cNvSpPr>
            <p:nvPr userDrawn="1"/>
          </p:nvSpPr>
          <p:spPr bwMode="auto">
            <a:xfrm>
              <a:off x="3469" y="2030"/>
              <a:ext cx="42" cy="13"/>
            </a:xfrm>
            <a:custGeom>
              <a:avLst/>
              <a:gdLst>
                <a:gd name="T0" fmla="*/ 10 w 83"/>
                <a:gd name="T1" fmla="*/ 0 h 26"/>
                <a:gd name="T2" fmla="*/ 83 w 83"/>
                <a:gd name="T3" fmla="*/ 10 h 26"/>
                <a:gd name="T4" fmla="*/ 74 w 83"/>
                <a:gd name="T5" fmla="*/ 26 h 26"/>
                <a:gd name="T6" fmla="*/ 0 w 83"/>
                <a:gd name="T7" fmla="*/ 15 h 26"/>
                <a:gd name="T8" fmla="*/ 10 w 8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6">
                  <a:moveTo>
                    <a:pt x="10" y="0"/>
                  </a:moveTo>
                  <a:lnTo>
                    <a:pt x="83" y="10"/>
                  </a:lnTo>
                  <a:lnTo>
                    <a:pt x="74" y="26"/>
                  </a:lnTo>
                  <a:lnTo>
                    <a:pt x="0" y="1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8" name="Freeform 1522"/>
            <p:cNvSpPr>
              <a:spLocks/>
            </p:cNvSpPr>
            <p:nvPr userDrawn="1"/>
          </p:nvSpPr>
          <p:spPr bwMode="auto">
            <a:xfrm>
              <a:off x="3883" y="2087"/>
              <a:ext cx="39" cy="14"/>
            </a:xfrm>
            <a:custGeom>
              <a:avLst/>
              <a:gdLst>
                <a:gd name="T0" fmla="*/ 5 w 77"/>
                <a:gd name="T1" fmla="*/ 0 h 27"/>
                <a:gd name="T2" fmla="*/ 77 w 77"/>
                <a:gd name="T3" fmla="*/ 10 h 27"/>
                <a:gd name="T4" fmla="*/ 74 w 77"/>
                <a:gd name="T5" fmla="*/ 27 h 27"/>
                <a:gd name="T6" fmla="*/ 0 w 77"/>
                <a:gd name="T7" fmla="*/ 16 h 27"/>
                <a:gd name="T8" fmla="*/ 5 w 7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7">
                  <a:moveTo>
                    <a:pt x="5" y="0"/>
                  </a:moveTo>
                  <a:lnTo>
                    <a:pt x="77" y="10"/>
                  </a:lnTo>
                  <a:lnTo>
                    <a:pt x="74" y="27"/>
                  </a:lnTo>
                  <a:lnTo>
                    <a:pt x="0" y="1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9" name="Freeform 1523"/>
            <p:cNvSpPr>
              <a:spLocks/>
            </p:cNvSpPr>
            <p:nvPr userDrawn="1"/>
          </p:nvSpPr>
          <p:spPr bwMode="auto">
            <a:xfrm>
              <a:off x="4071" y="2116"/>
              <a:ext cx="5" cy="21"/>
            </a:xfrm>
            <a:custGeom>
              <a:avLst/>
              <a:gdLst>
                <a:gd name="T0" fmla="*/ 7 w 12"/>
                <a:gd name="T1" fmla="*/ 0 h 43"/>
                <a:gd name="T2" fmla="*/ 0 w 12"/>
                <a:gd name="T3" fmla="*/ 21 h 43"/>
                <a:gd name="T4" fmla="*/ 2 w 12"/>
                <a:gd name="T5" fmla="*/ 43 h 43"/>
                <a:gd name="T6" fmla="*/ 12 w 12"/>
                <a:gd name="T7" fmla="*/ 14 h 43"/>
                <a:gd name="T8" fmla="*/ 7 w 1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3">
                  <a:moveTo>
                    <a:pt x="7" y="0"/>
                  </a:moveTo>
                  <a:lnTo>
                    <a:pt x="0" y="21"/>
                  </a:lnTo>
                  <a:lnTo>
                    <a:pt x="2" y="43"/>
                  </a:lnTo>
                  <a:lnTo>
                    <a:pt x="12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0" name="Freeform 1524"/>
            <p:cNvSpPr>
              <a:spLocks/>
            </p:cNvSpPr>
            <p:nvPr userDrawn="1"/>
          </p:nvSpPr>
          <p:spPr bwMode="auto">
            <a:xfrm>
              <a:off x="3605" y="2051"/>
              <a:ext cx="9" cy="20"/>
            </a:xfrm>
            <a:custGeom>
              <a:avLst/>
              <a:gdLst>
                <a:gd name="T0" fmla="*/ 19 w 20"/>
                <a:gd name="T1" fmla="*/ 0 h 41"/>
                <a:gd name="T2" fmla="*/ 6 w 20"/>
                <a:gd name="T3" fmla="*/ 20 h 41"/>
                <a:gd name="T4" fmla="*/ 0 w 20"/>
                <a:gd name="T5" fmla="*/ 41 h 41"/>
                <a:gd name="T6" fmla="*/ 20 w 20"/>
                <a:gd name="T7" fmla="*/ 13 h 41"/>
                <a:gd name="T8" fmla="*/ 19 w 2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19" y="0"/>
                  </a:moveTo>
                  <a:lnTo>
                    <a:pt x="6" y="20"/>
                  </a:lnTo>
                  <a:lnTo>
                    <a:pt x="0" y="41"/>
                  </a:lnTo>
                  <a:lnTo>
                    <a:pt x="20" y="1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1" name="Freeform 1525"/>
            <p:cNvSpPr>
              <a:spLocks/>
            </p:cNvSpPr>
            <p:nvPr userDrawn="1"/>
          </p:nvSpPr>
          <p:spPr bwMode="auto">
            <a:xfrm>
              <a:off x="4018" y="2107"/>
              <a:ext cx="8" cy="24"/>
            </a:xfrm>
            <a:custGeom>
              <a:avLst/>
              <a:gdLst>
                <a:gd name="T0" fmla="*/ 9 w 16"/>
                <a:gd name="T1" fmla="*/ 0 h 48"/>
                <a:gd name="T2" fmla="*/ 0 w 16"/>
                <a:gd name="T3" fmla="*/ 20 h 48"/>
                <a:gd name="T4" fmla="*/ 4 w 16"/>
                <a:gd name="T5" fmla="*/ 48 h 48"/>
                <a:gd name="T6" fmla="*/ 16 w 16"/>
                <a:gd name="T7" fmla="*/ 13 h 48"/>
                <a:gd name="T8" fmla="*/ 9 w 16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8">
                  <a:moveTo>
                    <a:pt x="9" y="0"/>
                  </a:moveTo>
                  <a:lnTo>
                    <a:pt x="0" y="20"/>
                  </a:lnTo>
                  <a:lnTo>
                    <a:pt x="4" y="48"/>
                  </a:lnTo>
                  <a:lnTo>
                    <a:pt x="16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2" name="Freeform 1526"/>
            <p:cNvSpPr>
              <a:spLocks/>
            </p:cNvSpPr>
            <p:nvPr userDrawn="1"/>
          </p:nvSpPr>
          <p:spPr bwMode="auto">
            <a:xfrm>
              <a:off x="3557" y="2042"/>
              <a:ext cx="7" cy="21"/>
            </a:xfrm>
            <a:custGeom>
              <a:avLst/>
              <a:gdLst>
                <a:gd name="T0" fmla="*/ 13 w 15"/>
                <a:gd name="T1" fmla="*/ 0 h 42"/>
                <a:gd name="T2" fmla="*/ 3 w 15"/>
                <a:gd name="T3" fmla="*/ 19 h 42"/>
                <a:gd name="T4" fmla="*/ 0 w 15"/>
                <a:gd name="T5" fmla="*/ 42 h 42"/>
                <a:gd name="T6" fmla="*/ 15 w 15"/>
                <a:gd name="T7" fmla="*/ 14 h 42"/>
                <a:gd name="T8" fmla="*/ 13 w 1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2">
                  <a:moveTo>
                    <a:pt x="13" y="0"/>
                  </a:moveTo>
                  <a:lnTo>
                    <a:pt x="3" y="19"/>
                  </a:lnTo>
                  <a:lnTo>
                    <a:pt x="0" y="42"/>
                  </a:lnTo>
                  <a:lnTo>
                    <a:pt x="15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3" name="Freeform 1527"/>
            <p:cNvSpPr>
              <a:spLocks/>
            </p:cNvSpPr>
            <p:nvPr userDrawn="1"/>
          </p:nvSpPr>
          <p:spPr bwMode="auto">
            <a:xfrm>
              <a:off x="3969" y="2100"/>
              <a:ext cx="5" cy="24"/>
            </a:xfrm>
            <a:custGeom>
              <a:avLst/>
              <a:gdLst>
                <a:gd name="T0" fmla="*/ 3 w 9"/>
                <a:gd name="T1" fmla="*/ 0 h 50"/>
                <a:gd name="T2" fmla="*/ 0 w 9"/>
                <a:gd name="T3" fmla="*/ 21 h 50"/>
                <a:gd name="T4" fmla="*/ 0 w 9"/>
                <a:gd name="T5" fmla="*/ 50 h 50"/>
                <a:gd name="T6" fmla="*/ 9 w 9"/>
                <a:gd name="T7" fmla="*/ 14 h 50"/>
                <a:gd name="T8" fmla="*/ 3 w 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0">
                  <a:moveTo>
                    <a:pt x="3" y="0"/>
                  </a:moveTo>
                  <a:lnTo>
                    <a:pt x="0" y="21"/>
                  </a:lnTo>
                  <a:lnTo>
                    <a:pt x="0" y="50"/>
                  </a:lnTo>
                  <a:lnTo>
                    <a:pt x="9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4" name="Freeform 1528"/>
            <p:cNvSpPr>
              <a:spLocks/>
            </p:cNvSpPr>
            <p:nvPr userDrawn="1"/>
          </p:nvSpPr>
          <p:spPr bwMode="auto">
            <a:xfrm>
              <a:off x="3505" y="2035"/>
              <a:ext cx="7" cy="21"/>
            </a:xfrm>
            <a:custGeom>
              <a:avLst/>
              <a:gdLst>
                <a:gd name="T0" fmla="*/ 12 w 15"/>
                <a:gd name="T1" fmla="*/ 0 h 42"/>
                <a:gd name="T2" fmla="*/ 2 w 15"/>
                <a:gd name="T3" fmla="*/ 20 h 42"/>
                <a:gd name="T4" fmla="*/ 0 w 15"/>
                <a:gd name="T5" fmla="*/ 42 h 42"/>
                <a:gd name="T6" fmla="*/ 15 w 15"/>
                <a:gd name="T7" fmla="*/ 13 h 42"/>
                <a:gd name="T8" fmla="*/ 12 w 1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2">
                  <a:moveTo>
                    <a:pt x="12" y="0"/>
                  </a:moveTo>
                  <a:lnTo>
                    <a:pt x="2" y="20"/>
                  </a:lnTo>
                  <a:lnTo>
                    <a:pt x="0" y="42"/>
                  </a:lnTo>
                  <a:lnTo>
                    <a:pt x="15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5" name="Freeform 1529"/>
            <p:cNvSpPr>
              <a:spLocks/>
            </p:cNvSpPr>
            <p:nvPr userDrawn="1"/>
          </p:nvSpPr>
          <p:spPr bwMode="auto">
            <a:xfrm>
              <a:off x="3920" y="2093"/>
              <a:ext cx="6" cy="23"/>
            </a:xfrm>
            <a:custGeom>
              <a:avLst/>
              <a:gdLst>
                <a:gd name="T0" fmla="*/ 4 w 11"/>
                <a:gd name="T1" fmla="*/ 0 h 46"/>
                <a:gd name="T2" fmla="*/ 1 w 11"/>
                <a:gd name="T3" fmla="*/ 21 h 46"/>
                <a:gd name="T4" fmla="*/ 0 w 11"/>
                <a:gd name="T5" fmla="*/ 46 h 46"/>
                <a:gd name="T6" fmla="*/ 11 w 11"/>
                <a:gd name="T7" fmla="*/ 14 h 46"/>
                <a:gd name="T8" fmla="*/ 4 w 11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6">
                  <a:moveTo>
                    <a:pt x="4" y="0"/>
                  </a:moveTo>
                  <a:lnTo>
                    <a:pt x="1" y="21"/>
                  </a:lnTo>
                  <a:lnTo>
                    <a:pt x="0" y="46"/>
                  </a:lnTo>
                  <a:lnTo>
                    <a:pt x="11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6" name="Freeform 1530"/>
            <p:cNvSpPr>
              <a:spLocks/>
            </p:cNvSpPr>
            <p:nvPr userDrawn="1"/>
          </p:nvSpPr>
          <p:spPr bwMode="auto">
            <a:xfrm>
              <a:off x="3973" y="2086"/>
              <a:ext cx="105" cy="28"/>
            </a:xfrm>
            <a:custGeom>
              <a:avLst/>
              <a:gdLst>
                <a:gd name="T0" fmla="*/ 19 w 209"/>
                <a:gd name="T1" fmla="*/ 0 h 57"/>
                <a:gd name="T2" fmla="*/ 4 w 209"/>
                <a:gd name="T3" fmla="*/ 13 h 57"/>
                <a:gd name="T4" fmla="*/ 0 w 209"/>
                <a:gd name="T5" fmla="*/ 28 h 57"/>
                <a:gd name="T6" fmla="*/ 206 w 209"/>
                <a:gd name="T7" fmla="*/ 57 h 57"/>
                <a:gd name="T8" fmla="*/ 209 w 209"/>
                <a:gd name="T9" fmla="*/ 45 h 57"/>
                <a:gd name="T10" fmla="*/ 12 w 209"/>
                <a:gd name="T11" fmla="*/ 15 h 57"/>
                <a:gd name="T12" fmla="*/ 19 w 20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57">
                  <a:moveTo>
                    <a:pt x="19" y="0"/>
                  </a:moveTo>
                  <a:lnTo>
                    <a:pt x="4" y="13"/>
                  </a:lnTo>
                  <a:lnTo>
                    <a:pt x="0" y="28"/>
                  </a:lnTo>
                  <a:lnTo>
                    <a:pt x="206" y="57"/>
                  </a:lnTo>
                  <a:lnTo>
                    <a:pt x="209" y="45"/>
                  </a:lnTo>
                  <a:lnTo>
                    <a:pt x="12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7" name="Freeform 1531"/>
            <p:cNvSpPr>
              <a:spLocks/>
            </p:cNvSpPr>
            <p:nvPr userDrawn="1"/>
          </p:nvSpPr>
          <p:spPr bwMode="auto">
            <a:xfrm>
              <a:off x="3979" y="2085"/>
              <a:ext cx="102" cy="23"/>
            </a:xfrm>
            <a:custGeom>
              <a:avLst/>
              <a:gdLst>
                <a:gd name="T0" fmla="*/ 12 w 204"/>
                <a:gd name="T1" fmla="*/ 0 h 47"/>
                <a:gd name="T2" fmla="*/ 204 w 204"/>
                <a:gd name="T3" fmla="*/ 27 h 47"/>
                <a:gd name="T4" fmla="*/ 197 w 204"/>
                <a:gd name="T5" fmla="*/ 47 h 47"/>
                <a:gd name="T6" fmla="*/ 0 w 204"/>
                <a:gd name="T7" fmla="*/ 20 h 47"/>
                <a:gd name="T8" fmla="*/ 12 w 20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47">
                  <a:moveTo>
                    <a:pt x="12" y="0"/>
                  </a:moveTo>
                  <a:lnTo>
                    <a:pt x="204" y="27"/>
                  </a:lnTo>
                  <a:lnTo>
                    <a:pt x="197" y="47"/>
                  </a:lnTo>
                  <a:lnTo>
                    <a:pt x="0" y="2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8" name="Freeform 1532"/>
            <p:cNvSpPr>
              <a:spLocks/>
            </p:cNvSpPr>
            <p:nvPr userDrawn="1"/>
          </p:nvSpPr>
          <p:spPr bwMode="auto">
            <a:xfrm>
              <a:off x="4077" y="2099"/>
              <a:ext cx="6" cy="15"/>
            </a:xfrm>
            <a:custGeom>
              <a:avLst/>
              <a:gdLst>
                <a:gd name="T0" fmla="*/ 6 w 13"/>
                <a:gd name="T1" fmla="*/ 0 h 31"/>
                <a:gd name="T2" fmla="*/ 0 w 13"/>
                <a:gd name="T3" fmla="*/ 18 h 31"/>
                <a:gd name="T4" fmla="*/ 4 w 13"/>
                <a:gd name="T5" fmla="*/ 31 h 31"/>
                <a:gd name="T6" fmla="*/ 13 w 13"/>
                <a:gd name="T7" fmla="*/ 7 h 31"/>
                <a:gd name="T8" fmla="*/ 6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6" y="0"/>
                  </a:moveTo>
                  <a:lnTo>
                    <a:pt x="0" y="18"/>
                  </a:lnTo>
                  <a:lnTo>
                    <a:pt x="4" y="31"/>
                  </a:lnTo>
                  <a:lnTo>
                    <a:pt x="13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9" name="Freeform 1533"/>
            <p:cNvSpPr>
              <a:spLocks/>
            </p:cNvSpPr>
            <p:nvPr userDrawn="1"/>
          </p:nvSpPr>
          <p:spPr bwMode="auto">
            <a:xfrm>
              <a:off x="4002" y="2067"/>
              <a:ext cx="82" cy="30"/>
            </a:xfrm>
            <a:custGeom>
              <a:avLst/>
              <a:gdLst>
                <a:gd name="T0" fmla="*/ 25 w 164"/>
                <a:gd name="T1" fmla="*/ 0 h 58"/>
                <a:gd name="T2" fmla="*/ 8 w 164"/>
                <a:gd name="T3" fmla="*/ 9 h 58"/>
                <a:gd name="T4" fmla="*/ 0 w 164"/>
                <a:gd name="T5" fmla="*/ 32 h 58"/>
                <a:gd name="T6" fmla="*/ 160 w 164"/>
                <a:gd name="T7" fmla="*/ 58 h 58"/>
                <a:gd name="T8" fmla="*/ 164 w 164"/>
                <a:gd name="T9" fmla="*/ 48 h 58"/>
                <a:gd name="T10" fmla="*/ 14 w 164"/>
                <a:gd name="T11" fmla="*/ 24 h 58"/>
                <a:gd name="T12" fmla="*/ 25 w 164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58">
                  <a:moveTo>
                    <a:pt x="25" y="0"/>
                  </a:moveTo>
                  <a:lnTo>
                    <a:pt x="8" y="9"/>
                  </a:lnTo>
                  <a:lnTo>
                    <a:pt x="0" y="32"/>
                  </a:lnTo>
                  <a:lnTo>
                    <a:pt x="160" y="58"/>
                  </a:lnTo>
                  <a:lnTo>
                    <a:pt x="164" y="48"/>
                  </a:lnTo>
                  <a:lnTo>
                    <a:pt x="14" y="2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0" name="Freeform 1534"/>
            <p:cNvSpPr>
              <a:spLocks/>
            </p:cNvSpPr>
            <p:nvPr userDrawn="1"/>
          </p:nvSpPr>
          <p:spPr bwMode="auto">
            <a:xfrm>
              <a:off x="4008" y="2068"/>
              <a:ext cx="79" cy="23"/>
            </a:xfrm>
            <a:custGeom>
              <a:avLst/>
              <a:gdLst>
                <a:gd name="T0" fmla="*/ 12 w 158"/>
                <a:gd name="T1" fmla="*/ 0 h 47"/>
                <a:gd name="T2" fmla="*/ 158 w 158"/>
                <a:gd name="T3" fmla="*/ 22 h 47"/>
                <a:gd name="T4" fmla="*/ 150 w 158"/>
                <a:gd name="T5" fmla="*/ 47 h 47"/>
                <a:gd name="T6" fmla="*/ 0 w 158"/>
                <a:gd name="T7" fmla="*/ 25 h 47"/>
                <a:gd name="T8" fmla="*/ 12 w 15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47">
                  <a:moveTo>
                    <a:pt x="12" y="0"/>
                  </a:moveTo>
                  <a:lnTo>
                    <a:pt x="158" y="22"/>
                  </a:lnTo>
                  <a:lnTo>
                    <a:pt x="150" y="47"/>
                  </a:lnTo>
                  <a:lnTo>
                    <a:pt x="0" y="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1" name="Freeform 1535"/>
            <p:cNvSpPr>
              <a:spLocks/>
            </p:cNvSpPr>
            <p:nvPr userDrawn="1"/>
          </p:nvSpPr>
          <p:spPr bwMode="auto">
            <a:xfrm>
              <a:off x="4083" y="2079"/>
              <a:ext cx="8" cy="18"/>
            </a:xfrm>
            <a:custGeom>
              <a:avLst/>
              <a:gdLst>
                <a:gd name="T0" fmla="*/ 9 w 16"/>
                <a:gd name="T1" fmla="*/ 0 h 34"/>
                <a:gd name="T2" fmla="*/ 0 w 16"/>
                <a:gd name="T3" fmla="*/ 23 h 34"/>
                <a:gd name="T4" fmla="*/ 7 w 16"/>
                <a:gd name="T5" fmla="*/ 34 h 34"/>
                <a:gd name="T6" fmla="*/ 16 w 16"/>
                <a:gd name="T7" fmla="*/ 10 h 34"/>
                <a:gd name="T8" fmla="*/ 9 w 1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4">
                  <a:moveTo>
                    <a:pt x="9" y="0"/>
                  </a:moveTo>
                  <a:lnTo>
                    <a:pt x="0" y="23"/>
                  </a:lnTo>
                  <a:lnTo>
                    <a:pt x="7" y="34"/>
                  </a:lnTo>
                  <a:lnTo>
                    <a:pt x="16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2" name="Freeform 1536"/>
            <p:cNvSpPr>
              <a:spLocks/>
            </p:cNvSpPr>
            <p:nvPr userDrawn="1"/>
          </p:nvSpPr>
          <p:spPr bwMode="auto">
            <a:xfrm>
              <a:off x="3935" y="2079"/>
              <a:ext cx="30" cy="18"/>
            </a:xfrm>
            <a:custGeom>
              <a:avLst/>
              <a:gdLst>
                <a:gd name="T0" fmla="*/ 18 w 62"/>
                <a:gd name="T1" fmla="*/ 0 h 35"/>
                <a:gd name="T2" fmla="*/ 5 w 62"/>
                <a:gd name="T3" fmla="*/ 14 h 35"/>
                <a:gd name="T4" fmla="*/ 0 w 62"/>
                <a:gd name="T5" fmla="*/ 29 h 35"/>
                <a:gd name="T6" fmla="*/ 58 w 62"/>
                <a:gd name="T7" fmla="*/ 35 h 35"/>
                <a:gd name="T8" fmla="*/ 62 w 62"/>
                <a:gd name="T9" fmla="*/ 26 h 35"/>
                <a:gd name="T10" fmla="*/ 9 w 62"/>
                <a:gd name="T11" fmla="*/ 17 h 35"/>
                <a:gd name="T12" fmla="*/ 18 w 6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18" y="0"/>
                  </a:moveTo>
                  <a:lnTo>
                    <a:pt x="5" y="14"/>
                  </a:lnTo>
                  <a:lnTo>
                    <a:pt x="0" y="29"/>
                  </a:lnTo>
                  <a:lnTo>
                    <a:pt x="58" y="35"/>
                  </a:lnTo>
                  <a:lnTo>
                    <a:pt x="62" y="26"/>
                  </a:lnTo>
                  <a:lnTo>
                    <a:pt x="9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3" name="Freeform 1537"/>
            <p:cNvSpPr>
              <a:spLocks/>
            </p:cNvSpPr>
            <p:nvPr userDrawn="1"/>
          </p:nvSpPr>
          <p:spPr bwMode="auto">
            <a:xfrm>
              <a:off x="3967" y="2064"/>
              <a:ext cx="31" cy="18"/>
            </a:xfrm>
            <a:custGeom>
              <a:avLst/>
              <a:gdLst>
                <a:gd name="T0" fmla="*/ 17 w 61"/>
                <a:gd name="T1" fmla="*/ 0 h 35"/>
                <a:gd name="T2" fmla="*/ 6 w 61"/>
                <a:gd name="T3" fmla="*/ 13 h 35"/>
                <a:gd name="T4" fmla="*/ 0 w 61"/>
                <a:gd name="T5" fmla="*/ 28 h 35"/>
                <a:gd name="T6" fmla="*/ 58 w 61"/>
                <a:gd name="T7" fmla="*/ 35 h 35"/>
                <a:gd name="T8" fmla="*/ 61 w 61"/>
                <a:gd name="T9" fmla="*/ 26 h 35"/>
                <a:gd name="T10" fmla="*/ 9 w 61"/>
                <a:gd name="T11" fmla="*/ 18 h 35"/>
                <a:gd name="T12" fmla="*/ 17 w 61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17" y="0"/>
                  </a:moveTo>
                  <a:lnTo>
                    <a:pt x="6" y="13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1" y="26"/>
                  </a:lnTo>
                  <a:lnTo>
                    <a:pt x="9" y="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4" name="Freeform 1538"/>
            <p:cNvSpPr>
              <a:spLocks/>
            </p:cNvSpPr>
            <p:nvPr userDrawn="1"/>
          </p:nvSpPr>
          <p:spPr bwMode="auto">
            <a:xfrm>
              <a:off x="4002" y="2047"/>
              <a:ext cx="31" cy="18"/>
            </a:xfrm>
            <a:custGeom>
              <a:avLst/>
              <a:gdLst>
                <a:gd name="T0" fmla="*/ 16 w 61"/>
                <a:gd name="T1" fmla="*/ 0 h 36"/>
                <a:gd name="T2" fmla="*/ 5 w 61"/>
                <a:gd name="T3" fmla="*/ 14 h 36"/>
                <a:gd name="T4" fmla="*/ 0 w 61"/>
                <a:gd name="T5" fmla="*/ 29 h 36"/>
                <a:gd name="T6" fmla="*/ 58 w 61"/>
                <a:gd name="T7" fmla="*/ 36 h 36"/>
                <a:gd name="T8" fmla="*/ 61 w 61"/>
                <a:gd name="T9" fmla="*/ 27 h 36"/>
                <a:gd name="T10" fmla="*/ 8 w 61"/>
                <a:gd name="T11" fmla="*/ 18 h 36"/>
                <a:gd name="T12" fmla="*/ 16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6" y="0"/>
                  </a:moveTo>
                  <a:lnTo>
                    <a:pt x="5" y="14"/>
                  </a:lnTo>
                  <a:lnTo>
                    <a:pt x="0" y="29"/>
                  </a:lnTo>
                  <a:lnTo>
                    <a:pt x="58" y="36"/>
                  </a:lnTo>
                  <a:lnTo>
                    <a:pt x="61" y="27"/>
                  </a:lnTo>
                  <a:lnTo>
                    <a:pt x="8" y="1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5" name="Freeform 1539"/>
            <p:cNvSpPr>
              <a:spLocks/>
            </p:cNvSpPr>
            <p:nvPr userDrawn="1"/>
          </p:nvSpPr>
          <p:spPr bwMode="auto">
            <a:xfrm>
              <a:off x="3985" y="2023"/>
              <a:ext cx="30" cy="18"/>
            </a:xfrm>
            <a:custGeom>
              <a:avLst/>
              <a:gdLst>
                <a:gd name="T0" fmla="*/ 17 w 61"/>
                <a:gd name="T1" fmla="*/ 0 h 36"/>
                <a:gd name="T2" fmla="*/ 5 w 61"/>
                <a:gd name="T3" fmla="*/ 14 h 36"/>
                <a:gd name="T4" fmla="*/ 0 w 61"/>
                <a:gd name="T5" fmla="*/ 29 h 36"/>
                <a:gd name="T6" fmla="*/ 57 w 61"/>
                <a:gd name="T7" fmla="*/ 36 h 36"/>
                <a:gd name="T8" fmla="*/ 61 w 61"/>
                <a:gd name="T9" fmla="*/ 26 h 36"/>
                <a:gd name="T10" fmla="*/ 9 w 61"/>
                <a:gd name="T11" fmla="*/ 18 h 36"/>
                <a:gd name="T12" fmla="*/ 17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7" y="0"/>
                  </a:moveTo>
                  <a:lnTo>
                    <a:pt x="5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1" y="26"/>
                  </a:lnTo>
                  <a:lnTo>
                    <a:pt x="9" y="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6" name="Freeform 1540"/>
            <p:cNvSpPr>
              <a:spLocks/>
            </p:cNvSpPr>
            <p:nvPr userDrawn="1"/>
          </p:nvSpPr>
          <p:spPr bwMode="auto">
            <a:xfrm>
              <a:off x="4034" y="2029"/>
              <a:ext cx="68" cy="23"/>
            </a:xfrm>
            <a:custGeom>
              <a:avLst/>
              <a:gdLst>
                <a:gd name="T0" fmla="*/ 25 w 137"/>
                <a:gd name="T1" fmla="*/ 0 h 46"/>
                <a:gd name="T2" fmla="*/ 4 w 137"/>
                <a:gd name="T3" fmla="*/ 13 h 46"/>
                <a:gd name="T4" fmla="*/ 0 w 137"/>
                <a:gd name="T5" fmla="*/ 28 h 46"/>
                <a:gd name="T6" fmla="*/ 133 w 137"/>
                <a:gd name="T7" fmla="*/ 46 h 46"/>
                <a:gd name="T8" fmla="*/ 137 w 137"/>
                <a:gd name="T9" fmla="*/ 37 h 46"/>
                <a:gd name="T10" fmla="*/ 15 w 137"/>
                <a:gd name="T11" fmla="*/ 19 h 46"/>
                <a:gd name="T12" fmla="*/ 25 w 137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46">
                  <a:moveTo>
                    <a:pt x="25" y="0"/>
                  </a:moveTo>
                  <a:lnTo>
                    <a:pt x="4" y="13"/>
                  </a:lnTo>
                  <a:lnTo>
                    <a:pt x="0" y="28"/>
                  </a:lnTo>
                  <a:lnTo>
                    <a:pt x="133" y="46"/>
                  </a:lnTo>
                  <a:lnTo>
                    <a:pt x="137" y="37"/>
                  </a:lnTo>
                  <a:lnTo>
                    <a:pt x="15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7" name="Freeform 1541"/>
            <p:cNvSpPr>
              <a:spLocks/>
            </p:cNvSpPr>
            <p:nvPr userDrawn="1"/>
          </p:nvSpPr>
          <p:spPr bwMode="auto">
            <a:xfrm>
              <a:off x="3897" y="2074"/>
              <a:ext cx="30" cy="18"/>
            </a:xfrm>
            <a:custGeom>
              <a:avLst/>
              <a:gdLst>
                <a:gd name="T0" fmla="*/ 18 w 61"/>
                <a:gd name="T1" fmla="*/ 0 h 37"/>
                <a:gd name="T2" fmla="*/ 6 w 61"/>
                <a:gd name="T3" fmla="*/ 15 h 37"/>
                <a:gd name="T4" fmla="*/ 0 w 61"/>
                <a:gd name="T5" fmla="*/ 29 h 37"/>
                <a:gd name="T6" fmla="*/ 58 w 61"/>
                <a:gd name="T7" fmla="*/ 37 h 37"/>
                <a:gd name="T8" fmla="*/ 61 w 61"/>
                <a:gd name="T9" fmla="*/ 27 h 37"/>
                <a:gd name="T10" fmla="*/ 10 w 61"/>
                <a:gd name="T11" fmla="*/ 19 h 37"/>
                <a:gd name="T12" fmla="*/ 18 w 61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7">
                  <a:moveTo>
                    <a:pt x="18" y="0"/>
                  </a:moveTo>
                  <a:lnTo>
                    <a:pt x="6" y="15"/>
                  </a:lnTo>
                  <a:lnTo>
                    <a:pt x="0" y="29"/>
                  </a:lnTo>
                  <a:lnTo>
                    <a:pt x="58" y="37"/>
                  </a:lnTo>
                  <a:lnTo>
                    <a:pt x="61" y="27"/>
                  </a:lnTo>
                  <a:lnTo>
                    <a:pt x="10" y="1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8" name="Freeform 1542"/>
            <p:cNvSpPr>
              <a:spLocks/>
            </p:cNvSpPr>
            <p:nvPr userDrawn="1"/>
          </p:nvSpPr>
          <p:spPr bwMode="auto">
            <a:xfrm>
              <a:off x="3930" y="2059"/>
              <a:ext cx="30" cy="17"/>
            </a:xfrm>
            <a:custGeom>
              <a:avLst/>
              <a:gdLst>
                <a:gd name="T0" fmla="*/ 16 w 60"/>
                <a:gd name="T1" fmla="*/ 0 h 36"/>
                <a:gd name="T2" fmla="*/ 5 w 60"/>
                <a:gd name="T3" fmla="*/ 14 h 36"/>
                <a:gd name="T4" fmla="*/ 0 w 60"/>
                <a:gd name="T5" fmla="*/ 29 h 36"/>
                <a:gd name="T6" fmla="*/ 57 w 60"/>
                <a:gd name="T7" fmla="*/ 36 h 36"/>
                <a:gd name="T8" fmla="*/ 60 w 60"/>
                <a:gd name="T9" fmla="*/ 27 h 36"/>
                <a:gd name="T10" fmla="*/ 8 w 60"/>
                <a:gd name="T11" fmla="*/ 18 h 36"/>
                <a:gd name="T12" fmla="*/ 16 w 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6">
                  <a:moveTo>
                    <a:pt x="16" y="0"/>
                  </a:moveTo>
                  <a:lnTo>
                    <a:pt x="5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0" y="27"/>
                  </a:lnTo>
                  <a:lnTo>
                    <a:pt x="8" y="1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9" name="Freeform 1543"/>
            <p:cNvSpPr>
              <a:spLocks/>
            </p:cNvSpPr>
            <p:nvPr userDrawn="1"/>
          </p:nvSpPr>
          <p:spPr bwMode="auto">
            <a:xfrm>
              <a:off x="3964" y="2042"/>
              <a:ext cx="31" cy="18"/>
            </a:xfrm>
            <a:custGeom>
              <a:avLst/>
              <a:gdLst>
                <a:gd name="T0" fmla="*/ 18 w 61"/>
                <a:gd name="T1" fmla="*/ 0 h 36"/>
                <a:gd name="T2" fmla="*/ 6 w 61"/>
                <a:gd name="T3" fmla="*/ 14 h 36"/>
                <a:gd name="T4" fmla="*/ 0 w 61"/>
                <a:gd name="T5" fmla="*/ 28 h 36"/>
                <a:gd name="T6" fmla="*/ 58 w 61"/>
                <a:gd name="T7" fmla="*/ 36 h 36"/>
                <a:gd name="T8" fmla="*/ 61 w 61"/>
                <a:gd name="T9" fmla="*/ 25 h 36"/>
                <a:gd name="T10" fmla="*/ 9 w 61"/>
                <a:gd name="T11" fmla="*/ 17 h 36"/>
                <a:gd name="T12" fmla="*/ 18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8" y="0"/>
                  </a:moveTo>
                  <a:lnTo>
                    <a:pt x="6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1" y="25"/>
                  </a:lnTo>
                  <a:lnTo>
                    <a:pt x="9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0" name="Freeform 1544"/>
            <p:cNvSpPr>
              <a:spLocks/>
            </p:cNvSpPr>
            <p:nvPr userDrawn="1"/>
          </p:nvSpPr>
          <p:spPr bwMode="auto">
            <a:xfrm>
              <a:off x="3947" y="2018"/>
              <a:ext cx="30" cy="18"/>
            </a:xfrm>
            <a:custGeom>
              <a:avLst/>
              <a:gdLst>
                <a:gd name="T0" fmla="*/ 16 w 60"/>
                <a:gd name="T1" fmla="*/ 0 h 36"/>
                <a:gd name="T2" fmla="*/ 4 w 60"/>
                <a:gd name="T3" fmla="*/ 14 h 36"/>
                <a:gd name="T4" fmla="*/ 0 w 60"/>
                <a:gd name="T5" fmla="*/ 29 h 36"/>
                <a:gd name="T6" fmla="*/ 56 w 60"/>
                <a:gd name="T7" fmla="*/ 36 h 36"/>
                <a:gd name="T8" fmla="*/ 60 w 60"/>
                <a:gd name="T9" fmla="*/ 26 h 36"/>
                <a:gd name="T10" fmla="*/ 8 w 60"/>
                <a:gd name="T11" fmla="*/ 18 h 36"/>
                <a:gd name="T12" fmla="*/ 16 w 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6">
                  <a:moveTo>
                    <a:pt x="16" y="0"/>
                  </a:moveTo>
                  <a:lnTo>
                    <a:pt x="4" y="14"/>
                  </a:lnTo>
                  <a:lnTo>
                    <a:pt x="0" y="29"/>
                  </a:lnTo>
                  <a:lnTo>
                    <a:pt x="56" y="36"/>
                  </a:lnTo>
                  <a:lnTo>
                    <a:pt x="60" y="26"/>
                  </a:lnTo>
                  <a:lnTo>
                    <a:pt x="8" y="1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1" name="Freeform 1545"/>
            <p:cNvSpPr>
              <a:spLocks/>
            </p:cNvSpPr>
            <p:nvPr userDrawn="1"/>
          </p:nvSpPr>
          <p:spPr bwMode="auto">
            <a:xfrm>
              <a:off x="4049" y="2055"/>
              <a:ext cx="45" cy="20"/>
            </a:xfrm>
            <a:custGeom>
              <a:avLst/>
              <a:gdLst>
                <a:gd name="T0" fmla="*/ 20 w 90"/>
                <a:gd name="T1" fmla="*/ 0 h 41"/>
                <a:gd name="T2" fmla="*/ 5 w 90"/>
                <a:gd name="T3" fmla="*/ 14 h 41"/>
                <a:gd name="T4" fmla="*/ 0 w 90"/>
                <a:gd name="T5" fmla="*/ 29 h 41"/>
                <a:gd name="T6" fmla="*/ 86 w 90"/>
                <a:gd name="T7" fmla="*/ 41 h 41"/>
                <a:gd name="T8" fmla="*/ 90 w 90"/>
                <a:gd name="T9" fmla="*/ 30 h 41"/>
                <a:gd name="T10" fmla="*/ 11 w 90"/>
                <a:gd name="T11" fmla="*/ 19 h 41"/>
                <a:gd name="T12" fmla="*/ 20 w 90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41">
                  <a:moveTo>
                    <a:pt x="20" y="0"/>
                  </a:moveTo>
                  <a:lnTo>
                    <a:pt x="5" y="14"/>
                  </a:lnTo>
                  <a:lnTo>
                    <a:pt x="0" y="29"/>
                  </a:lnTo>
                  <a:lnTo>
                    <a:pt x="86" y="41"/>
                  </a:lnTo>
                  <a:lnTo>
                    <a:pt x="90" y="30"/>
                  </a:lnTo>
                  <a:lnTo>
                    <a:pt x="11" y="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2" name="Freeform 1546"/>
            <p:cNvSpPr>
              <a:spLocks/>
            </p:cNvSpPr>
            <p:nvPr userDrawn="1"/>
          </p:nvSpPr>
          <p:spPr bwMode="auto">
            <a:xfrm>
              <a:off x="3533" y="1937"/>
              <a:ext cx="35" cy="20"/>
            </a:xfrm>
            <a:custGeom>
              <a:avLst/>
              <a:gdLst>
                <a:gd name="T0" fmla="*/ 25 w 70"/>
                <a:gd name="T1" fmla="*/ 0 h 40"/>
                <a:gd name="T2" fmla="*/ 8 w 70"/>
                <a:gd name="T3" fmla="*/ 15 h 40"/>
                <a:gd name="T4" fmla="*/ 0 w 70"/>
                <a:gd name="T5" fmla="*/ 32 h 40"/>
                <a:gd name="T6" fmla="*/ 63 w 70"/>
                <a:gd name="T7" fmla="*/ 40 h 40"/>
                <a:gd name="T8" fmla="*/ 70 w 70"/>
                <a:gd name="T9" fmla="*/ 30 h 40"/>
                <a:gd name="T10" fmla="*/ 12 w 70"/>
                <a:gd name="T11" fmla="*/ 20 h 40"/>
                <a:gd name="T12" fmla="*/ 25 w 70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0">
                  <a:moveTo>
                    <a:pt x="25" y="0"/>
                  </a:moveTo>
                  <a:lnTo>
                    <a:pt x="8" y="15"/>
                  </a:lnTo>
                  <a:lnTo>
                    <a:pt x="0" y="32"/>
                  </a:lnTo>
                  <a:lnTo>
                    <a:pt x="63" y="40"/>
                  </a:lnTo>
                  <a:lnTo>
                    <a:pt x="70" y="30"/>
                  </a:lnTo>
                  <a:lnTo>
                    <a:pt x="12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3" name="Freeform 1547"/>
            <p:cNvSpPr>
              <a:spLocks/>
            </p:cNvSpPr>
            <p:nvPr userDrawn="1"/>
          </p:nvSpPr>
          <p:spPr bwMode="auto">
            <a:xfrm>
              <a:off x="3852" y="2067"/>
              <a:ext cx="30" cy="19"/>
            </a:xfrm>
            <a:custGeom>
              <a:avLst/>
              <a:gdLst>
                <a:gd name="T0" fmla="*/ 16 w 61"/>
                <a:gd name="T1" fmla="*/ 0 h 36"/>
                <a:gd name="T2" fmla="*/ 4 w 61"/>
                <a:gd name="T3" fmla="*/ 15 h 36"/>
                <a:gd name="T4" fmla="*/ 0 w 61"/>
                <a:gd name="T5" fmla="*/ 28 h 36"/>
                <a:gd name="T6" fmla="*/ 57 w 61"/>
                <a:gd name="T7" fmla="*/ 36 h 36"/>
                <a:gd name="T8" fmla="*/ 61 w 61"/>
                <a:gd name="T9" fmla="*/ 26 h 36"/>
                <a:gd name="T10" fmla="*/ 8 w 61"/>
                <a:gd name="T11" fmla="*/ 18 h 36"/>
                <a:gd name="T12" fmla="*/ 16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6" y="0"/>
                  </a:moveTo>
                  <a:lnTo>
                    <a:pt x="4" y="15"/>
                  </a:lnTo>
                  <a:lnTo>
                    <a:pt x="0" y="28"/>
                  </a:lnTo>
                  <a:lnTo>
                    <a:pt x="57" y="36"/>
                  </a:lnTo>
                  <a:lnTo>
                    <a:pt x="61" y="26"/>
                  </a:lnTo>
                  <a:lnTo>
                    <a:pt x="8" y="1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4" name="Freeform 1548"/>
            <p:cNvSpPr>
              <a:spLocks/>
            </p:cNvSpPr>
            <p:nvPr userDrawn="1"/>
          </p:nvSpPr>
          <p:spPr bwMode="auto">
            <a:xfrm>
              <a:off x="3884" y="2052"/>
              <a:ext cx="31" cy="18"/>
            </a:xfrm>
            <a:custGeom>
              <a:avLst/>
              <a:gdLst>
                <a:gd name="T0" fmla="*/ 17 w 61"/>
                <a:gd name="T1" fmla="*/ 0 h 35"/>
                <a:gd name="T2" fmla="*/ 6 w 61"/>
                <a:gd name="T3" fmla="*/ 13 h 35"/>
                <a:gd name="T4" fmla="*/ 0 w 61"/>
                <a:gd name="T5" fmla="*/ 28 h 35"/>
                <a:gd name="T6" fmla="*/ 58 w 61"/>
                <a:gd name="T7" fmla="*/ 35 h 35"/>
                <a:gd name="T8" fmla="*/ 61 w 61"/>
                <a:gd name="T9" fmla="*/ 26 h 35"/>
                <a:gd name="T10" fmla="*/ 9 w 61"/>
                <a:gd name="T11" fmla="*/ 17 h 35"/>
                <a:gd name="T12" fmla="*/ 17 w 61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17" y="0"/>
                  </a:moveTo>
                  <a:lnTo>
                    <a:pt x="6" y="13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1" y="26"/>
                  </a:lnTo>
                  <a:lnTo>
                    <a:pt x="9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5" name="Freeform 1549"/>
            <p:cNvSpPr>
              <a:spLocks/>
            </p:cNvSpPr>
            <p:nvPr userDrawn="1"/>
          </p:nvSpPr>
          <p:spPr bwMode="auto">
            <a:xfrm>
              <a:off x="3919" y="2035"/>
              <a:ext cx="31" cy="18"/>
            </a:xfrm>
            <a:custGeom>
              <a:avLst/>
              <a:gdLst>
                <a:gd name="T0" fmla="*/ 16 w 61"/>
                <a:gd name="T1" fmla="*/ 0 h 37"/>
                <a:gd name="T2" fmla="*/ 5 w 61"/>
                <a:gd name="T3" fmla="*/ 15 h 37"/>
                <a:gd name="T4" fmla="*/ 0 w 61"/>
                <a:gd name="T5" fmla="*/ 29 h 37"/>
                <a:gd name="T6" fmla="*/ 58 w 61"/>
                <a:gd name="T7" fmla="*/ 37 h 37"/>
                <a:gd name="T8" fmla="*/ 61 w 61"/>
                <a:gd name="T9" fmla="*/ 27 h 37"/>
                <a:gd name="T10" fmla="*/ 8 w 61"/>
                <a:gd name="T11" fmla="*/ 18 h 37"/>
                <a:gd name="T12" fmla="*/ 16 w 61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7">
                  <a:moveTo>
                    <a:pt x="16" y="0"/>
                  </a:moveTo>
                  <a:lnTo>
                    <a:pt x="5" y="15"/>
                  </a:lnTo>
                  <a:lnTo>
                    <a:pt x="0" y="29"/>
                  </a:lnTo>
                  <a:lnTo>
                    <a:pt x="58" y="37"/>
                  </a:lnTo>
                  <a:lnTo>
                    <a:pt x="61" y="27"/>
                  </a:lnTo>
                  <a:lnTo>
                    <a:pt x="8" y="1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6" name="Freeform 1550"/>
            <p:cNvSpPr>
              <a:spLocks/>
            </p:cNvSpPr>
            <p:nvPr userDrawn="1"/>
          </p:nvSpPr>
          <p:spPr bwMode="auto">
            <a:xfrm>
              <a:off x="3902" y="2011"/>
              <a:ext cx="30" cy="18"/>
            </a:xfrm>
            <a:custGeom>
              <a:avLst/>
              <a:gdLst>
                <a:gd name="T0" fmla="*/ 17 w 61"/>
                <a:gd name="T1" fmla="*/ 0 h 36"/>
                <a:gd name="T2" fmla="*/ 6 w 61"/>
                <a:gd name="T3" fmla="*/ 14 h 36"/>
                <a:gd name="T4" fmla="*/ 0 w 61"/>
                <a:gd name="T5" fmla="*/ 29 h 36"/>
                <a:gd name="T6" fmla="*/ 57 w 61"/>
                <a:gd name="T7" fmla="*/ 36 h 36"/>
                <a:gd name="T8" fmla="*/ 61 w 61"/>
                <a:gd name="T9" fmla="*/ 25 h 36"/>
                <a:gd name="T10" fmla="*/ 9 w 61"/>
                <a:gd name="T11" fmla="*/ 17 h 36"/>
                <a:gd name="T12" fmla="*/ 17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7" y="0"/>
                  </a:moveTo>
                  <a:lnTo>
                    <a:pt x="6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1" y="25"/>
                  </a:lnTo>
                  <a:lnTo>
                    <a:pt x="9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7" name="Freeform 1551"/>
            <p:cNvSpPr>
              <a:spLocks/>
            </p:cNvSpPr>
            <p:nvPr userDrawn="1"/>
          </p:nvSpPr>
          <p:spPr bwMode="auto">
            <a:xfrm>
              <a:off x="4323" y="2132"/>
              <a:ext cx="31" cy="19"/>
            </a:xfrm>
            <a:custGeom>
              <a:avLst/>
              <a:gdLst>
                <a:gd name="T0" fmla="*/ 19 w 62"/>
                <a:gd name="T1" fmla="*/ 0 h 38"/>
                <a:gd name="T2" fmla="*/ 6 w 62"/>
                <a:gd name="T3" fmla="*/ 15 h 38"/>
                <a:gd name="T4" fmla="*/ 0 w 62"/>
                <a:gd name="T5" fmla="*/ 31 h 38"/>
                <a:gd name="T6" fmla="*/ 59 w 62"/>
                <a:gd name="T7" fmla="*/ 38 h 38"/>
                <a:gd name="T8" fmla="*/ 62 w 62"/>
                <a:gd name="T9" fmla="*/ 27 h 38"/>
                <a:gd name="T10" fmla="*/ 9 w 62"/>
                <a:gd name="T11" fmla="*/ 19 h 38"/>
                <a:gd name="T12" fmla="*/ 19 w 6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19" y="0"/>
                  </a:moveTo>
                  <a:lnTo>
                    <a:pt x="6" y="15"/>
                  </a:lnTo>
                  <a:lnTo>
                    <a:pt x="0" y="31"/>
                  </a:lnTo>
                  <a:lnTo>
                    <a:pt x="59" y="38"/>
                  </a:lnTo>
                  <a:lnTo>
                    <a:pt x="62" y="27"/>
                  </a:lnTo>
                  <a:lnTo>
                    <a:pt x="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8" name="Freeform 1552"/>
            <p:cNvSpPr>
              <a:spLocks/>
            </p:cNvSpPr>
            <p:nvPr userDrawn="1"/>
          </p:nvSpPr>
          <p:spPr bwMode="auto">
            <a:xfrm>
              <a:off x="4353" y="2160"/>
              <a:ext cx="32" cy="25"/>
            </a:xfrm>
            <a:custGeom>
              <a:avLst/>
              <a:gdLst>
                <a:gd name="T0" fmla="*/ 21 w 64"/>
                <a:gd name="T1" fmla="*/ 0 h 51"/>
                <a:gd name="T2" fmla="*/ 7 w 64"/>
                <a:gd name="T3" fmla="*/ 22 h 51"/>
                <a:gd name="T4" fmla="*/ 0 w 64"/>
                <a:gd name="T5" fmla="*/ 44 h 51"/>
                <a:gd name="T6" fmla="*/ 59 w 64"/>
                <a:gd name="T7" fmla="*/ 51 h 51"/>
                <a:gd name="T8" fmla="*/ 64 w 64"/>
                <a:gd name="T9" fmla="*/ 37 h 51"/>
                <a:gd name="T10" fmla="*/ 11 w 64"/>
                <a:gd name="T11" fmla="*/ 28 h 51"/>
                <a:gd name="T12" fmla="*/ 21 w 64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1">
                  <a:moveTo>
                    <a:pt x="21" y="0"/>
                  </a:moveTo>
                  <a:lnTo>
                    <a:pt x="7" y="22"/>
                  </a:lnTo>
                  <a:lnTo>
                    <a:pt x="0" y="44"/>
                  </a:lnTo>
                  <a:lnTo>
                    <a:pt x="59" y="51"/>
                  </a:lnTo>
                  <a:lnTo>
                    <a:pt x="64" y="37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9" name="Freeform 1553"/>
            <p:cNvSpPr>
              <a:spLocks/>
            </p:cNvSpPr>
            <p:nvPr userDrawn="1"/>
          </p:nvSpPr>
          <p:spPr bwMode="auto">
            <a:xfrm>
              <a:off x="4332" y="2112"/>
              <a:ext cx="30" cy="19"/>
            </a:xfrm>
            <a:custGeom>
              <a:avLst/>
              <a:gdLst>
                <a:gd name="T0" fmla="*/ 15 w 60"/>
                <a:gd name="T1" fmla="*/ 0 h 38"/>
                <a:gd name="T2" fmla="*/ 3 w 60"/>
                <a:gd name="T3" fmla="*/ 15 h 38"/>
                <a:gd name="T4" fmla="*/ 0 w 60"/>
                <a:gd name="T5" fmla="*/ 31 h 38"/>
                <a:gd name="T6" fmla="*/ 56 w 60"/>
                <a:gd name="T7" fmla="*/ 38 h 38"/>
                <a:gd name="T8" fmla="*/ 60 w 60"/>
                <a:gd name="T9" fmla="*/ 28 h 38"/>
                <a:gd name="T10" fmla="*/ 7 w 60"/>
                <a:gd name="T11" fmla="*/ 20 h 38"/>
                <a:gd name="T12" fmla="*/ 15 w 6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8">
                  <a:moveTo>
                    <a:pt x="15" y="0"/>
                  </a:moveTo>
                  <a:lnTo>
                    <a:pt x="3" y="15"/>
                  </a:lnTo>
                  <a:lnTo>
                    <a:pt x="0" y="31"/>
                  </a:lnTo>
                  <a:lnTo>
                    <a:pt x="56" y="38"/>
                  </a:lnTo>
                  <a:lnTo>
                    <a:pt x="60" y="28"/>
                  </a:lnTo>
                  <a:lnTo>
                    <a:pt x="7" y="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0" name="Freeform 1554"/>
            <p:cNvSpPr>
              <a:spLocks/>
            </p:cNvSpPr>
            <p:nvPr userDrawn="1"/>
          </p:nvSpPr>
          <p:spPr bwMode="auto">
            <a:xfrm>
              <a:off x="4364" y="2131"/>
              <a:ext cx="32" cy="25"/>
            </a:xfrm>
            <a:custGeom>
              <a:avLst/>
              <a:gdLst>
                <a:gd name="T0" fmla="*/ 22 w 63"/>
                <a:gd name="T1" fmla="*/ 0 h 51"/>
                <a:gd name="T2" fmla="*/ 8 w 63"/>
                <a:gd name="T3" fmla="*/ 22 h 51"/>
                <a:gd name="T4" fmla="*/ 0 w 63"/>
                <a:gd name="T5" fmla="*/ 44 h 51"/>
                <a:gd name="T6" fmla="*/ 59 w 63"/>
                <a:gd name="T7" fmla="*/ 51 h 51"/>
                <a:gd name="T8" fmla="*/ 63 w 63"/>
                <a:gd name="T9" fmla="*/ 37 h 51"/>
                <a:gd name="T10" fmla="*/ 10 w 63"/>
                <a:gd name="T11" fmla="*/ 28 h 51"/>
                <a:gd name="T12" fmla="*/ 22 w 63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1">
                  <a:moveTo>
                    <a:pt x="22" y="0"/>
                  </a:moveTo>
                  <a:lnTo>
                    <a:pt x="8" y="22"/>
                  </a:lnTo>
                  <a:lnTo>
                    <a:pt x="0" y="44"/>
                  </a:lnTo>
                  <a:lnTo>
                    <a:pt x="59" y="51"/>
                  </a:lnTo>
                  <a:lnTo>
                    <a:pt x="63" y="37"/>
                  </a:lnTo>
                  <a:lnTo>
                    <a:pt x="10" y="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1" name="Freeform 1555"/>
            <p:cNvSpPr>
              <a:spLocks/>
            </p:cNvSpPr>
            <p:nvPr userDrawn="1"/>
          </p:nvSpPr>
          <p:spPr bwMode="auto">
            <a:xfrm>
              <a:off x="4200" y="2074"/>
              <a:ext cx="30" cy="19"/>
            </a:xfrm>
            <a:custGeom>
              <a:avLst/>
              <a:gdLst>
                <a:gd name="T0" fmla="*/ 15 w 61"/>
                <a:gd name="T1" fmla="*/ 0 h 38"/>
                <a:gd name="T2" fmla="*/ 3 w 61"/>
                <a:gd name="T3" fmla="*/ 15 h 38"/>
                <a:gd name="T4" fmla="*/ 0 w 61"/>
                <a:gd name="T5" fmla="*/ 31 h 38"/>
                <a:gd name="T6" fmla="*/ 57 w 61"/>
                <a:gd name="T7" fmla="*/ 38 h 38"/>
                <a:gd name="T8" fmla="*/ 61 w 61"/>
                <a:gd name="T9" fmla="*/ 28 h 38"/>
                <a:gd name="T10" fmla="*/ 8 w 61"/>
                <a:gd name="T11" fmla="*/ 20 h 38"/>
                <a:gd name="T12" fmla="*/ 15 w 6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8">
                  <a:moveTo>
                    <a:pt x="15" y="0"/>
                  </a:moveTo>
                  <a:lnTo>
                    <a:pt x="3" y="15"/>
                  </a:lnTo>
                  <a:lnTo>
                    <a:pt x="0" y="31"/>
                  </a:lnTo>
                  <a:lnTo>
                    <a:pt x="57" y="38"/>
                  </a:lnTo>
                  <a:lnTo>
                    <a:pt x="61" y="28"/>
                  </a:lnTo>
                  <a:lnTo>
                    <a:pt x="8" y="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2" name="Freeform 1556"/>
            <p:cNvSpPr>
              <a:spLocks/>
            </p:cNvSpPr>
            <p:nvPr userDrawn="1"/>
          </p:nvSpPr>
          <p:spPr bwMode="auto">
            <a:xfrm>
              <a:off x="4165" y="2138"/>
              <a:ext cx="31" cy="19"/>
            </a:xfrm>
            <a:custGeom>
              <a:avLst/>
              <a:gdLst>
                <a:gd name="T0" fmla="*/ 20 w 64"/>
                <a:gd name="T1" fmla="*/ 0 h 38"/>
                <a:gd name="T2" fmla="*/ 7 w 64"/>
                <a:gd name="T3" fmla="*/ 15 h 38"/>
                <a:gd name="T4" fmla="*/ 0 w 64"/>
                <a:gd name="T5" fmla="*/ 30 h 38"/>
                <a:gd name="T6" fmla="*/ 59 w 64"/>
                <a:gd name="T7" fmla="*/ 38 h 38"/>
                <a:gd name="T8" fmla="*/ 64 w 64"/>
                <a:gd name="T9" fmla="*/ 28 h 38"/>
                <a:gd name="T10" fmla="*/ 11 w 64"/>
                <a:gd name="T11" fmla="*/ 20 h 38"/>
                <a:gd name="T12" fmla="*/ 20 w 64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8">
                  <a:moveTo>
                    <a:pt x="20" y="0"/>
                  </a:moveTo>
                  <a:lnTo>
                    <a:pt x="7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4" y="28"/>
                  </a:lnTo>
                  <a:lnTo>
                    <a:pt x="11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3" name="Freeform 1557"/>
            <p:cNvSpPr>
              <a:spLocks/>
            </p:cNvSpPr>
            <p:nvPr userDrawn="1"/>
          </p:nvSpPr>
          <p:spPr bwMode="auto">
            <a:xfrm>
              <a:off x="4339" y="2091"/>
              <a:ext cx="30" cy="19"/>
            </a:xfrm>
            <a:custGeom>
              <a:avLst/>
              <a:gdLst>
                <a:gd name="T0" fmla="*/ 18 w 61"/>
                <a:gd name="T1" fmla="*/ 0 h 38"/>
                <a:gd name="T2" fmla="*/ 6 w 61"/>
                <a:gd name="T3" fmla="*/ 15 h 38"/>
                <a:gd name="T4" fmla="*/ 0 w 61"/>
                <a:gd name="T5" fmla="*/ 31 h 38"/>
                <a:gd name="T6" fmla="*/ 58 w 61"/>
                <a:gd name="T7" fmla="*/ 38 h 38"/>
                <a:gd name="T8" fmla="*/ 61 w 61"/>
                <a:gd name="T9" fmla="*/ 27 h 38"/>
                <a:gd name="T10" fmla="*/ 11 w 61"/>
                <a:gd name="T11" fmla="*/ 19 h 38"/>
                <a:gd name="T12" fmla="*/ 18 w 6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8">
                  <a:moveTo>
                    <a:pt x="18" y="0"/>
                  </a:moveTo>
                  <a:lnTo>
                    <a:pt x="6" y="15"/>
                  </a:lnTo>
                  <a:lnTo>
                    <a:pt x="0" y="31"/>
                  </a:lnTo>
                  <a:lnTo>
                    <a:pt x="58" y="38"/>
                  </a:lnTo>
                  <a:lnTo>
                    <a:pt x="61" y="27"/>
                  </a:lnTo>
                  <a:lnTo>
                    <a:pt x="11" y="1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4" name="Freeform 1558"/>
            <p:cNvSpPr>
              <a:spLocks/>
            </p:cNvSpPr>
            <p:nvPr userDrawn="1"/>
          </p:nvSpPr>
          <p:spPr bwMode="auto">
            <a:xfrm>
              <a:off x="4378" y="2102"/>
              <a:ext cx="31" cy="25"/>
            </a:xfrm>
            <a:custGeom>
              <a:avLst/>
              <a:gdLst>
                <a:gd name="T0" fmla="*/ 20 w 62"/>
                <a:gd name="T1" fmla="*/ 0 h 50"/>
                <a:gd name="T2" fmla="*/ 7 w 62"/>
                <a:gd name="T3" fmla="*/ 20 h 50"/>
                <a:gd name="T4" fmla="*/ 0 w 62"/>
                <a:gd name="T5" fmla="*/ 43 h 50"/>
                <a:gd name="T6" fmla="*/ 57 w 62"/>
                <a:gd name="T7" fmla="*/ 50 h 50"/>
                <a:gd name="T8" fmla="*/ 62 w 62"/>
                <a:gd name="T9" fmla="*/ 35 h 50"/>
                <a:gd name="T10" fmla="*/ 9 w 62"/>
                <a:gd name="T11" fmla="*/ 27 h 50"/>
                <a:gd name="T12" fmla="*/ 20 w 6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0">
                  <a:moveTo>
                    <a:pt x="20" y="0"/>
                  </a:moveTo>
                  <a:lnTo>
                    <a:pt x="7" y="20"/>
                  </a:lnTo>
                  <a:lnTo>
                    <a:pt x="0" y="43"/>
                  </a:lnTo>
                  <a:lnTo>
                    <a:pt x="57" y="50"/>
                  </a:lnTo>
                  <a:lnTo>
                    <a:pt x="62" y="35"/>
                  </a:lnTo>
                  <a:lnTo>
                    <a:pt x="9" y="2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5" name="Freeform 1559"/>
            <p:cNvSpPr>
              <a:spLocks/>
            </p:cNvSpPr>
            <p:nvPr userDrawn="1"/>
          </p:nvSpPr>
          <p:spPr bwMode="auto">
            <a:xfrm>
              <a:off x="4209" y="2053"/>
              <a:ext cx="31" cy="19"/>
            </a:xfrm>
            <a:custGeom>
              <a:avLst/>
              <a:gdLst>
                <a:gd name="T0" fmla="*/ 16 w 61"/>
                <a:gd name="T1" fmla="*/ 0 h 38"/>
                <a:gd name="T2" fmla="*/ 5 w 61"/>
                <a:gd name="T3" fmla="*/ 15 h 38"/>
                <a:gd name="T4" fmla="*/ 0 w 61"/>
                <a:gd name="T5" fmla="*/ 31 h 38"/>
                <a:gd name="T6" fmla="*/ 59 w 61"/>
                <a:gd name="T7" fmla="*/ 38 h 38"/>
                <a:gd name="T8" fmla="*/ 61 w 61"/>
                <a:gd name="T9" fmla="*/ 28 h 38"/>
                <a:gd name="T10" fmla="*/ 8 w 61"/>
                <a:gd name="T11" fmla="*/ 19 h 38"/>
                <a:gd name="T12" fmla="*/ 16 w 6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8">
                  <a:moveTo>
                    <a:pt x="16" y="0"/>
                  </a:moveTo>
                  <a:lnTo>
                    <a:pt x="5" y="15"/>
                  </a:lnTo>
                  <a:lnTo>
                    <a:pt x="0" y="31"/>
                  </a:lnTo>
                  <a:lnTo>
                    <a:pt x="59" y="38"/>
                  </a:lnTo>
                  <a:lnTo>
                    <a:pt x="61" y="28"/>
                  </a:lnTo>
                  <a:lnTo>
                    <a:pt x="8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6" name="Freeform 1560"/>
            <p:cNvSpPr>
              <a:spLocks/>
            </p:cNvSpPr>
            <p:nvPr userDrawn="1"/>
          </p:nvSpPr>
          <p:spPr bwMode="auto">
            <a:xfrm>
              <a:off x="4348" y="2071"/>
              <a:ext cx="32" cy="19"/>
            </a:xfrm>
            <a:custGeom>
              <a:avLst/>
              <a:gdLst>
                <a:gd name="T0" fmla="*/ 17 w 62"/>
                <a:gd name="T1" fmla="*/ 0 h 38"/>
                <a:gd name="T2" fmla="*/ 6 w 62"/>
                <a:gd name="T3" fmla="*/ 15 h 38"/>
                <a:gd name="T4" fmla="*/ 0 w 62"/>
                <a:gd name="T5" fmla="*/ 30 h 38"/>
                <a:gd name="T6" fmla="*/ 59 w 62"/>
                <a:gd name="T7" fmla="*/ 38 h 38"/>
                <a:gd name="T8" fmla="*/ 62 w 62"/>
                <a:gd name="T9" fmla="*/ 28 h 38"/>
                <a:gd name="T10" fmla="*/ 9 w 62"/>
                <a:gd name="T11" fmla="*/ 19 h 38"/>
                <a:gd name="T12" fmla="*/ 17 w 6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17" y="0"/>
                  </a:moveTo>
                  <a:lnTo>
                    <a:pt x="6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2" y="28"/>
                  </a:lnTo>
                  <a:lnTo>
                    <a:pt x="9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7" name="Freeform 1561"/>
            <p:cNvSpPr>
              <a:spLocks/>
            </p:cNvSpPr>
            <p:nvPr userDrawn="1"/>
          </p:nvSpPr>
          <p:spPr bwMode="auto">
            <a:xfrm>
              <a:off x="4386" y="2072"/>
              <a:ext cx="32" cy="26"/>
            </a:xfrm>
            <a:custGeom>
              <a:avLst/>
              <a:gdLst>
                <a:gd name="T0" fmla="*/ 22 w 63"/>
                <a:gd name="T1" fmla="*/ 0 h 52"/>
                <a:gd name="T2" fmla="*/ 9 w 63"/>
                <a:gd name="T3" fmla="*/ 22 h 52"/>
                <a:gd name="T4" fmla="*/ 0 w 63"/>
                <a:gd name="T5" fmla="*/ 45 h 52"/>
                <a:gd name="T6" fmla="*/ 59 w 63"/>
                <a:gd name="T7" fmla="*/ 52 h 52"/>
                <a:gd name="T8" fmla="*/ 63 w 63"/>
                <a:gd name="T9" fmla="*/ 37 h 52"/>
                <a:gd name="T10" fmla="*/ 10 w 63"/>
                <a:gd name="T11" fmla="*/ 27 h 52"/>
                <a:gd name="T12" fmla="*/ 22 w 6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2">
                  <a:moveTo>
                    <a:pt x="22" y="0"/>
                  </a:moveTo>
                  <a:lnTo>
                    <a:pt x="9" y="22"/>
                  </a:lnTo>
                  <a:lnTo>
                    <a:pt x="0" y="45"/>
                  </a:lnTo>
                  <a:lnTo>
                    <a:pt x="59" y="52"/>
                  </a:lnTo>
                  <a:lnTo>
                    <a:pt x="63" y="37"/>
                  </a:lnTo>
                  <a:lnTo>
                    <a:pt x="10" y="2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8" name="Freeform 1562"/>
            <p:cNvSpPr>
              <a:spLocks/>
            </p:cNvSpPr>
            <p:nvPr userDrawn="1"/>
          </p:nvSpPr>
          <p:spPr bwMode="auto">
            <a:xfrm>
              <a:off x="4313" y="2153"/>
              <a:ext cx="31" cy="25"/>
            </a:xfrm>
            <a:custGeom>
              <a:avLst/>
              <a:gdLst>
                <a:gd name="T0" fmla="*/ 21 w 63"/>
                <a:gd name="T1" fmla="*/ 0 h 51"/>
                <a:gd name="T2" fmla="*/ 7 w 63"/>
                <a:gd name="T3" fmla="*/ 22 h 51"/>
                <a:gd name="T4" fmla="*/ 0 w 63"/>
                <a:gd name="T5" fmla="*/ 44 h 51"/>
                <a:gd name="T6" fmla="*/ 58 w 63"/>
                <a:gd name="T7" fmla="*/ 51 h 51"/>
                <a:gd name="T8" fmla="*/ 63 w 63"/>
                <a:gd name="T9" fmla="*/ 37 h 51"/>
                <a:gd name="T10" fmla="*/ 11 w 63"/>
                <a:gd name="T11" fmla="*/ 28 h 51"/>
                <a:gd name="T12" fmla="*/ 21 w 63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1">
                  <a:moveTo>
                    <a:pt x="21" y="0"/>
                  </a:moveTo>
                  <a:lnTo>
                    <a:pt x="7" y="22"/>
                  </a:lnTo>
                  <a:lnTo>
                    <a:pt x="0" y="44"/>
                  </a:lnTo>
                  <a:lnTo>
                    <a:pt x="58" y="51"/>
                  </a:lnTo>
                  <a:lnTo>
                    <a:pt x="63" y="37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9" name="Freeform 1563"/>
            <p:cNvSpPr>
              <a:spLocks/>
            </p:cNvSpPr>
            <p:nvPr userDrawn="1"/>
          </p:nvSpPr>
          <p:spPr bwMode="auto">
            <a:xfrm>
              <a:off x="4229" y="2139"/>
              <a:ext cx="73" cy="34"/>
            </a:xfrm>
            <a:custGeom>
              <a:avLst/>
              <a:gdLst>
                <a:gd name="T0" fmla="*/ 36 w 147"/>
                <a:gd name="T1" fmla="*/ 0 h 68"/>
                <a:gd name="T2" fmla="*/ 15 w 147"/>
                <a:gd name="T3" fmla="*/ 21 h 68"/>
                <a:gd name="T4" fmla="*/ 0 w 147"/>
                <a:gd name="T5" fmla="*/ 49 h 68"/>
                <a:gd name="T6" fmla="*/ 141 w 147"/>
                <a:gd name="T7" fmla="*/ 68 h 68"/>
                <a:gd name="T8" fmla="*/ 147 w 147"/>
                <a:gd name="T9" fmla="*/ 53 h 68"/>
                <a:gd name="T10" fmla="*/ 18 w 147"/>
                <a:gd name="T11" fmla="*/ 34 h 68"/>
                <a:gd name="T12" fmla="*/ 36 w 147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68">
                  <a:moveTo>
                    <a:pt x="36" y="0"/>
                  </a:moveTo>
                  <a:lnTo>
                    <a:pt x="15" y="21"/>
                  </a:lnTo>
                  <a:lnTo>
                    <a:pt x="0" y="49"/>
                  </a:lnTo>
                  <a:lnTo>
                    <a:pt x="141" y="68"/>
                  </a:lnTo>
                  <a:lnTo>
                    <a:pt x="147" y="53"/>
                  </a:lnTo>
                  <a:lnTo>
                    <a:pt x="18" y="3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0" name="Freeform 1564"/>
            <p:cNvSpPr>
              <a:spLocks/>
            </p:cNvSpPr>
            <p:nvPr userDrawn="1"/>
          </p:nvSpPr>
          <p:spPr bwMode="auto">
            <a:xfrm>
              <a:off x="4217" y="2036"/>
              <a:ext cx="30" cy="19"/>
            </a:xfrm>
            <a:custGeom>
              <a:avLst/>
              <a:gdLst>
                <a:gd name="T0" fmla="*/ 16 w 61"/>
                <a:gd name="T1" fmla="*/ 0 h 38"/>
                <a:gd name="T2" fmla="*/ 5 w 61"/>
                <a:gd name="T3" fmla="*/ 15 h 38"/>
                <a:gd name="T4" fmla="*/ 0 w 61"/>
                <a:gd name="T5" fmla="*/ 31 h 38"/>
                <a:gd name="T6" fmla="*/ 59 w 61"/>
                <a:gd name="T7" fmla="*/ 38 h 38"/>
                <a:gd name="T8" fmla="*/ 61 w 61"/>
                <a:gd name="T9" fmla="*/ 28 h 38"/>
                <a:gd name="T10" fmla="*/ 8 w 61"/>
                <a:gd name="T11" fmla="*/ 20 h 38"/>
                <a:gd name="T12" fmla="*/ 16 w 6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8">
                  <a:moveTo>
                    <a:pt x="16" y="0"/>
                  </a:moveTo>
                  <a:lnTo>
                    <a:pt x="5" y="15"/>
                  </a:lnTo>
                  <a:lnTo>
                    <a:pt x="0" y="31"/>
                  </a:lnTo>
                  <a:lnTo>
                    <a:pt x="59" y="38"/>
                  </a:lnTo>
                  <a:lnTo>
                    <a:pt x="61" y="28"/>
                  </a:lnTo>
                  <a:lnTo>
                    <a:pt x="8" y="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1" name="Freeform 1565"/>
            <p:cNvSpPr>
              <a:spLocks/>
            </p:cNvSpPr>
            <p:nvPr userDrawn="1"/>
          </p:nvSpPr>
          <p:spPr bwMode="auto">
            <a:xfrm>
              <a:off x="3810" y="2062"/>
              <a:ext cx="31" cy="18"/>
            </a:xfrm>
            <a:custGeom>
              <a:avLst/>
              <a:gdLst>
                <a:gd name="T0" fmla="*/ 20 w 62"/>
                <a:gd name="T1" fmla="*/ 0 h 36"/>
                <a:gd name="T2" fmla="*/ 6 w 62"/>
                <a:gd name="T3" fmla="*/ 14 h 36"/>
                <a:gd name="T4" fmla="*/ 0 w 62"/>
                <a:gd name="T5" fmla="*/ 28 h 36"/>
                <a:gd name="T6" fmla="*/ 57 w 62"/>
                <a:gd name="T7" fmla="*/ 36 h 36"/>
                <a:gd name="T8" fmla="*/ 62 w 62"/>
                <a:gd name="T9" fmla="*/ 26 h 36"/>
                <a:gd name="T10" fmla="*/ 10 w 62"/>
                <a:gd name="T11" fmla="*/ 17 h 36"/>
                <a:gd name="T12" fmla="*/ 20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20" y="0"/>
                  </a:moveTo>
                  <a:lnTo>
                    <a:pt x="6" y="14"/>
                  </a:lnTo>
                  <a:lnTo>
                    <a:pt x="0" y="28"/>
                  </a:lnTo>
                  <a:lnTo>
                    <a:pt x="57" y="36"/>
                  </a:lnTo>
                  <a:lnTo>
                    <a:pt x="62" y="26"/>
                  </a:lnTo>
                  <a:lnTo>
                    <a:pt x="1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2" name="Freeform 1566"/>
            <p:cNvSpPr>
              <a:spLocks/>
            </p:cNvSpPr>
            <p:nvPr userDrawn="1"/>
          </p:nvSpPr>
          <p:spPr bwMode="auto">
            <a:xfrm>
              <a:off x="3843" y="2047"/>
              <a:ext cx="31" cy="17"/>
            </a:xfrm>
            <a:custGeom>
              <a:avLst/>
              <a:gdLst>
                <a:gd name="T0" fmla="*/ 21 w 62"/>
                <a:gd name="T1" fmla="*/ 0 h 36"/>
                <a:gd name="T2" fmla="*/ 7 w 62"/>
                <a:gd name="T3" fmla="*/ 14 h 36"/>
                <a:gd name="T4" fmla="*/ 0 w 62"/>
                <a:gd name="T5" fmla="*/ 29 h 36"/>
                <a:gd name="T6" fmla="*/ 58 w 62"/>
                <a:gd name="T7" fmla="*/ 36 h 36"/>
                <a:gd name="T8" fmla="*/ 62 w 62"/>
                <a:gd name="T9" fmla="*/ 27 h 36"/>
                <a:gd name="T10" fmla="*/ 10 w 62"/>
                <a:gd name="T11" fmla="*/ 17 h 36"/>
                <a:gd name="T12" fmla="*/ 21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21" y="0"/>
                  </a:moveTo>
                  <a:lnTo>
                    <a:pt x="7" y="14"/>
                  </a:lnTo>
                  <a:lnTo>
                    <a:pt x="0" y="29"/>
                  </a:lnTo>
                  <a:lnTo>
                    <a:pt x="58" y="36"/>
                  </a:lnTo>
                  <a:lnTo>
                    <a:pt x="62" y="27"/>
                  </a:lnTo>
                  <a:lnTo>
                    <a:pt x="1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3" name="Freeform 1567"/>
            <p:cNvSpPr>
              <a:spLocks/>
            </p:cNvSpPr>
            <p:nvPr userDrawn="1"/>
          </p:nvSpPr>
          <p:spPr bwMode="auto">
            <a:xfrm>
              <a:off x="3878" y="2030"/>
              <a:ext cx="31" cy="18"/>
            </a:xfrm>
            <a:custGeom>
              <a:avLst/>
              <a:gdLst>
                <a:gd name="T0" fmla="*/ 21 w 63"/>
                <a:gd name="T1" fmla="*/ 0 h 35"/>
                <a:gd name="T2" fmla="*/ 7 w 63"/>
                <a:gd name="T3" fmla="*/ 14 h 35"/>
                <a:gd name="T4" fmla="*/ 0 w 63"/>
                <a:gd name="T5" fmla="*/ 27 h 35"/>
                <a:gd name="T6" fmla="*/ 58 w 63"/>
                <a:gd name="T7" fmla="*/ 35 h 35"/>
                <a:gd name="T8" fmla="*/ 63 w 63"/>
                <a:gd name="T9" fmla="*/ 25 h 35"/>
                <a:gd name="T10" fmla="*/ 11 w 63"/>
                <a:gd name="T11" fmla="*/ 17 h 35"/>
                <a:gd name="T12" fmla="*/ 21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1" y="0"/>
                  </a:moveTo>
                  <a:lnTo>
                    <a:pt x="7" y="14"/>
                  </a:lnTo>
                  <a:lnTo>
                    <a:pt x="0" y="27"/>
                  </a:lnTo>
                  <a:lnTo>
                    <a:pt x="58" y="35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4" name="Freeform 1568"/>
            <p:cNvSpPr>
              <a:spLocks/>
            </p:cNvSpPr>
            <p:nvPr userDrawn="1"/>
          </p:nvSpPr>
          <p:spPr bwMode="auto">
            <a:xfrm>
              <a:off x="3860" y="2006"/>
              <a:ext cx="32" cy="19"/>
            </a:xfrm>
            <a:custGeom>
              <a:avLst/>
              <a:gdLst>
                <a:gd name="T0" fmla="*/ 21 w 62"/>
                <a:gd name="T1" fmla="*/ 0 h 38"/>
                <a:gd name="T2" fmla="*/ 7 w 62"/>
                <a:gd name="T3" fmla="*/ 14 h 38"/>
                <a:gd name="T4" fmla="*/ 0 w 62"/>
                <a:gd name="T5" fmla="*/ 28 h 38"/>
                <a:gd name="T6" fmla="*/ 56 w 62"/>
                <a:gd name="T7" fmla="*/ 38 h 38"/>
                <a:gd name="T8" fmla="*/ 62 w 62"/>
                <a:gd name="T9" fmla="*/ 26 h 38"/>
                <a:gd name="T10" fmla="*/ 10 w 62"/>
                <a:gd name="T11" fmla="*/ 18 h 38"/>
                <a:gd name="T12" fmla="*/ 21 w 6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21" y="0"/>
                  </a:moveTo>
                  <a:lnTo>
                    <a:pt x="7" y="14"/>
                  </a:lnTo>
                  <a:lnTo>
                    <a:pt x="0" y="28"/>
                  </a:lnTo>
                  <a:lnTo>
                    <a:pt x="56" y="38"/>
                  </a:lnTo>
                  <a:lnTo>
                    <a:pt x="62" y="26"/>
                  </a:lnTo>
                  <a:lnTo>
                    <a:pt x="10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5" name="Freeform 1569"/>
            <p:cNvSpPr>
              <a:spLocks/>
            </p:cNvSpPr>
            <p:nvPr userDrawn="1"/>
          </p:nvSpPr>
          <p:spPr bwMode="auto">
            <a:xfrm>
              <a:off x="4281" y="2127"/>
              <a:ext cx="32" cy="19"/>
            </a:xfrm>
            <a:custGeom>
              <a:avLst/>
              <a:gdLst>
                <a:gd name="T0" fmla="*/ 21 w 63"/>
                <a:gd name="T1" fmla="*/ 0 h 38"/>
                <a:gd name="T2" fmla="*/ 8 w 63"/>
                <a:gd name="T3" fmla="*/ 15 h 38"/>
                <a:gd name="T4" fmla="*/ 0 w 63"/>
                <a:gd name="T5" fmla="*/ 30 h 38"/>
                <a:gd name="T6" fmla="*/ 59 w 63"/>
                <a:gd name="T7" fmla="*/ 38 h 38"/>
                <a:gd name="T8" fmla="*/ 63 w 63"/>
                <a:gd name="T9" fmla="*/ 28 h 38"/>
                <a:gd name="T10" fmla="*/ 10 w 63"/>
                <a:gd name="T11" fmla="*/ 19 h 38"/>
                <a:gd name="T12" fmla="*/ 21 w 6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8">
                  <a:moveTo>
                    <a:pt x="21" y="0"/>
                  </a:moveTo>
                  <a:lnTo>
                    <a:pt x="8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3" y="28"/>
                  </a:lnTo>
                  <a:lnTo>
                    <a:pt x="10" y="1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6" name="Freeform 1570"/>
            <p:cNvSpPr>
              <a:spLocks/>
            </p:cNvSpPr>
            <p:nvPr userDrawn="1"/>
          </p:nvSpPr>
          <p:spPr bwMode="auto">
            <a:xfrm>
              <a:off x="4290" y="2106"/>
              <a:ext cx="31" cy="19"/>
            </a:xfrm>
            <a:custGeom>
              <a:avLst/>
              <a:gdLst>
                <a:gd name="T0" fmla="*/ 21 w 63"/>
                <a:gd name="T1" fmla="*/ 0 h 38"/>
                <a:gd name="T2" fmla="*/ 7 w 63"/>
                <a:gd name="T3" fmla="*/ 15 h 38"/>
                <a:gd name="T4" fmla="*/ 0 w 63"/>
                <a:gd name="T5" fmla="*/ 30 h 38"/>
                <a:gd name="T6" fmla="*/ 59 w 63"/>
                <a:gd name="T7" fmla="*/ 38 h 38"/>
                <a:gd name="T8" fmla="*/ 63 w 63"/>
                <a:gd name="T9" fmla="*/ 27 h 38"/>
                <a:gd name="T10" fmla="*/ 12 w 63"/>
                <a:gd name="T11" fmla="*/ 19 h 38"/>
                <a:gd name="T12" fmla="*/ 21 w 6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8">
                  <a:moveTo>
                    <a:pt x="21" y="0"/>
                  </a:moveTo>
                  <a:lnTo>
                    <a:pt x="7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3" y="27"/>
                  </a:lnTo>
                  <a:lnTo>
                    <a:pt x="12" y="1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7" name="Freeform 1571"/>
            <p:cNvSpPr>
              <a:spLocks/>
            </p:cNvSpPr>
            <p:nvPr userDrawn="1"/>
          </p:nvSpPr>
          <p:spPr bwMode="auto">
            <a:xfrm>
              <a:off x="4157" y="2068"/>
              <a:ext cx="32" cy="19"/>
            </a:xfrm>
            <a:custGeom>
              <a:avLst/>
              <a:gdLst>
                <a:gd name="T0" fmla="*/ 20 w 64"/>
                <a:gd name="T1" fmla="*/ 0 h 38"/>
                <a:gd name="T2" fmla="*/ 7 w 64"/>
                <a:gd name="T3" fmla="*/ 15 h 38"/>
                <a:gd name="T4" fmla="*/ 0 w 64"/>
                <a:gd name="T5" fmla="*/ 30 h 38"/>
                <a:gd name="T6" fmla="*/ 59 w 64"/>
                <a:gd name="T7" fmla="*/ 38 h 38"/>
                <a:gd name="T8" fmla="*/ 64 w 64"/>
                <a:gd name="T9" fmla="*/ 27 h 38"/>
                <a:gd name="T10" fmla="*/ 11 w 64"/>
                <a:gd name="T11" fmla="*/ 19 h 38"/>
                <a:gd name="T12" fmla="*/ 20 w 64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8">
                  <a:moveTo>
                    <a:pt x="20" y="0"/>
                  </a:moveTo>
                  <a:lnTo>
                    <a:pt x="7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4" y="27"/>
                  </a:lnTo>
                  <a:lnTo>
                    <a:pt x="11" y="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8" name="Freeform 1572"/>
            <p:cNvSpPr>
              <a:spLocks/>
            </p:cNvSpPr>
            <p:nvPr userDrawn="1"/>
          </p:nvSpPr>
          <p:spPr bwMode="auto">
            <a:xfrm>
              <a:off x="4125" y="2132"/>
              <a:ext cx="31" cy="19"/>
            </a:xfrm>
            <a:custGeom>
              <a:avLst/>
              <a:gdLst>
                <a:gd name="T0" fmla="*/ 19 w 62"/>
                <a:gd name="T1" fmla="*/ 0 h 38"/>
                <a:gd name="T2" fmla="*/ 6 w 62"/>
                <a:gd name="T3" fmla="*/ 14 h 38"/>
                <a:gd name="T4" fmla="*/ 0 w 62"/>
                <a:gd name="T5" fmla="*/ 31 h 38"/>
                <a:gd name="T6" fmla="*/ 59 w 62"/>
                <a:gd name="T7" fmla="*/ 38 h 38"/>
                <a:gd name="T8" fmla="*/ 62 w 62"/>
                <a:gd name="T9" fmla="*/ 27 h 38"/>
                <a:gd name="T10" fmla="*/ 9 w 62"/>
                <a:gd name="T11" fmla="*/ 19 h 38"/>
                <a:gd name="T12" fmla="*/ 19 w 6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19" y="0"/>
                  </a:moveTo>
                  <a:lnTo>
                    <a:pt x="6" y="14"/>
                  </a:lnTo>
                  <a:lnTo>
                    <a:pt x="0" y="31"/>
                  </a:lnTo>
                  <a:lnTo>
                    <a:pt x="59" y="38"/>
                  </a:lnTo>
                  <a:lnTo>
                    <a:pt x="62" y="27"/>
                  </a:lnTo>
                  <a:lnTo>
                    <a:pt x="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9" name="Freeform 1573"/>
            <p:cNvSpPr>
              <a:spLocks/>
            </p:cNvSpPr>
            <p:nvPr userDrawn="1"/>
          </p:nvSpPr>
          <p:spPr bwMode="auto">
            <a:xfrm>
              <a:off x="4297" y="2085"/>
              <a:ext cx="31" cy="19"/>
            </a:xfrm>
            <a:custGeom>
              <a:avLst/>
              <a:gdLst>
                <a:gd name="T0" fmla="*/ 22 w 64"/>
                <a:gd name="T1" fmla="*/ 0 h 38"/>
                <a:gd name="T2" fmla="*/ 7 w 64"/>
                <a:gd name="T3" fmla="*/ 15 h 38"/>
                <a:gd name="T4" fmla="*/ 0 w 64"/>
                <a:gd name="T5" fmla="*/ 30 h 38"/>
                <a:gd name="T6" fmla="*/ 59 w 64"/>
                <a:gd name="T7" fmla="*/ 38 h 38"/>
                <a:gd name="T8" fmla="*/ 64 w 64"/>
                <a:gd name="T9" fmla="*/ 28 h 38"/>
                <a:gd name="T10" fmla="*/ 11 w 64"/>
                <a:gd name="T11" fmla="*/ 20 h 38"/>
                <a:gd name="T12" fmla="*/ 22 w 64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8">
                  <a:moveTo>
                    <a:pt x="22" y="0"/>
                  </a:moveTo>
                  <a:lnTo>
                    <a:pt x="7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4" y="28"/>
                  </a:lnTo>
                  <a:lnTo>
                    <a:pt x="11" y="2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0" name="Freeform 1574"/>
            <p:cNvSpPr>
              <a:spLocks/>
            </p:cNvSpPr>
            <p:nvPr userDrawn="1"/>
          </p:nvSpPr>
          <p:spPr bwMode="auto">
            <a:xfrm>
              <a:off x="4167" y="2048"/>
              <a:ext cx="31" cy="19"/>
            </a:xfrm>
            <a:custGeom>
              <a:avLst/>
              <a:gdLst>
                <a:gd name="T0" fmla="*/ 19 w 62"/>
                <a:gd name="T1" fmla="*/ 0 h 38"/>
                <a:gd name="T2" fmla="*/ 6 w 62"/>
                <a:gd name="T3" fmla="*/ 15 h 38"/>
                <a:gd name="T4" fmla="*/ 0 w 62"/>
                <a:gd name="T5" fmla="*/ 30 h 38"/>
                <a:gd name="T6" fmla="*/ 59 w 62"/>
                <a:gd name="T7" fmla="*/ 38 h 38"/>
                <a:gd name="T8" fmla="*/ 62 w 62"/>
                <a:gd name="T9" fmla="*/ 28 h 38"/>
                <a:gd name="T10" fmla="*/ 9 w 62"/>
                <a:gd name="T11" fmla="*/ 19 h 38"/>
                <a:gd name="T12" fmla="*/ 19 w 6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19" y="0"/>
                  </a:moveTo>
                  <a:lnTo>
                    <a:pt x="6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2" y="28"/>
                  </a:lnTo>
                  <a:lnTo>
                    <a:pt x="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1" name="Freeform 1575"/>
            <p:cNvSpPr>
              <a:spLocks/>
            </p:cNvSpPr>
            <p:nvPr userDrawn="1"/>
          </p:nvSpPr>
          <p:spPr bwMode="auto">
            <a:xfrm>
              <a:off x="4135" y="2112"/>
              <a:ext cx="31" cy="19"/>
            </a:xfrm>
            <a:custGeom>
              <a:avLst/>
              <a:gdLst>
                <a:gd name="T0" fmla="*/ 19 w 63"/>
                <a:gd name="T1" fmla="*/ 0 h 38"/>
                <a:gd name="T2" fmla="*/ 6 w 63"/>
                <a:gd name="T3" fmla="*/ 15 h 38"/>
                <a:gd name="T4" fmla="*/ 0 w 63"/>
                <a:gd name="T5" fmla="*/ 30 h 38"/>
                <a:gd name="T6" fmla="*/ 58 w 63"/>
                <a:gd name="T7" fmla="*/ 38 h 38"/>
                <a:gd name="T8" fmla="*/ 63 w 63"/>
                <a:gd name="T9" fmla="*/ 28 h 38"/>
                <a:gd name="T10" fmla="*/ 10 w 63"/>
                <a:gd name="T11" fmla="*/ 20 h 38"/>
                <a:gd name="T12" fmla="*/ 19 w 6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8">
                  <a:moveTo>
                    <a:pt x="19" y="0"/>
                  </a:moveTo>
                  <a:lnTo>
                    <a:pt x="6" y="15"/>
                  </a:lnTo>
                  <a:lnTo>
                    <a:pt x="0" y="30"/>
                  </a:lnTo>
                  <a:lnTo>
                    <a:pt x="58" y="38"/>
                  </a:lnTo>
                  <a:lnTo>
                    <a:pt x="63" y="28"/>
                  </a:lnTo>
                  <a:lnTo>
                    <a:pt x="10" y="2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2" name="Freeform 1576"/>
            <p:cNvSpPr>
              <a:spLocks/>
            </p:cNvSpPr>
            <p:nvPr userDrawn="1"/>
          </p:nvSpPr>
          <p:spPr bwMode="auto">
            <a:xfrm>
              <a:off x="4307" y="2065"/>
              <a:ext cx="31" cy="18"/>
            </a:xfrm>
            <a:custGeom>
              <a:avLst/>
              <a:gdLst>
                <a:gd name="T0" fmla="*/ 20 w 62"/>
                <a:gd name="T1" fmla="*/ 0 h 37"/>
                <a:gd name="T2" fmla="*/ 6 w 62"/>
                <a:gd name="T3" fmla="*/ 14 h 37"/>
                <a:gd name="T4" fmla="*/ 0 w 62"/>
                <a:gd name="T5" fmla="*/ 30 h 37"/>
                <a:gd name="T6" fmla="*/ 58 w 62"/>
                <a:gd name="T7" fmla="*/ 37 h 37"/>
                <a:gd name="T8" fmla="*/ 62 w 62"/>
                <a:gd name="T9" fmla="*/ 26 h 37"/>
                <a:gd name="T10" fmla="*/ 9 w 62"/>
                <a:gd name="T11" fmla="*/ 18 h 37"/>
                <a:gd name="T12" fmla="*/ 20 w 6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7">
                  <a:moveTo>
                    <a:pt x="20" y="0"/>
                  </a:moveTo>
                  <a:lnTo>
                    <a:pt x="6" y="14"/>
                  </a:lnTo>
                  <a:lnTo>
                    <a:pt x="0" y="30"/>
                  </a:lnTo>
                  <a:lnTo>
                    <a:pt x="58" y="37"/>
                  </a:lnTo>
                  <a:lnTo>
                    <a:pt x="62" y="26"/>
                  </a:lnTo>
                  <a:lnTo>
                    <a:pt x="9" y="1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3" name="Freeform 1577"/>
            <p:cNvSpPr>
              <a:spLocks/>
            </p:cNvSpPr>
            <p:nvPr userDrawn="1"/>
          </p:nvSpPr>
          <p:spPr bwMode="auto">
            <a:xfrm>
              <a:off x="4174" y="2030"/>
              <a:ext cx="32" cy="19"/>
            </a:xfrm>
            <a:custGeom>
              <a:avLst/>
              <a:gdLst>
                <a:gd name="T0" fmla="*/ 19 w 62"/>
                <a:gd name="T1" fmla="*/ 0 h 38"/>
                <a:gd name="T2" fmla="*/ 7 w 62"/>
                <a:gd name="T3" fmla="*/ 15 h 38"/>
                <a:gd name="T4" fmla="*/ 0 w 62"/>
                <a:gd name="T5" fmla="*/ 30 h 38"/>
                <a:gd name="T6" fmla="*/ 59 w 62"/>
                <a:gd name="T7" fmla="*/ 38 h 38"/>
                <a:gd name="T8" fmla="*/ 62 w 62"/>
                <a:gd name="T9" fmla="*/ 27 h 38"/>
                <a:gd name="T10" fmla="*/ 9 w 62"/>
                <a:gd name="T11" fmla="*/ 19 h 38"/>
                <a:gd name="T12" fmla="*/ 19 w 6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8">
                  <a:moveTo>
                    <a:pt x="19" y="0"/>
                  </a:moveTo>
                  <a:lnTo>
                    <a:pt x="7" y="15"/>
                  </a:lnTo>
                  <a:lnTo>
                    <a:pt x="0" y="30"/>
                  </a:lnTo>
                  <a:lnTo>
                    <a:pt x="59" y="38"/>
                  </a:lnTo>
                  <a:lnTo>
                    <a:pt x="62" y="27"/>
                  </a:lnTo>
                  <a:lnTo>
                    <a:pt x="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4" name="Freeform 1578"/>
            <p:cNvSpPr>
              <a:spLocks/>
            </p:cNvSpPr>
            <p:nvPr userDrawn="1"/>
          </p:nvSpPr>
          <p:spPr bwMode="auto">
            <a:xfrm>
              <a:off x="3773" y="2057"/>
              <a:ext cx="31" cy="17"/>
            </a:xfrm>
            <a:custGeom>
              <a:avLst/>
              <a:gdLst>
                <a:gd name="T0" fmla="*/ 20 w 62"/>
                <a:gd name="T1" fmla="*/ 0 h 34"/>
                <a:gd name="T2" fmla="*/ 7 w 62"/>
                <a:gd name="T3" fmla="*/ 12 h 34"/>
                <a:gd name="T4" fmla="*/ 0 w 62"/>
                <a:gd name="T5" fmla="*/ 27 h 34"/>
                <a:gd name="T6" fmla="*/ 57 w 62"/>
                <a:gd name="T7" fmla="*/ 34 h 34"/>
                <a:gd name="T8" fmla="*/ 62 w 62"/>
                <a:gd name="T9" fmla="*/ 25 h 34"/>
                <a:gd name="T10" fmla="*/ 10 w 62"/>
                <a:gd name="T11" fmla="*/ 17 h 34"/>
                <a:gd name="T12" fmla="*/ 20 w 6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4">
                  <a:moveTo>
                    <a:pt x="20" y="0"/>
                  </a:moveTo>
                  <a:lnTo>
                    <a:pt x="7" y="12"/>
                  </a:lnTo>
                  <a:lnTo>
                    <a:pt x="0" y="27"/>
                  </a:lnTo>
                  <a:lnTo>
                    <a:pt x="57" y="34"/>
                  </a:lnTo>
                  <a:lnTo>
                    <a:pt x="62" y="25"/>
                  </a:lnTo>
                  <a:lnTo>
                    <a:pt x="1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5" name="Freeform 1579"/>
            <p:cNvSpPr>
              <a:spLocks/>
            </p:cNvSpPr>
            <p:nvPr userDrawn="1"/>
          </p:nvSpPr>
          <p:spPr bwMode="auto">
            <a:xfrm>
              <a:off x="3805" y="2041"/>
              <a:ext cx="31" cy="18"/>
            </a:xfrm>
            <a:custGeom>
              <a:avLst/>
              <a:gdLst>
                <a:gd name="T0" fmla="*/ 21 w 62"/>
                <a:gd name="T1" fmla="*/ 0 h 35"/>
                <a:gd name="T2" fmla="*/ 7 w 62"/>
                <a:gd name="T3" fmla="*/ 14 h 35"/>
                <a:gd name="T4" fmla="*/ 0 w 62"/>
                <a:gd name="T5" fmla="*/ 27 h 35"/>
                <a:gd name="T6" fmla="*/ 58 w 62"/>
                <a:gd name="T7" fmla="*/ 35 h 35"/>
                <a:gd name="T8" fmla="*/ 62 w 62"/>
                <a:gd name="T9" fmla="*/ 25 h 35"/>
                <a:gd name="T10" fmla="*/ 11 w 62"/>
                <a:gd name="T11" fmla="*/ 17 h 35"/>
                <a:gd name="T12" fmla="*/ 21 w 6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21" y="0"/>
                  </a:moveTo>
                  <a:lnTo>
                    <a:pt x="7" y="14"/>
                  </a:lnTo>
                  <a:lnTo>
                    <a:pt x="0" y="27"/>
                  </a:lnTo>
                  <a:lnTo>
                    <a:pt x="58" y="35"/>
                  </a:lnTo>
                  <a:lnTo>
                    <a:pt x="62" y="25"/>
                  </a:lnTo>
                  <a:lnTo>
                    <a:pt x="11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6" name="Freeform 1580"/>
            <p:cNvSpPr>
              <a:spLocks/>
            </p:cNvSpPr>
            <p:nvPr userDrawn="1"/>
          </p:nvSpPr>
          <p:spPr bwMode="auto">
            <a:xfrm>
              <a:off x="3840" y="2025"/>
              <a:ext cx="31" cy="17"/>
            </a:xfrm>
            <a:custGeom>
              <a:avLst/>
              <a:gdLst>
                <a:gd name="T0" fmla="*/ 21 w 63"/>
                <a:gd name="T1" fmla="*/ 0 h 35"/>
                <a:gd name="T2" fmla="*/ 7 w 63"/>
                <a:gd name="T3" fmla="*/ 14 h 35"/>
                <a:gd name="T4" fmla="*/ 0 w 63"/>
                <a:gd name="T5" fmla="*/ 28 h 35"/>
                <a:gd name="T6" fmla="*/ 58 w 63"/>
                <a:gd name="T7" fmla="*/ 35 h 35"/>
                <a:gd name="T8" fmla="*/ 63 w 63"/>
                <a:gd name="T9" fmla="*/ 26 h 35"/>
                <a:gd name="T10" fmla="*/ 11 w 63"/>
                <a:gd name="T11" fmla="*/ 18 h 35"/>
                <a:gd name="T12" fmla="*/ 21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1" y="0"/>
                  </a:moveTo>
                  <a:lnTo>
                    <a:pt x="7" y="14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3" y="26"/>
                  </a:lnTo>
                  <a:lnTo>
                    <a:pt x="11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7" name="Freeform 1581"/>
            <p:cNvSpPr>
              <a:spLocks/>
            </p:cNvSpPr>
            <p:nvPr userDrawn="1"/>
          </p:nvSpPr>
          <p:spPr bwMode="auto">
            <a:xfrm>
              <a:off x="3823" y="2000"/>
              <a:ext cx="31" cy="18"/>
            </a:xfrm>
            <a:custGeom>
              <a:avLst/>
              <a:gdLst>
                <a:gd name="T0" fmla="*/ 21 w 62"/>
                <a:gd name="T1" fmla="*/ 0 h 36"/>
                <a:gd name="T2" fmla="*/ 7 w 62"/>
                <a:gd name="T3" fmla="*/ 14 h 36"/>
                <a:gd name="T4" fmla="*/ 0 w 62"/>
                <a:gd name="T5" fmla="*/ 28 h 36"/>
                <a:gd name="T6" fmla="*/ 58 w 62"/>
                <a:gd name="T7" fmla="*/ 36 h 36"/>
                <a:gd name="T8" fmla="*/ 62 w 62"/>
                <a:gd name="T9" fmla="*/ 25 h 36"/>
                <a:gd name="T10" fmla="*/ 10 w 62"/>
                <a:gd name="T11" fmla="*/ 17 h 36"/>
                <a:gd name="T12" fmla="*/ 21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21" y="0"/>
                  </a:moveTo>
                  <a:lnTo>
                    <a:pt x="7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2" y="25"/>
                  </a:lnTo>
                  <a:lnTo>
                    <a:pt x="1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8" name="Freeform 1582"/>
            <p:cNvSpPr>
              <a:spLocks/>
            </p:cNvSpPr>
            <p:nvPr userDrawn="1"/>
          </p:nvSpPr>
          <p:spPr bwMode="auto">
            <a:xfrm>
              <a:off x="4244" y="2121"/>
              <a:ext cx="31" cy="19"/>
            </a:xfrm>
            <a:custGeom>
              <a:avLst/>
              <a:gdLst>
                <a:gd name="T0" fmla="*/ 21 w 62"/>
                <a:gd name="T1" fmla="*/ 0 h 37"/>
                <a:gd name="T2" fmla="*/ 7 w 62"/>
                <a:gd name="T3" fmla="*/ 14 h 37"/>
                <a:gd name="T4" fmla="*/ 0 w 62"/>
                <a:gd name="T5" fmla="*/ 30 h 37"/>
                <a:gd name="T6" fmla="*/ 58 w 62"/>
                <a:gd name="T7" fmla="*/ 37 h 37"/>
                <a:gd name="T8" fmla="*/ 62 w 62"/>
                <a:gd name="T9" fmla="*/ 26 h 37"/>
                <a:gd name="T10" fmla="*/ 9 w 62"/>
                <a:gd name="T11" fmla="*/ 18 h 37"/>
                <a:gd name="T12" fmla="*/ 21 w 6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7">
                  <a:moveTo>
                    <a:pt x="21" y="0"/>
                  </a:moveTo>
                  <a:lnTo>
                    <a:pt x="7" y="14"/>
                  </a:lnTo>
                  <a:lnTo>
                    <a:pt x="0" y="30"/>
                  </a:lnTo>
                  <a:lnTo>
                    <a:pt x="58" y="37"/>
                  </a:lnTo>
                  <a:lnTo>
                    <a:pt x="62" y="26"/>
                  </a:lnTo>
                  <a:lnTo>
                    <a:pt x="9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9" name="Freeform 1583"/>
            <p:cNvSpPr>
              <a:spLocks/>
            </p:cNvSpPr>
            <p:nvPr userDrawn="1"/>
          </p:nvSpPr>
          <p:spPr bwMode="auto">
            <a:xfrm>
              <a:off x="4252" y="2101"/>
              <a:ext cx="32" cy="18"/>
            </a:xfrm>
            <a:custGeom>
              <a:avLst/>
              <a:gdLst>
                <a:gd name="T0" fmla="*/ 21 w 65"/>
                <a:gd name="T1" fmla="*/ 0 h 37"/>
                <a:gd name="T2" fmla="*/ 7 w 65"/>
                <a:gd name="T3" fmla="*/ 14 h 37"/>
                <a:gd name="T4" fmla="*/ 0 w 65"/>
                <a:gd name="T5" fmla="*/ 30 h 37"/>
                <a:gd name="T6" fmla="*/ 59 w 65"/>
                <a:gd name="T7" fmla="*/ 37 h 37"/>
                <a:gd name="T8" fmla="*/ 65 w 65"/>
                <a:gd name="T9" fmla="*/ 28 h 37"/>
                <a:gd name="T10" fmla="*/ 11 w 65"/>
                <a:gd name="T11" fmla="*/ 19 h 37"/>
                <a:gd name="T12" fmla="*/ 21 w 6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7">
                  <a:moveTo>
                    <a:pt x="21" y="0"/>
                  </a:moveTo>
                  <a:lnTo>
                    <a:pt x="7" y="14"/>
                  </a:lnTo>
                  <a:lnTo>
                    <a:pt x="0" y="30"/>
                  </a:lnTo>
                  <a:lnTo>
                    <a:pt x="59" y="37"/>
                  </a:lnTo>
                  <a:lnTo>
                    <a:pt x="65" y="28"/>
                  </a:lnTo>
                  <a:lnTo>
                    <a:pt x="11" y="1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0" name="Freeform 1584"/>
            <p:cNvSpPr>
              <a:spLocks/>
            </p:cNvSpPr>
            <p:nvPr userDrawn="1"/>
          </p:nvSpPr>
          <p:spPr bwMode="auto">
            <a:xfrm>
              <a:off x="4119" y="2063"/>
              <a:ext cx="31" cy="18"/>
            </a:xfrm>
            <a:custGeom>
              <a:avLst/>
              <a:gdLst>
                <a:gd name="T0" fmla="*/ 20 w 62"/>
                <a:gd name="T1" fmla="*/ 0 h 37"/>
                <a:gd name="T2" fmla="*/ 7 w 62"/>
                <a:gd name="T3" fmla="*/ 14 h 37"/>
                <a:gd name="T4" fmla="*/ 0 w 62"/>
                <a:gd name="T5" fmla="*/ 30 h 37"/>
                <a:gd name="T6" fmla="*/ 59 w 62"/>
                <a:gd name="T7" fmla="*/ 37 h 37"/>
                <a:gd name="T8" fmla="*/ 62 w 62"/>
                <a:gd name="T9" fmla="*/ 28 h 37"/>
                <a:gd name="T10" fmla="*/ 9 w 62"/>
                <a:gd name="T11" fmla="*/ 19 h 37"/>
                <a:gd name="T12" fmla="*/ 20 w 6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7">
                  <a:moveTo>
                    <a:pt x="20" y="0"/>
                  </a:moveTo>
                  <a:lnTo>
                    <a:pt x="7" y="14"/>
                  </a:lnTo>
                  <a:lnTo>
                    <a:pt x="0" y="30"/>
                  </a:lnTo>
                  <a:lnTo>
                    <a:pt x="59" y="37"/>
                  </a:lnTo>
                  <a:lnTo>
                    <a:pt x="62" y="28"/>
                  </a:lnTo>
                  <a:lnTo>
                    <a:pt x="9" y="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1" name="Freeform 1585"/>
            <p:cNvSpPr>
              <a:spLocks/>
            </p:cNvSpPr>
            <p:nvPr userDrawn="1"/>
          </p:nvSpPr>
          <p:spPr bwMode="auto">
            <a:xfrm>
              <a:off x="4082" y="2127"/>
              <a:ext cx="33" cy="18"/>
            </a:xfrm>
            <a:custGeom>
              <a:avLst/>
              <a:gdLst>
                <a:gd name="T0" fmla="*/ 29 w 66"/>
                <a:gd name="T1" fmla="*/ 0 h 37"/>
                <a:gd name="T2" fmla="*/ 12 w 66"/>
                <a:gd name="T3" fmla="*/ 14 h 37"/>
                <a:gd name="T4" fmla="*/ 0 w 66"/>
                <a:gd name="T5" fmla="*/ 29 h 37"/>
                <a:gd name="T6" fmla="*/ 66 w 66"/>
                <a:gd name="T7" fmla="*/ 37 h 37"/>
                <a:gd name="T8" fmla="*/ 66 w 66"/>
                <a:gd name="T9" fmla="*/ 27 h 37"/>
                <a:gd name="T10" fmla="*/ 14 w 66"/>
                <a:gd name="T11" fmla="*/ 19 h 37"/>
                <a:gd name="T12" fmla="*/ 29 w 6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7">
                  <a:moveTo>
                    <a:pt x="29" y="0"/>
                  </a:moveTo>
                  <a:lnTo>
                    <a:pt x="12" y="14"/>
                  </a:lnTo>
                  <a:lnTo>
                    <a:pt x="0" y="29"/>
                  </a:lnTo>
                  <a:lnTo>
                    <a:pt x="66" y="37"/>
                  </a:lnTo>
                  <a:lnTo>
                    <a:pt x="66" y="27"/>
                  </a:lnTo>
                  <a:lnTo>
                    <a:pt x="14" y="1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2" name="Freeform 1586"/>
            <p:cNvSpPr>
              <a:spLocks/>
            </p:cNvSpPr>
            <p:nvPr userDrawn="1"/>
          </p:nvSpPr>
          <p:spPr bwMode="auto">
            <a:xfrm>
              <a:off x="4259" y="2080"/>
              <a:ext cx="31" cy="18"/>
            </a:xfrm>
            <a:custGeom>
              <a:avLst/>
              <a:gdLst>
                <a:gd name="T0" fmla="*/ 21 w 64"/>
                <a:gd name="T1" fmla="*/ 0 h 37"/>
                <a:gd name="T2" fmla="*/ 8 w 64"/>
                <a:gd name="T3" fmla="*/ 14 h 37"/>
                <a:gd name="T4" fmla="*/ 0 w 64"/>
                <a:gd name="T5" fmla="*/ 30 h 37"/>
                <a:gd name="T6" fmla="*/ 59 w 64"/>
                <a:gd name="T7" fmla="*/ 37 h 37"/>
                <a:gd name="T8" fmla="*/ 64 w 64"/>
                <a:gd name="T9" fmla="*/ 26 h 37"/>
                <a:gd name="T10" fmla="*/ 11 w 64"/>
                <a:gd name="T11" fmla="*/ 18 h 37"/>
                <a:gd name="T12" fmla="*/ 21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21" y="0"/>
                  </a:moveTo>
                  <a:lnTo>
                    <a:pt x="8" y="14"/>
                  </a:lnTo>
                  <a:lnTo>
                    <a:pt x="0" y="30"/>
                  </a:lnTo>
                  <a:lnTo>
                    <a:pt x="59" y="37"/>
                  </a:lnTo>
                  <a:lnTo>
                    <a:pt x="64" y="26"/>
                  </a:lnTo>
                  <a:lnTo>
                    <a:pt x="11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3" name="Freeform 1587"/>
            <p:cNvSpPr>
              <a:spLocks/>
            </p:cNvSpPr>
            <p:nvPr userDrawn="1"/>
          </p:nvSpPr>
          <p:spPr bwMode="auto">
            <a:xfrm>
              <a:off x="4129" y="2043"/>
              <a:ext cx="31" cy="18"/>
            </a:xfrm>
            <a:custGeom>
              <a:avLst/>
              <a:gdLst>
                <a:gd name="T0" fmla="*/ 19 w 62"/>
                <a:gd name="T1" fmla="*/ 0 h 37"/>
                <a:gd name="T2" fmla="*/ 6 w 62"/>
                <a:gd name="T3" fmla="*/ 14 h 37"/>
                <a:gd name="T4" fmla="*/ 0 w 62"/>
                <a:gd name="T5" fmla="*/ 30 h 37"/>
                <a:gd name="T6" fmla="*/ 59 w 62"/>
                <a:gd name="T7" fmla="*/ 37 h 37"/>
                <a:gd name="T8" fmla="*/ 62 w 62"/>
                <a:gd name="T9" fmla="*/ 27 h 37"/>
                <a:gd name="T10" fmla="*/ 9 w 62"/>
                <a:gd name="T11" fmla="*/ 18 h 37"/>
                <a:gd name="T12" fmla="*/ 19 w 6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7">
                  <a:moveTo>
                    <a:pt x="19" y="0"/>
                  </a:moveTo>
                  <a:lnTo>
                    <a:pt x="6" y="14"/>
                  </a:lnTo>
                  <a:lnTo>
                    <a:pt x="0" y="30"/>
                  </a:lnTo>
                  <a:lnTo>
                    <a:pt x="59" y="37"/>
                  </a:lnTo>
                  <a:lnTo>
                    <a:pt x="62" y="27"/>
                  </a:lnTo>
                  <a:lnTo>
                    <a:pt x="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4" name="Freeform 1588"/>
            <p:cNvSpPr>
              <a:spLocks/>
            </p:cNvSpPr>
            <p:nvPr userDrawn="1"/>
          </p:nvSpPr>
          <p:spPr bwMode="auto">
            <a:xfrm>
              <a:off x="4268" y="2059"/>
              <a:ext cx="32" cy="19"/>
            </a:xfrm>
            <a:custGeom>
              <a:avLst/>
              <a:gdLst>
                <a:gd name="T0" fmla="*/ 20 w 63"/>
                <a:gd name="T1" fmla="*/ 0 h 38"/>
                <a:gd name="T2" fmla="*/ 8 w 63"/>
                <a:gd name="T3" fmla="*/ 15 h 38"/>
                <a:gd name="T4" fmla="*/ 0 w 63"/>
                <a:gd name="T5" fmla="*/ 30 h 38"/>
                <a:gd name="T6" fmla="*/ 58 w 63"/>
                <a:gd name="T7" fmla="*/ 38 h 38"/>
                <a:gd name="T8" fmla="*/ 63 w 63"/>
                <a:gd name="T9" fmla="*/ 28 h 38"/>
                <a:gd name="T10" fmla="*/ 10 w 63"/>
                <a:gd name="T11" fmla="*/ 20 h 38"/>
                <a:gd name="T12" fmla="*/ 20 w 6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8">
                  <a:moveTo>
                    <a:pt x="20" y="0"/>
                  </a:moveTo>
                  <a:lnTo>
                    <a:pt x="8" y="15"/>
                  </a:lnTo>
                  <a:lnTo>
                    <a:pt x="0" y="30"/>
                  </a:lnTo>
                  <a:lnTo>
                    <a:pt x="58" y="38"/>
                  </a:lnTo>
                  <a:lnTo>
                    <a:pt x="63" y="28"/>
                  </a:lnTo>
                  <a:lnTo>
                    <a:pt x="10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5" name="Freeform 1589"/>
            <p:cNvSpPr>
              <a:spLocks/>
            </p:cNvSpPr>
            <p:nvPr userDrawn="1"/>
          </p:nvSpPr>
          <p:spPr bwMode="auto">
            <a:xfrm>
              <a:off x="4136" y="2025"/>
              <a:ext cx="32" cy="18"/>
            </a:xfrm>
            <a:custGeom>
              <a:avLst/>
              <a:gdLst>
                <a:gd name="T0" fmla="*/ 19 w 62"/>
                <a:gd name="T1" fmla="*/ 0 h 37"/>
                <a:gd name="T2" fmla="*/ 6 w 62"/>
                <a:gd name="T3" fmla="*/ 14 h 37"/>
                <a:gd name="T4" fmla="*/ 0 w 62"/>
                <a:gd name="T5" fmla="*/ 30 h 37"/>
                <a:gd name="T6" fmla="*/ 59 w 62"/>
                <a:gd name="T7" fmla="*/ 37 h 37"/>
                <a:gd name="T8" fmla="*/ 62 w 62"/>
                <a:gd name="T9" fmla="*/ 28 h 37"/>
                <a:gd name="T10" fmla="*/ 9 w 62"/>
                <a:gd name="T11" fmla="*/ 19 h 37"/>
                <a:gd name="T12" fmla="*/ 19 w 6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7">
                  <a:moveTo>
                    <a:pt x="19" y="0"/>
                  </a:moveTo>
                  <a:lnTo>
                    <a:pt x="6" y="14"/>
                  </a:lnTo>
                  <a:lnTo>
                    <a:pt x="0" y="30"/>
                  </a:lnTo>
                  <a:lnTo>
                    <a:pt x="59" y="37"/>
                  </a:lnTo>
                  <a:lnTo>
                    <a:pt x="62" y="28"/>
                  </a:lnTo>
                  <a:lnTo>
                    <a:pt x="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6" name="Freeform 1590"/>
            <p:cNvSpPr>
              <a:spLocks/>
            </p:cNvSpPr>
            <p:nvPr userDrawn="1"/>
          </p:nvSpPr>
          <p:spPr bwMode="auto">
            <a:xfrm>
              <a:off x="3730" y="2051"/>
              <a:ext cx="32" cy="18"/>
            </a:xfrm>
            <a:custGeom>
              <a:avLst/>
              <a:gdLst>
                <a:gd name="T0" fmla="*/ 25 w 64"/>
                <a:gd name="T1" fmla="*/ 0 h 36"/>
                <a:gd name="T2" fmla="*/ 10 w 64"/>
                <a:gd name="T3" fmla="*/ 14 h 36"/>
                <a:gd name="T4" fmla="*/ 0 w 64"/>
                <a:gd name="T5" fmla="*/ 28 h 36"/>
                <a:gd name="T6" fmla="*/ 58 w 64"/>
                <a:gd name="T7" fmla="*/ 36 h 36"/>
                <a:gd name="T8" fmla="*/ 64 w 64"/>
                <a:gd name="T9" fmla="*/ 27 h 36"/>
                <a:gd name="T10" fmla="*/ 12 w 64"/>
                <a:gd name="T11" fmla="*/ 19 h 36"/>
                <a:gd name="T12" fmla="*/ 25 w 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25" y="0"/>
                  </a:moveTo>
                  <a:lnTo>
                    <a:pt x="10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4" y="27"/>
                  </a:lnTo>
                  <a:lnTo>
                    <a:pt x="12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7" name="Freeform 1591"/>
            <p:cNvSpPr>
              <a:spLocks/>
            </p:cNvSpPr>
            <p:nvPr userDrawn="1"/>
          </p:nvSpPr>
          <p:spPr bwMode="auto">
            <a:xfrm>
              <a:off x="3763" y="2036"/>
              <a:ext cx="31" cy="17"/>
            </a:xfrm>
            <a:custGeom>
              <a:avLst/>
              <a:gdLst>
                <a:gd name="T0" fmla="*/ 23 w 62"/>
                <a:gd name="T1" fmla="*/ 0 h 35"/>
                <a:gd name="T2" fmla="*/ 8 w 62"/>
                <a:gd name="T3" fmla="*/ 13 h 35"/>
                <a:gd name="T4" fmla="*/ 0 w 62"/>
                <a:gd name="T5" fmla="*/ 28 h 35"/>
                <a:gd name="T6" fmla="*/ 58 w 62"/>
                <a:gd name="T7" fmla="*/ 35 h 35"/>
                <a:gd name="T8" fmla="*/ 62 w 62"/>
                <a:gd name="T9" fmla="*/ 26 h 35"/>
                <a:gd name="T10" fmla="*/ 10 w 62"/>
                <a:gd name="T11" fmla="*/ 18 h 35"/>
                <a:gd name="T12" fmla="*/ 23 w 6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23" y="0"/>
                  </a:moveTo>
                  <a:lnTo>
                    <a:pt x="8" y="13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2" y="26"/>
                  </a:lnTo>
                  <a:lnTo>
                    <a:pt x="10" y="1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8" name="Freeform 1592"/>
            <p:cNvSpPr>
              <a:spLocks/>
            </p:cNvSpPr>
            <p:nvPr userDrawn="1"/>
          </p:nvSpPr>
          <p:spPr bwMode="auto">
            <a:xfrm>
              <a:off x="3798" y="2019"/>
              <a:ext cx="31" cy="18"/>
            </a:xfrm>
            <a:custGeom>
              <a:avLst/>
              <a:gdLst>
                <a:gd name="T0" fmla="*/ 24 w 64"/>
                <a:gd name="T1" fmla="*/ 0 h 36"/>
                <a:gd name="T2" fmla="*/ 9 w 64"/>
                <a:gd name="T3" fmla="*/ 14 h 36"/>
                <a:gd name="T4" fmla="*/ 0 w 64"/>
                <a:gd name="T5" fmla="*/ 29 h 36"/>
                <a:gd name="T6" fmla="*/ 58 w 64"/>
                <a:gd name="T7" fmla="*/ 36 h 36"/>
                <a:gd name="T8" fmla="*/ 64 w 64"/>
                <a:gd name="T9" fmla="*/ 26 h 36"/>
                <a:gd name="T10" fmla="*/ 12 w 64"/>
                <a:gd name="T11" fmla="*/ 18 h 36"/>
                <a:gd name="T12" fmla="*/ 24 w 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24" y="0"/>
                  </a:moveTo>
                  <a:lnTo>
                    <a:pt x="9" y="14"/>
                  </a:lnTo>
                  <a:lnTo>
                    <a:pt x="0" y="29"/>
                  </a:lnTo>
                  <a:lnTo>
                    <a:pt x="58" y="36"/>
                  </a:lnTo>
                  <a:lnTo>
                    <a:pt x="64" y="26"/>
                  </a:lnTo>
                  <a:lnTo>
                    <a:pt x="12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9" name="Freeform 1593"/>
            <p:cNvSpPr>
              <a:spLocks/>
            </p:cNvSpPr>
            <p:nvPr userDrawn="1"/>
          </p:nvSpPr>
          <p:spPr bwMode="auto">
            <a:xfrm>
              <a:off x="3781" y="1995"/>
              <a:ext cx="31" cy="18"/>
            </a:xfrm>
            <a:custGeom>
              <a:avLst/>
              <a:gdLst>
                <a:gd name="T0" fmla="*/ 23 w 62"/>
                <a:gd name="T1" fmla="*/ 0 h 34"/>
                <a:gd name="T2" fmla="*/ 8 w 62"/>
                <a:gd name="T3" fmla="*/ 12 h 34"/>
                <a:gd name="T4" fmla="*/ 0 w 62"/>
                <a:gd name="T5" fmla="*/ 27 h 34"/>
                <a:gd name="T6" fmla="*/ 57 w 62"/>
                <a:gd name="T7" fmla="*/ 34 h 34"/>
                <a:gd name="T8" fmla="*/ 62 w 62"/>
                <a:gd name="T9" fmla="*/ 25 h 34"/>
                <a:gd name="T10" fmla="*/ 10 w 62"/>
                <a:gd name="T11" fmla="*/ 17 h 34"/>
                <a:gd name="T12" fmla="*/ 23 w 6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4">
                  <a:moveTo>
                    <a:pt x="23" y="0"/>
                  </a:moveTo>
                  <a:lnTo>
                    <a:pt x="8" y="12"/>
                  </a:lnTo>
                  <a:lnTo>
                    <a:pt x="0" y="27"/>
                  </a:lnTo>
                  <a:lnTo>
                    <a:pt x="57" y="34"/>
                  </a:lnTo>
                  <a:lnTo>
                    <a:pt x="62" y="25"/>
                  </a:lnTo>
                  <a:lnTo>
                    <a:pt x="10" y="1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0" name="Freeform 1594"/>
            <p:cNvSpPr>
              <a:spLocks/>
            </p:cNvSpPr>
            <p:nvPr userDrawn="1"/>
          </p:nvSpPr>
          <p:spPr bwMode="auto">
            <a:xfrm>
              <a:off x="3730" y="2051"/>
              <a:ext cx="32" cy="18"/>
            </a:xfrm>
            <a:custGeom>
              <a:avLst/>
              <a:gdLst>
                <a:gd name="T0" fmla="*/ 25 w 64"/>
                <a:gd name="T1" fmla="*/ 0 h 36"/>
                <a:gd name="T2" fmla="*/ 10 w 64"/>
                <a:gd name="T3" fmla="*/ 14 h 36"/>
                <a:gd name="T4" fmla="*/ 0 w 64"/>
                <a:gd name="T5" fmla="*/ 28 h 36"/>
                <a:gd name="T6" fmla="*/ 58 w 64"/>
                <a:gd name="T7" fmla="*/ 36 h 36"/>
                <a:gd name="T8" fmla="*/ 64 w 64"/>
                <a:gd name="T9" fmla="*/ 27 h 36"/>
                <a:gd name="T10" fmla="*/ 12 w 64"/>
                <a:gd name="T11" fmla="*/ 19 h 36"/>
                <a:gd name="T12" fmla="*/ 25 w 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25" y="0"/>
                  </a:moveTo>
                  <a:lnTo>
                    <a:pt x="10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4" y="27"/>
                  </a:lnTo>
                  <a:lnTo>
                    <a:pt x="12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1" name="Freeform 1595"/>
            <p:cNvSpPr>
              <a:spLocks/>
            </p:cNvSpPr>
            <p:nvPr userDrawn="1"/>
          </p:nvSpPr>
          <p:spPr bwMode="auto">
            <a:xfrm>
              <a:off x="3763" y="2036"/>
              <a:ext cx="31" cy="17"/>
            </a:xfrm>
            <a:custGeom>
              <a:avLst/>
              <a:gdLst>
                <a:gd name="T0" fmla="*/ 23 w 62"/>
                <a:gd name="T1" fmla="*/ 0 h 35"/>
                <a:gd name="T2" fmla="*/ 8 w 62"/>
                <a:gd name="T3" fmla="*/ 13 h 35"/>
                <a:gd name="T4" fmla="*/ 0 w 62"/>
                <a:gd name="T5" fmla="*/ 28 h 35"/>
                <a:gd name="T6" fmla="*/ 58 w 62"/>
                <a:gd name="T7" fmla="*/ 35 h 35"/>
                <a:gd name="T8" fmla="*/ 62 w 62"/>
                <a:gd name="T9" fmla="*/ 26 h 35"/>
                <a:gd name="T10" fmla="*/ 10 w 62"/>
                <a:gd name="T11" fmla="*/ 18 h 35"/>
                <a:gd name="T12" fmla="*/ 23 w 6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23" y="0"/>
                  </a:moveTo>
                  <a:lnTo>
                    <a:pt x="8" y="13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2" y="26"/>
                  </a:lnTo>
                  <a:lnTo>
                    <a:pt x="10" y="1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2" name="Freeform 1596"/>
            <p:cNvSpPr>
              <a:spLocks/>
            </p:cNvSpPr>
            <p:nvPr userDrawn="1"/>
          </p:nvSpPr>
          <p:spPr bwMode="auto">
            <a:xfrm>
              <a:off x="3798" y="2019"/>
              <a:ext cx="31" cy="18"/>
            </a:xfrm>
            <a:custGeom>
              <a:avLst/>
              <a:gdLst>
                <a:gd name="T0" fmla="*/ 24 w 64"/>
                <a:gd name="T1" fmla="*/ 0 h 36"/>
                <a:gd name="T2" fmla="*/ 9 w 64"/>
                <a:gd name="T3" fmla="*/ 14 h 36"/>
                <a:gd name="T4" fmla="*/ 0 w 64"/>
                <a:gd name="T5" fmla="*/ 29 h 36"/>
                <a:gd name="T6" fmla="*/ 58 w 64"/>
                <a:gd name="T7" fmla="*/ 36 h 36"/>
                <a:gd name="T8" fmla="*/ 64 w 64"/>
                <a:gd name="T9" fmla="*/ 26 h 36"/>
                <a:gd name="T10" fmla="*/ 12 w 64"/>
                <a:gd name="T11" fmla="*/ 18 h 36"/>
                <a:gd name="T12" fmla="*/ 24 w 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24" y="0"/>
                  </a:moveTo>
                  <a:lnTo>
                    <a:pt x="9" y="14"/>
                  </a:lnTo>
                  <a:lnTo>
                    <a:pt x="0" y="29"/>
                  </a:lnTo>
                  <a:lnTo>
                    <a:pt x="58" y="36"/>
                  </a:lnTo>
                  <a:lnTo>
                    <a:pt x="64" y="26"/>
                  </a:lnTo>
                  <a:lnTo>
                    <a:pt x="12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3" name="Freeform 1597"/>
            <p:cNvSpPr>
              <a:spLocks/>
            </p:cNvSpPr>
            <p:nvPr userDrawn="1"/>
          </p:nvSpPr>
          <p:spPr bwMode="auto">
            <a:xfrm>
              <a:off x="3781" y="1995"/>
              <a:ext cx="31" cy="18"/>
            </a:xfrm>
            <a:custGeom>
              <a:avLst/>
              <a:gdLst>
                <a:gd name="T0" fmla="*/ 23 w 62"/>
                <a:gd name="T1" fmla="*/ 0 h 34"/>
                <a:gd name="T2" fmla="*/ 8 w 62"/>
                <a:gd name="T3" fmla="*/ 12 h 34"/>
                <a:gd name="T4" fmla="*/ 0 w 62"/>
                <a:gd name="T5" fmla="*/ 27 h 34"/>
                <a:gd name="T6" fmla="*/ 57 w 62"/>
                <a:gd name="T7" fmla="*/ 34 h 34"/>
                <a:gd name="T8" fmla="*/ 62 w 62"/>
                <a:gd name="T9" fmla="*/ 25 h 34"/>
                <a:gd name="T10" fmla="*/ 10 w 62"/>
                <a:gd name="T11" fmla="*/ 17 h 34"/>
                <a:gd name="T12" fmla="*/ 23 w 6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4">
                  <a:moveTo>
                    <a:pt x="23" y="0"/>
                  </a:moveTo>
                  <a:lnTo>
                    <a:pt x="8" y="12"/>
                  </a:lnTo>
                  <a:lnTo>
                    <a:pt x="0" y="27"/>
                  </a:lnTo>
                  <a:lnTo>
                    <a:pt x="57" y="34"/>
                  </a:lnTo>
                  <a:lnTo>
                    <a:pt x="62" y="25"/>
                  </a:lnTo>
                  <a:lnTo>
                    <a:pt x="10" y="1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4" name="Freeform 1598"/>
            <p:cNvSpPr>
              <a:spLocks/>
            </p:cNvSpPr>
            <p:nvPr userDrawn="1"/>
          </p:nvSpPr>
          <p:spPr bwMode="auto">
            <a:xfrm>
              <a:off x="3690" y="2045"/>
              <a:ext cx="31" cy="18"/>
            </a:xfrm>
            <a:custGeom>
              <a:avLst/>
              <a:gdLst>
                <a:gd name="T0" fmla="*/ 23 w 62"/>
                <a:gd name="T1" fmla="*/ 0 h 35"/>
                <a:gd name="T2" fmla="*/ 8 w 62"/>
                <a:gd name="T3" fmla="*/ 14 h 35"/>
                <a:gd name="T4" fmla="*/ 0 w 62"/>
                <a:gd name="T5" fmla="*/ 29 h 35"/>
                <a:gd name="T6" fmla="*/ 57 w 62"/>
                <a:gd name="T7" fmla="*/ 35 h 35"/>
                <a:gd name="T8" fmla="*/ 62 w 62"/>
                <a:gd name="T9" fmla="*/ 26 h 35"/>
                <a:gd name="T10" fmla="*/ 10 w 62"/>
                <a:gd name="T11" fmla="*/ 18 h 35"/>
                <a:gd name="T12" fmla="*/ 23 w 6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23" y="0"/>
                  </a:moveTo>
                  <a:lnTo>
                    <a:pt x="8" y="14"/>
                  </a:lnTo>
                  <a:lnTo>
                    <a:pt x="0" y="29"/>
                  </a:lnTo>
                  <a:lnTo>
                    <a:pt x="57" y="35"/>
                  </a:lnTo>
                  <a:lnTo>
                    <a:pt x="62" y="26"/>
                  </a:lnTo>
                  <a:lnTo>
                    <a:pt x="10" y="1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5" name="Freeform 1599"/>
            <p:cNvSpPr>
              <a:spLocks/>
            </p:cNvSpPr>
            <p:nvPr userDrawn="1"/>
          </p:nvSpPr>
          <p:spPr bwMode="auto">
            <a:xfrm>
              <a:off x="3722" y="2030"/>
              <a:ext cx="32" cy="18"/>
            </a:xfrm>
            <a:custGeom>
              <a:avLst/>
              <a:gdLst>
                <a:gd name="T0" fmla="*/ 24 w 64"/>
                <a:gd name="T1" fmla="*/ 0 h 34"/>
                <a:gd name="T2" fmla="*/ 8 w 64"/>
                <a:gd name="T3" fmla="*/ 13 h 34"/>
                <a:gd name="T4" fmla="*/ 0 w 64"/>
                <a:gd name="T5" fmla="*/ 27 h 34"/>
                <a:gd name="T6" fmla="*/ 58 w 64"/>
                <a:gd name="T7" fmla="*/ 34 h 34"/>
                <a:gd name="T8" fmla="*/ 64 w 64"/>
                <a:gd name="T9" fmla="*/ 25 h 34"/>
                <a:gd name="T10" fmla="*/ 12 w 64"/>
                <a:gd name="T11" fmla="*/ 17 h 34"/>
                <a:gd name="T12" fmla="*/ 24 w 6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4">
                  <a:moveTo>
                    <a:pt x="24" y="0"/>
                  </a:moveTo>
                  <a:lnTo>
                    <a:pt x="8" y="13"/>
                  </a:lnTo>
                  <a:lnTo>
                    <a:pt x="0" y="27"/>
                  </a:lnTo>
                  <a:lnTo>
                    <a:pt x="58" y="34"/>
                  </a:lnTo>
                  <a:lnTo>
                    <a:pt x="64" y="25"/>
                  </a:lnTo>
                  <a:lnTo>
                    <a:pt x="12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6" name="Freeform 1600"/>
            <p:cNvSpPr>
              <a:spLocks/>
            </p:cNvSpPr>
            <p:nvPr userDrawn="1"/>
          </p:nvSpPr>
          <p:spPr bwMode="auto">
            <a:xfrm>
              <a:off x="3757" y="2013"/>
              <a:ext cx="31" cy="18"/>
            </a:xfrm>
            <a:custGeom>
              <a:avLst/>
              <a:gdLst>
                <a:gd name="T0" fmla="*/ 23 w 62"/>
                <a:gd name="T1" fmla="*/ 0 h 36"/>
                <a:gd name="T2" fmla="*/ 8 w 62"/>
                <a:gd name="T3" fmla="*/ 14 h 36"/>
                <a:gd name="T4" fmla="*/ 0 w 62"/>
                <a:gd name="T5" fmla="*/ 29 h 36"/>
                <a:gd name="T6" fmla="*/ 57 w 62"/>
                <a:gd name="T7" fmla="*/ 36 h 36"/>
                <a:gd name="T8" fmla="*/ 62 w 62"/>
                <a:gd name="T9" fmla="*/ 27 h 36"/>
                <a:gd name="T10" fmla="*/ 10 w 62"/>
                <a:gd name="T11" fmla="*/ 19 h 36"/>
                <a:gd name="T12" fmla="*/ 23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23" y="0"/>
                  </a:moveTo>
                  <a:lnTo>
                    <a:pt x="8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2" y="27"/>
                  </a:lnTo>
                  <a:lnTo>
                    <a:pt x="10" y="1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7" name="Freeform 1601"/>
            <p:cNvSpPr>
              <a:spLocks/>
            </p:cNvSpPr>
            <p:nvPr userDrawn="1"/>
          </p:nvSpPr>
          <p:spPr bwMode="auto">
            <a:xfrm>
              <a:off x="3740" y="1990"/>
              <a:ext cx="32" cy="17"/>
            </a:xfrm>
            <a:custGeom>
              <a:avLst/>
              <a:gdLst>
                <a:gd name="T0" fmla="*/ 24 w 63"/>
                <a:gd name="T1" fmla="*/ 0 h 35"/>
                <a:gd name="T2" fmla="*/ 9 w 63"/>
                <a:gd name="T3" fmla="*/ 13 h 35"/>
                <a:gd name="T4" fmla="*/ 0 w 63"/>
                <a:gd name="T5" fmla="*/ 28 h 35"/>
                <a:gd name="T6" fmla="*/ 58 w 63"/>
                <a:gd name="T7" fmla="*/ 35 h 35"/>
                <a:gd name="T8" fmla="*/ 63 w 63"/>
                <a:gd name="T9" fmla="*/ 25 h 35"/>
                <a:gd name="T10" fmla="*/ 11 w 63"/>
                <a:gd name="T11" fmla="*/ 17 h 35"/>
                <a:gd name="T12" fmla="*/ 24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4" y="0"/>
                  </a:moveTo>
                  <a:lnTo>
                    <a:pt x="9" y="13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8" name="Freeform 1602"/>
            <p:cNvSpPr>
              <a:spLocks/>
            </p:cNvSpPr>
            <p:nvPr userDrawn="1"/>
          </p:nvSpPr>
          <p:spPr bwMode="auto">
            <a:xfrm>
              <a:off x="3907" y="1992"/>
              <a:ext cx="31" cy="18"/>
            </a:xfrm>
            <a:custGeom>
              <a:avLst/>
              <a:gdLst>
                <a:gd name="T0" fmla="*/ 19 w 61"/>
                <a:gd name="T1" fmla="*/ 0 h 36"/>
                <a:gd name="T2" fmla="*/ 6 w 61"/>
                <a:gd name="T3" fmla="*/ 14 h 36"/>
                <a:gd name="T4" fmla="*/ 0 w 61"/>
                <a:gd name="T5" fmla="*/ 29 h 36"/>
                <a:gd name="T6" fmla="*/ 58 w 61"/>
                <a:gd name="T7" fmla="*/ 36 h 36"/>
                <a:gd name="T8" fmla="*/ 61 w 61"/>
                <a:gd name="T9" fmla="*/ 26 h 36"/>
                <a:gd name="T10" fmla="*/ 9 w 61"/>
                <a:gd name="T11" fmla="*/ 18 h 36"/>
                <a:gd name="T12" fmla="*/ 19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9" y="0"/>
                  </a:moveTo>
                  <a:lnTo>
                    <a:pt x="6" y="14"/>
                  </a:lnTo>
                  <a:lnTo>
                    <a:pt x="0" y="29"/>
                  </a:lnTo>
                  <a:lnTo>
                    <a:pt x="58" y="36"/>
                  </a:lnTo>
                  <a:lnTo>
                    <a:pt x="61" y="26"/>
                  </a:lnTo>
                  <a:lnTo>
                    <a:pt x="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9" name="Freeform 1603"/>
            <p:cNvSpPr>
              <a:spLocks/>
            </p:cNvSpPr>
            <p:nvPr userDrawn="1"/>
          </p:nvSpPr>
          <p:spPr bwMode="auto">
            <a:xfrm>
              <a:off x="4081" y="2015"/>
              <a:ext cx="31" cy="18"/>
            </a:xfrm>
            <a:custGeom>
              <a:avLst/>
              <a:gdLst>
                <a:gd name="T0" fmla="*/ 20 w 62"/>
                <a:gd name="T1" fmla="*/ 0 h 35"/>
                <a:gd name="T2" fmla="*/ 7 w 62"/>
                <a:gd name="T3" fmla="*/ 14 h 35"/>
                <a:gd name="T4" fmla="*/ 0 w 62"/>
                <a:gd name="T5" fmla="*/ 29 h 35"/>
                <a:gd name="T6" fmla="*/ 58 w 62"/>
                <a:gd name="T7" fmla="*/ 35 h 35"/>
                <a:gd name="T8" fmla="*/ 62 w 62"/>
                <a:gd name="T9" fmla="*/ 26 h 35"/>
                <a:gd name="T10" fmla="*/ 11 w 62"/>
                <a:gd name="T11" fmla="*/ 18 h 35"/>
                <a:gd name="T12" fmla="*/ 20 w 6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20" y="0"/>
                  </a:moveTo>
                  <a:lnTo>
                    <a:pt x="7" y="14"/>
                  </a:lnTo>
                  <a:lnTo>
                    <a:pt x="0" y="29"/>
                  </a:lnTo>
                  <a:lnTo>
                    <a:pt x="58" y="35"/>
                  </a:lnTo>
                  <a:lnTo>
                    <a:pt x="62" y="26"/>
                  </a:lnTo>
                  <a:lnTo>
                    <a:pt x="11" y="1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0" name="Freeform 1604"/>
            <p:cNvSpPr>
              <a:spLocks/>
            </p:cNvSpPr>
            <p:nvPr userDrawn="1"/>
          </p:nvSpPr>
          <p:spPr bwMode="auto">
            <a:xfrm>
              <a:off x="3727" y="1966"/>
              <a:ext cx="31" cy="17"/>
            </a:xfrm>
            <a:custGeom>
              <a:avLst/>
              <a:gdLst>
                <a:gd name="T0" fmla="*/ 25 w 64"/>
                <a:gd name="T1" fmla="*/ 0 h 34"/>
                <a:gd name="T2" fmla="*/ 9 w 64"/>
                <a:gd name="T3" fmla="*/ 13 h 34"/>
                <a:gd name="T4" fmla="*/ 0 w 64"/>
                <a:gd name="T5" fmla="*/ 27 h 34"/>
                <a:gd name="T6" fmla="*/ 58 w 64"/>
                <a:gd name="T7" fmla="*/ 34 h 34"/>
                <a:gd name="T8" fmla="*/ 64 w 64"/>
                <a:gd name="T9" fmla="*/ 25 h 34"/>
                <a:gd name="T10" fmla="*/ 12 w 64"/>
                <a:gd name="T11" fmla="*/ 17 h 34"/>
                <a:gd name="T12" fmla="*/ 25 w 6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4">
                  <a:moveTo>
                    <a:pt x="25" y="0"/>
                  </a:moveTo>
                  <a:lnTo>
                    <a:pt x="9" y="13"/>
                  </a:lnTo>
                  <a:lnTo>
                    <a:pt x="0" y="27"/>
                  </a:lnTo>
                  <a:lnTo>
                    <a:pt x="58" y="34"/>
                  </a:lnTo>
                  <a:lnTo>
                    <a:pt x="64" y="25"/>
                  </a:lnTo>
                  <a:lnTo>
                    <a:pt x="12" y="1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1" name="Freeform 1605"/>
            <p:cNvSpPr>
              <a:spLocks/>
            </p:cNvSpPr>
            <p:nvPr userDrawn="1"/>
          </p:nvSpPr>
          <p:spPr bwMode="auto">
            <a:xfrm>
              <a:off x="3646" y="2038"/>
              <a:ext cx="32" cy="18"/>
            </a:xfrm>
            <a:custGeom>
              <a:avLst/>
              <a:gdLst>
                <a:gd name="T0" fmla="*/ 23 w 63"/>
                <a:gd name="T1" fmla="*/ 0 h 36"/>
                <a:gd name="T2" fmla="*/ 8 w 63"/>
                <a:gd name="T3" fmla="*/ 14 h 36"/>
                <a:gd name="T4" fmla="*/ 0 w 63"/>
                <a:gd name="T5" fmla="*/ 29 h 36"/>
                <a:gd name="T6" fmla="*/ 58 w 63"/>
                <a:gd name="T7" fmla="*/ 36 h 36"/>
                <a:gd name="T8" fmla="*/ 63 w 63"/>
                <a:gd name="T9" fmla="*/ 26 h 36"/>
                <a:gd name="T10" fmla="*/ 12 w 63"/>
                <a:gd name="T11" fmla="*/ 18 h 36"/>
                <a:gd name="T12" fmla="*/ 23 w 6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23" y="0"/>
                  </a:moveTo>
                  <a:lnTo>
                    <a:pt x="8" y="14"/>
                  </a:lnTo>
                  <a:lnTo>
                    <a:pt x="0" y="29"/>
                  </a:lnTo>
                  <a:lnTo>
                    <a:pt x="58" y="36"/>
                  </a:lnTo>
                  <a:lnTo>
                    <a:pt x="63" y="26"/>
                  </a:lnTo>
                  <a:lnTo>
                    <a:pt x="12" y="1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2" name="Freeform 1606"/>
            <p:cNvSpPr>
              <a:spLocks/>
            </p:cNvSpPr>
            <p:nvPr userDrawn="1"/>
          </p:nvSpPr>
          <p:spPr bwMode="auto">
            <a:xfrm>
              <a:off x="3678" y="2024"/>
              <a:ext cx="32" cy="17"/>
            </a:xfrm>
            <a:custGeom>
              <a:avLst/>
              <a:gdLst>
                <a:gd name="T0" fmla="*/ 24 w 63"/>
                <a:gd name="T1" fmla="*/ 0 h 35"/>
                <a:gd name="T2" fmla="*/ 9 w 63"/>
                <a:gd name="T3" fmla="*/ 13 h 35"/>
                <a:gd name="T4" fmla="*/ 0 w 63"/>
                <a:gd name="T5" fmla="*/ 28 h 35"/>
                <a:gd name="T6" fmla="*/ 57 w 63"/>
                <a:gd name="T7" fmla="*/ 35 h 35"/>
                <a:gd name="T8" fmla="*/ 63 w 63"/>
                <a:gd name="T9" fmla="*/ 25 h 35"/>
                <a:gd name="T10" fmla="*/ 11 w 63"/>
                <a:gd name="T11" fmla="*/ 17 h 35"/>
                <a:gd name="T12" fmla="*/ 24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4" y="0"/>
                  </a:moveTo>
                  <a:lnTo>
                    <a:pt x="9" y="13"/>
                  </a:lnTo>
                  <a:lnTo>
                    <a:pt x="0" y="28"/>
                  </a:lnTo>
                  <a:lnTo>
                    <a:pt x="57" y="35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3" name="Freeform 1607"/>
            <p:cNvSpPr>
              <a:spLocks/>
            </p:cNvSpPr>
            <p:nvPr userDrawn="1"/>
          </p:nvSpPr>
          <p:spPr bwMode="auto">
            <a:xfrm>
              <a:off x="3713" y="2006"/>
              <a:ext cx="32" cy="18"/>
            </a:xfrm>
            <a:custGeom>
              <a:avLst/>
              <a:gdLst>
                <a:gd name="T0" fmla="*/ 23 w 63"/>
                <a:gd name="T1" fmla="*/ 0 h 36"/>
                <a:gd name="T2" fmla="*/ 8 w 63"/>
                <a:gd name="T3" fmla="*/ 14 h 36"/>
                <a:gd name="T4" fmla="*/ 0 w 63"/>
                <a:gd name="T5" fmla="*/ 29 h 36"/>
                <a:gd name="T6" fmla="*/ 58 w 63"/>
                <a:gd name="T7" fmla="*/ 36 h 36"/>
                <a:gd name="T8" fmla="*/ 63 w 63"/>
                <a:gd name="T9" fmla="*/ 27 h 36"/>
                <a:gd name="T10" fmla="*/ 11 w 63"/>
                <a:gd name="T11" fmla="*/ 19 h 36"/>
                <a:gd name="T12" fmla="*/ 23 w 6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23" y="0"/>
                  </a:moveTo>
                  <a:lnTo>
                    <a:pt x="8" y="14"/>
                  </a:lnTo>
                  <a:lnTo>
                    <a:pt x="0" y="29"/>
                  </a:lnTo>
                  <a:lnTo>
                    <a:pt x="58" y="36"/>
                  </a:lnTo>
                  <a:lnTo>
                    <a:pt x="63" y="27"/>
                  </a:lnTo>
                  <a:lnTo>
                    <a:pt x="11" y="1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4" name="Freeform 1608"/>
            <p:cNvSpPr>
              <a:spLocks/>
            </p:cNvSpPr>
            <p:nvPr userDrawn="1"/>
          </p:nvSpPr>
          <p:spPr bwMode="auto">
            <a:xfrm>
              <a:off x="3696" y="1983"/>
              <a:ext cx="32" cy="17"/>
            </a:xfrm>
            <a:custGeom>
              <a:avLst/>
              <a:gdLst>
                <a:gd name="T0" fmla="*/ 25 w 64"/>
                <a:gd name="T1" fmla="*/ 0 h 35"/>
                <a:gd name="T2" fmla="*/ 10 w 64"/>
                <a:gd name="T3" fmla="*/ 13 h 35"/>
                <a:gd name="T4" fmla="*/ 0 w 64"/>
                <a:gd name="T5" fmla="*/ 28 h 35"/>
                <a:gd name="T6" fmla="*/ 58 w 64"/>
                <a:gd name="T7" fmla="*/ 35 h 35"/>
                <a:gd name="T8" fmla="*/ 64 w 64"/>
                <a:gd name="T9" fmla="*/ 26 h 35"/>
                <a:gd name="T10" fmla="*/ 12 w 64"/>
                <a:gd name="T11" fmla="*/ 18 h 35"/>
                <a:gd name="T12" fmla="*/ 25 w 6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5">
                  <a:moveTo>
                    <a:pt x="25" y="0"/>
                  </a:moveTo>
                  <a:lnTo>
                    <a:pt x="10" y="13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4" y="26"/>
                  </a:lnTo>
                  <a:lnTo>
                    <a:pt x="12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5" name="Freeform 1609"/>
            <p:cNvSpPr>
              <a:spLocks/>
            </p:cNvSpPr>
            <p:nvPr userDrawn="1"/>
          </p:nvSpPr>
          <p:spPr bwMode="auto">
            <a:xfrm>
              <a:off x="3863" y="1986"/>
              <a:ext cx="31" cy="17"/>
            </a:xfrm>
            <a:custGeom>
              <a:avLst/>
              <a:gdLst>
                <a:gd name="T0" fmla="*/ 18 w 61"/>
                <a:gd name="T1" fmla="*/ 0 h 36"/>
                <a:gd name="T2" fmla="*/ 5 w 61"/>
                <a:gd name="T3" fmla="*/ 14 h 36"/>
                <a:gd name="T4" fmla="*/ 0 w 61"/>
                <a:gd name="T5" fmla="*/ 29 h 36"/>
                <a:gd name="T6" fmla="*/ 57 w 61"/>
                <a:gd name="T7" fmla="*/ 36 h 36"/>
                <a:gd name="T8" fmla="*/ 61 w 61"/>
                <a:gd name="T9" fmla="*/ 26 h 36"/>
                <a:gd name="T10" fmla="*/ 9 w 61"/>
                <a:gd name="T11" fmla="*/ 18 h 36"/>
                <a:gd name="T12" fmla="*/ 18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8" y="0"/>
                  </a:moveTo>
                  <a:lnTo>
                    <a:pt x="5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1" y="26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6" name="Freeform 1610"/>
            <p:cNvSpPr>
              <a:spLocks/>
            </p:cNvSpPr>
            <p:nvPr userDrawn="1"/>
          </p:nvSpPr>
          <p:spPr bwMode="auto">
            <a:xfrm>
              <a:off x="4037" y="2008"/>
              <a:ext cx="31" cy="18"/>
            </a:xfrm>
            <a:custGeom>
              <a:avLst/>
              <a:gdLst>
                <a:gd name="T0" fmla="*/ 19 w 62"/>
                <a:gd name="T1" fmla="*/ 0 h 36"/>
                <a:gd name="T2" fmla="*/ 7 w 62"/>
                <a:gd name="T3" fmla="*/ 14 h 36"/>
                <a:gd name="T4" fmla="*/ 0 w 62"/>
                <a:gd name="T5" fmla="*/ 29 h 36"/>
                <a:gd name="T6" fmla="*/ 57 w 62"/>
                <a:gd name="T7" fmla="*/ 36 h 36"/>
                <a:gd name="T8" fmla="*/ 62 w 62"/>
                <a:gd name="T9" fmla="*/ 26 h 36"/>
                <a:gd name="T10" fmla="*/ 10 w 62"/>
                <a:gd name="T11" fmla="*/ 18 h 36"/>
                <a:gd name="T12" fmla="*/ 19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19" y="0"/>
                  </a:moveTo>
                  <a:lnTo>
                    <a:pt x="7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2" y="26"/>
                  </a:lnTo>
                  <a:lnTo>
                    <a:pt x="10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7" name="Freeform 1611"/>
            <p:cNvSpPr>
              <a:spLocks/>
            </p:cNvSpPr>
            <p:nvPr userDrawn="1"/>
          </p:nvSpPr>
          <p:spPr bwMode="auto">
            <a:xfrm>
              <a:off x="3683" y="1959"/>
              <a:ext cx="32" cy="17"/>
            </a:xfrm>
            <a:custGeom>
              <a:avLst/>
              <a:gdLst>
                <a:gd name="T0" fmla="*/ 24 w 63"/>
                <a:gd name="T1" fmla="*/ 0 h 35"/>
                <a:gd name="T2" fmla="*/ 9 w 63"/>
                <a:gd name="T3" fmla="*/ 13 h 35"/>
                <a:gd name="T4" fmla="*/ 0 w 63"/>
                <a:gd name="T5" fmla="*/ 28 h 35"/>
                <a:gd name="T6" fmla="*/ 57 w 63"/>
                <a:gd name="T7" fmla="*/ 35 h 35"/>
                <a:gd name="T8" fmla="*/ 63 w 63"/>
                <a:gd name="T9" fmla="*/ 25 h 35"/>
                <a:gd name="T10" fmla="*/ 11 w 63"/>
                <a:gd name="T11" fmla="*/ 17 h 35"/>
                <a:gd name="T12" fmla="*/ 24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4" y="0"/>
                  </a:moveTo>
                  <a:lnTo>
                    <a:pt x="9" y="13"/>
                  </a:lnTo>
                  <a:lnTo>
                    <a:pt x="0" y="28"/>
                  </a:lnTo>
                  <a:lnTo>
                    <a:pt x="57" y="35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8" name="Freeform 1612"/>
            <p:cNvSpPr>
              <a:spLocks/>
            </p:cNvSpPr>
            <p:nvPr userDrawn="1"/>
          </p:nvSpPr>
          <p:spPr bwMode="auto">
            <a:xfrm>
              <a:off x="3605" y="2033"/>
              <a:ext cx="31" cy="18"/>
            </a:xfrm>
            <a:custGeom>
              <a:avLst/>
              <a:gdLst>
                <a:gd name="T0" fmla="*/ 24 w 64"/>
                <a:gd name="T1" fmla="*/ 0 h 36"/>
                <a:gd name="T2" fmla="*/ 9 w 64"/>
                <a:gd name="T3" fmla="*/ 14 h 36"/>
                <a:gd name="T4" fmla="*/ 0 w 64"/>
                <a:gd name="T5" fmla="*/ 28 h 36"/>
                <a:gd name="T6" fmla="*/ 58 w 64"/>
                <a:gd name="T7" fmla="*/ 36 h 36"/>
                <a:gd name="T8" fmla="*/ 64 w 64"/>
                <a:gd name="T9" fmla="*/ 27 h 36"/>
                <a:gd name="T10" fmla="*/ 12 w 64"/>
                <a:gd name="T11" fmla="*/ 18 h 36"/>
                <a:gd name="T12" fmla="*/ 24 w 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24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4" y="27"/>
                  </a:lnTo>
                  <a:lnTo>
                    <a:pt x="12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9" name="Freeform 1613"/>
            <p:cNvSpPr>
              <a:spLocks/>
            </p:cNvSpPr>
            <p:nvPr userDrawn="1"/>
          </p:nvSpPr>
          <p:spPr bwMode="auto">
            <a:xfrm>
              <a:off x="3637" y="2018"/>
              <a:ext cx="32" cy="17"/>
            </a:xfrm>
            <a:custGeom>
              <a:avLst/>
              <a:gdLst>
                <a:gd name="T0" fmla="*/ 24 w 63"/>
                <a:gd name="T1" fmla="*/ 0 h 35"/>
                <a:gd name="T2" fmla="*/ 9 w 63"/>
                <a:gd name="T3" fmla="*/ 13 h 35"/>
                <a:gd name="T4" fmla="*/ 0 w 63"/>
                <a:gd name="T5" fmla="*/ 28 h 35"/>
                <a:gd name="T6" fmla="*/ 57 w 63"/>
                <a:gd name="T7" fmla="*/ 35 h 35"/>
                <a:gd name="T8" fmla="*/ 63 w 63"/>
                <a:gd name="T9" fmla="*/ 26 h 35"/>
                <a:gd name="T10" fmla="*/ 11 w 63"/>
                <a:gd name="T11" fmla="*/ 18 h 35"/>
                <a:gd name="T12" fmla="*/ 24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4" y="0"/>
                  </a:moveTo>
                  <a:lnTo>
                    <a:pt x="9" y="13"/>
                  </a:lnTo>
                  <a:lnTo>
                    <a:pt x="0" y="28"/>
                  </a:lnTo>
                  <a:lnTo>
                    <a:pt x="57" y="35"/>
                  </a:lnTo>
                  <a:lnTo>
                    <a:pt x="63" y="26"/>
                  </a:lnTo>
                  <a:lnTo>
                    <a:pt x="11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0" name="Freeform 1614"/>
            <p:cNvSpPr>
              <a:spLocks/>
            </p:cNvSpPr>
            <p:nvPr userDrawn="1"/>
          </p:nvSpPr>
          <p:spPr bwMode="auto">
            <a:xfrm>
              <a:off x="3672" y="2000"/>
              <a:ext cx="32" cy="18"/>
            </a:xfrm>
            <a:custGeom>
              <a:avLst/>
              <a:gdLst>
                <a:gd name="T0" fmla="*/ 24 w 63"/>
                <a:gd name="T1" fmla="*/ 0 h 36"/>
                <a:gd name="T2" fmla="*/ 9 w 63"/>
                <a:gd name="T3" fmla="*/ 14 h 36"/>
                <a:gd name="T4" fmla="*/ 0 w 63"/>
                <a:gd name="T5" fmla="*/ 28 h 36"/>
                <a:gd name="T6" fmla="*/ 58 w 63"/>
                <a:gd name="T7" fmla="*/ 36 h 36"/>
                <a:gd name="T8" fmla="*/ 63 w 63"/>
                <a:gd name="T9" fmla="*/ 26 h 36"/>
                <a:gd name="T10" fmla="*/ 11 w 63"/>
                <a:gd name="T11" fmla="*/ 18 h 36"/>
                <a:gd name="T12" fmla="*/ 24 w 6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24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3" y="26"/>
                  </a:lnTo>
                  <a:lnTo>
                    <a:pt x="11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1" name="Freeform 1615"/>
            <p:cNvSpPr>
              <a:spLocks/>
            </p:cNvSpPr>
            <p:nvPr userDrawn="1"/>
          </p:nvSpPr>
          <p:spPr bwMode="auto">
            <a:xfrm>
              <a:off x="3655" y="1977"/>
              <a:ext cx="31" cy="17"/>
            </a:xfrm>
            <a:custGeom>
              <a:avLst/>
              <a:gdLst>
                <a:gd name="T0" fmla="*/ 26 w 64"/>
                <a:gd name="T1" fmla="*/ 0 h 34"/>
                <a:gd name="T2" fmla="*/ 10 w 64"/>
                <a:gd name="T3" fmla="*/ 12 h 34"/>
                <a:gd name="T4" fmla="*/ 0 w 64"/>
                <a:gd name="T5" fmla="*/ 27 h 34"/>
                <a:gd name="T6" fmla="*/ 58 w 64"/>
                <a:gd name="T7" fmla="*/ 34 h 34"/>
                <a:gd name="T8" fmla="*/ 64 w 64"/>
                <a:gd name="T9" fmla="*/ 25 h 34"/>
                <a:gd name="T10" fmla="*/ 12 w 64"/>
                <a:gd name="T11" fmla="*/ 17 h 34"/>
                <a:gd name="T12" fmla="*/ 26 w 6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4">
                  <a:moveTo>
                    <a:pt x="26" y="0"/>
                  </a:moveTo>
                  <a:lnTo>
                    <a:pt x="10" y="12"/>
                  </a:lnTo>
                  <a:lnTo>
                    <a:pt x="0" y="27"/>
                  </a:lnTo>
                  <a:lnTo>
                    <a:pt x="58" y="34"/>
                  </a:lnTo>
                  <a:lnTo>
                    <a:pt x="64" y="25"/>
                  </a:lnTo>
                  <a:lnTo>
                    <a:pt x="12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2" name="Freeform 1616"/>
            <p:cNvSpPr>
              <a:spLocks/>
            </p:cNvSpPr>
            <p:nvPr userDrawn="1"/>
          </p:nvSpPr>
          <p:spPr bwMode="auto">
            <a:xfrm>
              <a:off x="3822" y="1980"/>
              <a:ext cx="30" cy="18"/>
            </a:xfrm>
            <a:custGeom>
              <a:avLst/>
              <a:gdLst>
                <a:gd name="T0" fmla="*/ 18 w 61"/>
                <a:gd name="T1" fmla="*/ 0 h 36"/>
                <a:gd name="T2" fmla="*/ 5 w 61"/>
                <a:gd name="T3" fmla="*/ 14 h 36"/>
                <a:gd name="T4" fmla="*/ 0 w 61"/>
                <a:gd name="T5" fmla="*/ 29 h 36"/>
                <a:gd name="T6" fmla="*/ 57 w 61"/>
                <a:gd name="T7" fmla="*/ 36 h 36"/>
                <a:gd name="T8" fmla="*/ 61 w 61"/>
                <a:gd name="T9" fmla="*/ 27 h 36"/>
                <a:gd name="T10" fmla="*/ 9 w 61"/>
                <a:gd name="T11" fmla="*/ 18 h 36"/>
                <a:gd name="T12" fmla="*/ 18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8" y="0"/>
                  </a:moveTo>
                  <a:lnTo>
                    <a:pt x="5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1" y="27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3" name="Freeform 1617"/>
            <p:cNvSpPr>
              <a:spLocks/>
            </p:cNvSpPr>
            <p:nvPr userDrawn="1"/>
          </p:nvSpPr>
          <p:spPr bwMode="auto">
            <a:xfrm>
              <a:off x="3996" y="2002"/>
              <a:ext cx="31" cy="18"/>
            </a:xfrm>
            <a:custGeom>
              <a:avLst/>
              <a:gdLst>
                <a:gd name="T0" fmla="*/ 20 w 62"/>
                <a:gd name="T1" fmla="*/ 0 h 36"/>
                <a:gd name="T2" fmla="*/ 7 w 62"/>
                <a:gd name="T3" fmla="*/ 14 h 36"/>
                <a:gd name="T4" fmla="*/ 0 w 62"/>
                <a:gd name="T5" fmla="*/ 29 h 36"/>
                <a:gd name="T6" fmla="*/ 57 w 62"/>
                <a:gd name="T7" fmla="*/ 36 h 36"/>
                <a:gd name="T8" fmla="*/ 62 w 62"/>
                <a:gd name="T9" fmla="*/ 27 h 36"/>
                <a:gd name="T10" fmla="*/ 10 w 62"/>
                <a:gd name="T11" fmla="*/ 18 h 36"/>
                <a:gd name="T12" fmla="*/ 20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20" y="0"/>
                  </a:moveTo>
                  <a:lnTo>
                    <a:pt x="7" y="14"/>
                  </a:lnTo>
                  <a:lnTo>
                    <a:pt x="0" y="29"/>
                  </a:lnTo>
                  <a:lnTo>
                    <a:pt x="57" y="36"/>
                  </a:lnTo>
                  <a:lnTo>
                    <a:pt x="62" y="27"/>
                  </a:lnTo>
                  <a:lnTo>
                    <a:pt x="10" y="1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4" name="Freeform 1618"/>
            <p:cNvSpPr>
              <a:spLocks/>
            </p:cNvSpPr>
            <p:nvPr userDrawn="1"/>
          </p:nvSpPr>
          <p:spPr bwMode="auto">
            <a:xfrm>
              <a:off x="3641" y="1953"/>
              <a:ext cx="32" cy="18"/>
            </a:xfrm>
            <a:custGeom>
              <a:avLst/>
              <a:gdLst>
                <a:gd name="T0" fmla="*/ 25 w 63"/>
                <a:gd name="T1" fmla="*/ 0 h 34"/>
                <a:gd name="T2" fmla="*/ 9 w 63"/>
                <a:gd name="T3" fmla="*/ 12 h 34"/>
                <a:gd name="T4" fmla="*/ 0 w 63"/>
                <a:gd name="T5" fmla="*/ 27 h 34"/>
                <a:gd name="T6" fmla="*/ 58 w 63"/>
                <a:gd name="T7" fmla="*/ 34 h 34"/>
                <a:gd name="T8" fmla="*/ 63 w 63"/>
                <a:gd name="T9" fmla="*/ 25 h 34"/>
                <a:gd name="T10" fmla="*/ 11 w 63"/>
                <a:gd name="T11" fmla="*/ 17 h 34"/>
                <a:gd name="T12" fmla="*/ 25 w 6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4">
                  <a:moveTo>
                    <a:pt x="25" y="0"/>
                  </a:moveTo>
                  <a:lnTo>
                    <a:pt x="9" y="12"/>
                  </a:lnTo>
                  <a:lnTo>
                    <a:pt x="0" y="27"/>
                  </a:lnTo>
                  <a:lnTo>
                    <a:pt x="58" y="34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5" name="Freeform 1619"/>
            <p:cNvSpPr>
              <a:spLocks/>
            </p:cNvSpPr>
            <p:nvPr userDrawn="1"/>
          </p:nvSpPr>
          <p:spPr bwMode="auto">
            <a:xfrm>
              <a:off x="3564" y="2028"/>
              <a:ext cx="32" cy="17"/>
            </a:xfrm>
            <a:custGeom>
              <a:avLst/>
              <a:gdLst>
                <a:gd name="T0" fmla="*/ 25 w 64"/>
                <a:gd name="T1" fmla="*/ 0 h 35"/>
                <a:gd name="T2" fmla="*/ 9 w 64"/>
                <a:gd name="T3" fmla="*/ 14 h 35"/>
                <a:gd name="T4" fmla="*/ 0 w 64"/>
                <a:gd name="T5" fmla="*/ 28 h 35"/>
                <a:gd name="T6" fmla="*/ 58 w 64"/>
                <a:gd name="T7" fmla="*/ 35 h 35"/>
                <a:gd name="T8" fmla="*/ 64 w 64"/>
                <a:gd name="T9" fmla="*/ 25 h 35"/>
                <a:gd name="T10" fmla="*/ 12 w 64"/>
                <a:gd name="T11" fmla="*/ 17 h 35"/>
                <a:gd name="T12" fmla="*/ 25 w 6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5">
                  <a:moveTo>
                    <a:pt x="25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4" y="25"/>
                  </a:lnTo>
                  <a:lnTo>
                    <a:pt x="12" y="1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6" name="Freeform 1620"/>
            <p:cNvSpPr>
              <a:spLocks/>
            </p:cNvSpPr>
            <p:nvPr userDrawn="1"/>
          </p:nvSpPr>
          <p:spPr bwMode="auto">
            <a:xfrm>
              <a:off x="3596" y="2012"/>
              <a:ext cx="32" cy="18"/>
            </a:xfrm>
            <a:custGeom>
              <a:avLst/>
              <a:gdLst>
                <a:gd name="T0" fmla="*/ 24 w 63"/>
                <a:gd name="T1" fmla="*/ 0 h 36"/>
                <a:gd name="T2" fmla="*/ 9 w 63"/>
                <a:gd name="T3" fmla="*/ 14 h 36"/>
                <a:gd name="T4" fmla="*/ 0 w 63"/>
                <a:gd name="T5" fmla="*/ 28 h 36"/>
                <a:gd name="T6" fmla="*/ 58 w 63"/>
                <a:gd name="T7" fmla="*/ 36 h 36"/>
                <a:gd name="T8" fmla="*/ 63 w 63"/>
                <a:gd name="T9" fmla="*/ 26 h 36"/>
                <a:gd name="T10" fmla="*/ 12 w 63"/>
                <a:gd name="T11" fmla="*/ 18 h 36"/>
                <a:gd name="T12" fmla="*/ 24 w 6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24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3" y="26"/>
                  </a:lnTo>
                  <a:lnTo>
                    <a:pt x="12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7" name="Freeform 1621"/>
            <p:cNvSpPr>
              <a:spLocks/>
            </p:cNvSpPr>
            <p:nvPr userDrawn="1"/>
          </p:nvSpPr>
          <p:spPr bwMode="auto">
            <a:xfrm>
              <a:off x="3632" y="1995"/>
              <a:ext cx="31" cy="18"/>
            </a:xfrm>
            <a:custGeom>
              <a:avLst/>
              <a:gdLst>
                <a:gd name="T0" fmla="*/ 24 w 64"/>
                <a:gd name="T1" fmla="*/ 0 h 34"/>
                <a:gd name="T2" fmla="*/ 8 w 64"/>
                <a:gd name="T3" fmla="*/ 13 h 34"/>
                <a:gd name="T4" fmla="*/ 0 w 64"/>
                <a:gd name="T5" fmla="*/ 27 h 34"/>
                <a:gd name="T6" fmla="*/ 58 w 64"/>
                <a:gd name="T7" fmla="*/ 34 h 34"/>
                <a:gd name="T8" fmla="*/ 64 w 64"/>
                <a:gd name="T9" fmla="*/ 25 h 34"/>
                <a:gd name="T10" fmla="*/ 12 w 64"/>
                <a:gd name="T11" fmla="*/ 17 h 34"/>
                <a:gd name="T12" fmla="*/ 24 w 6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4">
                  <a:moveTo>
                    <a:pt x="24" y="0"/>
                  </a:moveTo>
                  <a:lnTo>
                    <a:pt x="8" y="13"/>
                  </a:lnTo>
                  <a:lnTo>
                    <a:pt x="0" y="27"/>
                  </a:lnTo>
                  <a:lnTo>
                    <a:pt x="58" y="34"/>
                  </a:lnTo>
                  <a:lnTo>
                    <a:pt x="64" y="25"/>
                  </a:lnTo>
                  <a:lnTo>
                    <a:pt x="12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8" name="Freeform 1622"/>
            <p:cNvSpPr>
              <a:spLocks/>
            </p:cNvSpPr>
            <p:nvPr userDrawn="1"/>
          </p:nvSpPr>
          <p:spPr bwMode="auto">
            <a:xfrm>
              <a:off x="3614" y="1971"/>
              <a:ext cx="32" cy="18"/>
            </a:xfrm>
            <a:custGeom>
              <a:avLst/>
              <a:gdLst>
                <a:gd name="T0" fmla="*/ 24 w 63"/>
                <a:gd name="T1" fmla="*/ 0 h 36"/>
                <a:gd name="T2" fmla="*/ 9 w 63"/>
                <a:gd name="T3" fmla="*/ 14 h 36"/>
                <a:gd name="T4" fmla="*/ 0 w 63"/>
                <a:gd name="T5" fmla="*/ 28 h 36"/>
                <a:gd name="T6" fmla="*/ 57 w 63"/>
                <a:gd name="T7" fmla="*/ 36 h 36"/>
                <a:gd name="T8" fmla="*/ 63 w 63"/>
                <a:gd name="T9" fmla="*/ 27 h 36"/>
                <a:gd name="T10" fmla="*/ 11 w 63"/>
                <a:gd name="T11" fmla="*/ 17 h 36"/>
                <a:gd name="T12" fmla="*/ 24 w 63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24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7" y="36"/>
                  </a:lnTo>
                  <a:lnTo>
                    <a:pt x="63" y="27"/>
                  </a:lnTo>
                  <a:lnTo>
                    <a:pt x="1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9" name="Freeform 1623"/>
            <p:cNvSpPr>
              <a:spLocks/>
            </p:cNvSpPr>
            <p:nvPr userDrawn="1"/>
          </p:nvSpPr>
          <p:spPr bwMode="auto">
            <a:xfrm>
              <a:off x="3486" y="1999"/>
              <a:ext cx="59" cy="21"/>
            </a:xfrm>
            <a:custGeom>
              <a:avLst/>
              <a:gdLst>
                <a:gd name="T0" fmla="*/ 25 w 117"/>
                <a:gd name="T1" fmla="*/ 0 h 43"/>
                <a:gd name="T2" fmla="*/ 14 w 117"/>
                <a:gd name="T3" fmla="*/ 6 h 43"/>
                <a:gd name="T4" fmla="*/ 0 w 117"/>
                <a:gd name="T5" fmla="*/ 28 h 43"/>
                <a:gd name="T6" fmla="*/ 114 w 117"/>
                <a:gd name="T7" fmla="*/ 43 h 43"/>
                <a:gd name="T8" fmla="*/ 117 w 117"/>
                <a:gd name="T9" fmla="*/ 34 h 43"/>
                <a:gd name="T10" fmla="*/ 15 w 117"/>
                <a:gd name="T11" fmla="*/ 18 h 43"/>
                <a:gd name="T12" fmla="*/ 25 w 117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3">
                  <a:moveTo>
                    <a:pt x="25" y="0"/>
                  </a:moveTo>
                  <a:lnTo>
                    <a:pt x="14" y="6"/>
                  </a:lnTo>
                  <a:lnTo>
                    <a:pt x="0" y="28"/>
                  </a:lnTo>
                  <a:lnTo>
                    <a:pt x="114" y="43"/>
                  </a:lnTo>
                  <a:lnTo>
                    <a:pt x="117" y="34"/>
                  </a:lnTo>
                  <a:lnTo>
                    <a:pt x="15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0" name="Freeform 1624"/>
            <p:cNvSpPr>
              <a:spLocks/>
            </p:cNvSpPr>
            <p:nvPr userDrawn="1"/>
          </p:nvSpPr>
          <p:spPr bwMode="auto">
            <a:xfrm>
              <a:off x="3471" y="2015"/>
              <a:ext cx="85" cy="22"/>
            </a:xfrm>
            <a:custGeom>
              <a:avLst/>
              <a:gdLst>
                <a:gd name="T0" fmla="*/ 31 w 169"/>
                <a:gd name="T1" fmla="*/ 0 h 44"/>
                <a:gd name="T2" fmla="*/ 17 w 169"/>
                <a:gd name="T3" fmla="*/ 5 h 44"/>
                <a:gd name="T4" fmla="*/ 0 w 169"/>
                <a:gd name="T5" fmla="*/ 24 h 44"/>
                <a:gd name="T6" fmla="*/ 166 w 169"/>
                <a:gd name="T7" fmla="*/ 44 h 44"/>
                <a:gd name="T8" fmla="*/ 169 w 169"/>
                <a:gd name="T9" fmla="*/ 35 h 44"/>
                <a:gd name="T10" fmla="*/ 18 w 169"/>
                <a:gd name="T11" fmla="*/ 14 h 44"/>
                <a:gd name="T12" fmla="*/ 31 w 16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4">
                  <a:moveTo>
                    <a:pt x="31" y="0"/>
                  </a:moveTo>
                  <a:lnTo>
                    <a:pt x="17" y="5"/>
                  </a:lnTo>
                  <a:lnTo>
                    <a:pt x="0" y="24"/>
                  </a:lnTo>
                  <a:lnTo>
                    <a:pt x="166" y="44"/>
                  </a:lnTo>
                  <a:lnTo>
                    <a:pt x="169" y="35"/>
                  </a:lnTo>
                  <a:lnTo>
                    <a:pt x="18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1" name="Freeform 1625"/>
            <p:cNvSpPr>
              <a:spLocks/>
            </p:cNvSpPr>
            <p:nvPr userDrawn="1"/>
          </p:nvSpPr>
          <p:spPr bwMode="auto">
            <a:xfrm>
              <a:off x="3497" y="1982"/>
              <a:ext cx="56" cy="18"/>
            </a:xfrm>
            <a:custGeom>
              <a:avLst/>
              <a:gdLst>
                <a:gd name="T0" fmla="*/ 23 w 110"/>
                <a:gd name="T1" fmla="*/ 0 h 37"/>
                <a:gd name="T2" fmla="*/ 10 w 110"/>
                <a:gd name="T3" fmla="*/ 10 h 37"/>
                <a:gd name="T4" fmla="*/ 0 w 110"/>
                <a:gd name="T5" fmla="*/ 23 h 37"/>
                <a:gd name="T6" fmla="*/ 107 w 110"/>
                <a:gd name="T7" fmla="*/ 37 h 37"/>
                <a:gd name="T8" fmla="*/ 110 w 110"/>
                <a:gd name="T9" fmla="*/ 29 h 37"/>
                <a:gd name="T10" fmla="*/ 12 w 110"/>
                <a:gd name="T11" fmla="*/ 15 h 37"/>
                <a:gd name="T12" fmla="*/ 23 w 110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7">
                  <a:moveTo>
                    <a:pt x="23" y="0"/>
                  </a:moveTo>
                  <a:lnTo>
                    <a:pt x="10" y="10"/>
                  </a:lnTo>
                  <a:lnTo>
                    <a:pt x="0" y="23"/>
                  </a:lnTo>
                  <a:lnTo>
                    <a:pt x="107" y="37"/>
                  </a:lnTo>
                  <a:lnTo>
                    <a:pt x="110" y="29"/>
                  </a:lnTo>
                  <a:lnTo>
                    <a:pt x="12" y="1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2" name="Freeform 1626"/>
            <p:cNvSpPr>
              <a:spLocks/>
            </p:cNvSpPr>
            <p:nvPr userDrawn="1"/>
          </p:nvSpPr>
          <p:spPr bwMode="auto">
            <a:xfrm>
              <a:off x="3781" y="1975"/>
              <a:ext cx="31" cy="17"/>
            </a:xfrm>
            <a:custGeom>
              <a:avLst/>
              <a:gdLst>
                <a:gd name="T0" fmla="*/ 18 w 61"/>
                <a:gd name="T1" fmla="*/ 0 h 36"/>
                <a:gd name="T2" fmla="*/ 6 w 61"/>
                <a:gd name="T3" fmla="*/ 14 h 36"/>
                <a:gd name="T4" fmla="*/ 0 w 61"/>
                <a:gd name="T5" fmla="*/ 28 h 36"/>
                <a:gd name="T6" fmla="*/ 58 w 61"/>
                <a:gd name="T7" fmla="*/ 36 h 36"/>
                <a:gd name="T8" fmla="*/ 61 w 61"/>
                <a:gd name="T9" fmla="*/ 25 h 36"/>
                <a:gd name="T10" fmla="*/ 9 w 61"/>
                <a:gd name="T11" fmla="*/ 17 h 36"/>
                <a:gd name="T12" fmla="*/ 18 w 6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18" y="0"/>
                  </a:moveTo>
                  <a:lnTo>
                    <a:pt x="6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1" y="25"/>
                  </a:lnTo>
                  <a:lnTo>
                    <a:pt x="9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1442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3" name="Freeform 1627"/>
            <p:cNvSpPr>
              <a:spLocks/>
            </p:cNvSpPr>
            <p:nvPr userDrawn="1"/>
          </p:nvSpPr>
          <p:spPr bwMode="auto">
            <a:xfrm>
              <a:off x="3955" y="1997"/>
              <a:ext cx="32" cy="18"/>
            </a:xfrm>
            <a:custGeom>
              <a:avLst/>
              <a:gdLst>
                <a:gd name="T0" fmla="*/ 21 w 62"/>
                <a:gd name="T1" fmla="*/ 0 h 36"/>
                <a:gd name="T2" fmla="*/ 7 w 62"/>
                <a:gd name="T3" fmla="*/ 14 h 36"/>
                <a:gd name="T4" fmla="*/ 0 w 62"/>
                <a:gd name="T5" fmla="*/ 28 h 36"/>
                <a:gd name="T6" fmla="*/ 58 w 62"/>
                <a:gd name="T7" fmla="*/ 36 h 36"/>
                <a:gd name="T8" fmla="*/ 62 w 62"/>
                <a:gd name="T9" fmla="*/ 25 h 36"/>
                <a:gd name="T10" fmla="*/ 10 w 62"/>
                <a:gd name="T11" fmla="*/ 17 h 36"/>
                <a:gd name="T12" fmla="*/ 21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21" y="0"/>
                  </a:moveTo>
                  <a:lnTo>
                    <a:pt x="7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2" y="25"/>
                  </a:lnTo>
                  <a:lnTo>
                    <a:pt x="1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4" name="Freeform 1628"/>
            <p:cNvSpPr>
              <a:spLocks/>
            </p:cNvSpPr>
            <p:nvPr userDrawn="1"/>
          </p:nvSpPr>
          <p:spPr bwMode="auto">
            <a:xfrm>
              <a:off x="3601" y="1947"/>
              <a:ext cx="32" cy="18"/>
            </a:xfrm>
            <a:custGeom>
              <a:avLst/>
              <a:gdLst>
                <a:gd name="T0" fmla="*/ 24 w 64"/>
                <a:gd name="T1" fmla="*/ 0 h 36"/>
                <a:gd name="T2" fmla="*/ 9 w 64"/>
                <a:gd name="T3" fmla="*/ 14 h 36"/>
                <a:gd name="T4" fmla="*/ 0 w 64"/>
                <a:gd name="T5" fmla="*/ 28 h 36"/>
                <a:gd name="T6" fmla="*/ 58 w 64"/>
                <a:gd name="T7" fmla="*/ 36 h 36"/>
                <a:gd name="T8" fmla="*/ 64 w 64"/>
                <a:gd name="T9" fmla="*/ 26 h 36"/>
                <a:gd name="T10" fmla="*/ 12 w 64"/>
                <a:gd name="T11" fmla="*/ 17 h 36"/>
                <a:gd name="T12" fmla="*/ 24 w 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24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8" y="36"/>
                  </a:lnTo>
                  <a:lnTo>
                    <a:pt x="64" y="26"/>
                  </a:lnTo>
                  <a:lnTo>
                    <a:pt x="12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5" name="Freeform 1629"/>
            <p:cNvSpPr>
              <a:spLocks/>
            </p:cNvSpPr>
            <p:nvPr userDrawn="1"/>
          </p:nvSpPr>
          <p:spPr bwMode="auto">
            <a:xfrm>
              <a:off x="3558" y="2005"/>
              <a:ext cx="32" cy="17"/>
            </a:xfrm>
            <a:custGeom>
              <a:avLst/>
              <a:gdLst>
                <a:gd name="T0" fmla="*/ 25 w 63"/>
                <a:gd name="T1" fmla="*/ 0 h 35"/>
                <a:gd name="T2" fmla="*/ 9 w 63"/>
                <a:gd name="T3" fmla="*/ 14 h 35"/>
                <a:gd name="T4" fmla="*/ 0 w 63"/>
                <a:gd name="T5" fmla="*/ 28 h 35"/>
                <a:gd name="T6" fmla="*/ 58 w 63"/>
                <a:gd name="T7" fmla="*/ 35 h 35"/>
                <a:gd name="T8" fmla="*/ 63 w 63"/>
                <a:gd name="T9" fmla="*/ 25 h 35"/>
                <a:gd name="T10" fmla="*/ 11 w 63"/>
                <a:gd name="T11" fmla="*/ 17 h 35"/>
                <a:gd name="T12" fmla="*/ 25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5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8" y="35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6" name="Freeform 1630"/>
            <p:cNvSpPr>
              <a:spLocks/>
            </p:cNvSpPr>
            <p:nvPr userDrawn="1"/>
          </p:nvSpPr>
          <p:spPr bwMode="auto">
            <a:xfrm>
              <a:off x="3561" y="1986"/>
              <a:ext cx="32" cy="17"/>
            </a:xfrm>
            <a:custGeom>
              <a:avLst/>
              <a:gdLst>
                <a:gd name="T0" fmla="*/ 24 w 63"/>
                <a:gd name="T1" fmla="*/ 0 h 35"/>
                <a:gd name="T2" fmla="*/ 8 w 63"/>
                <a:gd name="T3" fmla="*/ 13 h 35"/>
                <a:gd name="T4" fmla="*/ 0 w 63"/>
                <a:gd name="T5" fmla="*/ 28 h 35"/>
                <a:gd name="T6" fmla="*/ 57 w 63"/>
                <a:gd name="T7" fmla="*/ 35 h 35"/>
                <a:gd name="T8" fmla="*/ 63 w 63"/>
                <a:gd name="T9" fmla="*/ 25 h 35"/>
                <a:gd name="T10" fmla="*/ 11 w 63"/>
                <a:gd name="T11" fmla="*/ 17 h 35"/>
                <a:gd name="T12" fmla="*/ 24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4" y="0"/>
                  </a:moveTo>
                  <a:lnTo>
                    <a:pt x="8" y="13"/>
                  </a:lnTo>
                  <a:lnTo>
                    <a:pt x="0" y="28"/>
                  </a:lnTo>
                  <a:lnTo>
                    <a:pt x="57" y="35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7" name="Freeform 1631"/>
            <p:cNvSpPr>
              <a:spLocks/>
            </p:cNvSpPr>
            <p:nvPr userDrawn="1"/>
          </p:nvSpPr>
          <p:spPr bwMode="auto">
            <a:xfrm>
              <a:off x="3599" y="1991"/>
              <a:ext cx="32" cy="17"/>
            </a:xfrm>
            <a:custGeom>
              <a:avLst/>
              <a:gdLst>
                <a:gd name="T0" fmla="*/ 25 w 63"/>
                <a:gd name="T1" fmla="*/ 0 h 35"/>
                <a:gd name="T2" fmla="*/ 10 w 63"/>
                <a:gd name="T3" fmla="*/ 14 h 35"/>
                <a:gd name="T4" fmla="*/ 0 w 63"/>
                <a:gd name="T5" fmla="*/ 28 h 35"/>
                <a:gd name="T6" fmla="*/ 57 w 63"/>
                <a:gd name="T7" fmla="*/ 35 h 35"/>
                <a:gd name="T8" fmla="*/ 63 w 63"/>
                <a:gd name="T9" fmla="*/ 26 h 35"/>
                <a:gd name="T10" fmla="*/ 11 w 63"/>
                <a:gd name="T11" fmla="*/ 18 h 35"/>
                <a:gd name="T12" fmla="*/ 25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5" y="0"/>
                  </a:moveTo>
                  <a:lnTo>
                    <a:pt x="10" y="14"/>
                  </a:lnTo>
                  <a:lnTo>
                    <a:pt x="0" y="28"/>
                  </a:lnTo>
                  <a:lnTo>
                    <a:pt x="57" y="35"/>
                  </a:lnTo>
                  <a:lnTo>
                    <a:pt x="63" y="26"/>
                  </a:lnTo>
                  <a:lnTo>
                    <a:pt x="11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8" name="Freeform 1632"/>
            <p:cNvSpPr>
              <a:spLocks/>
            </p:cNvSpPr>
            <p:nvPr userDrawn="1"/>
          </p:nvSpPr>
          <p:spPr bwMode="auto">
            <a:xfrm>
              <a:off x="3580" y="1969"/>
              <a:ext cx="31" cy="18"/>
            </a:xfrm>
            <a:custGeom>
              <a:avLst/>
              <a:gdLst>
                <a:gd name="T0" fmla="*/ 24 w 63"/>
                <a:gd name="T1" fmla="*/ 0 h 34"/>
                <a:gd name="T2" fmla="*/ 8 w 63"/>
                <a:gd name="T3" fmla="*/ 12 h 34"/>
                <a:gd name="T4" fmla="*/ 0 w 63"/>
                <a:gd name="T5" fmla="*/ 27 h 34"/>
                <a:gd name="T6" fmla="*/ 57 w 63"/>
                <a:gd name="T7" fmla="*/ 34 h 34"/>
                <a:gd name="T8" fmla="*/ 63 w 63"/>
                <a:gd name="T9" fmla="*/ 25 h 34"/>
                <a:gd name="T10" fmla="*/ 11 w 63"/>
                <a:gd name="T11" fmla="*/ 17 h 34"/>
                <a:gd name="T12" fmla="*/ 24 w 6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4">
                  <a:moveTo>
                    <a:pt x="24" y="0"/>
                  </a:moveTo>
                  <a:lnTo>
                    <a:pt x="8" y="12"/>
                  </a:lnTo>
                  <a:lnTo>
                    <a:pt x="0" y="27"/>
                  </a:lnTo>
                  <a:lnTo>
                    <a:pt x="57" y="34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9" name="Freeform 1633"/>
            <p:cNvSpPr>
              <a:spLocks/>
            </p:cNvSpPr>
            <p:nvPr userDrawn="1"/>
          </p:nvSpPr>
          <p:spPr bwMode="auto">
            <a:xfrm>
              <a:off x="3550" y="1962"/>
              <a:ext cx="32" cy="18"/>
            </a:xfrm>
            <a:custGeom>
              <a:avLst/>
              <a:gdLst>
                <a:gd name="T0" fmla="*/ 24 w 63"/>
                <a:gd name="T1" fmla="*/ 0 h 34"/>
                <a:gd name="T2" fmla="*/ 9 w 63"/>
                <a:gd name="T3" fmla="*/ 13 h 34"/>
                <a:gd name="T4" fmla="*/ 0 w 63"/>
                <a:gd name="T5" fmla="*/ 28 h 34"/>
                <a:gd name="T6" fmla="*/ 57 w 63"/>
                <a:gd name="T7" fmla="*/ 34 h 34"/>
                <a:gd name="T8" fmla="*/ 63 w 63"/>
                <a:gd name="T9" fmla="*/ 25 h 34"/>
                <a:gd name="T10" fmla="*/ 11 w 63"/>
                <a:gd name="T11" fmla="*/ 17 h 34"/>
                <a:gd name="T12" fmla="*/ 24 w 6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4">
                  <a:moveTo>
                    <a:pt x="24" y="0"/>
                  </a:moveTo>
                  <a:lnTo>
                    <a:pt x="9" y="13"/>
                  </a:lnTo>
                  <a:lnTo>
                    <a:pt x="0" y="28"/>
                  </a:lnTo>
                  <a:lnTo>
                    <a:pt x="57" y="34"/>
                  </a:lnTo>
                  <a:lnTo>
                    <a:pt x="63" y="25"/>
                  </a:lnTo>
                  <a:lnTo>
                    <a:pt x="11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0" name="Freeform 1634"/>
            <p:cNvSpPr>
              <a:spLocks/>
            </p:cNvSpPr>
            <p:nvPr userDrawn="1"/>
          </p:nvSpPr>
          <p:spPr bwMode="auto">
            <a:xfrm>
              <a:off x="3515" y="1960"/>
              <a:ext cx="32" cy="17"/>
            </a:xfrm>
            <a:custGeom>
              <a:avLst/>
              <a:gdLst>
                <a:gd name="T0" fmla="*/ 24 w 63"/>
                <a:gd name="T1" fmla="*/ 0 h 35"/>
                <a:gd name="T2" fmla="*/ 9 w 63"/>
                <a:gd name="T3" fmla="*/ 14 h 35"/>
                <a:gd name="T4" fmla="*/ 0 w 63"/>
                <a:gd name="T5" fmla="*/ 28 h 35"/>
                <a:gd name="T6" fmla="*/ 57 w 63"/>
                <a:gd name="T7" fmla="*/ 35 h 35"/>
                <a:gd name="T8" fmla="*/ 63 w 63"/>
                <a:gd name="T9" fmla="*/ 26 h 35"/>
                <a:gd name="T10" fmla="*/ 11 w 63"/>
                <a:gd name="T11" fmla="*/ 18 h 35"/>
                <a:gd name="T12" fmla="*/ 24 w 63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24" y="0"/>
                  </a:moveTo>
                  <a:lnTo>
                    <a:pt x="9" y="14"/>
                  </a:lnTo>
                  <a:lnTo>
                    <a:pt x="0" y="28"/>
                  </a:lnTo>
                  <a:lnTo>
                    <a:pt x="57" y="35"/>
                  </a:lnTo>
                  <a:lnTo>
                    <a:pt x="63" y="26"/>
                  </a:lnTo>
                  <a:lnTo>
                    <a:pt x="11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76B4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1" name="Freeform 1635"/>
            <p:cNvSpPr>
              <a:spLocks/>
            </p:cNvSpPr>
            <p:nvPr userDrawn="1"/>
          </p:nvSpPr>
          <p:spPr bwMode="auto">
            <a:xfrm>
              <a:off x="3939" y="2079"/>
              <a:ext cx="29" cy="13"/>
            </a:xfrm>
            <a:custGeom>
              <a:avLst/>
              <a:gdLst>
                <a:gd name="T0" fmla="*/ 7 w 56"/>
                <a:gd name="T1" fmla="*/ 0 h 26"/>
                <a:gd name="T2" fmla="*/ 56 w 56"/>
                <a:gd name="T3" fmla="*/ 6 h 26"/>
                <a:gd name="T4" fmla="*/ 49 w 56"/>
                <a:gd name="T5" fmla="*/ 26 h 26"/>
                <a:gd name="T6" fmla="*/ 0 w 56"/>
                <a:gd name="T7" fmla="*/ 19 h 26"/>
                <a:gd name="T8" fmla="*/ 5 w 56"/>
                <a:gd name="T9" fmla="*/ 4 h 26"/>
                <a:gd name="T10" fmla="*/ 7 w 56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6">
                  <a:moveTo>
                    <a:pt x="7" y="0"/>
                  </a:moveTo>
                  <a:lnTo>
                    <a:pt x="56" y="6"/>
                  </a:lnTo>
                  <a:lnTo>
                    <a:pt x="49" y="26"/>
                  </a:lnTo>
                  <a:lnTo>
                    <a:pt x="0" y="19"/>
                  </a:lnTo>
                  <a:lnTo>
                    <a:pt x="5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2" name="Freeform 1636"/>
            <p:cNvSpPr>
              <a:spLocks/>
            </p:cNvSpPr>
            <p:nvPr userDrawn="1"/>
          </p:nvSpPr>
          <p:spPr bwMode="auto">
            <a:xfrm>
              <a:off x="3972" y="2063"/>
              <a:ext cx="28" cy="14"/>
            </a:xfrm>
            <a:custGeom>
              <a:avLst/>
              <a:gdLst>
                <a:gd name="T0" fmla="*/ 7 w 57"/>
                <a:gd name="T1" fmla="*/ 0 h 28"/>
                <a:gd name="T2" fmla="*/ 57 w 57"/>
                <a:gd name="T3" fmla="*/ 7 h 28"/>
                <a:gd name="T4" fmla="*/ 50 w 57"/>
                <a:gd name="T5" fmla="*/ 28 h 28"/>
                <a:gd name="T6" fmla="*/ 0 w 57"/>
                <a:gd name="T7" fmla="*/ 21 h 28"/>
                <a:gd name="T8" fmla="*/ 6 w 57"/>
                <a:gd name="T9" fmla="*/ 5 h 28"/>
                <a:gd name="T10" fmla="*/ 7 w 57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8">
                  <a:moveTo>
                    <a:pt x="7" y="0"/>
                  </a:moveTo>
                  <a:lnTo>
                    <a:pt x="57" y="7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6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3" name="Freeform 1637"/>
            <p:cNvSpPr>
              <a:spLocks/>
            </p:cNvSpPr>
            <p:nvPr userDrawn="1"/>
          </p:nvSpPr>
          <p:spPr bwMode="auto">
            <a:xfrm>
              <a:off x="4007" y="2047"/>
              <a:ext cx="28" cy="13"/>
            </a:xfrm>
            <a:custGeom>
              <a:avLst/>
              <a:gdLst>
                <a:gd name="T0" fmla="*/ 6 w 56"/>
                <a:gd name="T1" fmla="*/ 0 h 27"/>
                <a:gd name="T2" fmla="*/ 56 w 56"/>
                <a:gd name="T3" fmla="*/ 7 h 27"/>
                <a:gd name="T4" fmla="*/ 49 w 56"/>
                <a:gd name="T5" fmla="*/ 27 h 27"/>
                <a:gd name="T6" fmla="*/ 0 w 56"/>
                <a:gd name="T7" fmla="*/ 20 h 27"/>
                <a:gd name="T8" fmla="*/ 5 w 56"/>
                <a:gd name="T9" fmla="*/ 5 h 27"/>
                <a:gd name="T10" fmla="*/ 6 w 5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7">
                  <a:moveTo>
                    <a:pt x="6" y="0"/>
                  </a:moveTo>
                  <a:lnTo>
                    <a:pt x="56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5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4" name="Freeform 1638"/>
            <p:cNvSpPr>
              <a:spLocks/>
            </p:cNvSpPr>
            <p:nvPr userDrawn="1"/>
          </p:nvSpPr>
          <p:spPr bwMode="auto">
            <a:xfrm>
              <a:off x="3989" y="2022"/>
              <a:ext cx="29" cy="14"/>
            </a:xfrm>
            <a:custGeom>
              <a:avLst/>
              <a:gdLst>
                <a:gd name="T0" fmla="*/ 7 w 56"/>
                <a:gd name="T1" fmla="*/ 0 h 26"/>
                <a:gd name="T2" fmla="*/ 56 w 56"/>
                <a:gd name="T3" fmla="*/ 7 h 26"/>
                <a:gd name="T4" fmla="*/ 50 w 56"/>
                <a:gd name="T5" fmla="*/ 26 h 26"/>
                <a:gd name="T6" fmla="*/ 0 w 56"/>
                <a:gd name="T7" fmla="*/ 19 h 26"/>
                <a:gd name="T8" fmla="*/ 6 w 56"/>
                <a:gd name="T9" fmla="*/ 4 h 26"/>
                <a:gd name="T10" fmla="*/ 7 w 56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6">
                  <a:moveTo>
                    <a:pt x="7" y="0"/>
                  </a:moveTo>
                  <a:lnTo>
                    <a:pt x="56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6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5" name="Freeform 1639"/>
            <p:cNvSpPr>
              <a:spLocks/>
            </p:cNvSpPr>
            <p:nvPr userDrawn="1"/>
          </p:nvSpPr>
          <p:spPr bwMode="auto">
            <a:xfrm>
              <a:off x="4042" y="2028"/>
              <a:ext cx="62" cy="19"/>
            </a:xfrm>
            <a:custGeom>
              <a:avLst/>
              <a:gdLst>
                <a:gd name="T0" fmla="*/ 7 w 122"/>
                <a:gd name="T1" fmla="*/ 0 h 37"/>
                <a:gd name="T2" fmla="*/ 122 w 122"/>
                <a:gd name="T3" fmla="*/ 18 h 37"/>
                <a:gd name="T4" fmla="*/ 115 w 122"/>
                <a:gd name="T5" fmla="*/ 37 h 37"/>
                <a:gd name="T6" fmla="*/ 0 w 122"/>
                <a:gd name="T7" fmla="*/ 21 h 37"/>
                <a:gd name="T8" fmla="*/ 5 w 122"/>
                <a:gd name="T9" fmla="*/ 5 h 37"/>
                <a:gd name="T10" fmla="*/ 7 w 12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7">
                  <a:moveTo>
                    <a:pt x="7" y="0"/>
                  </a:moveTo>
                  <a:lnTo>
                    <a:pt x="122" y="18"/>
                  </a:lnTo>
                  <a:lnTo>
                    <a:pt x="115" y="37"/>
                  </a:lnTo>
                  <a:lnTo>
                    <a:pt x="0" y="21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6" name="Freeform 1640"/>
            <p:cNvSpPr>
              <a:spLocks/>
            </p:cNvSpPr>
            <p:nvPr userDrawn="1"/>
          </p:nvSpPr>
          <p:spPr bwMode="auto">
            <a:xfrm>
              <a:off x="3901" y="2074"/>
              <a:ext cx="29" cy="13"/>
            </a:xfrm>
            <a:custGeom>
              <a:avLst/>
              <a:gdLst>
                <a:gd name="T0" fmla="*/ 7 w 56"/>
                <a:gd name="T1" fmla="*/ 0 h 27"/>
                <a:gd name="T2" fmla="*/ 56 w 56"/>
                <a:gd name="T3" fmla="*/ 7 h 27"/>
                <a:gd name="T4" fmla="*/ 49 w 56"/>
                <a:gd name="T5" fmla="*/ 27 h 27"/>
                <a:gd name="T6" fmla="*/ 0 w 56"/>
                <a:gd name="T7" fmla="*/ 20 h 27"/>
                <a:gd name="T8" fmla="*/ 5 w 56"/>
                <a:gd name="T9" fmla="*/ 4 h 27"/>
                <a:gd name="T10" fmla="*/ 7 w 5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7">
                  <a:moveTo>
                    <a:pt x="7" y="0"/>
                  </a:moveTo>
                  <a:lnTo>
                    <a:pt x="56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5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7" name="Freeform 1641"/>
            <p:cNvSpPr>
              <a:spLocks/>
            </p:cNvSpPr>
            <p:nvPr userDrawn="1"/>
          </p:nvSpPr>
          <p:spPr bwMode="auto">
            <a:xfrm>
              <a:off x="3934" y="2058"/>
              <a:ext cx="28" cy="13"/>
            </a:xfrm>
            <a:custGeom>
              <a:avLst/>
              <a:gdLst>
                <a:gd name="T0" fmla="*/ 7 w 57"/>
                <a:gd name="T1" fmla="*/ 0 h 27"/>
                <a:gd name="T2" fmla="*/ 57 w 57"/>
                <a:gd name="T3" fmla="*/ 7 h 27"/>
                <a:gd name="T4" fmla="*/ 50 w 57"/>
                <a:gd name="T5" fmla="*/ 27 h 27"/>
                <a:gd name="T6" fmla="*/ 0 w 57"/>
                <a:gd name="T7" fmla="*/ 20 h 27"/>
                <a:gd name="T8" fmla="*/ 5 w 57"/>
                <a:gd name="T9" fmla="*/ 5 h 27"/>
                <a:gd name="T10" fmla="*/ 7 w 5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7">
                  <a:moveTo>
                    <a:pt x="7" y="0"/>
                  </a:moveTo>
                  <a:lnTo>
                    <a:pt x="57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8" name="Freeform 1642"/>
            <p:cNvSpPr>
              <a:spLocks/>
            </p:cNvSpPr>
            <p:nvPr userDrawn="1"/>
          </p:nvSpPr>
          <p:spPr bwMode="auto">
            <a:xfrm>
              <a:off x="3969" y="2041"/>
              <a:ext cx="28" cy="14"/>
            </a:xfrm>
            <a:custGeom>
              <a:avLst/>
              <a:gdLst>
                <a:gd name="T0" fmla="*/ 7 w 57"/>
                <a:gd name="T1" fmla="*/ 0 h 26"/>
                <a:gd name="T2" fmla="*/ 57 w 57"/>
                <a:gd name="T3" fmla="*/ 7 h 26"/>
                <a:gd name="T4" fmla="*/ 50 w 57"/>
                <a:gd name="T5" fmla="*/ 26 h 26"/>
                <a:gd name="T6" fmla="*/ 0 w 57"/>
                <a:gd name="T7" fmla="*/ 19 h 26"/>
                <a:gd name="T8" fmla="*/ 6 w 57"/>
                <a:gd name="T9" fmla="*/ 3 h 26"/>
                <a:gd name="T10" fmla="*/ 7 w 5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6">
                  <a:moveTo>
                    <a:pt x="7" y="0"/>
                  </a:moveTo>
                  <a:lnTo>
                    <a:pt x="57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9" name="Freeform 1643"/>
            <p:cNvSpPr>
              <a:spLocks/>
            </p:cNvSpPr>
            <p:nvPr userDrawn="1"/>
          </p:nvSpPr>
          <p:spPr bwMode="auto">
            <a:xfrm>
              <a:off x="3952" y="2017"/>
              <a:ext cx="28" cy="13"/>
            </a:xfrm>
            <a:custGeom>
              <a:avLst/>
              <a:gdLst>
                <a:gd name="T0" fmla="*/ 7 w 57"/>
                <a:gd name="T1" fmla="*/ 0 h 27"/>
                <a:gd name="T2" fmla="*/ 57 w 57"/>
                <a:gd name="T3" fmla="*/ 7 h 27"/>
                <a:gd name="T4" fmla="*/ 50 w 57"/>
                <a:gd name="T5" fmla="*/ 27 h 27"/>
                <a:gd name="T6" fmla="*/ 0 w 57"/>
                <a:gd name="T7" fmla="*/ 20 h 27"/>
                <a:gd name="T8" fmla="*/ 5 w 57"/>
                <a:gd name="T9" fmla="*/ 5 h 27"/>
                <a:gd name="T10" fmla="*/ 7 w 5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7">
                  <a:moveTo>
                    <a:pt x="7" y="0"/>
                  </a:moveTo>
                  <a:lnTo>
                    <a:pt x="57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0" name="Freeform 1644"/>
            <p:cNvSpPr>
              <a:spLocks/>
            </p:cNvSpPr>
            <p:nvPr userDrawn="1"/>
          </p:nvSpPr>
          <p:spPr bwMode="auto">
            <a:xfrm>
              <a:off x="4055" y="2054"/>
              <a:ext cx="40" cy="16"/>
            </a:xfrm>
            <a:custGeom>
              <a:avLst/>
              <a:gdLst>
                <a:gd name="T0" fmla="*/ 7 w 81"/>
                <a:gd name="T1" fmla="*/ 0 h 31"/>
                <a:gd name="T2" fmla="*/ 81 w 81"/>
                <a:gd name="T3" fmla="*/ 10 h 31"/>
                <a:gd name="T4" fmla="*/ 74 w 81"/>
                <a:gd name="T5" fmla="*/ 31 h 31"/>
                <a:gd name="T6" fmla="*/ 0 w 81"/>
                <a:gd name="T7" fmla="*/ 21 h 31"/>
                <a:gd name="T8" fmla="*/ 5 w 81"/>
                <a:gd name="T9" fmla="*/ 5 h 31"/>
                <a:gd name="T10" fmla="*/ 7 w 81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1">
                  <a:moveTo>
                    <a:pt x="7" y="0"/>
                  </a:moveTo>
                  <a:lnTo>
                    <a:pt x="81" y="10"/>
                  </a:lnTo>
                  <a:lnTo>
                    <a:pt x="74" y="31"/>
                  </a:lnTo>
                  <a:lnTo>
                    <a:pt x="0" y="21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1" name="Freeform 1645"/>
            <p:cNvSpPr>
              <a:spLocks/>
            </p:cNvSpPr>
            <p:nvPr userDrawn="1"/>
          </p:nvSpPr>
          <p:spPr bwMode="auto">
            <a:xfrm>
              <a:off x="3537" y="1936"/>
              <a:ext cx="36" cy="15"/>
            </a:xfrm>
            <a:custGeom>
              <a:avLst/>
              <a:gdLst>
                <a:gd name="T0" fmla="*/ 15 w 72"/>
                <a:gd name="T1" fmla="*/ 0 h 30"/>
                <a:gd name="T2" fmla="*/ 72 w 72"/>
                <a:gd name="T3" fmla="*/ 7 h 30"/>
                <a:gd name="T4" fmla="*/ 59 w 72"/>
                <a:gd name="T5" fmla="*/ 30 h 30"/>
                <a:gd name="T6" fmla="*/ 0 w 72"/>
                <a:gd name="T7" fmla="*/ 22 h 30"/>
                <a:gd name="T8" fmla="*/ 13 w 72"/>
                <a:gd name="T9" fmla="*/ 5 h 30"/>
                <a:gd name="T10" fmla="*/ 15 w 72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0">
                  <a:moveTo>
                    <a:pt x="15" y="0"/>
                  </a:moveTo>
                  <a:lnTo>
                    <a:pt x="72" y="7"/>
                  </a:lnTo>
                  <a:lnTo>
                    <a:pt x="59" y="30"/>
                  </a:lnTo>
                  <a:lnTo>
                    <a:pt x="0" y="22"/>
                  </a:lnTo>
                  <a:lnTo>
                    <a:pt x="13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2" name="Freeform 1646"/>
            <p:cNvSpPr>
              <a:spLocks/>
            </p:cNvSpPr>
            <p:nvPr userDrawn="1"/>
          </p:nvSpPr>
          <p:spPr bwMode="auto">
            <a:xfrm>
              <a:off x="3856" y="2067"/>
              <a:ext cx="29" cy="14"/>
            </a:xfrm>
            <a:custGeom>
              <a:avLst/>
              <a:gdLst>
                <a:gd name="T0" fmla="*/ 7 w 56"/>
                <a:gd name="T1" fmla="*/ 0 h 26"/>
                <a:gd name="T2" fmla="*/ 56 w 56"/>
                <a:gd name="T3" fmla="*/ 6 h 26"/>
                <a:gd name="T4" fmla="*/ 49 w 56"/>
                <a:gd name="T5" fmla="*/ 26 h 26"/>
                <a:gd name="T6" fmla="*/ 0 w 56"/>
                <a:gd name="T7" fmla="*/ 19 h 26"/>
                <a:gd name="T8" fmla="*/ 6 w 56"/>
                <a:gd name="T9" fmla="*/ 3 h 26"/>
                <a:gd name="T10" fmla="*/ 7 w 56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6">
                  <a:moveTo>
                    <a:pt x="7" y="0"/>
                  </a:moveTo>
                  <a:lnTo>
                    <a:pt x="56" y="6"/>
                  </a:lnTo>
                  <a:lnTo>
                    <a:pt x="49" y="26"/>
                  </a:lnTo>
                  <a:lnTo>
                    <a:pt x="0" y="19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3" name="Freeform 1647"/>
            <p:cNvSpPr>
              <a:spLocks/>
            </p:cNvSpPr>
            <p:nvPr userDrawn="1"/>
          </p:nvSpPr>
          <p:spPr bwMode="auto">
            <a:xfrm>
              <a:off x="3889" y="2052"/>
              <a:ext cx="28" cy="13"/>
            </a:xfrm>
            <a:custGeom>
              <a:avLst/>
              <a:gdLst>
                <a:gd name="T0" fmla="*/ 7 w 57"/>
                <a:gd name="T1" fmla="*/ 0 h 27"/>
                <a:gd name="T2" fmla="*/ 57 w 57"/>
                <a:gd name="T3" fmla="*/ 7 h 27"/>
                <a:gd name="T4" fmla="*/ 50 w 57"/>
                <a:gd name="T5" fmla="*/ 27 h 27"/>
                <a:gd name="T6" fmla="*/ 0 w 57"/>
                <a:gd name="T7" fmla="*/ 20 h 27"/>
                <a:gd name="T8" fmla="*/ 6 w 57"/>
                <a:gd name="T9" fmla="*/ 5 h 27"/>
                <a:gd name="T10" fmla="*/ 7 w 5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7">
                  <a:moveTo>
                    <a:pt x="7" y="0"/>
                  </a:moveTo>
                  <a:lnTo>
                    <a:pt x="57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6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4" name="Freeform 1648"/>
            <p:cNvSpPr>
              <a:spLocks/>
            </p:cNvSpPr>
            <p:nvPr userDrawn="1"/>
          </p:nvSpPr>
          <p:spPr bwMode="auto">
            <a:xfrm>
              <a:off x="3924" y="2035"/>
              <a:ext cx="28" cy="13"/>
            </a:xfrm>
            <a:custGeom>
              <a:avLst/>
              <a:gdLst>
                <a:gd name="T0" fmla="*/ 6 w 56"/>
                <a:gd name="T1" fmla="*/ 0 h 27"/>
                <a:gd name="T2" fmla="*/ 56 w 56"/>
                <a:gd name="T3" fmla="*/ 7 h 27"/>
                <a:gd name="T4" fmla="*/ 49 w 56"/>
                <a:gd name="T5" fmla="*/ 27 h 27"/>
                <a:gd name="T6" fmla="*/ 0 w 56"/>
                <a:gd name="T7" fmla="*/ 20 h 27"/>
                <a:gd name="T8" fmla="*/ 5 w 56"/>
                <a:gd name="T9" fmla="*/ 4 h 27"/>
                <a:gd name="T10" fmla="*/ 6 w 5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7">
                  <a:moveTo>
                    <a:pt x="6" y="0"/>
                  </a:moveTo>
                  <a:lnTo>
                    <a:pt x="56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5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5" name="Freeform 1649"/>
            <p:cNvSpPr>
              <a:spLocks/>
            </p:cNvSpPr>
            <p:nvPr userDrawn="1"/>
          </p:nvSpPr>
          <p:spPr bwMode="auto">
            <a:xfrm>
              <a:off x="3907" y="2011"/>
              <a:ext cx="28" cy="13"/>
            </a:xfrm>
            <a:custGeom>
              <a:avLst/>
              <a:gdLst>
                <a:gd name="T0" fmla="*/ 7 w 56"/>
                <a:gd name="T1" fmla="*/ 0 h 26"/>
                <a:gd name="T2" fmla="*/ 56 w 56"/>
                <a:gd name="T3" fmla="*/ 7 h 26"/>
                <a:gd name="T4" fmla="*/ 50 w 56"/>
                <a:gd name="T5" fmla="*/ 26 h 26"/>
                <a:gd name="T6" fmla="*/ 0 w 56"/>
                <a:gd name="T7" fmla="*/ 19 h 26"/>
                <a:gd name="T8" fmla="*/ 6 w 56"/>
                <a:gd name="T9" fmla="*/ 4 h 26"/>
                <a:gd name="T10" fmla="*/ 7 w 56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6">
                  <a:moveTo>
                    <a:pt x="7" y="0"/>
                  </a:moveTo>
                  <a:lnTo>
                    <a:pt x="56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6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6" name="Freeform 1650"/>
            <p:cNvSpPr>
              <a:spLocks/>
            </p:cNvSpPr>
            <p:nvPr userDrawn="1"/>
          </p:nvSpPr>
          <p:spPr bwMode="auto">
            <a:xfrm>
              <a:off x="4328" y="2132"/>
              <a:ext cx="29" cy="14"/>
            </a:xfrm>
            <a:custGeom>
              <a:avLst/>
              <a:gdLst>
                <a:gd name="T0" fmla="*/ 7 w 58"/>
                <a:gd name="T1" fmla="*/ 0 h 28"/>
                <a:gd name="T2" fmla="*/ 58 w 58"/>
                <a:gd name="T3" fmla="*/ 6 h 28"/>
                <a:gd name="T4" fmla="*/ 51 w 58"/>
                <a:gd name="T5" fmla="*/ 28 h 28"/>
                <a:gd name="T6" fmla="*/ 0 w 58"/>
                <a:gd name="T7" fmla="*/ 21 h 28"/>
                <a:gd name="T8" fmla="*/ 6 w 58"/>
                <a:gd name="T9" fmla="*/ 4 h 28"/>
                <a:gd name="T10" fmla="*/ 7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7" y="0"/>
                  </a:moveTo>
                  <a:lnTo>
                    <a:pt x="58" y="6"/>
                  </a:lnTo>
                  <a:lnTo>
                    <a:pt x="51" y="28"/>
                  </a:lnTo>
                  <a:lnTo>
                    <a:pt x="0" y="21"/>
                  </a:lnTo>
                  <a:lnTo>
                    <a:pt x="6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7" name="Freeform 1651"/>
            <p:cNvSpPr>
              <a:spLocks/>
            </p:cNvSpPr>
            <p:nvPr userDrawn="1"/>
          </p:nvSpPr>
          <p:spPr bwMode="auto">
            <a:xfrm>
              <a:off x="4358" y="2159"/>
              <a:ext cx="30" cy="19"/>
            </a:xfrm>
            <a:custGeom>
              <a:avLst/>
              <a:gdLst>
                <a:gd name="T0" fmla="*/ 10 w 59"/>
                <a:gd name="T1" fmla="*/ 0 h 37"/>
                <a:gd name="T2" fmla="*/ 59 w 59"/>
                <a:gd name="T3" fmla="*/ 7 h 37"/>
                <a:gd name="T4" fmla="*/ 50 w 59"/>
                <a:gd name="T5" fmla="*/ 37 h 37"/>
                <a:gd name="T6" fmla="*/ 0 w 59"/>
                <a:gd name="T7" fmla="*/ 30 h 37"/>
                <a:gd name="T8" fmla="*/ 8 w 59"/>
                <a:gd name="T9" fmla="*/ 7 h 37"/>
                <a:gd name="T10" fmla="*/ 10 w 59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10" y="0"/>
                  </a:moveTo>
                  <a:lnTo>
                    <a:pt x="59" y="7"/>
                  </a:lnTo>
                  <a:lnTo>
                    <a:pt x="50" y="37"/>
                  </a:lnTo>
                  <a:lnTo>
                    <a:pt x="0" y="30"/>
                  </a:lnTo>
                  <a:lnTo>
                    <a:pt x="8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8" name="Freeform 1652"/>
            <p:cNvSpPr>
              <a:spLocks/>
            </p:cNvSpPr>
            <p:nvPr userDrawn="1"/>
          </p:nvSpPr>
          <p:spPr bwMode="auto">
            <a:xfrm>
              <a:off x="4336" y="2111"/>
              <a:ext cx="29" cy="14"/>
            </a:xfrm>
            <a:custGeom>
              <a:avLst/>
              <a:gdLst>
                <a:gd name="T0" fmla="*/ 7 w 56"/>
                <a:gd name="T1" fmla="*/ 0 h 29"/>
                <a:gd name="T2" fmla="*/ 56 w 56"/>
                <a:gd name="T3" fmla="*/ 8 h 29"/>
                <a:gd name="T4" fmla="*/ 49 w 56"/>
                <a:gd name="T5" fmla="*/ 29 h 29"/>
                <a:gd name="T6" fmla="*/ 0 w 56"/>
                <a:gd name="T7" fmla="*/ 22 h 29"/>
                <a:gd name="T8" fmla="*/ 5 w 56"/>
                <a:gd name="T9" fmla="*/ 5 h 29"/>
                <a:gd name="T10" fmla="*/ 7 w 5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7" y="0"/>
                  </a:moveTo>
                  <a:lnTo>
                    <a:pt x="56" y="8"/>
                  </a:lnTo>
                  <a:lnTo>
                    <a:pt x="49" y="29"/>
                  </a:lnTo>
                  <a:lnTo>
                    <a:pt x="0" y="22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9" name="Freeform 1653"/>
            <p:cNvSpPr>
              <a:spLocks/>
            </p:cNvSpPr>
            <p:nvPr userDrawn="1"/>
          </p:nvSpPr>
          <p:spPr bwMode="auto">
            <a:xfrm>
              <a:off x="4370" y="2130"/>
              <a:ext cx="30" cy="19"/>
            </a:xfrm>
            <a:custGeom>
              <a:avLst/>
              <a:gdLst>
                <a:gd name="T0" fmla="*/ 9 w 59"/>
                <a:gd name="T1" fmla="*/ 0 h 38"/>
                <a:gd name="T2" fmla="*/ 59 w 59"/>
                <a:gd name="T3" fmla="*/ 7 h 38"/>
                <a:gd name="T4" fmla="*/ 49 w 59"/>
                <a:gd name="T5" fmla="*/ 38 h 38"/>
                <a:gd name="T6" fmla="*/ 0 w 59"/>
                <a:gd name="T7" fmla="*/ 30 h 38"/>
                <a:gd name="T8" fmla="*/ 6 w 59"/>
                <a:gd name="T9" fmla="*/ 7 h 38"/>
                <a:gd name="T10" fmla="*/ 9 w 59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8">
                  <a:moveTo>
                    <a:pt x="9" y="0"/>
                  </a:moveTo>
                  <a:lnTo>
                    <a:pt x="59" y="7"/>
                  </a:lnTo>
                  <a:lnTo>
                    <a:pt x="49" y="38"/>
                  </a:lnTo>
                  <a:lnTo>
                    <a:pt x="0" y="30"/>
                  </a:lnTo>
                  <a:lnTo>
                    <a:pt x="6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0" name="Freeform 1654"/>
            <p:cNvSpPr>
              <a:spLocks/>
            </p:cNvSpPr>
            <p:nvPr userDrawn="1"/>
          </p:nvSpPr>
          <p:spPr bwMode="auto">
            <a:xfrm>
              <a:off x="4204" y="2073"/>
              <a:ext cx="28" cy="14"/>
            </a:xfrm>
            <a:custGeom>
              <a:avLst/>
              <a:gdLst>
                <a:gd name="T0" fmla="*/ 5 w 56"/>
                <a:gd name="T1" fmla="*/ 0 h 29"/>
                <a:gd name="T2" fmla="*/ 56 w 56"/>
                <a:gd name="T3" fmla="*/ 8 h 29"/>
                <a:gd name="T4" fmla="*/ 50 w 56"/>
                <a:gd name="T5" fmla="*/ 29 h 29"/>
                <a:gd name="T6" fmla="*/ 0 w 56"/>
                <a:gd name="T7" fmla="*/ 22 h 29"/>
                <a:gd name="T8" fmla="*/ 4 w 56"/>
                <a:gd name="T9" fmla="*/ 5 h 29"/>
                <a:gd name="T10" fmla="*/ 5 w 5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5" y="0"/>
                  </a:moveTo>
                  <a:lnTo>
                    <a:pt x="56" y="8"/>
                  </a:lnTo>
                  <a:lnTo>
                    <a:pt x="50" y="29"/>
                  </a:lnTo>
                  <a:lnTo>
                    <a:pt x="0" y="22"/>
                  </a:lnTo>
                  <a:lnTo>
                    <a:pt x="4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1" name="Freeform 1655"/>
            <p:cNvSpPr>
              <a:spLocks/>
            </p:cNvSpPr>
            <p:nvPr userDrawn="1"/>
          </p:nvSpPr>
          <p:spPr bwMode="auto">
            <a:xfrm>
              <a:off x="4170" y="2138"/>
              <a:ext cx="30" cy="13"/>
            </a:xfrm>
            <a:custGeom>
              <a:avLst/>
              <a:gdLst>
                <a:gd name="T0" fmla="*/ 9 w 60"/>
                <a:gd name="T1" fmla="*/ 0 h 28"/>
                <a:gd name="T2" fmla="*/ 60 w 60"/>
                <a:gd name="T3" fmla="*/ 7 h 28"/>
                <a:gd name="T4" fmla="*/ 50 w 60"/>
                <a:gd name="T5" fmla="*/ 28 h 28"/>
                <a:gd name="T6" fmla="*/ 0 w 60"/>
                <a:gd name="T7" fmla="*/ 21 h 28"/>
                <a:gd name="T8" fmla="*/ 7 w 60"/>
                <a:gd name="T9" fmla="*/ 3 h 28"/>
                <a:gd name="T10" fmla="*/ 9 w 6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8">
                  <a:moveTo>
                    <a:pt x="9" y="0"/>
                  </a:moveTo>
                  <a:lnTo>
                    <a:pt x="60" y="7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7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2" name="Freeform 1656"/>
            <p:cNvSpPr>
              <a:spLocks/>
            </p:cNvSpPr>
            <p:nvPr userDrawn="1"/>
          </p:nvSpPr>
          <p:spPr bwMode="auto">
            <a:xfrm>
              <a:off x="4344" y="2090"/>
              <a:ext cx="28" cy="15"/>
            </a:xfrm>
            <a:custGeom>
              <a:avLst/>
              <a:gdLst>
                <a:gd name="T0" fmla="*/ 5 w 56"/>
                <a:gd name="T1" fmla="*/ 0 h 28"/>
                <a:gd name="T2" fmla="*/ 56 w 56"/>
                <a:gd name="T3" fmla="*/ 7 h 28"/>
                <a:gd name="T4" fmla="*/ 49 w 56"/>
                <a:gd name="T5" fmla="*/ 28 h 28"/>
                <a:gd name="T6" fmla="*/ 0 w 56"/>
                <a:gd name="T7" fmla="*/ 21 h 28"/>
                <a:gd name="T8" fmla="*/ 4 w 56"/>
                <a:gd name="T9" fmla="*/ 4 h 28"/>
                <a:gd name="T10" fmla="*/ 5 w 56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8">
                  <a:moveTo>
                    <a:pt x="5" y="0"/>
                  </a:moveTo>
                  <a:lnTo>
                    <a:pt x="56" y="7"/>
                  </a:lnTo>
                  <a:lnTo>
                    <a:pt x="49" y="28"/>
                  </a:lnTo>
                  <a:lnTo>
                    <a:pt x="0" y="21"/>
                  </a:lnTo>
                  <a:lnTo>
                    <a:pt x="4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3" name="Freeform 1657"/>
            <p:cNvSpPr>
              <a:spLocks/>
            </p:cNvSpPr>
            <p:nvPr userDrawn="1"/>
          </p:nvSpPr>
          <p:spPr bwMode="auto">
            <a:xfrm>
              <a:off x="4380" y="2101"/>
              <a:ext cx="30" cy="18"/>
            </a:xfrm>
            <a:custGeom>
              <a:avLst/>
              <a:gdLst>
                <a:gd name="T0" fmla="*/ 15 w 61"/>
                <a:gd name="T1" fmla="*/ 0 h 37"/>
                <a:gd name="T2" fmla="*/ 61 w 61"/>
                <a:gd name="T3" fmla="*/ 7 h 37"/>
                <a:gd name="T4" fmla="*/ 50 w 61"/>
                <a:gd name="T5" fmla="*/ 37 h 37"/>
                <a:gd name="T6" fmla="*/ 0 w 61"/>
                <a:gd name="T7" fmla="*/ 30 h 37"/>
                <a:gd name="T8" fmla="*/ 11 w 61"/>
                <a:gd name="T9" fmla="*/ 8 h 37"/>
                <a:gd name="T10" fmla="*/ 15 w 6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7">
                  <a:moveTo>
                    <a:pt x="15" y="0"/>
                  </a:moveTo>
                  <a:lnTo>
                    <a:pt x="61" y="7"/>
                  </a:lnTo>
                  <a:lnTo>
                    <a:pt x="50" y="37"/>
                  </a:lnTo>
                  <a:lnTo>
                    <a:pt x="0" y="30"/>
                  </a:lnTo>
                  <a:lnTo>
                    <a:pt x="1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4" name="Freeform 1658"/>
            <p:cNvSpPr>
              <a:spLocks/>
            </p:cNvSpPr>
            <p:nvPr userDrawn="1"/>
          </p:nvSpPr>
          <p:spPr bwMode="auto">
            <a:xfrm>
              <a:off x="4214" y="2053"/>
              <a:ext cx="28" cy="14"/>
            </a:xfrm>
            <a:custGeom>
              <a:avLst/>
              <a:gdLst>
                <a:gd name="T0" fmla="*/ 6 w 57"/>
                <a:gd name="T1" fmla="*/ 0 h 29"/>
                <a:gd name="T2" fmla="*/ 57 w 57"/>
                <a:gd name="T3" fmla="*/ 7 h 29"/>
                <a:gd name="T4" fmla="*/ 51 w 57"/>
                <a:gd name="T5" fmla="*/ 29 h 29"/>
                <a:gd name="T6" fmla="*/ 0 w 57"/>
                <a:gd name="T7" fmla="*/ 22 h 29"/>
                <a:gd name="T8" fmla="*/ 5 w 57"/>
                <a:gd name="T9" fmla="*/ 4 h 29"/>
                <a:gd name="T10" fmla="*/ 6 w 57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9">
                  <a:moveTo>
                    <a:pt x="6" y="0"/>
                  </a:moveTo>
                  <a:lnTo>
                    <a:pt x="57" y="7"/>
                  </a:lnTo>
                  <a:lnTo>
                    <a:pt x="51" y="29"/>
                  </a:lnTo>
                  <a:lnTo>
                    <a:pt x="0" y="22"/>
                  </a:lnTo>
                  <a:lnTo>
                    <a:pt x="5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5" name="Freeform 1659"/>
            <p:cNvSpPr>
              <a:spLocks/>
            </p:cNvSpPr>
            <p:nvPr userDrawn="1"/>
          </p:nvSpPr>
          <p:spPr bwMode="auto">
            <a:xfrm>
              <a:off x="4353" y="2070"/>
              <a:ext cx="29" cy="15"/>
            </a:xfrm>
            <a:custGeom>
              <a:avLst/>
              <a:gdLst>
                <a:gd name="T0" fmla="*/ 7 w 58"/>
                <a:gd name="T1" fmla="*/ 0 h 29"/>
                <a:gd name="T2" fmla="*/ 58 w 58"/>
                <a:gd name="T3" fmla="*/ 7 h 29"/>
                <a:gd name="T4" fmla="*/ 52 w 58"/>
                <a:gd name="T5" fmla="*/ 29 h 29"/>
                <a:gd name="T6" fmla="*/ 0 w 58"/>
                <a:gd name="T7" fmla="*/ 21 h 29"/>
                <a:gd name="T8" fmla="*/ 6 w 58"/>
                <a:gd name="T9" fmla="*/ 5 h 29"/>
                <a:gd name="T10" fmla="*/ 7 w 58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9">
                  <a:moveTo>
                    <a:pt x="7" y="0"/>
                  </a:moveTo>
                  <a:lnTo>
                    <a:pt x="58" y="7"/>
                  </a:lnTo>
                  <a:lnTo>
                    <a:pt x="52" y="29"/>
                  </a:lnTo>
                  <a:lnTo>
                    <a:pt x="0" y="21"/>
                  </a:lnTo>
                  <a:lnTo>
                    <a:pt x="6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6" name="Freeform 1660"/>
            <p:cNvSpPr>
              <a:spLocks/>
            </p:cNvSpPr>
            <p:nvPr userDrawn="1"/>
          </p:nvSpPr>
          <p:spPr bwMode="auto">
            <a:xfrm>
              <a:off x="4392" y="2072"/>
              <a:ext cx="30" cy="18"/>
            </a:xfrm>
            <a:custGeom>
              <a:avLst/>
              <a:gdLst>
                <a:gd name="T0" fmla="*/ 9 w 59"/>
                <a:gd name="T1" fmla="*/ 0 h 36"/>
                <a:gd name="T2" fmla="*/ 59 w 59"/>
                <a:gd name="T3" fmla="*/ 7 h 36"/>
                <a:gd name="T4" fmla="*/ 50 w 59"/>
                <a:gd name="T5" fmla="*/ 36 h 36"/>
                <a:gd name="T6" fmla="*/ 0 w 59"/>
                <a:gd name="T7" fmla="*/ 29 h 36"/>
                <a:gd name="T8" fmla="*/ 7 w 59"/>
                <a:gd name="T9" fmla="*/ 5 h 36"/>
                <a:gd name="T10" fmla="*/ 9 w 5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6">
                  <a:moveTo>
                    <a:pt x="9" y="0"/>
                  </a:moveTo>
                  <a:lnTo>
                    <a:pt x="59" y="7"/>
                  </a:lnTo>
                  <a:lnTo>
                    <a:pt x="50" y="36"/>
                  </a:lnTo>
                  <a:lnTo>
                    <a:pt x="0" y="29"/>
                  </a:lnTo>
                  <a:lnTo>
                    <a:pt x="7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7" name="Freeform 1661"/>
            <p:cNvSpPr>
              <a:spLocks/>
            </p:cNvSpPr>
            <p:nvPr userDrawn="1"/>
          </p:nvSpPr>
          <p:spPr bwMode="auto">
            <a:xfrm>
              <a:off x="4318" y="2152"/>
              <a:ext cx="30" cy="19"/>
            </a:xfrm>
            <a:custGeom>
              <a:avLst/>
              <a:gdLst>
                <a:gd name="T0" fmla="*/ 10 w 60"/>
                <a:gd name="T1" fmla="*/ 0 h 38"/>
                <a:gd name="T2" fmla="*/ 60 w 60"/>
                <a:gd name="T3" fmla="*/ 7 h 38"/>
                <a:gd name="T4" fmla="*/ 52 w 60"/>
                <a:gd name="T5" fmla="*/ 38 h 38"/>
                <a:gd name="T6" fmla="*/ 0 w 60"/>
                <a:gd name="T7" fmla="*/ 30 h 38"/>
                <a:gd name="T8" fmla="*/ 8 w 60"/>
                <a:gd name="T9" fmla="*/ 7 h 38"/>
                <a:gd name="T10" fmla="*/ 10 w 60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8">
                  <a:moveTo>
                    <a:pt x="10" y="0"/>
                  </a:moveTo>
                  <a:lnTo>
                    <a:pt x="60" y="7"/>
                  </a:lnTo>
                  <a:lnTo>
                    <a:pt x="52" y="38"/>
                  </a:lnTo>
                  <a:lnTo>
                    <a:pt x="0" y="30"/>
                  </a:lnTo>
                  <a:lnTo>
                    <a:pt x="8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8" name="Freeform 1662"/>
            <p:cNvSpPr>
              <a:spLocks/>
            </p:cNvSpPr>
            <p:nvPr userDrawn="1"/>
          </p:nvSpPr>
          <p:spPr bwMode="auto">
            <a:xfrm>
              <a:off x="4238" y="2141"/>
              <a:ext cx="69" cy="24"/>
            </a:xfrm>
            <a:custGeom>
              <a:avLst/>
              <a:gdLst>
                <a:gd name="T0" fmla="*/ 12 w 137"/>
                <a:gd name="T1" fmla="*/ 0 h 48"/>
                <a:gd name="T2" fmla="*/ 137 w 137"/>
                <a:gd name="T3" fmla="*/ 18 h 48"/>
                <a:gd name="T4" fmla="*/ 123 w 137"/>
                <a:gd name="T5" fmla="*/ 48 h 48"/>
                <a:gd name="T6" fmla="*/ 0 w 137"/>
                <a:gd name="T7" fmla="*/ 30 h 48"/>
                <a:gd name="T8" fmla="*/ 9 w 137"/>
                <a:gd name="T9" fmla="*/ 7 h 48"/>
                <a:gd name="T10" fmla="*/ 12 w 13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48">
                  <a:moveTo>
                    <a:pt x="12" y="0"/>
                  </a:moveTo>
                  <a:lnTo>
                    <a:pt x="137" y="18"/>
                  </a:lnTo>
                  <a:lnTo>
                    <a:pt x="123" y="48"/>
                  </a:lnTo>
                  <a:lnTo>
                    <a:pt x="0" y="30"/>
                  </a:lnTo>
                  <a:lnTo>
                    <a:pt x="9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9" name="Freeform 1663"/>
            <p:cNvSpPr>
              <a:spLocks/>
            </p:cNvSpPr>
            <p:nvPr userDrawn="1"/>
          </p:nvSpPr>
          <p:spPr bwMode="auto">
            <a:xfrm>
              <a:off x="4221" y="2035"/>
              <a:ext cx="28" cy="14"/>
            </a:xfrm>
            <a:custGeom>
              <a:avLst/>
              <a:gdLst>
                <a:gd name="T0" fmla="*/ 6 w 57"/>
                <a:gd name="T1" fmla="*/ 0 h 29"/>
                <a:gd name="T2" fmla="*/ 57 w 57"/>
                <a:gd name="T3" fmla="*/ 8 h 29"/>
                <a:gd name="T4" fmla="*/ 52 w 57"/>
                <a:gd name="T5" fmla="*/ 29 h 29"/>
                <a:gd name="T6" fmla="*/ 0 w 57"/>
                <a:gd name="T7" fmla="*/ 22 h 29"/>
                <a:gd name="T8" fmla="*/ 5 w 57"/>
                <a:gd name="T9" fmla="*/ 5 h 29"/>
                <a:gd name="T10" fmla="*/ 6 w 57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9">
                  <a:moveTo>
                    <a:pt x="6" y="0"/>
                  </a:moveTo>
                  <a:lnTo>
                    <a:pt x="57" y="8"/>
                  </a:lnTo>
                  <a:lnTo>
                    <a:pt x="52" y="29"/>
                  </a:lnTo>
                  <a:lnTo>
                    <a:pt x="0" y="22"/>
                  </a:lnTo>
                  <a:lnTo>
                    <a:pt x="5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0" name="Freeform 1664"/>
            <p:cNvSpPr>
              <a:spLocks/>
            </p:cNvSpPr>
            <p:nvPr userDrawn="1"/>
          </p:nvSpPr>
          <p:spPr bwMode="auto">
            <a:xfrm>
              <a:off x="3815" y="2062"/>
              <a:ext cx="30" cy="13"/>
            </a:xfrm>
            <a:custGeom>
              <a:avLst/>
              <a:gdLst>
                <a:gd name="T0" fmla="*/ 9 w 59"/>
                <a:gd name="T1" fmla="*/ 0 h 27"/>
                <a:gd name="T2" fmla="*/ 59 w 59"/>
                <a:gd name="T3" fmla="*/ 7 h 27"/>
                <a:gd name="T4" fmla="*/ 49 w 59"/>
                <a:gd name="T5" fmla="*/ 27 h 27"/>
                <a:gd name="T6" fmla="*/ 0 w 59"/>
                <a:gd name="T7" fmla="*/ 20 h 27"/>
                <a:gd name="T8" fmla="*/ 8 w 59"/>
                <a:gd name="T9" fmla="*/ 5 h 27"/>
                <a:gd name="T10" fmla="*/ 9 w 59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9" y="0"/>
                  </a:moveTo>
                  <a:lnTo>
                    <a:pt x="59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8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1" name="Freeform 1665"/>
            <p:cNvSpPr>
              <a:spLocks/>
            </p:cNvSpPr>
            <p:nvPr userDrawn="1"/>
          </p:nvSpPr>
          <p:spPr bwMode="auto">
            <a:xfrm>
              <a:off x="3848" y="2046"/>
              <a:ext cx="30" cy="13"/>
            </a:xfrm>
            <a:custGeom>
              <a:avLst/>
              <a:gdLst>
                <a:gd name="T0" fmla="*/ 11 w 60"/>
                <a:gd name="T1" fmla="*/ 0 h 26"/>
                <a:gd name="T2" fmla="*/ 60 w 60"/>
                <a:gd name="T3" fmla="*/ 7 h 26"/>
                <a:gd name="T4" fmla="*/ 51 w 60"/>
                <a:gd name="T5" fmla="*/ 26 h 26"/>
                <a:gd name="T6" fmla="*/ 0 w 60"/>
                <a:gd name="T7" fmla="*/ 20 h 26"/>
                <a:gd name="T8" fmla="*/ 9 w 60"/>
                <a:gd name="T9" fmla="*/ 5 h 26"/>
                <a:gd name="T10" fmla="*/ 11 w 60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6">
                  <a:moveTo>
                    <a:pt x="11" y="0"/>
                  </a:moveTo>
                  <a:lnTo>
                    <a:pt x="60" y="7"/>
                  </a:lnTo>
                  <a:lnTo>
                    <a:pt x="51" y="26"/>
                  </a:lnTo>
                  <a:lnTo>
                    <a:pt x="0" y="20"/>
                  </a:lnTo>
                  <a:lnTo>
                    <a:pt x="9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2" name="Freeform 1666"/>
            <p:cNvSpPr>
              <a:spLocks/>
            </p:cNvSpPr>
            <p:nvPr userDrawn="1"/>
          </p:nvSpPr>
          <p:spPr bwMode="auto">
            <a:xfrm>
              <a:off x="3883" y="2029"/>
              <a:ext cx="29" cy="14"/>
            </a:xfrm>
            <a:custGeom>
              <a:avLst/>
              <a:gdLst>
                <a:gd name="T0" fmla="*/ 9 w 59"/>
                <a:gd name="T1" fmla="*/ 0 h 26"/>
                <a:gd name="T2" fmla="*/ 59 w 59"/>
                <a:gd name="T3" fmla="*/ 6 h 26"/>
                <a:gd name="T4" fmla="*/ 49 w 59"/>
                <a:gd name="T5" fmla="*/ 26 h 26"/>
                <a:gd name="T6" fmla="*/ 0 w 59"/>
                <a:gd name="T7" fmla="*/ 19 h 26"/>
                <a:gd name="T8" fmla="*/ 7 w 59"/>
                <a:gd name="T9" fmla="*/ 4 h 26"/>
                <a:gd name="T10" fmla="*/ 9 w 59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">
                  <a:moveTo>
                    <a:pt x="9" y="0"/>
                  </a:moveTo>
                  <a:lnTo>
                    <a:pt x="59" y="6"/>
                  </a:lnTo>
                  <a:lnTo>
                    <a:pt x="49" y="26"/>
                  </a:lnTo>
                  <a:lnTo>
                    <a:pt x="0" y="19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3" name="Freeform 1667"/>
            <p:cNvSpPr>
              <a:spLocks/>
            </p:cNvSpPr>
            <p:nvPr userDrawn="1"/>
          </p:nvSpPr>
          <p:spPr bwMode="auto">
            <a:xfrm>
              <a:off x="3866" y="2005"/>
              <a:ext cx="30" cy="13"/>
            </a:xfrm>
            <a:custGeom>
              <a:avLst/>
              <a:gdLst>
                <a:gd name="T0" fmla="*/ 10 w 59"/>
                <a:gd name="T1" fmla="*/ 0 h 27"/>
                <a:gd name="T2" fmla="*/ 59 w 59"/>
                <a:gd name="T3" fmla="*/ 7 h 27"/>
                <a:gd name="T4" fmla="*/ 50 w 59"/>
                <a:gd name="T5" fmla="*/ 27 h 27"/>
                <a:gd name="T6" fmla="*/ 0 w 59"/>
                <a:gd name="T7" fmla="*/ 20 h 27"/>
                <a:gd name="T8" fmla="*/ 7 w 59"/>
                <a:gd name="T9" fmla="*/ 5 h 27"/>
                <a:gd name="T10" fmla="*/ 10 w 59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10" y="0"/>
                  </a:moveTo>
                  <a:lnTo>
                    <a:pt x="59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7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4" name="Freeform 1668"/>
            <p:cNvSpPr>
              <a:spLocks/>
            </p:cNvSpPr>
            <p:nvPr userDrawn="1"/>
          </p:nvSpPr>
          <p:spPr bwMode="auto">
            <a:xfrm>
              <a:off x="4287" y="2126"/>
              <a:ext cx="29" cy="14"/>
            </a:xfrm>
            <a:custGeom>
              <a:avLst/>
              <a:gdLst>
                <a:gd name="T0" fmla="*/ 9 w 58"/>
                <a:gd name="T1" fmla="*/ 0 h 29"/>
                <a:gd name="T2" fmla="*/ 58 w 58"/>
                <a:gd name="T3" fmla="*/ 7 h 29"/>
                <a:gd name="T4" fmla="*/ 49 w 58"/>
                <a:gd name="T5" fmla="*/ 29 h 29"/>
                <a:gd name="T6" fmla="*/ 0 w 58"/>
                <a:gd name="T7" fmla="*/ 21 h 29"/>
                <a:gd name="T8" fmla="*/ 7 w 58"/>
                <a:gd name="T9" fmla="*/ 5 h 29"/>
                <a:gd name="T10" fmla="*/ 9 w 58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9">
                  <a:moveTo>
                    <a:pt x="9" y="0"/>
                  </a:moveTo>
                  <a:lnTo>
                    <a:pt x="58" y="7"/>
                  </a:lnTo>
                  <a:lnTo>
                    <a:pt x="49" y="29"/>
                  </a:lnTo>
                  <a:lnTo>
                    <a:pt x="0" y="21"/>
                  </a:lnTo>
                  <a:lnTo>
                    <a:pt x="7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5" name="Freeform 1669"/>
            <p:cNvSpPr>
              <a:spLocks/>
            </p:cNvSpPr>
            <p:nvPr userDrawn="1"/>
          </p:nvSpPr>
          <p:spPr bwMode="auto">
            <a:xfrm>
              <a:off x="4295" y="2105"/>
              <a:ext cx="30" cy="15"/>
            </a:xfrm>
            <a:custGeom>
              <a:avLst/>
              <a:gdLst>
                <a:gd name="T0" fmla="*/ 9 w 59"/>
                <a:gd name="T1" fmla="*/ 0 h 28"/>
                <a:gd name="T2" fmla="*/ 59 w 59"/>
                <a:gd name="T3" fmla="*/ 8 h 28"/>
                <a:gd name="T4" fmla="*/ 49 w 59"/>
                <a:gd name="T5" fmla="*/ 28 h 28"/>
                <a:gd name="T6" fmla="*/ 0 w 59"/>
                <a:gd name="T7" fmla="*/ 21 h 28"/>
                <a:gd name="T8" fmla="*/ 7 w 59"/>
                <a:gd name="T9" fmla="*/ 4 h 28"/>
                <a:gd name="T10" fmla="*/ 9 w 5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8">
                  <a:moveTo>
                    <a:pt x="9" y="0"/>
                  </a:moveTo>
                  <a:lnTo>
                    <a:pt x="59" y="8"/>
                  </a:lnTo>
                  <a:lnTo>
                    <a:pt x="49" y="28"/>
                  </a:lnTo>
                  <a:lnTo>
                    <a:pt x="0" y="21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6" name="Freeform 1670"/>
            <p:cNvSpPr>
              <a:spLocks/>
            </p:cNvSpPr>
            <p:nvPr userDrawn="1"/>
          </p:nvSpPr>
          <p:spPr bwMode="auto">
            <a:xfrm>
              <a:off x="4162" y="2067"/>
              <a:ext cx="30" cy="15"/>
            </a:xfrm>
            <a:custGeom>
              <a:avLst/>
              <a:gdLst>
                <a:gd name="T0" fmla="*/ 9 w 58"/>
                <a:gd name="T1" fmla="*/ 0 h 28"/>
                <a:gd name="T2" fmla="*/ 58 w 58"/>
                <a:gd name="T3" fmla="*/ 8 h 28"/>
                <a:gd name="T4" fmla="*/ 50 w 58"/>
                <a:gd name="T5" fmla="*/ 28 h 28"/>
                <a:gd name="T6" fmla="*/ 0 w 58"/>
                <a:gd name="T7" fmla="*/ 21 h 28"/>
                <a:gd name="T8" fmla="*/ 7 w 58"/>
                <a:gd name="T9" fmla="*/ 4 h 28"/>
                <a:gd name="T10" fmla="*/ 9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9" y="0"/>
                  </a:moveTo>
                  <a:lnTo>
                    <a:pt x="58" y="8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7" name="Freeform 1671"/>
            <p:cNvSpPr>
              <a:spLocks/>
            </p:cNvSpPr>
            <p:nvPr userDrawn="1"/>
          </p:nvSpPr>
          <p:spPr bwMode="auto">
            <a:xfrm>
              <a:off x="4131" y="2132"/>
              <a:ext cx="28" cy="14"/>
            </a:xfrm>
            <a:custGeom>
              <a:avLst/>
              <a:gdLst>
                <a:gd name="T0" fmla="*/ 7 w 58"/>
                <a:gd name="T1" fmla="*/ 0 h 27"/>
                <a:gd name="T2" fmla="*/ 58 w 58"/>
                <a:gd name="T3" fmla="*/ 6 h 27"/>
                <a:gd name="T4" fmla="*/ 50 w 58"/>
                <a:gd name="T5" fmla="*/ 27 h 27"/>
                <a:gd name="T6" fmla="*/ 0 w 58"/>
                <a:gd name="T7" fmla="*/ 20 h 27"/>
                <a:gd name="T8" fmla="*/ 6 w 58"/>
                <a:gd name="T9" fmla="*/ 3 h 27"/>
                <a:gd name="T10" fmla="*/ 7 w 58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7">
                  <a:moveTo>
                    <a:pt x="7" y="0"/>
                  </a:moveTo>
                  <a:lnTo>
                    <a:pt x="58" y="6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8" name="Freeform 1672"/>
            <p:cNvSpPr>
              <a:spLocks/>
            </p:cNvSpPr>
            <p:nvPr userDrawn="1"/>
          </p:nvSpPr>
          <p:spPr bwMode="auto">
            <a:xfrm>
              <a:off x="4302" y="2085"/>
              <a:ext cx="30" cy="14"/>
            </a:xfrm>
            <a:custGeom>
              <a:avLst/>
              <a:gdLst>
                <a:gd name="T0" fmla="*/ 11 w 61"/>
                <a:gd name="T1" fmla="*/ 0 h 29"/>
                <a:gd name="T2" fmla="*/ 61 w 61"/>
                <a:gd name="T3" fmla="*/ 7 h 29"/>
                <a:gd name="T4" fmla="*/ 50 w 61"/>
                <a:gd name="T5" fmla="*/ 29 h 29"/>
                <a:gd name="T6" fmla="*/ 0 w 61"/>
                <a:gd name="T7" fmla="*/ 21 h 29"/>
                <a:gd name="T8" fmla="*/ 8 w 61"/>
                <a:gd name="T9" fmla="*/ 5 h 29"/>
                <a:gd name="T10" fmla="*/ 11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11" y="0"/>
                  </a:moveTo>
                  <a:lnTo>
                    <a:pt x="61" y="7"/>
                  </a:lnTo>
                  <a:lnTo>
                    <a:pt x="50" y="29"/>
                  </a:lnTo>
                  <a:lnTo>
                    <a:pt x="0" y="21"/>
                  </a:lnTo>
                  <a:lnTo>
                    <a:pt x="8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9" name="Freeform 1673"/>
            <p:cNvSpPr>
              <a:spLocks/>
            </p:cNvSpPr>
            <p:nvPr userDrawn="1"/>
          </p:nvSpPr>
          <p:spPr bwMode="auto">
            <a:xfrm>
              <a:off x="4172" y="2047"/>
              <a:ext cx="30" cy="15"/>
            </a:xfrm>
            <a:custGeom>
              <a:avLst/>
              <a:gdLst>
                <a:gd name="T0" fmla="*/ 8 w 59"/>
                <a:gd name="T1" fmla="*/ 0 h 29"/>
                <a:gd name="T2" fmla="*/ 59 w 59"/>
                <a:gd name="T3" fmla="*/ 7 h 29"/>
                <a:gd name="T4" fmla="*/ 51 w 59"/>
                <a:gd name="T5" fmla="*/ 29 h 29"/>
                <a:gd name="T6" fmla="*/ 0 w 59"/>
                <a:gd name="T7" fmla="*/ 21 h 29"/>
                <a:gd name="T8" fmla="*/ 7 w 59"/>
                <a:gd name="T9" fmla="*/ 5 h 29"/>
                <a:gd name="T10" fmla="*/ 8 w 59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9">
                  <a:moveTo>
                    <a:pt x="8" y="0"/>
                  </a:moveTo>
                  <a:lnTo>
                    <a:pt x="59" y="7"/>
                  </a:lnTo>
                  <a:lnTo>
                    <a:pt x="51" y="29"/>
                  </a:lnTo>
                  <a:lnTo>
                    <a:pt x="0" y="21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0" name="Freeform 1674"/>
            <p:cNvSpPr>
              <a:spLocks/>
            </p:cNvSpPr>
            <p:nvPr userDrawn="1"/>
          </p:nvSpPr>
          <p:spPr bwMode="auto">
            <a:xfrm>
              <a:off x="4139" y="2111"/>
              <a:ext cx="30" cy="14"/>
            </a:xfrm>
            <a:custGeom>
              <a:avLst/>
              <a:gdLst>
                <a:gd name="T0" fmla="*/ 9 w 60"/>
                <a:gd name="T1" fmla="*/ 0 h 29"/>
                <a:gd name="T2" fmla="*/ 60 w 60"/>
                <a:gd name="T3" fmla="*/ 8 h 29"/>
                <a:gd name="T4" fmla="*/ 50 w 60"/>
                <a:gd name="T5" fmla="*/ 29 h 29"/>
                <a:gd name="T6" fmla="*/ 0 w 60"/>
                <a:gd name="T7" fmla="*/ 21 h 29"/>
                <a:gd name="T8" fmla="*/ 6 w 60"/>
                <a:gd name="T9" fmla="*/ 5 h 29"/>
                <a:gd name="T10" fmla="*/ 9 w 6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9">
                  <a:moveTo>
                    <a:pt x="9" y="0"/>
                  </a:moveTo>
                  <a:lnTo>
                    <a:pt x="60" y="8"/>
                  </a:lnTo>
                  <a:lnTo>
                    <a:pt x="50" y="29"/>
                  </a:lnTo>
                  <a:lnTo>
                    <a:pt x="0" y="21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1" name="Freeform 1675"/>
            <p:cNvSpPr>
              <a:spLocks/>
            </p:cNvSpPr>
            <p:nvPr userDrawn="1"/>
          </p:nvSpPr>
          <p:spPr bwMode="auto">
            <a:xfrm>
              <a:off x="4312" y="2064"/>
              <a:ext cx="30" cy="14"/>
            </a:xfrm>
            <a:custGeom>
              <a:avLst/>
              <a:gdLst>
                <a:gd name="T0" fmla="*/ 10 w 59"/>
                <a:gd name="T1" fmla="*/ 0 h 27"/>
                <a:gd name="T2" fmla="*/ 59 w 59"/>
                <a:gd name="T3" fmla="*/ 7 h 27"/>
                <a:gd name="T4" fmla="*/ 50 w 59"/>
                <a:gd name="T5" fmla="*/ 27 h 27"/>
                <a:gd name="T6" fmla="*/ 0 w 59"/>
                <a:gd name="T7" fmla="*/ 21 h 27"/>
                <a:gd name="T8" fmla="*/ 7 w 59"/>
                <a:gd name="T9" fmla="*/ 4 h 27"/>
                <a:gd name="T10" fmla="*/ 10 w 59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10" y="0"/>
                  </a:moveTo>
                  <a:lnTo>
                    <a:pt x="59" y="7"/>
                  </a:lnTo>
                  <a:lnTo>
                    <a:pt x="50" y="27"/>
                  </a:lnTo>
                  <a:lnTo>
                    <a:pt x="0" y="21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2" name="Freeform 1676"/>
            <p:cNvSpPr>
              <a:spLocks/>
            </p:cNvSpPr>
            <p:nvPr userDrawn="1"/>
          </p:nvSpPr>
          <p:spPr bwMode="auto">
            <a:xfrm>
              <a:off x="4180" y="2029"/>
              <a:ext cx="29" cy="15"/>
            </a:xfrm>
            <a:custGeom>
              <a:avLst/>
              <a:gdLst>
                <a:gd name="T0" fmla="*/ 8 w 59"/>
                <a:gd name="T1" fmla="*/ 0 h 28"/>
                <a:gd name="T2" fmla="*/ 59 w 59"/>
                <a:gd name="T3" fmla="*/ 8 h 28"/>
                <a:gd name="T4" fmla="*/ 51 w 59"/>
                <a:gd name="T5" fmla="*/ 28 h 28"/>
                <a:gd name="T6" fmla="*/ 0 w 59"/>
                <a:gd name="T7" fmla="*/ 21 h 28"/>
                <a:gd name="T8" fmla="*/ 7 w 59"/>
                <a:gd name="T9" fmla="*/ 4 h 28"/>
                <a:gd name="T10" fmla="*/ 8 w 5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8">
                  <a:moveTo>
                    <a:pt x="8" y="0"/>
                  </a:moveTo>
                  <a:lnTo>
                    <a:pt x="59" y="8"/>
                  </a:lnTo>
                  <a:lnTo>
                    <a:pt x="51" y="28"/>
                  </a:lnTo>
                  <a:lnTo>
                    <a:pt x="0" y="21"/>
                  </a:lnTo>
                  <a:lnTo>
                    <a:pt x="7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3" name="Freeform 1677"/>
            <p:cNvSpPr>
              <a:spLocks/>
            </p:cNvSpPr>
            <p:nvPr userDrawn="1"/>
          </p:nvSpPr>
          <p:spPr bwMode="auto">
            <a:xfrm>
              <a:off x="3778" y="2056"/>
              <a:ext cx="29" cy="14"/>
            </a:xfrm>
            <a:custGeom>
              <a:avLst/>
              <a:gdLst>
                <a:gd name="T0" fmla="*/ 9 w 59"/>
                <a:gd name="T1" fmla="*/ 0 h 26"/>
                <a:gd name="T2" fmla="*/ 59 w 59"/>
                <a:gd name="T3" fmla="*/ 7 h 26"/>
                <a:gd name="T4" fmla="*/ 50 w 59"/>
                <a:gd name="T5" fmla="*/ 26 h 26"/>
                <a:gd name="T6" fmla="*/ 0 w 59"/>
                <a:gd name="T7" fmla="*/ 19 h 26"/>
                <a:gd name="T8" fmla="*/ 8 w 59"/>
                <a:gd name="T9" fmla="*/ 3 h 26"/>
                <a:gd name="T10" fmla="*/ 9 w 59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">
                  <a:moveTo>
                    <a:pt x="9" y="0"/>
                  </a:moveTo>
                  <a:lnTo>
                    <a:pt x="59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8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4" name="Freeform 1678"/>
            <p:cNvSpPr>
              <a:spLocks/>
            </p:cNvSpPr>
            <p:nvPr userDrawn="1"/>
          </p:nvSpPr>
          <p:spPr bwMode="auto">
            <a:xfrm>
              <a:off x="3810" y="2041"/>
              <a:ext cx="30" cy="13"/>
            </a:xfrm>
            <a:custGeom>
              <a:avLst/>
              <a:gdLst>
                <a:gd name="T0" fmla="*/ 10 w 59"/>
                <a:gd name="T1" fmla="*/ 0 h 26"/>
                <a:gd name="T2" fmla="*/ 59 w 59"/>
                <a:gd name="T3" fmla="*/ 6 h 26"/>
                <a:gd name="T4" fmla="*/ 49 w 59"/>
                <a:gd name="T5" fmla="*/ 26 h 26"/>
                <a:gd name="T6" fmla="*/ 0 w 59"/>
                <a:gd name="T7" fmla="*/ 19 h 26"/>
                <a:gd name="T8" fmla="*/ 8 w 59"/>
                <a:gd name="T9" fmla="*/ 4 h 26"/>
                <a:gd name="T10" fmla="*/ 10 w 59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">
                  <a:moveTo>
                    <a:pt x="10" y="0"/>
                  </a:moveTo>
                  <a:lnTo>
                    <a:pt x="59" y="6"/>
                  </a:lnTo>
                  <a:lnTo>
                    <a:pt x="49" y="26"/>
                  </a:lnTo>
                  <a:lnTo>
                    <a:pt x="0" y="19"/>
                  </a:lnTo>
                  <a:lnTo>
                    <a:pt x="8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5" name="Freeform 1679"/>
            <p:cNvSpPr>
              <a:spLocks/>
            </p:cNvSpPr>
            <p:nvPr userDrawn="1"/>
          </p:nvSpPr>
          <p:spPr bwMode="auto">
            <a:xfrm>
              <a:off x="3845" y="2024"/>
              <a:ext cx="30" cy="13"/>
            </a:xfrm>
            <a:custGeom>
              <a:avLst/>
              <a:gdLst>
                <a:gd name="T0" fmla="*/ 9 w 59"/>
                <a:gd name="T1" fmla="*/ 0 h 27"/>
                <a:gd name="T2" fmla="*/ 59 w 59"/>
                <a:gd name="T3" fmla="*/ 7 h 27"/>
                <a:gd name="T4" fmla="*/ 49 w 59"/>
                <a:gd name="T5" fmla="*/ 27 h 27"/>
                <a:gd name="T6" fmla="*/ 0 w 59"/>
                <a:gd name="T7" fmla="*/ 20 h 27"/>
                <a:gd name="T8" fmla="*/ 7 w 59"/>
                <a:gd name="T9" fmla="*/ 5 h 27"/>
                <a:gd name="T10" fmla="*/ 9 w 59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9" y="0"/>
                  </a:moveTo>
                  <a:lnTo>
                    <a:pt x="59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7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6" name="Freeform 1680"/>
            <p:cNvSpPr>
              <a:spLocks/>
            </p:cNvSpPr>
            <p:nvPr userDrawn="1"/>
          </p:nvSpPr>
          <p:spPr bwMode="auto">
            <a:xfrm>
              <a:off x="3829" y="2000"/>
              <a:ext cx="29" cy="13"/>
            </a:xfrm>
            <a:custGeom>
              <a:avLst/>
              <a:gdLst>
                <a:gd name="T0" fmla="*/ 10 w 59"/>
                <a:gd name="T1" fmla="*/ 0 h 26"/>
                <a:gd name="T2" fmla="*/ 59 w 59"/>
                <a:gd name="T3" fmla="*/ 7 h 26"/>
                <a:gd name="T4" fmla="*/ 50 w 59"/>
                <a:gd name="T5" fmla="*/ 26 h 26"/>
                <a:gd name="T6" fmla="*/ 0 w 59"/>
                <a:gd name="T7" fmla="*/ 19 h 26"/>
                <a:gd name="T8" fmla="*/ 7 w 59"/>
                <a:gd name="T9" fmla="*/ 4 h 26"/>
                <a:gd name="T10" fmla="*/ 10 w 59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">
                  <a:moveTo>
                    <a:pt x="10" y="0"/>
                  </a:moveTo>
                  <a:lnTo>
                    <a:pt x="59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7" name="Freeform 1681"/>
            <p:cNvSpPr>
              <a:spLocks/>
            </p:cNvSpPr>
            <p:nvPr userDrawn="1"/>
          </p:nvSpPr>
          <p:spPr bwMode="auto">
            <a:xfrm>
              <a:off x="4249" y="2121"/>
              <a:ext cx="30" cy="14"/>
            </a:xfrm>
            <a:custGeom>
              <a:avLst/>
              <a:gdLst>
                <a:gd name="T0" fmla="*/ 9 w 59"/>
                <a:gd name="T1" fmla="*/ 0 h 27"/>
                <a:gd name="T2" fmla="*/ 59 w 59"/>
                <a:gd name="T3" fmla="*/ 7 h 27"/>
                <a:gd name="T4" fmla="*/ 49 w 59"/>
                <a:gd name="T5" fmla="*/ 27 h 27"/>
                <a:gd name="T6" fmla="*/ 0 w 59"/>
                <a:gd name="T7" fmla="*/ 20 h 27"/>
                <a:gd name="T8" fmla="*/ 6 w 59"/>
                <a:gd name="T9" fmla="*/ 4 h 27"/>
                <a:gd name="T10" fmla="*/ 9 w 59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9" y="0"/>
                  </a:moveTo>
                  <a:lnTo>
                    <a:pt x="59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6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8" name="Freeform 1682"/>
            <p:cNvSpPr>
              <a:spLocks/>
            </p:cNvSpPr>
            <p:nvPr userDrawn="1"/>
          </p:nvSpPr>
          <p:spPr bwMode="auto">
            <a:xfrm>
              <a:off x="4257" y="2100"/>
              <a:ext cx="30" cy="14"/>
            </a:xfrm>
            <a:custGeom>
              <a:avLst/>
              <a:gdLst>
                <a:gd name="T0" fmla="*/ 10 w 60"/>
                <a:gd name="T1" fmla="*/ 0 h 28"/>
                <a:gd name="T2" fmla="*/ 60 w 60"/>
                <a:gd name="T3" fmla="*/ 7 h 28"/>
                <a:gd name="T4" fmla="*/ 50 w 60"/>
                <a:gd name="T5" fmla="*/ 28 h 28"/>
                <a:gd name="T6" fmla="*/ 0 w 60"/>
                <a:gd name="T7" fmla="*/ 21 h 28"/>
                <a:gd name="T8" fmla="*/ 8 w 60"/>
                <a:gd name="T9" fmla="*/ 5 h 28"/>
                <a:gd name="T10" fmla="*/ 10 w 6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8">
                  <a:moveTo>
                    <a:pt x="10" y="0"/>
                  </a:moveTo>
                  <a:lnTo>
                    <a:pt x="60" y="7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8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0" name="Freeform 1684"/>
            <p:cNvSpPr>
              <a:spLocks/>
            </p:cNvSpPr>
            <p:nvPr userDrawn="1"/>
          </p:nvSpPr>
          <p:spPr bwMode="auto">
            <a:xfrm>
              <a:off x="4124" y="2062"/>
              <a:ext cx="30" cy="14"/>
            </a:xfrm>
            <a:custGeom>
              <a:avLst/>
              <a:gdLst>
                <a:gd name="T0" fmla="*/ 8 w 58"/>
                <a:gd name="T1" fmla="*/ 0 h 28"/>
                <a:gd name="T2" fmla="*/ 58 w 58"/>
                <a:gd name="T3" fmla="*/ 7 h 28"/>
                <a:gd name="T4" fmla="*/ 50 w 58"/>
                <a:gd name="T5" fmla="*/ 28 h 28"/>
                <a:gd name="T6" fmla="*/ 0 w 58"/>
                <a:gd name="T7" fmla="*/ 21 h 28"/>
                <a:gd name="T8" fmla="*/ 7 w 58"/>
                <a:gd name="T9" fmla="*/ 5 h 28"/>
                <a:gd name="T10" fmla="*/ 8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8" y="0"/>
                  </a:moveTo>
                  <a:lnTo>
                    <a:pt x="58" y="7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1" name="Freeform 1685"/>
            <p:cNvSpPr>
              <a:spLocks/>
            </p:cNvSpPr>
            <p:nvPr userDrawn="1"/>
          </p:nvSpPr>
          <p:spPr bwMode="auto">
            <a:xfrm>
              <a:off x="4089" y="2126"/>
              <a:ext cx="32" cy="14"/>
            </a:xfrm>
            <a:custGeom>
              <a:avLst/>
              <a:gdLst>
                <a:gd name="T0" fmla="*/ 12 w 65"/>
                <a:gd name="T1" fmla="*/ 0 h 28"/>
                <a:gd name="T2" fmla="*/ 65 w 65"/>
                <a:gd name="T3" fmla="*/ 7 h 28"/>
                <a:gd name="T4" fmla="*/ 50 w 65"/>
                <a:gd name="T5" fmla="*/ 28 h 28"/>
                <a:gd name="T6" fmla="*/ 0 w 65"/>
                <a:gd name="T7" fmla="*/ 21 h 28"/>
                <a:gd name="T8" fmla="*/ 11 w 65"/>
                <a:gd name="T9" fmla="*/ 5 h 28"/>
                <a:gd name="T10" fmla="*/ 12 w 6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8">
                  <a:moveTo>
                    <a:pt x="12" y="0"/>
                  </a:moveTo>
                  <a:lnTo>
                    <a:pt x="65" y="7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2" name="Freeform 1686"/>
            <p:cNvSpPr>
              <a:spLocks/>
            </p:cNvSpPr>
            <p:nvPr userDrawn="1"/>
          </p:nvSpPr>
          <p:spPr bwMode="auto">
            <a:xfrm>
              <a:off x="4264" y="2079"/>
              <a:ext cx="30" cy="14"/>
            </a:xfrm>
            <a:custGeom>
              <a:avLst/>
              <a:gdLst>
                <a:gd name="T0" fmla="*/ 9 w 60"/>
                <a:gd name="T1" fmla="*/ 0 h 27"/>
                <a:gd name="T2" fmla="*/ 60 w 60"/>
                <a:gd name="T3" fmla="*/ 7 h 27"/>
                <a:gd name="T4" fmla="*/ 49 w 60"/>
                <a:gd name="T5" fmla="*/ 27 h 27"/>
                <a:gd name="T6" fmla="*/ 0 w 60"/>
                <a:gd name="T7" fmla="*/ 20 h 27"/>
                <a:gd name="T8" fmla="*/ 7 w 60"/>
                <a:gd name="T9" fmla="*/ 4 h 27"/>
                <a:gd name="T10" fmla="*/ 9 w 6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7">
                  <a:moveTo>
                    <a:pt x="9" y="0"/>
                  </a:moveTo>
                  <a:lnTo>
                    <a:pt x="60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3" name="Freeform 1687"/>
            <p:cNvSpPr>
              <a:spLocks/>
            </p:cNvSpPr>
            <p:nvPr userDrawn="1"/>
          </p:nvSpPr>
          <p:spPr bwMode="auto">
            <a:xfrm>
              <a:off x="4134" y="2042"/>
              <a:ext cx="29" cy="14"/>
            </a:xfrm>
            <a:custGeom>
              <a:avLst/>
              <a:gdLst>
                <a:gd name="T0" fmla="*/ 8 w 59"/>
                <a:gd name="T1" fmla="*/ 0 h 28"/>
                <a:gd name="T2" fmla="*/ 59 w 59"/>
                <a:gd name="T3" fmla="*/ 7 h 28"/>
                <a:gd name="T4" fmla="*/ 50 w 59"/>
                <a:gd name="T5" fmla="*/ 28 h 28"/>
                <a:gd name="T6" fmla="*/ 0 w 59"/>
                <a:gd name="T7" fmla="*/ 21 h 28"/>
                <a:gd name="T8" fmla="*/ 6 w 59"/>
                <a:gd name="T9" fmla="*/ 4 h 28"/>
                <a:gd name="T10" fmla="*/ 8 w 5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8">
                  <a:moveTo>
                    <a:pt x="8" y="0"/>
                  </a:moveTo>
                  <a:lnTo>
                    <a:pt x="59" y="7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6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4" name="Freeform 1688"/>
            <p:cNvSpPr>
              <a:spLocks/>
            </p:cNvSpPr>
            <p:nvPr userDrawn="1"/>
          </p:nvSpPr>
          <p:spPr bwMode="auto">
            <a:xfrm>
              <a:off x="4274" y="2059"/>
              <a:ext cx="30" cy="14"/>
            </a:xfrm>
            <a:custGeom>
              <a:avLst/>
              <a:gdLst>
                <a:gd name="T0" fmla="*/ 9 w 60"/>
                <a:gd name="T1" fmla="*/ 0 h 29"/>
                <a:gd name="T2" fmla="*/ 60 w 60"/>
                <a:gd name="T3" fmla="*/ 7 h 29"/>
                <a:gd name="T4" fmla="*/ 50 w 60"/>
                <a:gd name="T5" fmla="*/ 29 h 29"/>
                <a:gd name="T6" fmla="*/ 0 w 60"/>
                <a:gd name="T7" fmla="*/ 21 h 29"/>
                <a:gd name="T8" fmla="*/ 7 w 60"/>
                <a:gd name="T9" fmla="*/ 5 h 29"/>
                <a:gd name="T10" fmla="*/ 9 w 6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9">
                  <a:moveTo>
                    <a:pt x="9" y="0"/>
                  </a:moveTo>
                  <a:lnTo>
                    <a:pt x="60" y="7"/>
                  </a:lnTo>
                  <a:lnTo>
                    <a:pt x="50" y="29"/>
                  </a:lnTo>
                  <a:lnTo>
                    <a:pt x="0" y="21"/>
                  </a:lnTo>
                  <a:lnTo>
                    <a:pt x="7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5" name="Freeform 1689"/>
            <p:cNvSpPr>
              <a:spLocks/>
            </p:cNvSpPr>
            <p:nvPr userDrawn="1"/>
          </p:nvSpPr>
          <p:spPr bwMode="auto">
            <a:xfrm>
              <a:off x="4142" y="2024"/>
              <a:ext cx="29" cy="14"/>
            </a:xfrm>
            <a:custGeom>
              <a:avLst/>
              <a:gdLst>
                <a:gd name="T0" fmla="*/ 8 w 59"/>
                <a:gd name="T1" fmla="*/ 0 h 28"/>
                <a:gd name="T2" fmla="*/ 59 w 59"/>
                <a:gd name="T3" fmla="*/ 7 h 28"/>
                <a:gd name="T4" fmla="*/ 50 w 59"/>
                <a:gd name="T5" fmla="*/ 28 h 28"/>
                <a:gd name="T6" fmla="*/ 0 w 59"/>
                <a:gd name="T7" fmla="*/ 21 h 28"/>
                <a:gd name="T8" fmla="*/ 6 w 59"/>
                <a:gd name="T9" fmla="*/ 5 h 28"/>
                <a:gd name="T10" fmla="*/ 8 w 5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8">
                  <a:moveTo>
                    <a:pt x="8" y="0"/>
                  </a:moveTo>
                  <a:lnTo>
                    <a:pt x="59" y="7"/>
                  </a:lnTo>
                  <a:lnTo>
                    <a:pt x="50" y="28"/>
                  </a:lnTo>
                  <a:lnTo>
                    <a:pt x="0" y="21"/>
                  </a:lnTo>
                  <a:lnTo>
                    <a:pt x="6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6" name="Freeform 1690"/>
            <p:cNvSpPr>
              <a:spLocks/>
            </p:cNvSpPr>
            <p:nvPr userDrawn="1"/>
          </p:nvSpPr>
          <p:spPr bwMode="auto">
            <a:xfrm>
              <a:off x="3736" y="2051"/>
              <a:ext cx="31" cy="13"/>
            </a:xfrm>
            <a:custGeom>
              <a:avLst/>
              <a:gdLst>
                <a:gd name="T0" fmla="*/ 11 w 62"/>
                <a:gd name="T1" fmla="*/ 0 h 27"/>
                <a:gd name="T2" fmla="*/ 62 w 62"/>
                <a:gd name="T3" fmla="*/ 8 h 27"/>
                <a:gd name="T4" fmla="*/ 49 w 62"/>
                <a:gd name="T5" fmla="*/ 27 h 27"/>
                <a:gd name="T6" fmla="*/ 0 w 62"/>
                <a:gd name="T7" fmla="*/ 20 h 27"/>
                <a:gd name="T8" fmla="*/ 9 w 62"/>
                <a:gd name="T9" fmla="*/ 5 h 27"/>
                <a:gd name="T10" fmla="*/ 11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1" y="0"/>
                  </a:moveTo>
                  <a:lnTo>
                    <a:pt x="62" y="8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9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7" name="Freeform 1691"/>
            <p:cNvSpPr>
              <a:spLocks/>
            </p:cNvSpPr>
            <p:nvPr userDrawn="1"/>
          </p:nvSpPr>
          <p:spPr bwMode="auto">
            <a:xfrm>
              <a:off x="3769" y="2036"/>
              <a:ext cx="30" cy="13"/>
            </a:xfrm>
            <a:custGeom>
              <a:avLst/>
              <a:gdLst>
                <a:gd name="T0" fmla="*/ 11 w 61"/>
                <a:gd name="T1" fmla="*/ 0 h 27"/>
                <a:gd name="T2" fmla="*/ 61 w 61"/>
                <a:gd name="T3" fmla="*/ 7 h 27"/>
                <a:gd name="T4" fmla="*/ 49 w 61"/>
                <a:gd name="T5" fmla="*/ 27 h 27"/>
                <a:gd name="T6" fmla="*/ 0 w 61"/>
                <a:gd name="T7" fmla="*/ 20 h 27"/>
                <a:gd name="T8" fmla="*/ 9 w 61"/>
                <a:gd name="T9" fmla="*/ 4 h 27"/>
                <a:gd name="T10" fmla="*/ 11 w 6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7">
                  <a:moveTo>
                    <a:pt x="11" y="0"/>
                  </a:moveTo>
                  <a:lnTo>
                    <a:pt x="61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9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8" name="Freeform 1692"/>
            <p:cNvSpPr>
              <a:spLocks/>
            </p:cNvSpPr>
            <p:nvPr userDrawn="1"/>
          </p:nvSpPr>
          <p:spPr bwMode="auto">
            <a:xfrm>
              <a:off x="3803" y="2019"/>
              <a:ext cx="31" cy="13"/>
            </a:xfrm>
            <a:custGeom>
              <a:avLst/>
              <a:gdLst>
                <a:gd name="T0" fmla="*/ 11 w 61"/>
                <a:gd name="T1" fmla="*/ 0 h 25"/>
                <a:gd name="T2" fmla="*/ 61 w 61"/>
                <a:gd name="T3" fmla="*/ 7 h 25"/>
                <a:gd name="T4" fmla="*/ 49 w 61"/>
                <a:gd name="T5" fmla="*/ 25 h 25"/>
                <a:gd name="T6" fmla="*/ 0 w 61"/>
                <a:gd name="T7" fmla="*/ 18 h 25"/>
                <a:gd name="T8" fmla="*/ 9 w 61"/>
                <a:gd name="T9" fmla="*/ 3 h 25"/>
                <a:gd name="T10" fmla="*/ 11 w 6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5">
                  <a:moveTo>
                    <a:pt x="11" y="0"/>
                  </a:moveTo>
                  <a:lnTo>
                    <a:pt x="61" y="7"/>
                  </a:lnTo>
                  <a:lnTo>
                    <a:pt x="49" y="25"/>
                  </a:lnTo>
                  <a:lnTo>
                    <a:pt x="0" y="18"/>
                  </a:lnTo>
                  <a:lnTo>
                    <a:pt x="9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9" name="Freeform 1693"/>
            <p:cNvSpPr>
              <a:spLocks/>
            </p:cNvSpPr>
            <p:nvPr userDrawn="1"/>
          </p:nvSpPr>
          <p:spPr bwMode="auto">
            <a:xfrm>
              <a:off x="3787" y="1995"/>
              <a:ext cx="30" cy="13"/>
            </a:xfrm>
            <a:custGeom>
              <a:avLst/>
              <a:gdLst>
                <a:gd name="T0" fmla="*/ 12 w 61"/>
                <a:gd name="T1" fmla="*/ 0 h 27"/>
                <a:gd name="T2" fmla="*/ 61 w 61"/>
                <a:gd name="T3" fmla="*/ 7 h 27"/>
                <a:gd name="T4" fmla="*/ 50 w 61"/>
                <a:gd name="T5" fmla="*/ 27 h 27"/>
                <a:gd name="T6" fmla="*/ 0 w 61"/>
                <a:gd name="T7" fmla="*/ 20 h 27"/>
                <a:gd name="T8" fmla="*/ 10 w 61"/>
                <a:gd name="T9" fmla="*/ 4 h 27"/>
                <a:gd name="T10" fmla="*/ 12 w 6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7">
                  <a:moveTo>
                    <a:pt x="12" y="0"/>
                  </a:moveTo>
                  <a:lnTo>
                    <a:pt x="61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10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0" name="Freeform 1694"/>
            <p:cNvSpPr>
              <a:spLocks/>
            </p:cNvSpPr>
            <p:nvPr userDrawn="1"/>
          </p:nvSpPr>
          <p:spPr bwMode="auto">
            <a:xfrm>
              <a:off x="3736" y="2051"/>
              <a:ext cx="31" cy="13"/>
            </a:xfrm>
            <a:custGeom>
              <a:avLst/>
              <a:gdLst>
                <a:gd name="T0" fmla="*/ 11 w 62"/>
                <a:gd name="T1" fmla="*/ 0 h 27"/>
                <a:gd name="T2" fmla="*/ 62 w 62"/>
                <a:gd name="T3" fmla="*/ 8 h 27"/>
                <a:gd name="T4" fmla="*/ 49 w 62"/>
                <a:gd name="T5" fmla="*/ 27 h 27"/>
                <a:gd name="T6" fmla="*/ 0 w 62"/>
                <a:gd name="T7" fmla="*/ 20 h 27"/>
                <a:gd name="T8" fmla="*/ 9 w 62"/>
                <a:gd name="T9" fmla="*/ 5 h 27"/>
                <a:gd name="T10" fmla="*/ 11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1" y="0"/>
                  </a:moveTo>
                  <a:lnTo>
                    <a:pt x="62" y="8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9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1" name="Freeform 1695"/>
            <p:cNvSpPr>
              <a:spLocks/>
            </p:cNvSpPr>
            <p:nvPr userDrawn="1"/>
          </p:nvSpPr>
          <p:spPr bwMode="auto">
            <a:xfrm>
              <a:off x="3769" y="2036"/>
              <a:ext cx="30" cy="13"/>
            </a:xfrm>
            <a:custGeom>
              <a:avLst/>
              <a:gdLst>
                <a:gd name="T0" fmla="*/ 11 w 61"/>
                <a:gd name="T1" fmla="*/ 0 h 27"/>
                <a:gd name="T2" fmla="*/ 61 w 61"/>
                <a:gd name="T3" fmla="*/ 7 h 27"/>
                <a:gd name="T4" fmla="*/ 49 w 61"/>
                <a:gd name="T5" fmla="*/ 27 h 27"/>
                <a:gd name="T6" fmla="*/ 0 w 61"/>
                <a:gd name="T7" fmla="*/ 20 h 27"/>
                <a:gd name="T8" fmla="*/ 9 w 61"/>
                <a:gd name="T9" fmla="*/ 4 h 27"/>
                <a:gd name="T10" fmla="*/ 11 w 6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7">
                  <a:moveTo>
                    <a:pt x="11" y="0"/>
                  </a:moveTo>
                  <a:lnTo>
                    <a:pt x="61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9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2" name="Freeform 1696"/>
            <p:cNvSpPr>
              <a:spLocks/>
            </p:cNvSpPr>
            <p:nvPr userDrawn="1"/>
          </p:nvSpPr>
          <p:spPr bwMode="auto">
            <a:xfrm>
              <a:off x="3803" y="2019"/>
              <a:ext cx="31" cy="13"/>
            </a:xfrm>
            <a:custGeom>
              <a:avLst/>
              <a:gdLst>
                <a:gd name="T0" fmla="*/ 11 w 61"/>
                <a:gd name="T1" fmla="*/ 0 h 25"/>
                <a:gd name="T2" fmla="*/ 61 w 61"/>
                <a:gd name="T3" fmla="*/ 7 h 25"/>
                <a:gd name="T4" fmla="*/ 49 w 61"/>
                <a:gd name="T5" fmla="*/ 25 h 25"/>
                <a:gd name="T6" fmla="*/ 0 w 61"/>
                <a:gd name="T7" fmla="*/ 18 h 25"/>
                <a:gd name="T8" fmla="*/ 9 w 61"/>
                <a:gd name="T9" fmla="*/ 3 h 25"/>
                <a:gd name="T10" fmla="*/ 11 w 6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5">
                  <a:moveTo>
                    <a:pt x="11" y="0"/>
                  </a:moveTo>
                  <a:lnTo>
                    <a:pt x="61" y="7"/>
                  </a:lnTo>
                  <a:lnTo>
                    <a:pt x="49" y="25"/>
                  </a:lnTo>
                  <a:lnTo>
                    <a:pt x="0" y="18"/>
                  </a:lnTo>
                  <a:lnTo>
                    <a:pt x="9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3" name="Freeform 1697"/>
            <p:cNvSpPr>
              <a:spLocks/>
            </p:cNvSpPr>
            <p:nvPr userDrawn="1"/>
          </p:nvSpPr>
          <p:spPr bwMode="auto">
            <a:xfrm>
              <a:off x="3787" y="1995"/>
              <a:ext cx="30" cy="13"/>
            </a:xfrm>
            <a:custGeom>
              <a:avLst/>
              <a:gdLst>
                <a:gd name="T0" fmla="*/ 12 w 61"/>
                <a:gd name="T1" fmla="*/ 0 h 27"/>
                <a:gd name="T2" fmla="*/ 61 w 61"/>
                <a:gd name="T3" fmla="*/ 7 h 27"/>
                <a:gd name="T4" fmla="*/ 50 w 61"/>
                <a:gd name="T5" fmla="*/ 27 h 27"/>
                <a:gd name="T6" fmla="*/ 0 w 61"/>
                <a:gd name="T7" fmla="*/ 20 h 27"/>
                <a:gd name="T8" fmla="*/ 10 w 61"/>
                <a:gd name="T9" fmla="*/ 4 h 27"/>
                <a:gd name="T10" fmla="*/ 12 w 6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7">
                  <a:moveTo>
                    <a:pt x="12" y="0"/>
                  </a:moveTo>
                  <a:lnTo>
                    <a:pt x="61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10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4" name="Freeform 1698"/>
            <p:cNvSpPr>
              <a:spLocks/>
            </p:cNvSpPr>
            <p:nvPr userDrawn="1"/>
          </p:nvSpPr>
          <p:spPr bwMode="auto">
            <a:xfrm>
              <a:off x="3696" y="2045"/>
              <a:ext cx="30" cy="13"/>
            </a:xfrm>
            <a:custGeom>
              <a:avLst/>
              <a:gdLst>
                <a:gd name="T0" fmla="*/ 12 w 61"/>
                <a:gd name="T1" fmla="*/ 0 h 25"/>
                <a:gd name="T2" fmla="*/ 61 w 61"/>
                <a:gd name="T3" fmla="*/ 7 h 25"/>
                <a:gd name="T4" fmla="*/ 50 w 61"/>
                <a:gd name="T5" fmla="*/ 25 h 25"/>
                <a:gd name="T6" fmla="*/ 0 w 61"/>
                <a:gd name="T7" fmla="*/ 18 h 25"/>
                <a:gd name="T8" fmla="*/ 9 w 61"/>
                <a:gd name="T9" fmla="*/ 3 h 25"/>
                <a:gd name="T10" fmla="*/ 12 w 6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5">
                  <a:moveTo>
                    <a:pt x="12" y="0"/>
                  </a:moveTo>
                  <a:lnTo>
                    <a:pt x="61" y="7"/>
                  </a:lnTo>
                  <a:lnTo>
                    <a:pt x="50" y="25"/>
                  </a:lnTo>
                  <a:lnTo>
                    <a:pt x="0" y="18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5" name="Freeform 1699"/>
            <p:cNvSpPr>
              <a:spLocks/>
            </p:cNvSpPr>
            <p:nvPr userDrawn="1"/>
          </p:nvSpPr>
          <p:spPr bwMode="auto">
            <a:xfrm>
              <a:off x="3728" y="2030"/>
              <a:ext cx="30" cy="13"/>
            </a:xfrm>
            <a:custGeom>
              <a:avLst/>
              <a:gdLst>
                <a:gd name="T0" fmla="*/ 11 w 61"/>
                <a:gd name="T1" fmla="*/ 0 h 26"/>
                <a:gd name="T2" fmla="*/ 61 w 61"/>
                <a:gd name="T3" fmla="*/ 7 h 26"/>
                <a:gd name="T4" fmla="*/ 49 w 61"/>
                <a:gd name="T5" fmla="*/ 26 h 26"/>
                <a:gd name="T6" fmla="*/ 0 w 61"/>
                <a:gd name="T7" fmla="*/ 19 h 26"/>
                <a:gd name="T8" fmla="*/ 9 w 61"/>
                <a:gd name="T9" fmla="*/ 4 h 26"/>
                <a:gd name="T10" fmla="*/ 11 w 6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11" y="0"/>
                  </a:moveTo>
                  <a:lnTo>
                    <a:pt x="61" y="7"/>
                  </a:lnTo>
                  <a:lnTo>
                    <a:pt x="49" y="26"/>
                  </a:lnTo>
                  <a:lnTo>
                    <a:pt x="0" y="19"/>
                  </a:lnTo>
                  <a:lnTo>
                    <a:pt x="9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6" name="Freeform 1700"/>
            <p:cNvSpPr>
              <a:spLocks/>
            </p:cNvSpPr>
            <p:nvPr userDrawn="1"/>
          </p:nvSpPr>
          <p:spPr bwMode="auto">
            <a:xfrm>
              <a:off x="3763" y="2013"/>
              <a:ext cx="31" cy="13"/>
            </a:xfrm>
            <a:custGeom>
              <a:avLst/>
              <a:gdLst>
                <a:gd name="T0" fmla="*/ 12 w 61"/>
                <a:gd name="T1" fmla="*/ 0 h 27"/>
                <a:gd name="T2" fmla="*/ 61 w 61"/>
                <a:gd name="T3" fmla="*/ 7 h 27"/>
                <a:gd name="T4" fmla="*/ 50 w 61"/>
                <a:gd name="T5" fmla="*/ 27 h 27"/>
                <a:gd name="T6" fmla="*/ 0 w 61"/>
                <a:gd name="T7" fmla="*/ 19 h 27"/>
                <a:gd name="T8" fmla="*/ 9 w 61"/>
                <a:gd name="T9" fmla="*/ 4 h 27"/>
                <a:gd name="T10" fmla="*/ 12 w 6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7">
                  <a:moveTo>
                    <a:pt x="12" y="0"/>
                  </a:moveTo>
                  <a:lnTo>
                    <a:pt x="61" y="7"/>
                  </a:lnTo>
                  <a:lnTo>
                    <a:pt x="50" y="27"/>
                  </a:lnTo>
                  <a:lnTo>
                    <a:pt x="0" y="19"/>
                  </a:lnTo>
                  <a:lnTo>
                    <a:pt x="9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7" name="Freeform 1701"/>
            <p:cNvSpPr>
              <a:spLocks/>
            </p:cNvSpPr>
            <p:nvPr userDrawn="1"/>
          </p:nvSpPr>
          <p:spPr bwMode="auto">
            <a:xfrm>
              <a:off x="3746" y="1989"/>
              <a:ext cx="30" cy="13"/>
            </a:xfrm>
            <a:custGeom>
              <a:avLst/>
              <a:gdLst>
                <a:gd name="T0" fmla="*/ 12 w 62"/>
                <a:gd name="T1" fmla="*/ 0 h 26"/>
                <a:gd name="T2" fmla="*/ 62 w 62"/>
                <a:gd name="T3" fmla="*/ 7 h 26"/>
                <a:gd name="T4" fmla="*/ 50 w 62"/>
                <a:gd name="T5" fmla="*/ 26 h 26"/>
                <a:gd name="T6" fmla="*/ 0 w 62"/>
                <a:gd name="T7" fmla="*/ 19 h 26"/>
                <a:gd name="T8" fmla="*/ 10 w 62"/>
                <a:gd name="T9" fmla="*/ 3 h 26"/>
                <a:gd name="T10" fmla="*/ 12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12" y="0"/>
                  </a:moveTo>
                  <a:lnTo>
                    <a:pt x="62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8" name="Freeform 1702"/>
            <p:cNvSpPr>
              <a:spLocks/>
            </p:cNvSpPr>
            <p:nvPr userDrawn="1"/>
          </p:nvSpPr>
          <p:spPr bwMode="auto">
            <a:xfrm>
              <a:off x="3912" y="1992"/>
              <a:ext cx="28" cy="14"/>
            </a:xfrm>
            <a:custGeom>
              <a:avLst/>
              <a:gdLst>
                <a:gd name="T0" fmla="*/ 8 w 58"/>
                <a:gd name="T1" fmla="*/ 0 h 27"/>
                <a:gd name="T2" fmla="*/ 58 w 58"/>
                <a:gd name="T3" fmla="*/ 7 h 27"/>
                <a:gd name="T4" fmla="*/ 51 w 58"/>
                <a:gd name="T5" fmla="*/ 27 h 27"/>
                <a:gd name="T6" fmla="*/ 0 w 58"/>
                <a:gd name="T7" fmla="*/ 20 h 27"/>
                <a:gd name="T8" fmla="*/ 7 w 58"/>
                <a:gd name="T9" fmla="*/ 4 h 27"/>
                <a:gd name="T10" fmla="*/ 8 w 58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7">
                  <a:moveTo>
                    <a:pt x="8" y="0"/>
                  </a:moveTo>
                  <a:lnTo>
                    <a:pt x="58" y="7"/>
                  </a:lnTo>
                  <a:lnTo>
                    <a:pt x="51" y="27"/>
                  </a:lnTo>
                  <a:lnTo>
                    <a:pt x="0" y="20"/>
                  </a:lnTo>
                  <a:lnTo>
                    <a:pt x="7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9" name="Freeform 1703"/>
            <p:cNvSpPr>
              <a:spLocks/>
            </p:cNvSpPr>
            <p:nvPr userDrawn="1"/>
          </p:nvSpPr>
          <p:spPr bwMode="auto">
            <a:xfrm>
              <a:off x="4086" y="2014"/>
              <a:ext cx="30" cy="14"/>
            </a:xfrm>
            <a:custGeom>
              <a:avLst/>
              <a:gdLst>
                <a:gd name="T0" fmla="*/ 9 w 58"/>
                <a:gd name="T1" fmla="*/ 0 h 27"/>
                <a:gd name="T2" fmla="*/ 58 w 58"/>
                <a:gd name="T3" fmla="*/ 6 h 27"/>
                <a:gd name="T4" fmla="*/ 49 w 58"/>
                <a:gd name="T5" fmla="*/ 27 h 27"/>
                <a:gd name="T6" fmla="*/ 0 w 58"/>
                <a:gd name="T7" fmla="*/ 19 h 27"/>
                <a:gd name="T8" fmla="*/ 6 w 58"/>
                <a:gd name="T9" fmla="*/ 4 h 27"/>
                <a:gd name="T10" fmla="*/ 9 w 58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7">
                  <a:moveTo>
                    <a:pt x="9" y="0"/>
                  </a:moveTo>
                  <a:lnTo>
                    <a:pt x="58" y="6"/>
                  </a:lnTo>
                  <a:lnTo>
                    <a:pt x="49" y="27"/>
                  </a:lnTo>
                  <a:lnTo>
                    <a:pt x="0" y="19"/>
                  </a:lnTo>
                  <a:lnTo>
                    <a:pt x="6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0" name="Freeform 1704"/>
            <p:cNvSpPr>
              <a:spLocks/>
            </p:cNvSpPr>
            <p:nvPr userDrawn="1"/>
          </p:nvSpPr>
          <p:spPr bwMode="auto">
            <a:xfrm>
              <a:off x="3732" y="1965"/>
              <a:ext cx="31" cy="14"/>
            </a:xfrm>
            <a:custGeom>
              <a:avLst/>
              <a:gdLst>
                <a:gd name="T0" fmla="*/ 11 w 61"/>
                <a:gd name="T1" fmla="*/ 0 h 26"/>
                <a:gd name="T2" fmla="*/ 61 w 61"/>
                <a:gd name="T3" fmla="*/ 7 h 26"/>
                <a:gd name="T4" fmla="*/ 50 w 61"/>
                <a:gd name="T5" fmla="*/ 26 h 26"/>
                <a:gd name="T6" fmla="*/ 0 w 61"/>
                <a:gd name="T7" fmla="*/ 19 h 26"/>
                <a:gd name="T8" fmla="*/ 9 w 61"/>
                <a:gd name="T9" fmla="*/ 3 h 26"/>
                <a:gd name="T10" fmla="*/ 11 w 6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11" y="0"/>
                  </a:moveTo>
                  <a:lnTo>
                    <a:pt x="61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9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1" name="Freeform 1705"/>
            <p:cNvSpPr>
              <a:spLocks/>
            </p:cNvSpPr>
            <p:nvPr userDrawn="1"/>
          </p:nvSpPr>
          <p:spPr bwMode="auto">
            <a:xfrm>
              <a:off x="3652" y="2038"/>
              <a:ext cx="30" cy="13"/>
            </a:xfrm>
            <a:custGeom>
              <a:avLst/>
              <a:gdLst>
                <a:gd name="T0" fmla="*/ 11 w 61"/>
                <a:gd name="T1" fmla="*/ 0 h 25"/>
                <a:gd name="T2" fmla="*/ 61 w 61"/>
                <a:gd name="T3" fmla="*/ 7 h 25"/>
                <a:gd name="T4" fmla="*/ 49 w 61"/>
                <a:gd name="T5" fmla="*/ 25 h 25"/>
                <a:gd name="T6" fmla="*/ 0 w 61"/>
                <a:gd name="T7" fmla="*/ 18 h 25"/>
                <a:gd name="T8" fmla="*/ 9 w 61"/>
                <a:gd name="T9" fmla="*/ 3 h 25"/>
                <a:gd name="T10" fmla="*/ 11 w 6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5">
                  <a:moveTo>
                    <a:pt x="11" y="0"/>
                  </a:moveTo>
                  <a:lnTo>
                    <a:pt x="61" y="7"/>
                  </a:lnTo>
                  <a:lnTo>
                    <a:pt x="49" y="25"/>
                  </a:lnTo>
                  <a:lnTo>
                    <a:pt x="0" y="18"/>
                  </a:lnTo>
                  <a:lnTo>
                    <a:pt x="9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2" name="Freeform 1706"/>
            <p:cNvSpPr>
              <a:spLocks/>
            </p:cNvSpPr>
            <p:nvPr userDrawn="1"/>
          </p:nvSpPr>
          <p:spPr bwMode="auto">
            <a:xfrm>
              <a:off x="3684" y="2023"/>
              <a:ext cx="31" cy="13"/>
            </a:xfrm>
            <a:custGeom>
              <a:avLst/>
              <a:gdLst>
                <a:gd name="T0" fmla="*/ 12 w 61"/>
                <a:gd name="T1" fmla="*/ 0 h 26"/>
                <a:gd name="T2" fmla="*/ 61 w 61"/>
                <a:gd name="T3" fmla="*/ 7 h 26"/>
                <a:gd name="T4" fmla="*/ 50 w 61"/>
                <a:gd name="T5" fmla="*/ 26 h 26"/>
                <a:gd name="T6" fmla="*/ 0 w 61"/>
                <a:gd name="T7" fmla="*/ 19 h 26"/>
                <a:gd name="T8" fmla="*/ 9 w 61"/>
                <a:gd name="T9" fmla="*/ 4 h 26"/>
                <a:gd name="T10" fmla="*/ 12 w 6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12" y="0"/>
                  </a:moveTo>
                  <a:lnTo>
                    <a:pt x="61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9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3" name="Freeform 1707"/>
            <p:cNvSpPr>
              <a:spLocks/>
            </p:cNvSpPr>
            <p:nvPr userDrawn="1"/>
          </p:nvSpPr>
          <p:spPr bwMode="auto">
            <a:xfrm>
              <a:off x="3719" y="2006"/>
              <a:ext cx="31" cy="13"/>
            </a:xfrm>
            <a:custGeom>
              <a:avLst/>
              <a:gdLst>
                <a:gd name="T0" fmla="*/ 12 w 62"/>
                <a:gd name="T1" fmla="*/ 0 h 27"/>
                <a:gd name="T2" fmla="*/ 62 w 62"/>
                <a:gd name="T3" fmla="*/ 7 h 27"/>
                <a:gd name="T4" fmla="*/ 50 w 62"/>
                <a:gd name="T5" fmla="*/ 27 h 27"/>
                <a:gd name="T6" fmla="*/ 0 w 62"/>
                <a:gd name="T7" fmla="*/ 19 h 27"/>
                <a:gd name="T8" fmla="*/ 10 w 62"/>
                <a:gd name="T9" fmla="*/ 4 h 27"/>
                <a:gd name="T10" fmla="*/ 12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2" y="0"/>
                  </a:moveTo>
                  <a:lnTo>
                    <a:pt x="62" y="7"/>
                  </a:lnTo>
                  <a:lnTo>
                    <a:pt x="50" y="27"/>
                  </a:lnTo>
                  <a:lnTo>
                    <a:pt x="0" y="19"/>
                  </a:lnTo>
                  <a:lnTo>
                    <a:pt x="10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4" name="Freeform 1708"/>
            <p:cNvSpPr>
              <a:spLocks/>
            </p:cNvSpPr>
            <p:nvPr userDrawn="1"/>
          </p:nvSpPr>
          <p:spPr bwMode="auto">
            <a:xfrm>
              <a:off x="3702" y="1982"/>
              <a:ext cx="31" cy="13"/>
            </a:xfrm>
            <a:custGeom>
              <a:avLst/>
              <a:gdLst>
                <a:gd name="T0" fmla="*/ 13 w 62"/>
                <a:gd name="T1" fmla="*/ 0 h 27"/>
                <a:gd name="T2" fmla="*/ 62 w 62"/>
                <a:gd name="T3" fmla="*/ 7 h 27"/>
                <a:gd name="T4" fmla="*/ 49 w 62"/>
                <a:gd name="T5" fmla="*/ 27 h 27"/>
                <a:gd name="T6" fmla="*/ 0 w 62"/>
                <a:gd name="T7" fmla="*/ 20 h 27"/>
                <a:gd name="T8" fmla="*/ 9 w 62"/>
                <a:gd name="T9" fmla="*/ 4 h 27"/>
                <a:gd name="T10" fmla="*/ 13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3" y="0"/>
                  </a:moveTo>
                  <a:lnTo>
                    <a:pt x="62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5" name="Freeform 1709"/>
            <p:cNvSpPr>
              <a:spLocks/>
            </p:cNvSpPr>
            <p:nvPr userDrawn="1"/>
          </p:nvSpPr>
          <p:spPr bwMode="auto">
            <a:xfrm>
              <a:off x="3868" y="1985"/>
              <a:ext cx="29" cy="13"/>
            </a:xfrm>
            <a:custGeom>
              <a:avLst/>
              <a:gdLst>
                <a:gd name="T0" fmla="*/ 8 w 57"/>
                <a:gd name="T1" fmla="*/ 0 h 26"/>
                <a:gd name="T2" fmla="*/ 57 w 57"/>
                <a:gd name="T3" fmla="*/ 7 h 26"/>
                <a:gd name="T4" fmla="*/ 50 w 57"/>
                <a:gd name="T5" fmla="*/ 26 h 26"/>
                <a:gd name="T6" fmla="*/ 0 w 57"/>
                <a:gd name="T7" fmla="*/ 19 h 26"/>
                <a:gd name="T8" fmla="*/ 7 w 57"/>
                <a:gd name="T9" fmla="*/ 4 h 26"/>
                <a:gd name="T10" fmla="*/ 8 w 5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6">
                  <a:moveTo>
                    <a:pt x="8" y="0"/>
                  </a:moveTo>
                  <a:lnTo>
                    <a:pt x="57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7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6" name="Freeform 1710"/>
            <p:cNvSpPr>
              <a:spLocks/>
            </p:cNvSpPr>
            <p:nvPr userDrawn="1"/>
          </p:nvSpPr>
          <p:spPr bwMode="auto">
            <a:xfrm>
              <a:off x="4042" y="2007"/>
              <a:ext cx="30" cy="14"/>
            </a:xfrm>
            <a:custGeom>
              <a:avLst/>
              <a:gdLst>
                <a:gd name="T0" fmla="*/ 9 w 59"/>
                <a:gd name="T1" fmla="*/ 0 h 26"/>
                <a:gd name="T2" fmla="*/ 59 w 59"/>
                <a:gd name="T3" fmla="*/ 7 h 26"/>
                <a:gd name="T4" fmla="*/ 50 w 59"/>
                <a:gd name="T5" fmla="*/ 26 h 26"/>
                <a:gd name="T6" fmla="*/ 0 w 59"/>
                <a:gd name="T7" fmla="*/ 19 h 26"/>
                <a:gd name="T8" fmla="*/ 7 w 59"/>
                <a:gd name="T9" fmla="*/ 4 h 26"/>
                <a:gd name="T10" fmla="*/ 9 w 59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">
                  <a:moveTo>
                    <a:pt x="9" y="0"/>
                  </a:moveTo>
                  <a:lnTo>
                    <a:pt x="59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7" name="Freeform 1711"/>
            <p:cNvSpPr>
              <a:spLocks/>
            </p:cNvSpPr>
            <p:nvPr userDrawn="1"/>
          </p:nvSpPr>
          <p:spPr bwMode="auto">
            <a:xfrm>
              <a:off x="3689" y="1958"/>
              <a:ext cx="31" cy="14"/>
            </a:xfrm>
            <a:custGeom>
              <a:avLst/>
              <a:gdLst>
                <a:gd name="T0" fmla="*/ 12 w 63"/>
                <a:gd name="T1" fmla="*/ 0 h 26"/>
                <a:gd name="T2" fmla="*/ 63 w 63"/>
                <a:gd name="T3" fmla="*/ 7 h 26"/>
                <a:gd name="T4" fmla="*/ 50 w 63"/>
                <a:gd name="T5" fmla="*/ 26 h 26"/>
                <a:gd name="T6" fmla="*/ 0 w 63"/>
                <a:gd name="T7" fmla="*/ 19 h 26"/>
                <a:gd name="T8" fmla="*/ 10 w 63"/>
                <a:gd name="T9" fmla="*/ 3 h 26"/>
                <a:gd name="T10" fmla="*/ 12 w 63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26">
                  <a:moveTo>
                    <a:pt x="12" y="0"/>
                  </a:moveTo>
                  <a:lnTo>
                    <a:pt x="63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8" name="Freeform 1712"/>
            <p:cNvSpPr>
              <a:spLocks/>
            </p:cNvSpPr>
            <p:nvPr userDrawn="1"/>
          </p:nvSpPr>
          <p:spPr bwMode="auto">
            <a:xfrm>
              <a:off x="3610" y="2033"/>
              <a:ext cx="31" cy="12"/>
            </a:xfrm>
            <a:custGeom>
              <a:avLst/>
              <a:gdLst>
                <a:gd name="T0" fmla="*/ 12 w 62"/>
                <a:gd name="T1" fmla="*/ 0 h 26"/>
                <a:gd name="T2" fmla="*/ 62 w 62"/>
                <a:gd name="T3" fmla="*/ 7 h 26"/>
                <a:gd name="T4" fmla="*/ 49 w 62"/>
                <a:gd name="T5" fmla="*/ 26 h 26"/>
                <a:gd name="T6" fmla="*/ 0 w 62"/>
                <a:gd name="T7" fmla="*/ 19 h 26"/>
                <a:gd name="T8" fmla="*/ 9 w 62"/>
                <a:gd name="T9" fmla="*/ 4 h 26"/>
                <a:gd name="T10" fmla="*/ 12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12" y="0"/>
                  </a:moveTo>
                  <a:lnTo>
                    <a:pt x="62" y="7"/>
                  </a:lnTo>
                  <a:lnTo>
                    <a:pt x="49" y="26"/>
                  </a:lnTo>
                  <a:lnTo>
                    <a:pt x="0" y="19"/>
                  </a:lnTo>
                  <a:lnTo>
                    <a:pt x="9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9" name="Freeform 1713"/>
            <p:cNvSpPr>
              <a:spLocks/>
            </p:cNvSpPr>
            <p:nvPr userDrawn="1"/>
          </p:nvSpPr>
          <p:spPr bwMode="auto">
            <a:xfrm>
              <a:off x="3643" y="2017"/>
              <a:ext cx="31" cy="13"/>
            </a:xfrm>
            <a:custGeom>
              <a:avLst/>
              <a:gdLst>
                <a:gd name="T0" fmla="*/ 12 w 61"/>
                <a:gd name="T1" fmla="*/ 0 h 27"/>
                <a:gd name="T2" fmla="*/ 61 w 61"/>
                <a:gd name="T3" fmla="*/ 7 h 27"/>
                <a:gd name="T4" fmla="*/ 50 w 61"/>
                <a:gd name="T5" fmla="*/ 27 h 27"/>
                <a:gd name="T6" fmla="*/ 0 w 61"/>
                <a:gd name="T7" fmla="*/ 20 h 27"/>
                <a:gd name="T8" fmla="*/ 10 w 61"/>
                <a:gd name="T9" fmla="*/ 4 h 27"/>
                <a:gd name="T10" fmla="*/ 12 w 6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7">
                  <a:moveTo>
                    <a:pt x="12" y="0"/>
                  </a:moveTo>
                  <a:lnTo>
                    <a:pt x="61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10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0" name="Freeform 1714"/>
            <p:cNvSpPr>
              <a:spLocks/>
            </p:cNvSpPr>
            <p:nvPr userDrawn="1"/>
          </p:nvSpPr>
          <p:spPr bwMode="auto">
            <a:xfrm>
              <a:off x="3678" y="2000"/>
              <a:ext cx="31" cy="13"/>
            </a:xfrm>
            <a:custGeom>
              <a:avLst/>
              <a:gdLst>
                <a:gd name="T0" fmla="*/ 13 w 63"/>
                <a:gd name="T1" fmla="*/ 0 h 25"/>
                <a:gd name="T2" fmla="*/ 63 w 63"/>
                <a:gd name="T3" fmla="*/ 7 h 25"/>
                <a:gd name="T4" fmla="*/ 50 w 63"/>
                <a:gd name="T5" fmla="*/ 25 h 25"/>
                <a:gd name="T6" fmla="*/ 0 w 63"/>
                <a:gd name="T7" fmla="*/ 18 h 25"/>
                <a:gd name="T8" fmla="*/ 10 w 63"/>
                <a:gd name="T9" fmla="*/ 3 h 25"/>
                <a:gd name="T10" fmla="*/ 13 w 6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25">
                  <a:moveTo>
                    <a:pt x="13" y="0"/>
                  </a:moveTo>
                  <a:lnTo>
                    <a:pt x="63" y="7"/>
                  </a:lnTo>
                  <a:lnTo>
                    <a:pt x="50" y="25"/>
                  </a:lnTo>
                  <a:lnTo>
                    <a:pt x="0" y="18"/>
                  </a:lnTo>
                  <a:lnTo>
                    <a:pt x="10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1" name="Freeform 1715"/>
            <p:cNvSpPr>
              <a:spLocks/>
            </p:cNvSpPr>
            <p:nvPr userDrawn="1"/>
          </p:nvSpPr>
          <p:spPr bwMode="auto">
            <a:xfrm>
              <a:off x="3661" y="1976"/>
              <a:ext cx="31" cy="14"/>
            </a:xfrm>
            <a:custGeom>
              <a:avLst/>
              <a:gdLst>
                <a:gd name="T0" fmla="*/ 12 w 61"/>
                <a:gd name="T1" fmla="*/ 0 h 26"/>
                <a:gd name="T2" fmla="*/ 61 w 61"/>
                <a:gd name="T3" fmla="*/ 6 h 26"/>
                <a:gd name="T4" fmla="*/ 50 w 61"/>
                <a:gd name="T5" fmla="*/ 26 h 26"/>
                <a:gd name="T6" fmla="*/ 0 w 61"/>
                <a:gd name="T7" fmla="*/ 18 h 26"/>
                <a:gd name="T8" fmla="*/ 9 w 61"/>
                <a:gd name="T9" fmla="*/ 3 h 26"/>
                <a:gd name="T10" fmla="*/ 12 w 6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12" y="0"/>
                  </a:moveTo>
                  <a:lnTo>
                    <a:pt x="61" y="6"/>
                  </a:lnTo>
                  <a:lnTo>
                    <a:pt x="50" y="26"/>
                  </a:lnTo>
                  <a:lnTo>
                    <a:pt x="0" y="18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2" name="Freeform 1716"/>
            <p:cNvSpPr>
              <a:spLocks/>
            </p:cNvSpPr>
            <p:nvPr userDrawn="1"/>
          </p:nvSpPr>
          <p:spPr bwMode="auto">
            <a:xfrm>
              <a:off x="3827" y="1979"/>
              <a:ext cx="29" cy="13"/>
            </a:xfrm>
            <a:custGeom>
              <a:avLst/>
              <a:gdLst>
                <a:gd name="T0" fmla="*/ 8 w 58"/>
                <a:gd name="T1" fmla="*/ 0 h 27"/>
                <a:gd name="T2" fmla="*/ 58 w 58"/>
                <a:gd name="T3" fmla="*/ 7 h 27"/>
                <a:gd name="T4" fmla="*/ 50 w 58"/>
                <a:gd name="T5" fmla="*/ 27 h 27"/>
                <a:gd name="T6" fmla="*/ 0 w 58"/>
                <a:gd name="T7" fmla="*/ 20 h 27"/>
                <a:gd name="T8" fmla="*/ 6 w 58"/>
                <a:gd name="T9" fmla="*/ 5 h 27"/>
                <a:gd name="T10" fmla="*/ 8 w 58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7">
                  <a:moveTo>
                    <a:pt x="8" y="0"/>
                  </a:moveTo>
                  <a:lnTo>
                    <a:pt x="58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6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3" name="Freeform 1717"/>
            <p:cNvSpPr>
              <a:spLocks/>
            </p:cNvSpPr>
            <p:nvPr userDrawn="1"/>
          </p:nvSpPr>
          <p:spPr bwMode="auto">
            <a:xfrm>
              <a:off x="4001" y="2002"/>
              <a:ext cx="29" cy="13"/>
            </a:xfrm>
            <a:custGeom>
              <a:avLst/>
              <a:gdLst>
                <a:gd name="T0" fmla="*/ 9 w 59"/>
                <a:gd name="T1" fmla="*/ 0 h 27"/>
                <a:gd name="T2" fmla="*/ 59 w 59"/>
                <a:gd name="T3" fmla="*/ 7 h 27"/>
                <a:gd name="T4" fmla="*/ 51 w 59"/>
                <a:gd name="T5" fmla="*/ 27 h 27"/>
                <a:gd name="T6" fmla="*/ 0 w 59"/>
                <a:gd name="T7" fmla="*/ 20 h 27"/>
                <a:gd name="T8" fmla="*/ 8 w 59"/>
                <a:gd name="T9" fmla="*/ 5 h 27"/>
                <a:gd name="T10" fmla="*/ 9 w 59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9" y="0"/>
                  </a:moveTo>
                  <a:lnTo>
                    <a:pt x="59" y="7"/>
                  </a:lnTo>
                  <a:lnTo>
                    <a:pt x="51" y="27"/>
                  </a:lnTo>
                  <a:lnTo>
                    <a:pt x="0" y="20"/>
                  </a:lnTo>
                  <a:lnTo>
                    <a:pt x="8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4" name="Freeform 1718"/>
            <p:cNvSpPr>
              <a:spLocks/>
            </p:cNvSpPr>
            <p:nvPr userDrawn="1"/>
          </p:nvSpPr>
          <p:spPr bwMode="auto">
            <a:xfrm>
              <a:off x="3648" y="1953"/>
              <a:ext cx="30" cy="13"/>
            </a:xfrm>
            <a:custGeom>
              <a:avLst/>
              <a:gdLst>
                <a:gd name="T0" fmla="*/ 11 w 61"/>
                <a:gd name="T1" fmla="*/ 0 h 27"/>
                <a:gd name="T2" fmla="*/ 61 w 61"/>
                <a:gd name="T3" fmla="*/ 7 h 27"/>
                <a:gd name="T4" fmla="*/ 49 w 61"/>
                <a:gd name="T5" fmla="*/ 27 h 27"/>
                <a:gd name="T6" fmla="*/ 0 w 61"/>
                <a:gd name="T7" fmla="*/ 19 h 27"/>
                <a:gd name="T8" fmla="*/ 9 w 61"/>
                <a:gd name="T9" fmla="*/ 4 h 27"/>
                <a:gd name="T10" fmla="*/ 11 w 6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7">
                  <a:moveTo>
                    <a:pt x="11" y="0"/>
                  </a:moveTo>
                  <a:lnTo>
                    <a:pt x="61" y="7"/>
                  </a:lnTo>
                  <a:lnTo>
                    <a:pt x="49" y="27"/>
                  </a:lnTo>
                  <a:lnTo>
                    <a:pt x="0" y="19"/>
                  </a:lnTo>
                  <a:lnTo>
                    <a:pt x="9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5" name="Freeform 1719"/>
            <p:cNvSpPr>
              <a:spLocks/>
            </p:cNvSpPr>
            <p:nvPr userDrawn="1"/>
          </p:nvSpPr>
          <p:spPr bwMode="auto">
            <a:xfrm>
              <a:off x="3570" y="2027"/>
              <a:ext cx="31" cy="13"/>
            </a:xfrm>
            <a:custGeom>
              <a:avLst/>
              <a:gdLst>
                <a:gd name="T0" fmla="*/ 13 w 62"/>
                <a:gd name="T1" fmla="*/ 0 h 26"/>
                <a:gd name="T2" fmla="*/ 62 w 62"/>
                <a:gd name="T3" fmla="*/ 7 h 26"/>
                <a:gd name="T4" fmla="*/ 50 w 62"/>
                <a:gd name="T5" fmla="*/ 26 h 26"/>
                <a:gd name="T6" fmla="*/ 0 w 62"/>
                <a:gd name="T7" fmla="*/ 20 h 26"/>
                <a:gd name="T8" fmla="*/ 9 w 62"/>
                <a:gd name="T9" fmla="*/ 5 h 26"/>
                <a:gd name="T10" fmla="*/ 13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13" y="0"/>
                  </a:moveTo>
                  <a:lnTo>
                    <a:pt x="62" y="7"/>
                  </a:lnTo>
                  <a:lnTo>
                    <a:pt x="50" y="26"/>
                  </a:lnTo>
                  <a:lnTo>
                    <a:pt x="0" y="20"/>
                  </a:lnTo>
                  <a:lnTo>
                    <a:pt x="9" y="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6" name="Freeform 1720"/>
            <p:cNvSpPr>
              <a:spLocks/>
            </p:cNvSpPr>
            <p:nvPr userDrawn="1"/>
          </p:nvSpPr>
          <p:spPr bwMode="auto">
            <a:xfrm>
              <a:off x="3602" y="2012"/>
              <a:ext cx="31" cy="13"/>
            </a:xfrm>
            <a:custGeom>
              <a:avLst/>
              <a:gdLst>
                <a:gd name="T0" fmla="*/ 12 w 62"/>
                <a:gd name="T1" fmla="*/ 0 h 25"/>
                <a:gd name="T2" fmla="*/ 62 w 62"/>
                <a:gd name="T3" fmla="*/ 7 h 25"/>
                <a:gd name="T4" fmla="*/ 49 w 62"/>
                <a:gd name="T5" fmla="*/ 25 h 25"/>
                <a:gd name="T6" fmla="*/ 0 w 62"/>
                <a:gd name="T7" fmla="*/ 18 h 25"/>
                <a:gd name="T8" fmla="*/ 10 w 62"/>
                <a:gd name="T9" fmla="*/ 3 h 25"/>
                <a:gd name="T10" fmla="*/ 12 w 62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5">
                  <a:moveTo>
                    <a:pt x="12" y="0"/>
                  </a:moveTo>
                  <a:lnTo>
                    <a:pt x="62" y="7"/>
                  </a:lnTo>
                  <a:lnTo>
                    <a:pt x="49" y="25"/>
                  </a:lnTo>
                  <a:lnTo>
                    <a:pt x="0" y="18"/>
                  </a:lnTo>
                  <a:lnTo>
                    <a:pt x="10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7" name="Freeform 1721"/>
            <p:cNvSpPr>
              <a:spLocks/>
            </p:cNvSpPr>
            <p:nvPr userDrawn="1"/>
          </p:nvSpPr>
          <p:spPr bwMode="auto">
            <a:xfrm>
              <a:off x="3637" y="1995"/>
              <a:ext cx="32" cy="13"/>
            </a:xfrm>
            <a:custGeom>
              <a:avLst/>
              <a:gdLst>
                <a:gd name="T0" fmla="*/ 12 w 62"/>
                <a:gd name="T1" fmla="*/ 0 h 27"/>
                <a:gd name="T2" fmla="*/ 62 w 62"/>
                <a:gd name="T3" fmla="*/ 7 h 27"/>
                <a:gd name="T4" fmla="*/ 49 w 62"/>
                <a:gd name="T5" fmla="*/ 27 h 27"/>
                <a:gd name="T6" fmla="*/ 0 w 62"/>
                <a:gd name="T7" fmla="*/ 20 h 27"/>
                <a:gd name="T8" fmla="*/ 9 w 62"/>
                <a:gd name="T9" fmla="*/ 5 h 27"/>
                <a:gd name="T10" fmla="*/ 12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2" y="0"/>
                  </a:moveTo>
                  <a:lnTo>
                    <a:pt x="62" y="7"/>
                  </a:lnTo>
                  <a:lnTo>
                    <a:pt x="49" y="27"/>
                  </a:lnTo>
                  <a:lnTo>
                    <a:pt x="0" y="20"/>
                  </a:lnTo>
                  <a:lnTo>
                    <a:pt x="9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8" name="Freeform 1722"/>
            <p:cNvSpPr>
              <a:spLocks/>
            </p:cNvSpPr>
            <p:nvPr userDrawn="1"/>
          </p:nvSpPr>
          <p:spPr bwMode="auto">
            <a:xfrm>
              <a:off x="3620" y="1971"/>
              <a:ext cx="31" cy="13"/>
            </a:xfrm>
            <a:custGeom>
              <a:avLst/>
              <a:gdLst>
                <a:gd name="T0" fmla="*/ 13 w 62"/>
                <a:gd name="T1" fmla="*/ 0 h 27"/>
                <a:gd name="T2" fmla="*/ 62 w 62"/>
                <a:gd name="T3" fmla="*/ 8 h 27"/>
                <a:gd name="T4" fmla="*/ 50 w 62"/>
                <a:gd name="T5" fmla="*/ 27 h 27"/>
                <a:gd name="T6" fmla="*/ 0 w 62"/>
                <a:gd name="T7" fmla="*/ 20 h 27"/>
                <a:gd name="T8" fmla="*/ 11 w 62"/>
                <a:gd name="T9" fmla="*/ 5 h 27"/>
                <a:gd name="T10" fmla="*/ 13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3" y="0"/>
                  </a:moveTo>
                  <a:lnTo>
                    <a:pt x="62" y="8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11" y="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9" name="Freeform 1723"/>
            <p:cNvSpPr>
              <a:spLocks/>
            </p:cNvSpPr>
            <p:nvPr userDrawn="1"/>
          </p:nvSpPr>
          <p:spPr bwMode="auto">
            <a:xfrm>
              <a:off x="3492" y="1998"/>
              <a:ext cx="55" cy="17"/>
            </a:xfrm>
            <a:custGeom>
              <a:avLst/>
              <a:gdLst>
                <a:gd name="T0" fmla="*/ 13 w 111"/>
                <a:gd name="T1" fmla="*/ 0 h 34"/>
                <a:gd name="T2" fmla="*/ 111 w 111"/>
                <a:gd name="T3" fmla="*/ 14 h 34"/>
                <a:gd name="T4" fmla="*/ 103 w 111"/>
                <a:gd name="T5" fmla="*/ 34 h 34"/>
                <a:gd name="T6" fmla="*/ 0 w 111"/>
                <a:gd name="T7" fmla="*/ 19 h 34"/>
                <a:gd name="T8" fmla="*/ 11 w 111"/>
                <a:gd name="T9" fmla="*/ 5 h 34"/>
                <a:gd name="T10" fmla="*/ 13 w 111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4">
                  <a:moveTo>
                    <a:pt x="13" y="0"/>
                  </a:moveTo>
                  <a:lnTo>
                    <a:pt x="111" y="14"/>
                  </a:lnTo>
                  <a:lnTo>
                    <a:pt x="103" y="34"/>
                  </a:lnTo>
                  <a:lnTo>
                    <a:pt x="0" y="19"/>
                  </a:lnTo>
                  <a:lnTo>
                    <a:pt x="11" y="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0" name="Freeform 1724"/>
            <p:cNvSpPr>
              <a:spLocks/>
            </p:cNvSpPr>
            <p:nvPr userDrawn="1"/>
          </p:nvSpPr>
          <p:spPr bwMode="auto">
            <a:xfrm>
              <a:off x="3480" y="2014"/>
              <a:ext cx="77" cy="19"/>
            </a:xfrm>
            <a:custGeom>
              <a:avLst/>
              <a:gdLst>
                <a:gd name="T0" fmla="*/ 12 w 155"/>
                <a:gd name="T1" fmla="*/ 0 h 36"/>
                <a:gd name="T2" fmla="*/ 155 w 155"/>
                <a:gd name="T3" fmla="*/ 20 h 36"/>
                <a:gd name="T4" fmla="*/ 148 w 155"/>
                <a:gd name="T5" fmla="*/ 36 h 36"/>
                <a:gd name="T6" fmla="*/ 0 w 155"/>
                <a:gd name="T7" fmla="*/ 16 h 36"/>
                <a:gd name="T8" fmla="*/ 9 w 155"/>
                <a:gd name="T9" fmla="*/ 3 h 36"/>
                <a:gd name="T10" fmla="*/ 12 w 15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6">
                  <a:moveTo>
                    <a:pt x="12" y="0"/>
                  </a:moveTo>
                  <a:lnTo>
                    <a:pt x="155" y="20"/>
                  </a:lnTo>
                  <a:lnTo>
                    <a:pt x="148" y="36"/>
                  </a:lnTo>
                  <a:lnTo>
                    <a:pt x="0" y="16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1" name="Freeform 1725"/>
            <p:cNvSpPr>
              <a:spLocks/>
            </p:cNvSpPr>
            <p:nvPr userDrawn="1"/>
          </p:nvSpPr>
          <p:spPr bwMode="auto">
            <a:xfrm>
              <a:off x="3503" y="1982"/>
              <a:ext cx="51" cy="14"/>
            </a:xfrm>
            <a:custGeom>
              <a:avLst/>
              <a:gdLst>
                <a:gd name="T0" fmla="*/ 15 w 104"/>
                <a:gd name="T1" fmla="*/ 0 h 29"/>
                <a:gd name="T2" fmla="*/ 104 w 104"/>
                <a:gd name="T3" fmla="*/ 13 h 29"/>
                <a:gd name="T4" fmla="*/ 97 w 104"/>
                <a:gd name="T5" fmla="*/ 29 h 29"/>
                <a:gd name="T6" fmla="*/ 0 w 104"/>
                <a:gd name="T7" fmla="*/ 15 h 29"/>
                <a:gd name="T8" fmla="*/ 9 w 104"/>
                <a:gd name="T9" fmla="*/ 2 h 29"/>
                <a:gd name="T10" fmla="*/ 15 w 10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9">
                  <a:moveTo>
                    <a:pt x="15" y="0"/>
                  </a:moveTo>
                  <a:lnTo>
                    <a:pt x="104" y="13"/>
                  </a:lnTo>
                  <a:lnTo>
                    <a:pt x="97" y="29"/>
                  </a:lnTo>
                  <a:lnTo>
                    <a:pt x="0" y="1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2" name="Freeform 1726"/>
            <p:cNvSpPr>
              <a:spLocks/>
            </p:cNvSpPr>
            <p:nvPr userDrawn="1"/>
          </p:nvSpPr>
          <p:spPr bwMode="auto">
            <a:xfrm>
              <a:off x="3787" y="1974"/>
              <a:ext cx="28" cy="13"/>
            </a:xfrm>
            <a:custGeom>
              <a:avLst/>
              <a:gdLst>
                <a:gd name="T0" fmla="*/ 8 w 58"/>
                <a:gd name="T1" fmla="*/ 0 h 26"/>
                <a:gd name="T2" fmla="*/ 58 w 58"/>
                <a:gd name="T3" fmla="*/ 7 h 26"/>
                <a:gd name="T4" fmla="*/ 50 w 58"/>
                <a:gd name="T5" fmla="*/ 26 h 26"/>
                <a:gd name="T6" fmla="*/ 0 w 58"/>
                <a:gd name="T7" fmla="*/ 20 h 26"/>
                <a:gd name="T8" fmla="*/ 6 w 58"/>
                <a:gd name="T9" fmla="*/ 5 h 26"/>
                <a:gd name="T10" fmla="*/ 8 w 5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6">
                  <a:moveTo>
                    <a:pt x="8" y="0"/>
                  </a:moveTo>
                  <a:lnTo>
                    <a:pt x="58" y="7"/>
                  </a:lnTo>
                  <a:lnTo>
                    <a:pt x="50" y="26"/>
                  </a:lnTo>
                  <a:lnTo>
                    <a:pt x="0" y="20"/>
                  </a:lnTo>
                  <a:lnTo>
                    <a:pt x="6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3" name="Freeform 1727"/>
            <p:cNvSpPr>
              <a:spLocks/>
            </p:cNvSpPr>
            <p:nvPr userDrawn="1"/>
          </p:nvSpPr>
          <p:spPr bwMode="auto">
            <a:xfrm>
              <a:off x="3961" y="1996"/>
              <a:ext cx="29" cy="14"/>
            </a:xfrm>
            <a:custGeom>
              <a:avLst/>
              <a:gdLst>
                <a:gd name="T0" fmla="*/ 10 w 59"/>
                <a:gd name="T1" fmla="*/ 0 h 26"/>
                <a:gd name="T2" fmla="*/ 59 w 59"/>
                <a:gd name="T3" fmla="*/ 7 h 26"/>
                <a:gd name="T4" fmla="*/ 50 w 59"/>
                <a:gd name="T5" fmla="*/ 26 h 26"/>
                <a:gd name="T6" fmla="*/ 0 w 59"/>
                <a:gd name="T7" fmla="*/ 19 h 26"/>
                <a:gd name="T8" fmla="*/ 8 w 59"/>
                <a:gd name="T9" fmla="*/ 4 h 26"/>
                <a:gd name="T10" fmla="*/ 10 w 59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">
                  <a:moveTo>
                    <a:pt x="10" y="0"/>
                  </a:moveTo>
                  <a:lnTo>
                    <a:pt x="59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8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4" name="Freeform 1728"/>
            <p:cNvSpPr>
              <a:spLocks/>
            </p:cNvSpPr>
            <p:nvPr userDrawn="1"/>
          </p:nvSpPr>
          <p:spPr bwMode="auto">
            <a:xfrm>
              <a:off x="3607" y="1947"/>
              <a:ext cx="31" cy="13"/>
            </a:xfrm>
            <a:custGeom>
              <a:avLst/>
              <a:gdLst>
                <a:gd name="T0" fmla="*/ 12 w 62"/>
                <a:gd name="T1" fmla="*/ 0 h 26"/>
                <a:gd name="T2" fmla="*/ 62 w 62"/>
                <a:gd name="T3" fmla="*/ 8 h 26"/>
                <a:gd name="T4" fmla="*/ 49 w 62"/>
                <a:gd name="T5" fmla="*/ 26 h 26"/>
                <a:gd name="T6" fmla="*/ 0 w 62"/>
                <a:gd name="T7" fmla="*/ 19 h 26"/>
                <a:gd name="T8" fmla="*/ 10 w 62"/>
                <a:gd name="T9" fmla="*/ 4 h 26"/>
                <a:gd name="T10" fmla="*/ 12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12" y="0"/>
                  </a:moveTo>
                  <a:lnTo>
                    <a:pt x="62" y="8"/>
                  </a:lnTo>
                  <a:lnTo>
                    <a:pt x="49" y="26"/>
                  </a:lnTo>
                  <a:lnTo>
                    <a:pt x="0" y="19"/>
                  </a:lnTo>
                  <a:lnTo>
                    <a:pt x="10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5" name="Freeform 1729"/>
            <p:cNvSpPr>
              <a:spLocks/>
            </p:cNvSpPr>
            <p:nvPr userDrawn="1"/>
          </p:nvSpPr>
          <p:spPr bwMode="auto">
            <a:xfrm>
              <a:off x="3565" y="2005"/>
              <a:ext cx="30" cy="13"/>
            </a:xfrm>
            <a:custGeom>
              <a:avLst/>
              <a:gdLst>
                <a:gd name="T0" fmla="*/ 11 w 61"/>
                <a:gd name="T1" fmla="*/ 0 h 26"/>
                <a:gd name="T2" fmla="*/ 61 w 61"/>
                <a:gd name="T3" fmla="*/ 7 h 26"/>
                <a:gd name="T4" fmla="*/ 49 w 61"/>
                <a:gd name="T5" fmla="*/ 26 h 26"/>
                <a:gd name="T6" fmla="*/ 0 w 61"/>
                <a:gd name="T7" fmla="*/ 20 h 26"/>
                <a:gd name="T8" fmla="*/ 9 w 61"/>
                <a:gd name="T9" fmla="*/ 5 h 26"/>
                <a:gd name="T10" fmla="*/ 11 w 6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11" y="0"/>
                  </a:moveTo>
                  <a:lnTo>
                    <a:pt x="61" y="7"/>
                  </a:lnTo>
                  <a:lnTo>
                    <a:pt x="49" y="26"/>
                  </a:lnTo>
                  <a:lnTo>
                    <a:pt x="0" y="20"/>
                  </a:lnTo>
                  <a:lnTo>
                    <a:pt x="9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6" name="Freeform 1730"/>
            <p:cNvSpPr>
              <a:spLocks/>
            </p:cNvSpPr>
            <p:nvPr userDrawn="1"/>
          </p:nvSpPr>
          <p:spPr bwMode="auto">
            <a:xfrm>
              <a:off x="3567" y="1985"/>
              <a:ext cx="31" cy="13"/>
            </a:xfrm>
            <a:custGeom>
              <a:avLst/>
              <a:gdLst>
                <a:gd name="T0" fmla="*/ 13 w 62"/>
                <a:gd name="T1" fmla="*/ 0 h 26"/>
                <a:gd name="T2" fmla="*/ 62 w 62"/>
                <a:gd name="T3" fmla="*/ 7 h 26"/>
                <a:gd name="T4" fmla="*/ 50 w 62"/>
                <a:gd name="T5" fmla="*/ 26 h 26"/>
                <a:gd name="T6" fmla="*/ 0 w 62"/>
                <a:gd name="T7" fmla="*/ 19 h 26"/>
                <a:gd name="T8" fmla="*/ 9 w 62"/>
                <a:gd name="T9" fmla="*/ 4 h 26"/>
                <a:gd name="T10" fmla="*/ 13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13" y="0"/>
                  </a:moveTo>
                  <a:lnTo>
                    <a:pt x="62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7" name="Freeform 1731"/>
            <p:cNvSpPr>
              <a:spLocks/>
            </p:cNvSpPr>
            <p:nvPr userDrawn="1"/>
          </p:nvSpPr>
          <p:spPr bwMode="auto">
            <a:xfrm>
              <a:off x="3606" y="1990"/>
              <a:ext cx="30" cy="13"/>
            </a:xfrm>
            <a:custGeom>
              <a:avLst/>
              <a:gdLst>
                <a:gd name="T0" fmla="*/ 12 w 62"/>
                <a:gd name="T1" fmla="*/ 0 h 27"/>
                <a:gd name="T2" fmla="*/ 62 w 62"/>
                <a:gd name="T3" fmla="*/ 7 h 27"/>
                <a:gd name="T4" fmla="*/ 50 w 62"/>
                <a:gd name="T5" fmla="*/ 27 h 27"/>
                <a:gd name="T6" fmla="*/ 0 w 62"/>
                <a:gd name="T7" fmla="*/ 20 h 27"/>
                <a:gd name="T8" fmla="*/ 10 w 62"/>
                <a:gd name="T9" fmla="*/ 5 h 27"/>
                <a:gd name="T10" fmla="*/ 12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2" y="0"/>
                  </a:moveTo>
                  <a:lnTo>
                    <a:pt x="62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10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8" name="Freeform 1732"/>
            <p:cNvSpPr>
              <a:spLocks/>
            </p:cNvSpPr>
            <p:nvPr userDrawn="1"/>
          </p:nvSpPr>
          <p:spPr bwMode="auto">
            <a:xfrm>
              <a:off x="3586" y="1969"/>
              <a:ext cx="31" cy="13"/>
            </a:xfrm>
            <a:custGeom>
              <a:avLst/>
              <a:gdLst>
                <a:gd name="T0" fmla="*/ 13 w 62"/>
                <a:gd name="T1" fmla="*/ 0 h 26"/>
                <a:gd name="T2" fmla="*/ 62 w 62"/>
                <a:gd name="T3" fmla="*/ 7 h 26"/>
                <a:gd name="T4" fmla="*/ 50 w 62"/>
                <a:gd name="T5" fmla="*/ 26 h 26"/>
                <a:gd name="T6" fmla="*/ 0 w 62"/>
                <a:gd name="T7" fmla="*/ 19 h 26"/>
                <a:gd name="T8" fmla="*/ 9 w 62"/>
                <a:gd name="T9" fmla="*/ 3 h 26"/>
                <a:gd name="T10" fmla="*/ 13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13" y="0"/>
                  </a:moveTo>
                  <a:lnTo>
                    <a:pt x="62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9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9" name="Freeform 1733"/>
            <p:cNvSpPr>
              <a:spLocks/>
            </p:cNvSpPr>
            <p:nvPr userDrawn="1"/>
          </p:nvSpPr>
          <p:spPr bwMode="auto">
            <a:xfrm>
              <a:off x="3556" y="1962"/>
              <a:ext cx="31" cy="13"/>
            </a:xfrm>
            <a:custGeom>
              <a:avLst/>
              <a:gdLst>
                <a:gd name="T0" fmla="*/ 13 w 63"/>
                <a:gd name="T1" fmla="*/ 0 h 26"/>
                <a:gd name="T2" fmla="*/ 63 w 63"/>
                <a:gd name="T3" fmla="*/ 7 h 26"/>
                <a:gd name="T4" fmla="*/ 50 w 63"/>
                <a:gd name="T5" fmla="*/ 26 h 26"/>
                <a:gd name="T6" fmla="*/ 0 w 63"/>
                <a:gd name="T7" fmla="*/ 19 h 26"/>
                <a:gd name="T8" fmla="*/ 10 w 63"/>
                <a:gd name="T9" fmla="*/ 4 h 26"/>
                <a:gd name="T10" fmla="*/ 13 w 63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26">
                  <a:moveTo>
                    <a:pt x="13" y="0"/>
                  </a:moveTo>
                  <a:lnTo>
                    <a:pt x="63" y="7"/>
                  </a:lnTo>
                  <a:lnTo>
                    <a:pt x="50" y="26"/>
                  </a:lnTo>
                  <a:lnTo>
                    <a:pt x="0" y="19"/>
                  </a:lnTo>
                  <a:lnTo>
                    <a:pt x="10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0" name="Freeform 1734"/>
            <p:cNvSpPr>
              <a:spLocks/>
            </p:cNvSpPr>
            <p:nvPr userDrawn="1"/>
          </p:nvSpPr>
          <p:spPr bwMode="auto">
            <a:xfrm>
              <a:off x="3521" y="1960"/>
              <a:ext cx="31" cy="13"/>
            </a:xfrm>
            <a:custGeom>
              <a:avLst/>
              <a:gdLst>
                <a:gd name="T0" fmla="*/ 13 w 62"/>
                <a:gd name="T1" fmla="*/ 0 h 27"/>
                <a:gd name="T2" fmla="*/ 62 w 62"/>
                <a:gd name="T3" fmla="*/ 7 h 27"/>
                <a:gd name="T4" fmla="*/ 50 w 62"/>
                <a:gd name="T5" fmla="*/ 27 h 27"/>
                <a:gd name="T6" fmla="*/ 0 w 62"/>
                <a:gd name="T7" fmla="*/ 20 h 27"/>
                <a:gd name="T8" fmla="*/ 9 w 62"/>
                <a:gd name="T9" fmla="*/ 5 h 27"/>
                <a:gd name="T10" fmla="*/ 13 w 62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7">
                  <a:moveTo>
                    <a:pt x="13" y="0"/>
                  </a:moveTo>
                  <a:lnTo>
                    <a:pt x="62" y="7"/>
                  </a:lnTo>
                  <a:lnTo>
                    <a:pt x="50" y="27"/>
                  </a:lnTo>
                  <a:lnTo>
                    <a:pt x="0" y="20"/>
                  </a:lnTo>
                  <a:lnTo>
                    <a:pt x="9" y="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1" name="Freeform 1735"/>
            <p:cNvSpPr>
              <a:spLocks/>
            </p:cNvSpPr>
            <p:nvPr userDrawn="1"/>
          </p:nvSpPr>
          <p:spPr bwMode="auto">
            <a:xfrm>
              <a:off x="3964" y="2082"/>
              <a:ext cx="5" cy="16"/>
            </a:xfrm>
            <a:custGeom>
              <a:avLst/>
              <a:gdLst>
                <a:gd name="T0" fmla="*/ 7 w 12"/>
                <a:gd name="T1" fmla="*/ 0 h 33"/>
                <a:gd name="T2" fmla="*/ 0 w 12"/>
                <a:gd name="T3" fmla="*/ 21 h 33"/>
                <a:gd name="T4" fmla="*/ 4 w 12"/>
                <a:gd name="T5" fmla="*/ 33 h 33"/>
                <a:gd name="T6" fmla="*/ 12 w 12"/>
                <a:gd name="T7" fmla="*/ 9 h 33"/>
                <a:gd name="T8" fmla="*/ 7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7" y="0"/>
                  </a:moveTo>
                  <a:lnTo>
                    <a:pt x="0" y="21"/>
                  </a:lnTo>
                  <a:lnTo>
                    <a:pt x="4" y="33"/>
                  </a:lnTo>
                  <a:lnTo>
                    <a:pt x="12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2" name="Freeform 1736"/>
            <p:cNvSpPr>
              <a:spLocks/>
            </p:cNvSpPr>
            <p:nvPr userDrawn="1"/>
          </p:nvSpPr>
          <p:spPr bwMode="auto">
            <a:xfrm>
              <a:off x="3996" y="2067"/>
              <a:ext cx="6" cy="16"/>
            </a:xfrm>
            <a:custGeom>
              <a:avLst/>
              <a:gdLst>
                <a:gd name="T0" fmla="*/ 8 w 11"/>
                <a:gd name="T1" fmla="*/ 0 h 33"/>
                <a:gd name="T2" fmla="*/ 0 w 11"/>
                <a:gd name="T3" fmla="*/ 21 h 33"/>
                <a:gd name="T4" fmla="*/ 3 w 11"/>
                <a:gd name="T5" fmla="*/ 33 h 33"/>
                <a:gd name="T6" fmla="*/ 11 w 11"/>
                <a:gd name="T7" fmla="*/ 10 h 33"/>
                <a:gd name="T8" fmla="*/ 8 w 1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8" y="0"/>
                  </a:moveTo>
                  <a:lnTo>
                    <a:pt x="0" y="21"/>
                  </a:lnTo>
                  <a:lnTo>
                    <a:pt x="3" y="33"/>
                  </a:lnTo>
                  <a:lnTo>
                    <a:pt x="11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3" name="Freeform 1737"/>
            <p:cNvSpPr>
              <a:spLocks/>
            </p:cNvSpPr>
            <p:nvPr userDrawn="1"/>
          </p:nvSpPr>
          <p:spPr bwMode="auto">
            <a:xfrm>
              <a:off x="4031" y="2050"/>
              <a:ext cx="5" cy="16"/>
            </a:xfrm>
            <a:custGeom>
              <a:avLst/>
              <a:gdLst>
                <a:gd name="T0" fmla="*/ 7 w 10"/>
                <a:gd name="T1" fmla="*/ 0 h 32"/>
                <a:gd name="T2" fmla="*/ 0 w 10"/>
                <a:gd name="T3" fmla="*/ 21 h 32"/>
                <a:gd name="T4" fmla="*/ 2 w 10"/>
                <a:gd name="T5" fmla="*/ 32 h 32"/>
                <a:gd name="T6" fmla="*/ 10 w 10"/>
                <a:gd name="T7" fmla="*/ 8 h 32"/>
                <a:gd name="T8" fmla="*/ 7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7" y="0"/>
                  </a:moveTo>
                  <a:lnTo>
                    <a:pt x="0" y="21"/>
                  </a:lnTo>
                  <a:lnTo>
                    <a:pt x="2" y="32"/>
                  </a:lnTo>
                  <a:lnTo>
                    <a:pt x="1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4" name="Freeform 1738"/>
            <p:cNvSpPr>
              <a:spLocks/>
            </p:cNvSpPr>
            <p:nvPr userDrawn="1"/>
          </p:nvSpPr>
          <p:spPr bwMode="auto">
            <a:xfrm>
              <a:off x="4014" y="2026"/>
              <a:ext cx="5" cy="16"/>
            </a:xfrm>
            <a:custGeom>
              <a:avLst/>
              <a:gdLst>
                <a:gd name="T0" fmla="*/ 8 w 12"/>
                <a:gd name="T1" fmla="*/ 0 h 32"/>
                <a:gd name="T2" fmla="*/ 0 w 12"/>
                <a:gd name="T3" fmla="*/ 20 h 32"/>
                <a:gd name="T4" fmla="*/ 4 w 12"/>
                <a:gd name="T5" fmla="*/ 32 h 32"/>
                <a:gd name="T6" fmla="*/ 12 w 12"/>
                <a:gd name="T7" fmla="*/ 9 h 32"/>
                <a:gd name="T8" fmla="*/ 8 w 1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2">
                  <a:moveTo>
                    <a:pt x="8" y="0"/>
                  </a:moveTo>
                  <a:lnTo>
                    <a:pt x="0" y="20"/>
                  </a:lnTo>
                  <a:lnTo>
                    <a:pt x="4" y="32"/>
                  </a:lnTo>
                  <a:lnTo>
                    <a:pt x="1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5" name="Freeform 1739"/>
            <p:cNvSpPr>
              <a:spLocks/>
            </p:cNvSpPr>
            <p:nvPr userDrawn="1"/>
          </p:nvSpPr>
          <p:spPr bwMode="auto">
            <a:xfrm>
              <a:off x="4099" y="2036"/>
              <a:ext cx="10" cy="17"/>
            </a:xfrm>
            <a:custGeom>
              <a:avLst/>
              <a:gdLst>
                <a:gd name="T0" fmla="*/ 7 w 20"/>
                <a:gd name="T1" fmla="*/ 0 h 35"/>
                <a:gd name="T2" fmla="*/ 0 w 20"/>
                <a:gd name="T3" fmla="*/ 22 h 35"/>
                <a:gd name="T4" fmla="*/ 11 w 20"/>
                <a:gd name="T5" fmla="*/ 35 h 35"/>
                <a:gd name="T6" fmla="*/ 20 w 20"/>
                <a:gd name="T7" fmla="*/ 11 h 35"/>
                <a:gd name="T8" fmla="*/ 7 w 2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7" y="0"/>
                  </a:moveTo>
                  <a:lnTo>
                    <a:pt x="0" y="22"/>
                  </a:lnTo>
                  <a:lnTo>
                    <a:pt x="11" y="35"/>
                  </a:lnTo>
                  <a:lnTo>
                    <a:pt x="20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6" name="Freeform 1740"/>
            <p:cNvSpPr>
              <a:spLocks/>
            </p:cNvSpPr>
            <p:nvPr userDrawn="1"/>
          </p:nvSpPr>
          <p:spPr bwMode="auto">
            <a:xfrm>
              <a:off x="3926" y="2077"/>
              <a:ext cx="5" cy="16"/>
            </a:xfrm>
            <a:custGeom>
              <a:avLst/>
              <a:gdLst>
                <a:gd name="T0" fmla="*/ 7 w 12"/>
                <a:gd name="T1" fmla="*/ 0 h 32"/>
                <a:gd name="T2" fmla="*/ 0 w 12"/>
                <a:gd name="T3" fmla="*/ 21 h 32"/>
                <a:gd name="T4" fmla="*/ 3 w 12"/>
                <a:gd name="T5" fmla="*/ 32 h 32"/>
                <a:gd name="T6" fmla="*/ 12 w 12"/>
                <a:gd name="T7" fmla="*/ 8 h 32"/>
                <a:gd name="T8" fmla="*/ 7 w 1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2">
                  <a:moveTo>
                    <a:pt x="7" y="0"/>
                  </a:moveTo>
                  <a:lnTo>
                    <a:pt x="0" y="21"/>
                  </a:lnTo>
                  <a:lnTo>
                    <a:pt x="3" y="32"/>
                  </a:lnTo>
                  <a:lnTo>
                    <a:pt x="12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7" name="Freeform 1741"/>
            <p:cNvSpPr>
              <a:spLocks/>
            </p:cNvSpPr>
            <p:nvPr userDrawn="1"/>
          </p:nvSpPr>
          <p:spPr bwMode="auto">
            <a:xfrm>
              <a:off x="3958" y="2062"/>
              <a:ext cx="6" cy="16"/>
            </a:xfrm>
            <a:custGeom>
              <a:avLst/>
              <a:gdLst>
                <a:gd name="T0" fmla="*/ 7 w 10"/>
                <a:gd name="T1" fmla="*/ 0 h 32"/>
                <a:gd name="T2" fmla="*/ 0 w 10"/>
                <a:gd name="T3" fmla="*/ 21 h 32"/>
                <a:gd name="T4" fmla="*/ 2 w 10"/>
                <a:gd name="T5" fmla="*/ 32 h 32"/>
                <a:gd name="T6" fmla="*/ 10 w 10"/>
                <a:gd name="T7" fmla="*/ 8 h 32"/>
                <a:gd name="T8" fmla="*/ 7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7" y="0"/>
                  </a:moveTo>
                  <a:lnTo>
                    <a:pt x="0" y="21"/>
                  </a:lnTo>
                  <a:lnTo>
                    <a:pt x="2" y="32"/>
                  </a:lnTo>
                  <a:lnTo>
                    <a:pt x="1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8" name="Freeform 1742"/>
            <p:cNvSpPr>
              <a:spLocks/>
            </p:cNvSpPr>
            <p:nvPr userDrawn="1"/>
          </p:nvSpPr>
          <p:spPr bwMode="auto">
            <a:xfrm>
              <a:off x="3993" y="2045"/>
              <a:ext cx="6" cy="16"/>
            </a:xfrm>
            <a:custGeom>
              <a:avLst/>
              <a:gdLst>
                <a:gd name="T0" fmla="*/ 7 w 11"/>
                <a:gd name="T1" fmla="*/ 0 h 32"/>
                <a:gd name="T2" fmla="*/ 0 w 11"/>
                <a:gd name="T3" fmla="*/ 20 h 32"/>
                <a:gd name="T4" fmla="*/ 3 w 11"/>
                <a:gd name="T5" fmla="*/ 32 h 32"/>
                <a:gd name="T6" fmla="*/ 11 w 11"/>
                <a:gd name="T7" fmla="*/ 8 h 32"/>
                <a:gd name="T8" fmla="*/ 7 w 1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2">
                  <a:moveTo>
                    <a:pt x="7" y="0"/>
                  </a:moveTo>
                  <a:lnTo>
                    <a:pt x="0" y="20"/>
                  </a:lnTo>
                  <a:lnTo>
                    <a:pt x="3" y="32"/>
                  </a:lnTo>
                  <a:lnTo>
                    <a:pt x="11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9" name="Freeform 1743"/>
            <p:cNvSpPr>
              <a:spLocks/>
            </p:cNvSpPr>
            <p:nvPr userDrawn="1"/>
          </p:nvSpPr>
          <p:spPr bwMode="auto">
            <a:xfrm>
              <a:off x="3976" y="2021"/>
              <a:ext cx="5" cy="16"/>
            </a:xfrm>
            <a:custGeom>
              <a:avLst/>
              <a:gdLst>
                <a:gd name="T0" fmla="*/ 7 w 11"/>
                <a:gd name="T1" fmla="*/ 0 h 33"/>
                <a:gd name="T2" fmla="*/ 0 w 11"/>
                <a:gd name="T3" fmla="*/ 21 h 33"/>
                <a:gd name="T4" fmla="*/ 3 w 11"/>
                <a:gd name="T5" fmla="*/ 33 h 33"/>
                <a:gd name="T6" fmla="*/ 11 w 11"/>
                <a:gd name="T7" fmla="*/ 8 h 33"/>
                <a:gd name="T8" fmla="*/ 7 w 1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7" y="0"/>
                  </a:moveTo>
                  <a:lnTo>
                    <a:pt x="0" y="21"/>
                  </a:lnTo>
                  <a:lnTo>
                    <a:pt x="3" y="33"/>
                  </a:lnTo>
                  <a:lnTo>
                    <a:pt x="11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0" name="Freeform 1744"/>
            <p:cNvSpPr>
              <a:spLocks/>
            </p:cNvSpPr>
            <p:nvPr userDrawn="1"/>
          </p:nvSpPr>
          <p:spPr bwMode="auto">
            <a:xfrm>
              <a:off x="4091" y="2059"/>
              <a:ext cx="7" cy="17"/>
            </a:xfrm>
            <a:custGeom>
              <a:avLst/>
              <a:gdLst>
                <a:gd name="T0" fmla="*/ 7 w 14"/>
                <a:gd name="T1" fmla="*/ 0 h 34"/>
                <a:gd name="T2" fmla="*/ 0 w 14"/>
                <a:gd name="T3" fmla="*/ 21 h 34"/>
                <a:gd name="T4" fmla="*/ 6 w 14"/>
                <a:gd name="T5" fmla="*/ 34 h 34"/>
                <a:gd name="T6" fmla="*/ 14 w 14"/>
                <a:gd name="T7" fmla="*/ 10 h 34"/>
                <a:gd name="T8" fmla="*/ 7 w 1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4">
                  <a:moveTo>
                    <a:pt x="7" y="0"/>
                  </a:moveTo>
                  <a:lnTo>
                    <a:pt x="0" y="21"/>
                  </a:lnTo>
                  <a:lnTo>
                    <a:pt x="6" y="34"/>
                  </a:lnTo>
                  <a:lnTo>
                    <a:pt x="14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1" name="Freeform 1745"/>
            <p:cNvSpPr>
              <a:spLocks/>
            </p:cNvSpPr>
            <p:nvPr userDrawn="1"/>
          </p:nvSpPr>
          <p:spPr bwMode="auto">
            <a:xfrm>
              <a:off x="3565" y="1939"/>
              <a:ext cx="8" cy="19"/>
            </a:xfrm>
            <a:custGeom>
              <a:avLst/>
              <a:gdLst>
                <a:gd name="T0" fmla="*/ 15 w 17"/>
                <a:gd name="T1" fmla="*/ 0 h 37"/>
                <a:gd name="T2" fmla="*/ 1 w 17"/>
                <a:gd name="T3" fmla="*/ 24 h 37"/>
                <a:gd name="T4" fmla="*/ 0 w 17"/>
                <a:gd name="T5" fmla="*/ 37 h 37"/>
                <a:gd name="T6" fmla="*/ 17 w 17"/>
                <a:gd name="T7" fmla="*/ 10 h 37"/>
                <a:gd name="T8" fmla="*/ 15 w 1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7">
                  <a:moveTo>
                    <a:pt x="15" y="0"/>
                  </a:moveTo>
                  <a:lnTo>
                    <a:pt x="1" y="24"/>
                  </a:lnTo>
                  <a:lnTo>
                    <a:pt x="0" y="37"/>
                  </a:lnTo>
                  <a:lnTo>
                    <a:pt x="17" y="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2" name="Freeform 1746"/>
            <p:cNvSpPr>
              <a:spLocks/>
            </p:cNvSpPr>
            <p:nvPr userDrawn="1"/>
          </p:nvSpPr>
          <p:spPr bwMode="auto">
            <a:xfrm>
              <a:off x="3881" y="2070"/>
              <a:ext cx="5" cy="17"/>
            </a:xfrm>
            <a:custGeom>
              <a:avLst/>
              <a:gdLst>
                <a:gd name="T0" fmla="*/ 7 w 11"/>
                <a:gd name="T1" fmla="*/ 0 h 34"/>
                <a:gd name="T2" fmla="*/ 0 w 11"/>
                <a:gd name="T3" fmla="*/ 22 h 34"/>
                <a:gd name="T4" fmla="*/ 2 w 11"/>
                <a:gd name="T5" fmla="*/ 34 h 34"/>
                <a:gd name="T6" fmla="*/ 11 w 11"/>
                <a:gd name="T7" fmla="*/ 10 h 34"/>
                <a:gd name="T8" fmla="*/ 7 w 1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4">
                  <a:moveTo>
                    <a:pt x="7" y="0"/>
                  </a:moveTo>
                  <a:lnTo>
                    <a:pt x="0" y="22"/>
                  </a:lnTo>
                  <a:lnTo>
                    <a:pt x="2" y="34"/>
                  </a:lnTo>
                  <a:lnTo>
                    <a:pt x="11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3" name="Freeform 1747"/>
            <p:cNvSpPr>
              <a:spLocks/>
            </p:cNvSpPr>
            <p:nvPr userDrawn="1"/>
          </p:nvSpPr>
          <p:spPr bwMode="auto">
            <a:xfrm>
              <a:off x="3913" y="2055"/>
              <a:ext cx="6" cy="16"/>
            </a:xfrm>
            <a:custGeom>
              <a:avLst/>
              <a:gdLst>
                <a:gd name="T0" fmla="*/ 7 w 11"/>
                <a:gd name="T1" fmla="*/ 0 h 33"/>
                <a:gd name="T2" fmla="*/ 0 w 11"/>
                <a:gd name="T3" fmla="*/ 21 h 33"/>
                <a:gd name="T4" fmla="*/ 3 w 11"/>
                <a:gd name="T5" fmla="*/ 33 h 33"/>
                <a:gd name="T6" fmla="*/ 11 w 11"/>
                <a:gd name="T7" fmla="*/ 8 h 33"/>
                <a:gd name="T8" fmla="*/ 7 w 1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7" y="0"/>
                  </a:moveTo>
                  <a:lnTo>
                    <a:pt x="0" y="21"/>
                  </a:lnTo>
                  <a:lnTo>
                    <a:pt x="3" y="33"/>
                  </a:lnTo>
                  <a:lnTo>
                    <a:pt x="11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4" name="Freeform 1748"/>
            <p:cNvSpPr>
              <a:spLocks/>
            </p:cNvSpPr>
            <p:nvPr userDrawn="1"/>
          </p:nvSpPr>
          <p:spPr bwMode="auto">
            <a:xfrm>
              <a:off x="3948" y="2038"/>
              <a:ext cx="5" cy="17"/>
            </a:xfrm>
            <a:custGeom>
              <a:avLst/>
              <a:gdLst>
                <a:gd name="T0" fmla="*/ 7 w 10"/>
                <a:gd name="T1" fmla="*/ 0 h 32"/>
                <a:gd name="T2" fmla="*/ 0 w 10"/>
                <a:gd name="T3" fmla="*/ 21 h 32"/>
                <a:gd name="T4" fmla="*/ 2 w 10"/>
                <a:gd name="T5" fmla="*/ 32 h 32"/>
                <a:gd name="T6" fmla="*/ 10 w 10"/>
                <a:gd name="T7" fmla="*/ 8 h 32"/>
                <a:gd name="T8" fmla="*/ 7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7" y="0"/>
                  </a:moveTo>
                  <a:lnTo>
                    <a:pt x="0" y="21"/>
                  </a:lnTo>
                  <a:lnTo>
                    <a:pt x="2" y="32"/>
                  </a:lnTo>
                  <a:lnTo>
                    <a:pt x="1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5" name="Freeform 1749"/>
            <p:cNvSpPr>
              <a:spLocks/>
            </p:cNvSpPr>
            <p:nvPr userDrawn="1"/>
          </p:nvSpPr>
          <p:spPr bwMode="auto">
            <a:xfrm>
              <a:off x="3931" y="2014"/>
              <a:ext cx="5" cy="16"/>
            </a:xfrm>
            <a:custGeom>
              <a:avLst/>
              <a:gdLst>
                <a:gd name="T0" fmla="*/ 8 w 12"/>
                <a:gd name="T1" fmla="*/ 0 h 32"/>
                <a:gd name="T2" fmla="*/ 0 w 12"/>
                <a:gd name="T3" fmla="*/ 20 h 32"/>
                <a:gd name="T4" fmla="*/ 4 w 12"/>
                <a:gd name="T5" fmla="*/ 32 h 32"/>
                <a:gd name="T6" fmla="*/ 12 w 12"/>
                <a:gd name="T7" fmla="*/ 8 h 32"/>
                <a:gd name="T8" fmla="*/ 8 w 1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2">
                  <a:moveTo>
                    <a:pt x="8" y="0"/>
                  </a:moveTo>
                  <a:lnTo>
                    <a:pt x="0" y="20"/>
                  </a:lnTo>
                  <a:lnTo>
                    <a:pt x="4" y="3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6" name="Freeform 1750"/>
            <p:cNvSpPr>
              <a:spLocks/>
            </p:cNvSpPr>
            <p:nvPr userDrawn="1"/>
          </p:nvSpPr>
          <p:spPr bwMode="auto">
            <a:xfrm>
              <a:off x="3840" y="2065"/>
              <a:ext cx="6" cy="16"/>
            </a:xfrm>
            <a:custGeom>
              <a:avLst/>
              <a:gdLst>
                <a:gd name="T0" fmla="*/ 11 w 13"/>
                <a:gd name="T1" fmla="*/ 0 h 31"/>
                <a:gd name="T2" fmla="*/ 0 w 13"/>
                <a:gd name="T3" fmla="*/ 21 h 31"/>
                <a:gd name="T4" fmla="*/ 1 w 13"/>
                <a:gd name="T5" fmla="*/ 31 h 31"/>
                <a:gd name="T6" fmla="*/ 13 w 13"/>
                <a:gd name="T7" fmla="*/ 8 h 31"/>
                <a:gd name="T8" fmla="*/ 11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1" y="0"/>
                  </a:moveTo>
                  <a:lnTo>
                    <a:pt x="0" y="21"/>
                  </a:lnTo>
                  <a:lnTo>
                    <a:pt x="1" y="31"/>
                  </a:lnTo>
                  <a:lnTo>
                    <a:pt x="13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7" name="Freeform 1751"/>
            <p:cNvSpPr>
              <a:spLocks/>
            </p:cNvSpPr>
            <p:nvPr userDrawn="1"/>
          </p:nvSpPr>
          <p:spPr bwMode="auto">
            <a:xfrm>
              <a:off x="3872" y="2049"/>
              <a:ext cx="6" cy="17"/>
            </a:xfrm>
            <a:custGeom>
              <a:avLst/>
              <a:gdLst>
                <a:gd name="T0" fmla="*/ 10 w 13"/>
                <a:gd name="T1" fmla="*/ 0 h 32"/>
                <a:gd name="T2" fmla="*/ 0 w 13"/>
                <a:gd name="T3" fmla="*/ 21 h 32"/>
                <a:gd name="T4" fmla="*/ 2 w 13"/>
                <a:gd name="T5" fmla="*/ 32 h 32"/>
                <a:gd name="T6" fmla="*/ 13 w 13"/>
                <a:gd name="T7" fmla="*/ 9 h 32"/>
                <a:gd name="T8" fmla="*/ 10 w 1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2">
                  <a:moveTo>
                    <a:pt x="10" y="0"/>
                  </a:moveTo>
                  <a:lnTo>
                    <a:pt x="0" y="21"/>
                  </a:lnTo>
                  <a:lnTo>
                    <a:pt x="2" y="32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8" name="Freeform 1752"/>
            <p:cNvSpPr>
              <a:spLocks/>
            </p:cNvSpPr>
            <p:nvPr userDrawn="1"/>
          </p:nvSpPr>
          <p:spPr bwMode="auto">
            <a:xfrm>
              <a:off x="3907" y="2033"/>
              <a:ext cx="6" cy="16"/>
            </a:xfrm>
            <a:custGeom>
              <a:avLst/>
              <a:gdLst>
                <a:gd name="T0" fmla="*/ 11 w 13"/>
                <a:gd name="T1" fmla="*/ 0 h 33"/>
                <a:gd name="T2" fmla="*/ 0 w 13"/>
                <a:gd name="T3" fmla="*/ 21 h 33"/>
                <a:gd name="T4" fmla="*/ 1 w 13"/>
                <a:gd name="T5" fmla="*/ 33 h 33"/>
                <a:gd name="T6" fmla="*/ 13 w 13"/>
                <a:gd name="T7" fmla="*/ 9 h 33"/>
                <a:gd name="T8" fmla="*/ 11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lnTo>
                    <a:pt x="0" y="21"/>
                  </a:lnTo>
                  <a:lnTo>
                    <a:pt x="1" y="33"/>
                  </a:lnTo>
                  <a:lnTo>
                    <a:pt x="13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9" name="Freeform 1753"/>
            <p:cNvSpPr>
              <a:spLocks/>
            </p:cNvSpPr>
            <p:nvPr userDrawn="1"/>
          </p:nvSpPr>
          <p:spPr bwMode="auto">
            <a:xfrm>
              <a:off x="3890" y="2009"/>
              <a:ext cx="6" cy="16"/>
            </a:xfrm>
            <a:custGeom>
              <a:avLst/>
              <a:gdLst>
                <a:gd name="T0" fmla="*/ 10 w 12"/>
                <a:gd name="T1" fmla="*/ 0 h 32"/>
                <a:gd name="T2" fmla="*/ 0 w 12"/>
                <a:gd name="T3" fmla="*/ 21 h 32"/>
                <a:gd name="T4" fmla="*/ 2 w 12"/>
                <a:gd name="T5" fmla="*/ 32 h 32"/>
                <a:gd name="T6" fmla="*/ 12 w 12"/>
                <a:gd name="T7" fmla="*/ 9 h 32"/>
                <a:gd name="T8" fmla="*/ 10 w 1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2">
                  <a:moveTo>
                    <a:pt x="10" y="0"/>
                  </a:moveTo>
                  <a:lnTo>
                    <a:pt x="0" y="21"/>
                  </a:lnTo>
                  <a:lnTo>
                    <a:pt x="2" y="32"/>
                  </a:lnTo>
                  <a:lnTo>
                    <a:pt x="12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0" name="Freeform 1754"/>
            <p:cNvSpPr>
              <a:spLocks/>
            </p:cNvSpPr>
            <p:nvPr userDrawn="1"/>
          </p:nvSpPr>
          <p:spPr bwMode="auto">
            <a:xfrm>
              <a:off x="4311" y="2129"/>
              <a:ext cx="6" cy="18"/>
            </a:xfrm>
            <a:custGeom>
              <a:avLst/>
              <a:gdLst>
                <a:gd name="T0" fmla="*/ 10 w 13"/>
                <a:gd name="T1" fmla="*/ 0 h 34"/>
                <a:gd name="T2" fmla="*/ 0 w 13"/>
                <a:gd name="T3" fmla="*/ 22 h 34"/>
                <a:gd name="T4" fmla="*/ 1 w 13"/>
                <a:gd name="T5" fmla="*/ 34 h 34"/>
                <a:gd name="T6" fmla="*/ 13 w 13"/>
                <a:gd name="T7" fmla="*/ 9 h 34"/>
                <a:gd name="T8" fmla="*/ 10 w 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4">
                  <a:moveTo>
                    <a:pt x="10" y="0"/>
                  </a:moveTo>
                  <a:lnTo>
                    <a:pt x="0" y="22"/>
                  </a:lnTo>
                  <a:lnTo>
                    <a:pt x="1" y="34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1" name="Freeform 1755"/>
            <p:cNvSpPr>
              <a:spLocks/>
            </p:cNvSpPr>
            <p:nvPr userDrawn="1"/>
          </p:nvSpPr>
          <p:spPr bwMode="auto">
            <a:xfrm>
              <a:off x="4320" y="2109"/>
              <a:ext cx="6" cy="17"/>
            </a:xfrm>
            <a:custGeom>
              <a:avLst/>
              <a:gdLst>
                <a:gd name="T0" fmla="*/ 10 w 13"/>
                <a:gd name="T1" fmla="*/ 0 h 35"/>
                <a:gd name="T2" fmla="*/ 0 w 13"/>
                <a:gd name="T3" fmla="*/ 23 h 35"/>
                <a:gd name="T4" fmla="*/ 1 w 13"/>
                <a:gd name="T5" fmla="*/ 35 h 35"/>
                <a:gd name="T6" fmla="*/ 13 w 13"/>
                <a:gd name="T7" fmla="*/ 10 h 35"/>
                <a:gd name="T8" fmla="*/ 10 w 1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5">
                  <a:moveTo>
                    <a:pt x="10" y="0"/>
                  </a:moveTo>
                  <a:lnTo>
                    <a:pt x="0" y="23"/>
                  </a:lnTo>
                  <a:lnTo>
                    <a:pt x="1" y="35"/>
                  </a:lnTo>
                  <a:lnTo>
                    <a:pt x="13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2" name="Freeform 1756"/>
            <p:cNvSpPr>
              <a:spLocks/>
            </p:cNvSpPr>
            <p:nvPr userDrawn="1"/>
          </p:nvSpPr>
          <p:spPr bwMode="auto">
            <a:xfrm>
              <a:off x="4187" y="2071"/>
              <a:ext cx="6" cy="17"/>
            </a:xfrm>
            <a:custGeom>
              <a:avLst/>
              <a:gdLst>
                <a:gd name="T0" fmla="*/ 9 w 13"/>
                <a:gd name="T1" fmla="*/ 0 h 33"/>
                <a:gd name="T2" fmla="*/ 0 w 13"/>
                <a:gd name="T3" fmla="*/ 21 h 33"/>
                <a:gd name="T4" fmla="*/ 3 w 13"/>
                <a:gd name="T5" fmla="*/ 33 h 33"/>
                <a:gd name="T6" fmla="*/ 13 w 13"/>
                <a:gd name="T7" fmla="*/ 9 h 33"/>
                <a:gd name="T8" fmla="*/ 9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9" y="0"/>
                  </a:moveTo>
                  <a:lnTo>
                    <a:pt x="0" y="21"/>
                  </a:lnTo>
                  <a:lnTo>
                    <a:pt x="3" y="33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3" name="Freeform 1757"/>
            <p:cNvSpPr>
              <a:spLocks/>
            </p:cNvSpPr>
            <p:nvPr userDrawn="1"/>
          </p:nvSpPr>
          <p:spPr bwMode="auto">
            <a:xfrm>
              <a:off x="4154" y="2135"/>
              <a:ext cx="7" cy="17"/>
            </a:xfrm>
            <a:custGeom>
              <a:avLst/>
              <a:gdLst>
                <a:gd name="T0" fmla="*/ 9 w 12"/>
                <a:gd name="T1" fmla="*/ 0 h 34"/>
                <a:gd name="T2" fmla="*/ 0 w 12"/>
                <a:gd name="T3" fmla="*/ 22 h 34"/>
                <a:gd name="T4" fmla="*/ 2 w 12"/>
                <a:gd name="T5" fmla="*/ 34 h 34"/>
                <a:gd name="T6" fmla="*/ 12 w 12"/>
                <a:gd name="T7" fmla="*/ 10 h 34"/>
                <a:gd name="T8" fmla="*/ 9 w 1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4">
                  <a:moveTo>
                    <a:pt x="9" y="0"/>
                  </a:moveTo>
                  <a:lnTo>
                    <a:pt x="0" y="22"/>
                  </a:lnTo>
                  <a:lnTo>
                    <a:pt x="2" y="34"/>
                  </a:lnTo>
                  <a:lnTo>
                    <a:pt x="12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4" name="Freeform 1758"/>
            <p:cNvSpPr>
              <a:spLocks/>
            </p:cNvSpPr>
            <p:nvPr userDrawn="1"/>
          </p:nvSpPr>
          <p:spPr bwMode="auto">
            <a:xfrm>
              <a:off x="4327" y="2088"/>
              <a:ext cx="6" cy="17"/>
            </a:xfrm>
            <a:custGeom>
              <a:avLst/>
              <a:gdLst>
                <a:gd name="T0" fmla="*/ 9 w 13"/>
                <a:gd name="T1" fmla="*/ 0 h 35"/>
                <a:gd name="T2" fmla="*/ 0 w 13"/>
                <a:gd name="T3" fmla="*/ 22 h 35"/>
                <a:gd name="T4" fmla="*/ 1 w 13"/>
                <a:gd name="T5" fmla="*/ 35 h 35"/>
                <a:gd name="T6" fmla="*/ 13 w 13"/>
                <a:gd name="T7" fmla="*/ 9 h 35"/>
                <a:gd name="T8" fmla="*/ 9 w 1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5">
                  <a:moveTo>
                    <a:pt x="9" y="0"/>
                  </a:moveTo>
                  <a:lnTo>
                    <a:pt x="0" y="22"/>
                  </a:lnTo>
                  <a:lnTo>
                    <a:pt x="1" y="35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5" name="Freeform 1759"/>
            <p:cNvSpPr>
              <a:spLocks/>
            </p:cNvSpPr>
            <p:nvPr userDrawn="1"/>
          </p:nvSpPr>
          <p:spPr bwMode="auto">
            <a:xfrm>
              <a:off x="4197" y="2051"/>
              <a:ext cx="6" cy="17"/>
            </a:xfrm>
            <a:custGeom>
              <a:avLst/>
              <a:gdLst>
                <a:gd name="T0" fmla="*/ 8 w 11"/>
                <a:gd name="T1" fmla="*/ 0 h 35"/>
                <a:gd name="T2" fmla="*/ 0 w 11"/>
                <a:gd name="T3" fmla="*/ 22 h 35"/>
                <a:gd name="T4" fmla="*/ 1 w 11"/>
                <a:gd name="T5" fmla="*/ 35 h 35"/>
                <a:gd name="T6" fmla="*/ 11 w 11"/>
                <a:gd name="T7" fmla="*/ 9 h 35"/>
                <a:gd name="T8" fmla="*/ 8 w 1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5">
                  <a:moveTo>
                    <a:pt x="8" y="0"/>
                  </a:moveTo>
                  <a:lnTo>
                    <a:pt x="0" y="22"/>
                  </a:lnTo>
                  <a:lnTo>
                    <a:pt x="1" y="35"/>
                  </a:lnTo>
                  <a:lnTo>
                    <a:pt x="11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6" name="Freeform 1760"/>
            <p:cNvSpPr>
              <a:spLocks/>
            </p:cNvSpPr>
            <p:nvPr userDrawn="1"/>
          </p:nvSpPr>
          <p:spPr bwMode="auto">
            <a:xfrm>
              <a:off x="4164" y="2114"/>
              <a:ext cx="6" cy="18"/>
            </a:xfrm>
            <a:custGeom>
              <a:avLst/>
              <a:gdLst>
                <a:gd name="T0" fmla="*/ 9 w 13"/>
                <a:gd name="T1" fmla="*/ 0 h 35"/>
                <a:gd name="T2" fmla="*/ 0 w 13"/>
                <a:gd name="T3" fmla="*/ 22 h 35"/>
                <a:gd name="T4" fmla="*/ 2 w 13"/>
                <a:gd name="T5" fmla="*/ 35 h 35"/>
                <a:gd name="T6" fmla="*/ 13 w 13"/>
                <a:gd name="T7" fmla="*/ 9 h 35"/>
                <a:gd name="T8" fmla="*/ 9 w 1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5">
                  <a:moveTo>
                    <a:pt x="9" y="0"/>
                  </a:moveTo>
                  <a:lnTo>
                    <a:pt x="0" y="22"/>
                  </a:lnTo>
                  <a:lnTo>
                    <a:pt x="2" y="35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7" name="Freeform 1761"/>
            <p:cNvSpPr>
              <a:spLocks/>
            </p:cNvSpPr>
            <p:nvPr userDrawn="1"/>
          </p:nvSpPr>
          <p:spPr bwMode="auto">
            <a:xfrm>
              <a:off x="4336" y="2068"/>
              <a:ext cx="7" cy="17"/>
            </a:xfrm>
            <a:custGeom>
              <a:avLst/>
              <a:gdLst>
                <a:gd name="T0" fmla="*/ 10 w 12"/>
                <a:gd name="T1" fmla="*/ 0 h 33"/>
                <a:gd name="T2" fmla="*/ 0 w 12"/>
                <a:gd name="T3" fmla="*/ 22 h 33"/>
                <a:gd name="T4" fmla="*/ 1 w 12"/>
                <a:gd name="T5" fmla="*/ 33 h 33"/>
                <a:gd name="T6" fmla="*/ 12 w 12"/>
                <a:gd name="T7" fmla="*/ 9 h 33"/>
                <a:gd name="T8" fmla="*/ 10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10" y="0"/>
                  </a:moveTo>
                  <a:lnTo>
                    <a:pt x="0" y="22"/>
                  </a:lnTo>
                  <a:lnTo>
                    <a:pt x="1" y="33"/>
                  </a:lnTo>
                  <a:lnTo>
                    <a:pt x="12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8" name="Freeform 1762"/>
            <p:cNvSpPr>
              <a:spLocks/>
            </p:cNvSpPr>
            <p:nvPr userDrawn="1"/>
          </p:nvSpPr>
          <p:spPr bwMode="auto">
            <a:xfrm>
              <a:off x="4204" y="2033"/>
              <a:ext cx="6" cy="17"/>
            </a:xfrm>
            <a:custGeom>
              <a:avLst/>
              <a:gdLst>
                <a:gd name="T0" fmla="*/ 8 w 11"/>
                <a:gd name="T1" fmla="*/ 0 h 33"/>
                <a:gd name="T2" fmla="*/ 0 w 11"/>
                <a:gd name="T3" fmla="*/ 21 h 33"/>
                <a:gd name="T4" fmla="*/ 1 w 11"/>
                <a:gd name="T5" fmla="*/ 33 h 33"/>
                <a:gd name="T6" fmla="*/ 11 w 11"/>
                <a:gd name="T7" fmla="*/ 9 h 33"/>
                <a:gd name="T8" fmla="*/ 8 w 1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8" y="0"/>
                  </a:moveTo>
                  <a:lnTo>
                    <a:pt x="0" y="21"/>
                  </a:lnTo>
                  <a:lnTo>
                    <a:pt x="1" y="33"/>
                  </a:lnTo>
                  <a:lnTo>
                    <a:pt x="11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9" name="Freeform 1763"/>
            <p:cNvSpPr>
              <a:spLocks/>
            </p:cNvSpPr>
            <p:nvPr userDrawn="1"/>
          </p:nvSpPr>
          <p:spPr bwMode="auto">
            <a:xfrm>
              <a:off x="3802" y="2060"/>
              <a:ext cx="7" cy="15"/>
            </a:xfrm>
            <a:custGeom>
              <a:avLst/>
              <a:gdLst>
                <a:gd name="T0" fmla="*/ 11 w 13"/>
                <a:gd name="T1" fmla="*/ 0 h 31"/>
                <a:gd name="T2" fmla="*/ 0 w 13"/>
                <a:gd name="T3" fmla="*/ 20 h 31"/>
                <a:gd name="T4" fmla="*/ 2 w 13"/>
                <a:gd name="T5" fmla="*/ 31 h 31"/>
                <a:gd name="T6" fmla="*/ 13 w 13"/>
                <a:gd name="T7" fmla="*/ 8 h 31"/>
                <a:gd name="T8" fmla="*/ 11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1" y="0"/>
                  </a:moveTo>
                  <a:lnTo>
                    <a:pt x="0" y="20"/>
                  </a:lnTo>
                  <a:lnTo>
                    <a:pt x="2" y="31"/>
                  </a:lnTo>
                  <a:lnTo>
                    <a:pt x="13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0" name="Freeform 1764"/>
            <p:cNvSpPr>
              <a:spLocks/>
            </p:cNvSpPr>
            <p:nvPr userDrawn="1"/>
          </p:nvSpPr>
          <p:spPr bwMode="auto">
            <a:xfrm>
              <a:off x="3834" y="2044"/>
              <a:ext cx="7" cy="16"/>
            </a:xfrm>
            <a:custGeom>
              <a:avLst/>
              <a:gdLst>
                <a:gd name="T0" fmla="*/ 10 w 13"/>
                <a:gd name="T1" fmla="*/ 0 h 33"/>
                <a:gd name="T2" fmla="*/ 0 w 13"/>
                <a:gd name="T3" fmla="*/ 21 h 33"/>
                <a:gd name="T4" fmla="*/ 2 w 13"/>
                <a:gd name="T5" fmla="*/ 33 h 33"/>
                <a:gd name="T6" fmla="*/ 13 w 13"/>
                <a:gd name="T7" fmla="*/ 10 h 33"/>
                <a:gd name="T8" fmla="*/ 10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10" y="0"/>
                  </a:moveTo>
                  <a:lnTo>
                    <a:pt x="0" y="21"/>
                  </a:lnTo>
                  <a:lnTo>
                    <a:pt x="2" y="33"/>
                  </a:lnTo>
                  <a:lnTo>
                    <a:pt x="13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1" name="Freeform 1765"/>
            <p:cNvSpPr>
              <a:spLocks/>
            </p:cNvSpPr>
            <p:nvPr userDrawn="1"/>
          </p:nvSpPr>
          <p:spPr bwMode="auto">
            <a:xfrm>
              <a:off x="3870" y="2028"/>
              <a:ext cx="6" cy="15"/>
            </a:xfrm>
            <a:custGeom>
              <a:avLst/>
              <a:gdLst>
                <a:gd name="T0" fmla="*/ 9 w 13"/>
                <a:gd name="T1" fmla="*/ 0 h 31"/>
                <a:gd name="T2" fmla="*/ 0 w 13"/>
                <a:gd name="T3" fmla="*/ 21 h 31"/>
                <a:gd name="T4" fmla="*/ 1 w 13"/>
                <a:gd name="T5" fmla="*/ 31 h 31"/>
                <a:gd name="T6" fmla="*/ 13 w 13"/>
                <a:gd name="T7" fmla="*/ 8 h 31"/>
                <a:gd name="T8" fmla="*/ 9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9" y="0"/>
                  </a:moveTo>
                  <a:lnTo>
                    <a:pt x="0" y="21"/>
                  </a:lnTo>
                  <a:lnTo>
                    <a:pt x="1" y="31"/>
                  </a:lnTo>
                  <a:lnTo>
                    <a:pt x="13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2" name="Freeform 1766"/>
            <p:cNvSpPr>
              <a:spLocks/>
            </p:cNvSpPr>
            <p:nvPr userDrawn="1"/>
          </p:nvSpPr>
          <p:spPr bwMode="auto">
            <a:xfrm>
              <a:off x="3852" y="2003"/>
              <a:ext cx="7" cy="16"/>
            </a:xfrm>
            <a:custGeom>
              <a:avLst/>
              <a:gdLst>
                <a:gd name="T0" fmla="*/ 10 w 12"/>
                <a:gd name="T1" fmla="*/ 0 h 31"/>
                <a:gd name="T2" fmla="*/ 0 w 12"/>
                <a:gd name="T3" fmla="*/ 20 h 31"/>
                <a:gd name="T4" fmla="*/ 2 w 12"/>
                <a:gd name="T5" fmla="*/ 31 h 31"/>
                <a:gd name="T6" fmla="*/ 12 w 12"/>
                <a:gd name="T7" fmla="*/ 8 h 31"/>
                <a:gd name="T8" fmla="*/ 10 w 1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1">
                  <a:moveTo>
                    <a:pt x="10" y="0"/>
                  </a:moveTo>
                  <a:lnTo>
                    <a:pt x="0" y="20"/>
                  </a:lnTo>
                  <a:lnTo>
                    <a:pt x="2" y="31"/>
                  </a:lnTo>
                  <a:lnTo>
                    <a:pt x="12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3" name="Freeform 1767"/>
            <p:cNvSpPr>
              <a:spLocks/>
            </p:cNvSpPr>
            <p:nvPr userDrawn="1"/>
          </p:nvSpPr>
          <p:spPr bwMode="auto">
            <a:xfrm>
              <a:off x="4273" y="2124"/>
              <a:ext cx="6" cy="17"/>
            </a:xfrm>
            <a:custGeom>
              <a:avLst/>
              <a:gdLst>
                <a:gd name="T0" fmla="*/ 10 w 13"/>
                <a:gd name="T1" fmla="*/ 0 h 33"/>
                <a:gd name="T2" fmla="*/ 0 w 13"/>
                <a:gd name="T3" fmla="*/ 21 h 33"/>
                <a:gd name="T4" fmla="*/ 2 w 13"/>
                <a:gd name="T5" fmla="*/ 33 h 33"/>
                <a:gd name="T6" fmla="*/ 13 w 13"/>
                <a:gd name="T7" fmla="*/ 9 h 33"/>
                <a:gd name="T8" fmla="*/ 10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10" y="0"/>
                  </a:moveTo>
                  <a:lnTo>
                    <a:pt x="0" y="21"/>
                  </a:lnTo>
                  <a:lnTo>
                    <a:pt x="2" y="33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4" name="Freeform 1768"/>
            <p:cNvSpPr>
              <a:spLocks/>
            </p:cNvSpPr>
            <p:nvPr userDrawn="1"/>
          </p:nvSpPr>
          <p:spPr bwMode="auto">
            <a:xfrm>
              <a:off x="4282" y="2104"/>
              <a:ext cx="6" cy="16"/>
            </a:xfrm>
            <a:custGeom>
              <a:avLst/>
              <a:gdLst>
                <a:gd name="T0" fmla="*/ 9 w 13"/>
                <a:gd name="T1" fmla="*/ 0 h 33"/>
                <a:gd name="T2" fmla="*/ 0 w 13"/>
                <a:gd name="T3" fmla="*/ 22 h 33"/>
                <a:gd name="T4" fmla="*/ 1 w 13"/>
                <a:gd name="T5" fmla="*/ 33 h 33"/>
                <a:gd name="T6" fmla="*/ 13 w 13"/>
                <a:gd name="T7" fmla="*/ 9 h 33"/>
                <a:gd name="T8" fmla="*/ 9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9" y="0"/>
                  </a:moveTo>
                  <a:lnTo>
                    <a:pt x="0" y="22"/>
                  </a:lnTo>
                  <a:lnTo>
                    <a:pt x="1" y="33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5" name="Freeform 1769"/>
            <p:cNvSpPr>
              <a:spLocks/>
            </p:cNvSpPr>
            <p:nvPr userDrawn="1"/>
          </p:nvSpPr>
          <p:spPr bwMode="auto">
            <a:xfrm>
              <a:off x="4149" y="2066"/>
              <a:ext cx="6" cy="16"/>
            </a:xfrm>
            <a:custGeom>
              <a:avLst/>
              <a:gdLst>
                <a:gd name="T0" fmla="*/ 8 w 12"/>
                <a:gd name="T1" fmla="*/ 0 h 33"/>
                <a:gd name="T2" fmla="*/ 0 w 12"/>
                <a:gd name="T3" fmla="*/ 22 h 33"/>
                <a:gd name="T4" fmla="*/ 2 w 12"/>
                <a:gd name="T5" fmla="*/ 33 h 33"/>
                <a:gd name="T6" fmla="*/ 12 w 12"/>
                <a:gd name="T7" fmla="*/ 9 h 33"/>
                <a:gd name="T8" fmla="*/ 8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8" y="0"/>
                  </a:moveTo>
                  <a:lnTo>
                    <a:pt x="0" y="22"/>
                  </a:lnTo>
                  <a:lnTo>
                    <a:pt x="2" y="33"/>
                  </a:lnTo>
                  <a:lnTo>
                    <a:pt x="1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6" name="Freeform 1770"/>
            <p:cNvSpPr>
              <a:spLocks/>
            </p:cNvSpPr>
            <p:nvPr userDrawn="1"/>
          </p:nvSpPr>
          <p:spPr bwMode="auto">
            <a:xfrm>
              <a:off x="4115" y="2129"/>
              <a:ext cx="6" cy="17"/>
            </a:xfrm>
            <a:custGeom>
              <a:avLst/>
              <a:gdLst>
                <a:gd name="T0" fmla="*/ 13 w 14"/>
                <a:gd name="T1" fmla="*/ 0 h 32"/>
                <a:gd name="T2" fmla="*/ 0 w 14"/>
                <a:gd name="T3" fmla="*/ 22 h 32"/>
                <a:gd name="T4" fmla="*/ 0 w 14"/>
                <a:gd name="T5" fmla="*/ 32 h 32"/>
                <a:gd name="T6" fmla="*/ 14 w 14"/>
                <a:gd name="T7" fmla="*/ 9 h 32"/>
                <a:gd name="T8" fmla="*/ 13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13" y="0"/>
                  </a:moveTo>
                  <a:lnTo>
                    <a:pt x="0" y="22"/>
                  </a:lnTo>
                  <a:lnTo>
                    <a:pt x="0" y="32"/>
                  </a:lnTo>
                  <a:lnTo>
                    <a:pt x="14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7" name="Freeform 1771"/>
            <p:cNvSpPr>
              <a:spLocks/>
            </p:cNvSpPr>
            <p:nvPr userDrawn="1"/>
          </p:nvSpPr>
          <p:spPr bwMode="auto">
            <a:xfrm>
              <a:off x="4289" y="2083"/>
              <a:ext cx="6" cy="17"/>
            </a:xfrm>
            <a:custGeom>
              <a:avLst/>
              <a:gdLst>
                <a:gd name="T0" fmla="*/ 10 w 14"/>
                <a:gd name="T1" fmla="*/ 0 h 33"/>
                <a:gd name="T2" fmla="*/ 0 w 14"/>
                <a:gd name="T3" fmla="*/ 22 h 33"/>
                <a:gd name="T4" fmla="*/ 1 w 14"/>
                <a:gd name="T5" fmla="*/ 33 h 33"/>
                <a:gd name="T6" fmla="*/ 14 w 14"/>
                <a:gd name="T7" fmla="*/ 9 h 33"/>
                <a:gd name="T8" fmla="*/ 10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0" y="0"/>
                  </a:moveTo>
                  <a:lnTo>
                    <a:pt x="0" y="22"/>
                  </a:lnTo>
                  <a:lnTo>
                    <a:pt x="1" y="33"/>
                  </a:lnTo>
                  <a:lnTo>
                    <a:pt x="14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8" name="Freeform 1772"/>
            <p:cNvSpPr>
              <a:spLocks/>
            </p:cNvSpPr>
            <p:nvPr userDrawn="1"/>
          </p:nvSpPr>
          <p:spPr bwMode="auto">
            <a:xfrm>
              <a:off x="4158" y="2045"/>
              <a:ext cx="7" cy="17"/>
            </a:xfrm>
            <a:custGeom>
              <a:avLst/>
              <a:gdLst>
                <a:gd name="T0" fmla="*/ 9 w 12"/>
                <a:gd name="T1" fmla="*/ 0 h 33"/>
                <a:gd name="T2" fmla="*/ 0 w 12"/>
                <a:gd name="T3" fmla="*/ 22 h 33"/>
                <a:gd name="T4" fmla="*/ 2 w 12"/>
                <a:gd name="T5" fmla="*/ 33 h 33"/>
                <a:gd name="T6" fmla="*/ 12 w 12"/>
                <a:gd name="T7" fmla="*/ 9 h 33"/>
                <a:gd name="T8" fmla="*/ 9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9" y="0"/>
                  </a:moveTo>
                  <a:lnTo>
                    <a:pt x="0" y="22"/>
                  </a:lnTo>
                  <a:lnTo>
                    <a:pt x="2" y="33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9" name="Freeform 1773"/>
            <p:cNvSpPr>
              <a:spLocks/>
            </p:cNvSpPr>
            <p:nvPr userDrawn="1"/>
          </p:nvSpPr>
          <p:spPr bwMode="auto">
            <a:xfrm>
              <a:off x="4298" y="2062"/>
              <a:ext cx="7" cy="17"/>
            </a:xfrm>
            <a:custGeom>
              <a:avLst/>
              <a:gdLst>
                <a:gd name="T0" fmla="*/ 10 w 12"/>
                <a:gd name="T1" fmla="*/ 0 h 35"/>
                <a:gd name="T2" fmla="*/ 0 w 12"/>
                <a:gd name="T3" fmla="*/ 22 h 35"/>
                <a:gd name="T4" fmla="*/ 2 w 12"/>
                <a:gd name="T5" fmla="*/ 35 h 35"/>
                <a:gd name="T6" fmla="*/ 12 w 12"/>
                <a:gd name="T7" fmla="*/ 9 h 35"/>
                <a:gd name="T8" fmla="*/ 10 w 1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5">
                  <a:moveTo>
                    <a:pt x="10" y="0"/>
                  </a:moveTo>
                  <a:lnTo>
                    <a:pt x="0" y="22"/>
                  </a:lnTo>
                  <a:lnTo>
                    <a:pt x="2" y="35"/>
                  </a:lnTo>
                  <a:lnTo>
                    <a:pt x="12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0" name="Freeform 1774"/>
            <p:cNvSpPr>
              <a:spLocks/>
            </p:cNvSpPr>
            <p:nvPr userDrawn="1"/>
          </p:nvSpPr>
          <p:spPr bwMode="auto">
            <a:xfrm>
              <a:off x="4166" y="2028"/>
              <a:ext cx="6" cy="16"/>
            </a:xfrm>
            <a:custGeom>
              <a:avLst/>
              <a:gdLst>
                <a:gd name="T0" fmla="*/ 9 w 12"/>
                <a:gd name="T1" fmla="*/ 0 h 33"/>
                <a:gd name="T2" fmla="*/ 0 w 12"/>
                <a:gd name="T3" fmla="*/ 22 h 33"/>
                <a:gd name="T4" fmla="*/ 2 w 12"/>
                <a:gd name="T5" fmla="*/ 33 h 33"/>
                <a:gd name="T6" fmla="*/ 12 w 12"/>
                <a:gd name="T7" fmla="*/ 9 h 33"/>
                <a:gd name="T8" fmla="*/ 9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9" y="0"/>
                  </a:moveTo>
                  <a:lnTo>
                    <a:pt x="0" y="22"/>
                  </a:lnTo>
                  <a:lnTo>
                    <a:pt x="2" y="33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1" name="Freeform 1775"/>
            <p:cNvSpPr>
              <a:spLocks/>
            </p:cNvSpPr>
            <p:nvPr userDrawn="1"/>
          </p:nvSpPr>
          <p:spPr bwMode="auto">
            <a:xfrm>
              <a:off x="3760" y="2054"/>
              <a:ext cx="7" cy="16"/>
            </a:xfrm>
            <a:custGeom>
              <a:avLst/>
              <a:gdLst>
                <a:gd name="T0" fmla="*/ 13 w 14"/>
                <a:gd name="T1" fmla="*/ 0 h 32"/>
                <a:gd name="T2" fmla="*/ 0 w 14"/>
                <a:gd name="T3" fmla="*/ 21 h 32"/>
                <a:gd name="T4" fmla="*/ 1 w 14"/>
                <a:gd name="T5" fmla="*/ 32 h 32"/>
                <a:gd name="T6" fmla="*/ 14 w 14"/>
                <a:gd name="T7" fmla="*/ 9 h 32"/>
                <a:gd name="T8" fmla="*/ 13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13" y="0"/>
                  </a:moveTo>
                  <a:lnTo>
                    <a:pt x="0" y="21"/>
                  </a:lnTo>
                  <a:lnTo>
                    <a:pt x="1" y="32"/>
                  </a:lnTo>
                  <a:lnTo>
                    <a:pt x="14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2" name="Freeform 1776"/>
            <p:cNvSpPr>
              <a:spLocks/>
            </p:cNvSpPr>
            <p:nvPr userDrawn="1"/>
          </p:nvSpPr>
          <p:spPr bwMode="auto">
            <a:xfrm>
              <a:off x="3793" y="2039"/>
              <a:ext cx="7" cy="16"/>
            </a:xfrm>
            <a:custGeom>
              <a:avLst/>
              <a:gdLst>
                <a:gd name="T0" fmla="*/ 12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8 h 31"/>
                <a:gd name="T8" fmla="*/ 12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2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3" name="Freeform 1777"/>
            <p:cNvSpPr>
              <a:spLocks/>
            </p:cNvSpPr>
            <p:nvPr userDrawn="1"/>
          </p:nvSpPr>
          <p:spPr bwMode="auto">
            <a:xfrm>
              <a:off x="3828" y="2022"/>
              <a:ext cx="6" cy="16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19 h 31"/>
                <a:gd name="T4" fmla="*/ 1 w 14"/>
                <a:gd name="T5" fmla="*/ 31 h 31"/>
                <a:gd name="T6" fmla="*/ 14 w 14"/>
                <a:gd name="T7" fmla="*/ 8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19"/>
                  </a:lnTo>
                  <a:lnTo>
                    <a:pt x="1" y="31"/>
                  </a:lnTo>
                  <a:lnTo>
                    <a:pt x="14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4" name="Freeform 1778"/>
            <p:cNvSpPr>
              <a:spLocks/>
            </p:cNvSpPr>
            <p:nvPr userDrawn="1"/>
          </p:nvSpPr>
          <p:spPr bwMode="auto">
            <a:xfrm>
              <a:off x="3811" y="1998"/>
              <a:ext cx="7" cy="16"/>
            </a:xfrm>
            <a:custGeom>
              <a:avLst/>
              <a:gdLst>
                <a:gd name="T0" fmla="*/ 11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8 h 31"/>
                <a:gd name="T8" fmla="*/ 11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1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5" name="Freeform 1779"/>
            <p:cNvSpPr>
              <a:spLocks/>
            </p:cNvSpPr>
            <p:nvPr userDrawn="1"/>
          </p:nvSpPr>
          <p:spPr bwMode="auto">
            <a:xfrm>
              <a:off x="3760" y="2054"/>
              <a:ext cx="7" cy="16"/>
            </a:xfrm>
            <a:custGeom>
              <a:avLst/>
              <a:gdLst>
                <a:gd name="T0" fmla="*/ 13 w 14"/>
                <a:gd name="T1" fmla="*/ 0 h 32"/>
                <a:gd name="T2" fmla="*/ 0 w 14"/>
                <a:gd name="T3" fmla="*/ 21 h 32"/>
                <a:gd name="T4" fmla="*/ 1 w 14"/>
                <a:gd name="T5" fmla="*/ 32 h 32"/>
                <a:gd name="T6" fmla="*/ 14 w 14"/>
                <a:gd name="T7" fmla="*/ 9 h 32"/>
                <a:gd name="T8" fmla="*/ 13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13" y="0"/>
                  </a:moveTo>
                  <a:lnTo>
                    <a:pt x="0" y="21"/>
                  </a:lnTo>
                  <a:lnTo>
                    <a:pt x="1" y="32"/>
                  </a:lnTo>
                  <a:lnTo>
                    <a:pt x="14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6" name="Freeform 1780"/>
            <p:cNvSpPr>
              <a:spLocks/>
            </p:cNvSpPr>
            <p:nvPr userDrawn="1"/>
          </p:nvSpPr>
          <p:spPr bwMode="auto">
            <a:xfrm>
              <a:off x="3793" y="2039"/>
              <a:ext cx="7" cy="16"/>
            </a:xfrm>
            <a:custGeom>
              <a:avLst/>
              <a:gdLst>
                <a:gd name="T0" fmla="*/ 12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8 h 31"/>
                <a:gd name="T8" fmla="*/ 12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2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7" name="Freeform 1781"/>
            <p:cNvSpPr>
              <a:spLocks/>
            </p:cNvSpPr>
            <p:nvPr userDrawn="1"/>
          </p:nvSpPr>
          <p:spPr bwMode="auto">
            <a:xfrm>
              <a:off x="3828" y="2022"/>
              <a:ext cx="6" cy="16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19 h 31"/>
                <a:gd name="T4" fmla="*/ 1 w 14"/>
                <a:gd name="T5" fmla="*/ 31 h 31"/>
                <a:gd name="T6" fmla="*/ 14 w 14"/>
                <a:gd name="T7" fmla="*/ 8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19"/>
                  </a:lnTo>
                  <a:lnTo>
                    <a:pt x="1" y="31"/>
                  </a:lnTo>
                  <a:lnTo>
                    <a:pt x="14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8" name="Freeform 1782"/>
            <p:cNvSpPr>
              <a:spLocks/>
            </p:cNvSpPr>
            <p:nvPr userDrawn="1"/>
          </p:nvSpPr>
          <p:spPr bwMode="auto">
            <a:xfrm>
              <a:off x="3811" y="1998"/>
              <a:ext cx="7" cy="16"/>
            </a:xfrm>
            <a:custGeom>
              <a:avLst/>
              <a:gdLst>
                <a:gd name="T0" fmla="*/ 11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8 h 31"/>
                <a:gd name="T8" fmla="*/ 11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1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9" name="Freeform 1783"/>
            <p:cNvSpPr>
              <a:spLocks/>
            </p:cNvSpPr>
            <p:nvPr userDrawn="1"/>
          </p:nvSpPr>
          <p:spPr bwMode="auto">
            <a:xfrm>
              <a:off x="4350" y="2136"/>
              <a:ext cx="7" cy="16"/>
            </a:xfrm>
            <a:custGeom>
              <a:avLst/>
              <a:gdLst>
                <a:gd name="T0" fmla="*/ 11 w 13"/>
                <a:gd name="T1" fmla="*/ 0 h 33"/>
                <a:gd name="T2" fmla="*/ 0 w 13"/>
                <a:gd name="T3" fmla="*/ 21 h 33"/>
                <a:gd name="T4" fmla="*/ 3 w 13"/>
                <a:gd name="T5" fmla="*/ 33 h 33"/>
                <a:gd name="T6" fmla="*/ 13 w 13"/>
                <a:gd name="T7" fmla="*/ 9 h 33"/>
                <a:gd name="T8" fmla="*/ 11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lnTo>
                    <a:pt x="0" y="21"/>
                  </a:lnTo>
                  <a:lnTo>
                    <a:pt x="3" y="33"/>
                  </a:lnTo>
                  <a:lnTo>
                    <a:pt x="13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0" name="Freeform 1784"/>
            <p:cNvSpPr>
              <a:spLocks/>
            </p:cNvSpPr>
            <p:nvPr userDrawn="1"/>
          </p:nvSpPr>
          <p:spPr bwMode="auto">
            <a:xfrm>
              <a:off x="4381" y="2163"/>
              <a:ext cx="7" cy="24"/>
            </a:xfrm>
            <a:custGeom>
              <a:avLst/>
              <a:gdLst>
                <a:gd name="T0" fmla="*/ 13 w 15"/>
                <a:gd name="T1" fmla="*/ 0 h 47"/>
                <a:gd name="T2" fmla="*/ 0 w 15"/>
                <a:gd name="T3" fmla="*/ 31 h 47"/>
                <a:gd name="T4" fmla="*/ 0 w 15"/>
                <a:gd name="T5" fmla="*/ 47 h 47"/>
                <a:gd name="T6" fmla="*/ 15 w 15"/>
                <a:gd name="T7" fmla="*/ 13 h 47"/>
                <a:gd name="T8" fmla="*/ 13 w 1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7">
                  <a:moveTo>
                    <a:pt x="13" y="0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1" name="Freeform 1785"/>
            <p:cNvSpPr>
              <a:spLocks/>
            </p:cNvSpPr>
            <p:nvPr userDrawn="1"/>
          </p:nvSpPr>
          <p:spPr bwMode="auto">
            <a:xfrm>
              <a:off x="4359" y="2115"/>
              <a:ext cx="6" cy="17"/>
            </a:xfrm>
            <a:custGeom>
              <a:avLst/>
              <a:gdLst>
                <a:gd name="T0" fmla="*/ 9 w 12"/>
                <a:gd name="T1" fmla="*/ 0 h 34"/>
                <a:gd name="T2" fmla="*/ 0 w 12"/>
                <a:gd name="T3" fmla="*/ 22 h 34"/>
                <a:gd name="T4" fmla="*/ 1 w 12"/>
                <a:gd name="T5" fmla="*/ 34 h 34"/>
                <a:gd name="T6" fmla="*/ 12 w 12"/>
                <a:gd name="T7" fmla="*/ 9 h 34"/>
                <a:gd name="T8" fmla="*/ 9 w 1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4">
                  <a:moveTo>
                    <a:pt x="9" y="0"/>
                  </a:moveTo>
                  <a:lnTo>
                    <a:pt x="0" y="22"/>
                  </a:lnTo>
                  <a:lnTo>
                    <a:pt x="1" y="34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2" name="Freeform 1786"/>
            <p:cNvSpPr>
              <a:spLocks/>
            </p:cNvSpPr>
            <p:nvPr userDrawn="1"/>
          </p:nvSpPr>
          <p:spPr bwMode="auto">
            <a:xfrm>
              <a:off x="4392" y="2134"/>
              <a:ext cx="7" cy="24"/>
            </a:xfrm>
            <a:custGeom>
              <a:avLst/>
              <a:gdLst>
                <a:gd name="T0" fmla="*/ 13 w 15"/>
                <a:gd name="T1" fmla="*/ 0 h 47"/>
                <a:gd name="T2" fmla="*/ 0 w 15"/>
                <a:gd name="T3" fmla="*/ 31 h 47"/>
                <a:gd name="T4" fmla="*/ 1 w 15"/>
                <a:gd name="T5" fmla="*/ 47 h 47"/>
                <a:gd name="T6" fmla="*/ 15 w 15"/>
                <a:gd name="T7" fmla="*/ 13 h 47"/>
                <a:gd name="T8" fmla="*/ 13 w 1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7">
                  <a:moveTo>
                    <a:pt x="13" y="0"/>
                  </a:moveTo>
                  <a:lnTo>
                    <a:pt x="0" y="31"/>
                  </a:lnTo>
                  <a:lnTo>
                    <a:pt x="1" y="47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3" name="Freeform 1787"/>
            <p:cNvSpPr>
              <a:spLocks/>
            </p:cNvSpPr>
            <p:nvPr userDrawn="1"/>
          </p:nvSpPr>
          <p:spPr bwMode="auto">
            <a:xfrm>
              <a:off x="4226" y="2077"/>
              <a:ext cx="7" cy="17"/>
            </a:xfrm>
            <a:custGeom>
              <a:avLst/>
              <a:gdLst>
                <a:gd name="T0" fmla="*/ 9 w 12"/>
                <a:gd name="T1" fmla="*/ 0 h 35"/>
                <a:gd name="T2" fmla="*/ 0 w 12"/>
                <a:gd name="T3" fmla="*/ 22 h 35"/>
                <a:gd name="T4" fmla="*/ 3 w 12"/>
                <a:gd name="T5" fmla="*/ 35 h 35"/>
                <a:gd name="T6" fmla="*/ 12 w 12"/>
                <a:gd name="T7" fmla="*/ 9 h 35"/>
                <a:gd name="T8" fmla="*/ 9 w 1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5">
                  <a:moveTo>
                    <a:pt x="9" y="0"/>
                  </a:moveTo>
                  <a:lnTo>
                    <a:pt x="0" y="22"/>
                  </a:lnTo>
                  <a:lnTo>
                    <a:pt x="3" y="35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4" name="Freeform 1788"/>
            <p:cNvSpPr>
              <a:spLocks/>
            </p:cNvSpPr>
            <p:nvPr userDrawn="1"/>
          </p:nvSpPr>
          <p:spPr bwMode="auto">
            <a:xfrm>
              <a:off x="4193" y="2141"/>
              <a:ext cx="6" cy="16"/>
            </a:xfrm>
            <a:custGeom>
              <a:avLst/>
              <a:gdLst>
                <a:gd name="T0" fmla="*/ 9 w 11"/>
                <a:gd name="T1" fmla="*/ 0 h 31"/>
                <a:gd name="T2" fmla="*/ 0 w 11"/>
                <a:gd name="T3" fmla="*/ 21 h 31"/>
                <a:gd name="T4" fmla="*/ 2 w 11"/>
                <a:gd name="T5" fmla="*/ 31 h 31"/>
                <a:gd name="T6" fmla="*/ 11 w 11"/>
                <a:gd name="T7" fmla="*/ 9 h 31"/>
                <a:gd name="T8" fmla="*/ 9 w 1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1">
                  <a:moveTo>
                    <a:pt x="9" y="0"/>
                  </a:moveTo>
                  <a:lnTo>
                    <a:pt x="0" y="21"/>
                  </a:lnTo>
                  <a:lnTo>
                    <a:pt x="2" y="31"/>
                  </a:lnTo>
                  <a:lnTo>
                    <a:pt x="11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5" name="Freeform 1789"/>
            <p:cNvSpPr>
              <a:spLocks/>
            </p:cNvSpPr>
            <p:nvPr userDrawn="1"/>
          </p:nvSpPr>
          <p:spPr bwMode="auto">
            <a:xfrm>
              <a:off x="4366" y="2094"/>
              <a:ext cx="6" cy="17"/>
            </a:xfrm>
            <a:custGeom>
              <a:avLst/>
              <a:gdLst>
                <a:gd name="T0" fmla="*/ 10 w 13"/>
                <a:gd name="T1" fmla="*/ 0 h 33"/>
                <a:gd name="T2" fmla="*/ 0 w 13"/>
                <a:gd name="T3" fmla="*/ 22 h 33"/>
                <a:gd name="T4" fmla="*/ 4 w 13"/>
                <a:gd name="T5" fmla="*/ 33 h 33"/>
                <a:gd name="T6" fmla="*/ 13 w 13"/>
                <a:gd name="T7" fmla="*/ 9 h 33"/>
                <a:gd name="T8" fmla="*/ 10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10" y="0"/>
                  </a:moveTo>
                  <a:lnTo>
                    <a:pt x="0" y="22"/>
                  </a:lnTo>
                  <a:lnTo>
                    <a:pt x="4" y="33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6" name="Freeform 1790"/>
            <p:cNvSpPr>
              <a:spLocks/>
            </p:cNvSpPr>
            <p:nvPr userDrawn="1"/>
          </p:nvSpPr>
          <p:spPr bwMode="auto">
            <a:xfrm>
              <a:off x="4406" y="2105"/>
              <a:ext cx="6" cy="24"/>
            </a:xfrm>
            <a:custGeom>
              <a:avLst/>
              <a:gdLst>
                <a:gd name="T0" fmla="*/ 12 w 14"/>
                <a:gd name="T1" fmla="*/ 0 h 47"/>
                <a:gd name="T2" fmla="*/ 0 w 14"/>
                <a:gd name="T3" fmla="*/ 31 h 47"/>
                <a:gd name="T4" fmla="*/ 0 w 14"/>
                <a:gd name="T5" fmla="*/ 47 h 47"/>
                <a:gd name="T6" fmla="*/ 14 w 14"/>
                <a:gd name="T7" fmla="*/ 12 h 47"/>
                <a:gd name="T8" fmla="*/ 12 w 1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7">
                  <a:moveTo>
                    <a:pt x="12" y="0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14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7" name="Freeform 1791"/>
            <p:cNvSpPr>
              <a:spLocks/>
            </p:cNvSpPr>
            <p:nvPr userDrawn="1"/>
          </p:nvSpPr>
          <p:spPr bwMode="auto">
            <a:xfrm>
              <a:off x="4236" y="2057"/>
              <a:ext cx="6" cy="17"/>
            </a:xfrm>
            <a:custGeom>
              <a:avLst/>
              <a:gdLst>
                <a:gd name="T0" fmla="*/ 9 w 13"/>
                <a:gd name="T1" fmla="*/ 0 h 33"/>
                <a:gd name="T2" fmla="*/ 0 w 13"/>
                <a:gd name="T3" fmla="*/ 22 h 33"/>
                <a:gd name="T4" fmla="*/ 2 w 13"/>
                <a:gd name="T5" fmla="*/ 33 h 33"/>
                <a:gd name="T6" fmla="*/ 13 w 13"/>
                <a:gd name="T7" fmla="*/ 9 h 33"/>
                <a:gd name="T8" fmla="*/ 9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9" y="0"/>
                  </a:moveTo>
                  <a:lnTo>
                    <a:pt x="0" y="22"/>
                  </a:lnTo>
                  <a:lnTo>
                    <a:pt x="2" y="33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8" name="Freeform 1792"/>
            <p:cNvSpPr>
              <a:spLocks/>
            </p:cNvSpPr>
            <p:nvPr userDrawn="1"/>
          </p:nvSpPr>
          <p:spPr bwMode="auto">
            <a:xfrm>
              <a:off x="4376" y="2074"/>
              <a:ext cx="6" cy="17"/>
            </a:xfrm>
            <a:custGeom>
              <a:avLst/>
              <a:gdLst>
                <a:gd name="T0" fmla="*/ 9 w 13"/>
                <a:gd name="T1" fmla="*/ 0 h 35"/>
                <a:gd name="T2" fmla="*/ 0 w 13"/>
                <a:gd name="T3" fmla="*/ 22 h 35"/>
                <a:gd name="T4" fmla="*/ 2 w 13"/>
                <a:gd name="T5" fmla="*/ 35 h 35"/>
                <a:gd name="T6" fmla="*/ 13 w 13"/>
                <a:gd name="T7" fmla="*/ 9 h 35"/>
                <a:gd name="T8" fmla="*/ 9 w 1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5">
                  <a:moveTo>
                    <a:pt x="9" y="0"/>
                  </a:moveTo>
                  <a:lnTo>
                    <a:pt x="0" y="22"/>
                  </a:lnTo>
                  <a:lnTo>
                    <a:pt x="2" y="35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9" name="Freeform 1793"/>
            <p:cNvSpPr>
              <a:spLocks/>
            </p:cNvSpPr>
            <p:nvPr userDrawn="1"/>
          </p:nvSpPr>
          <p:spPr bwMode="auto">
            <a:xfrm>
              <a:off x="4299" y="2151"/>
              <a:ext cx="9" cy="20"/>
            </a:xfrm>
            <a:custGeom>
              <a:avLst/>
              <a:gdLst>
                <a:gd name="T0" fmla="*/ 15 w 17"/>
                <a:gd name="T1" fmla="*/ 0 h 41"/>
                <a:gd name="T2" fmla="*/ 0 w 17"/>
                <a:gd name="T3" fmla="*/ 29 h 41"/>
                <a:gd name="T4" fmla="*/ 1 w 17"/>
                <a:gd name="T5" fmla="*/ 41 h 41"/>
                <a:gd name="T6" fmla="*/ 17 w 17"/>
                <a:gd name="T7" fmla="*/ 9 h 41"/>
                <a:gd name="T8" fmla="*/ 15 w 1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1">
                  <a:moveTo>
                    <a:pt x="15" y="0"/>
                  </a:moveTo>
                  <a:lnTo>
                    <a:pt x="0" y="29"/>
                  </a:lnTo>
                  <a:lnTo>
                    <a:pt x="1" y="41"/>
                  </a:lnTo>
                  <a:lnTo>
                    <a:pt x="17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0" name="Freeform 1794"/>
            <p:cNvSpPr>
              <a:spLocks/>
            </p:cNvSpPr>
            <p:nvPr userDrawn="1"/>
          </p:nvSpPr>
          <p:spPr bwMode="auto">
            <a:xfrm>
              <a:off x="4414" y="2075"/>
              <a:ext cx="8" cy="25"/>
            </a:xfrm>
            <a:custGeom>
              <a:avLst/>
              <a:gdLst>
                <a:gd name="T0" fmla="*/ 13 w 15"/>
                <a:gd name="T1" fmla="*/ 0 h 48"/>
                <a:gd name="T2" fmla="*/ 0 w 15"/>
                <a:gd name="T3" fmla="*/ 31 h 48"/>
                <a:gd name="T4" fmla="*/ 1 w 15"/>
                <a:gd name="T5" fmla="*/ 48 h 48"/>
                <a:gd name="T6" fmla="*/ 15 w 15"/>
                <a:gd name="T7" fmla="*/ 12 h 48"/>
                <a:gd name="T8" fmla="*/ 13 w 1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8">
                  <a:moveTo>
                    <a:pt x="13" y="0"/>
                  </a:moveTo>
                  <a:lnTo>
                    <a:pt x="0" y="31"/>
                  </a:lnTo>
                  <a:lnTo>
                    <a:pt x="1" y="48"/>
                  </a:lnTo>
                  <a:lnTo>
                    <a:pt x="15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1" name="Freeform 1795"/>
            <p:cNvSpPr>
              <a:spLocks/>
            </p:cNvSpPr>
            <p:nvPr userDrawn="1"/>
          </p:nvSpPr>
          <p:spPr bwMode="auto">
            <a:xfrm>
              <a:off x="4340" y="2157"/>
              <a:ext cx="7" cy="23"/>
            </a:xfrm>
            <a:custGeom>
              <a:avLst/>
              <a:gdLst>
                <a:gd name="T0" fmla="*/ 12 w 14"/>
                <a:gd name="T1" fmla="*/ 0 h 47"/>
                <a:gd name="T2" fmla="*/ 0 w 14"/>
                <a:gd name="T3" fmla="*/ 31 h 47"/>
                <a:gd name="T4" fmla="*/ 0 w 14"/>
                <a:gd name="T5" fmla="*/ 47 h 47"/>
                <a:gd name="T6" fmla="*/ 14 w 14"/>
                <a:gd name="T7" fmla="*/ 13 h 47"/>
                <a:gd name="T8" fmla="*/ 12 w 1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7">
                  <a:moveTo>
                    <a:pt x="12" y="0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14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2" name="Freeform 1796"/>
            <p:cNvSpPr>
              <a:spLocks/>
            </p:cNvSpPr>
            <p:nvPr userDrawn="1"/>
          </p:nvSpPr>
          <p:spPr bwMode="auto">
            <a:xfrm>
              <a:off x="4244" y="2039"/>
              <a:ext cx="6" cy="17"/>
            </a:xfrm>
            <a:custGeom>
              <a:avLst/>
              <a:gdLst>
                <a:gd name="T0" fmla="*/ 9 w 13"/>
                <a:gd name="T1" fmla="*/ 0 h 35"/>
                <a:gd name="T2" fmla="*/ 0 w 13"/>
                <a:gd name="T3" fmla="*/ 22 h 35"/>
                <a:gd name="T4" fmla="*/ 2 w 13"/>
                <a:gd name="T5" fmla="*/ 35 h 35"/>
                <a:gd name="T6" fmla="*/ 13 w 13"/>
                <a:gd name="T7" fmla="*/ 9 h 35"/>
                <a:gd name="T8" fmla="*/ 9 w 1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5">
                  <a:moveTo>
                    <a:pt x="9" y="0"/>
                  </a:moveTo>
                  <a:lnTo>
                    <a:pt x="0" y="22"/>
                  </a:lnTo>
                  <a:lnTo>
                    <a:pt x="2" y="35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3" name="Freeform 1797"/>
            <p:cNvSpPr>
              <a:spLocks/>
            </p:cNvSpPr>
            <p:nvPr userDrawn="1"/>
          </p:nvSpPr>
          <p:spPr bwMode="auto">
            <a:xfrm>
              <a:off x="3720" y="2049"/>
              <a:ext cx="7" cy="15"/>
            </a:xfrm>
            <a:custGeom>
              <a:avLst/>
              <a:gdLst>
                <a:gd name="T0" fmla="*/ 11 w 13"/>
                <a:gd name="T1" fmla="*/ 0 h 31"/>
                <a:gd name="T2" fmla="*/ 0 w 13"/>
                <a:gd name="T3" fmla="*/ 19 h 31"/>
                <a:gd name="T4" fmla="*/ 0 w 13"/>
                <a:gd name="T5" fmla="*/ 31 h 31"/>
                <a:gd name="T6" fmla="*/ 13 w 13"/>
                <a:gd name="T7" fmla="*/ 8 h 31"/>
                <a:gd name="T8" fmla="*/ 11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1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3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4" name="Freeform 1798"/>
            <p:cNvSpPr>
              <a:spLocks/>
            </p:cNvSpPr>
            <p:nvPr userDrawn="1"/>
          </p:nvSpPr>
          <p:spPr bwMode="auto">
            <a:xfrm>
              <a:off x="3752" y="2033"/>
              <a:ext cx="7" cy="16"/>
            </a:xfrm>
            <a:custGeom>
              <a:avLst/>
              <a:gdLst>
                <a:gd name="T0" fmla="*/ 12 w 14"/>
                <a:gd name="T1" fmla="*/ 0 h 31"/>
                <a:gd name="T2" fmla="*/ 0 w 14"/>
                <a:gd name="T3" fmla="*/ 19 h 31"/>
                <a:gd name="T4" fmla="*/ 0 w 14"/>
                <a:gd name="T5" fmla="*/ 31 h 31"/>
                <a:gd name="T6" fmla="*/ 14 w 14"/>
                <a:gd name="T7" fmla="*/ 8 h 31"/>
                <a:gd name="T8" fmla="*/ 12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2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5" name="Freeform 1799"/>
            <p:cNvSpPr>
              <a:spLocks/>
            </p:cNvSpPr>
            <p:nvPr userDrawn="1"/>
          </p:nvSpPr>
          <p:spPr bwMode="auto">
            <a:xfrm>
              <a:off x="3787" y="2017"/>
              <a:ext cx="7" cy="15"/>
            </a:xfrm>
            <a:custGeom>
              <a:avLst/>
              <a:gdLst>
                <a:gd name="T0" fmla="*/ 13 w 15"/>
                <a:gd name="T1" fmla="*/ 0 h 31"/>
                <a:gd name="T2" fmla="*/ 0 w 15"/>
                <a:gd name="T3" fmla="*/ 20 h 31"/>
                <a:gd name="T4" fmla="*/ 1 w 15"/>
                <a:gd name="T5" fmla="*/ 31 h 31"/>
                <a:gd name="T6" fmla="*/ 15 w 15"/>
                <a:gd name="T7" fmla="*/ 8 h 31"/>
                <a:gd name="T8" fmla="*/ 13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3" y="0"/>
                  </a:moveTo>
                  <a:lnTo>
                    <a:pt x="0" y="20"/>
                  </a:lnTo>
                  <a:lnTo>
                    <a:pt x="1" y="31"/>
                  </a:lnTo>
                  <a:lnTo>
                    <a:pt x="15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6" name="Freeform 1800"/>
            <p:cNvSpPr>
              <a:spLocks/>
            </p:cNvSpPr>
            <p:nvPr userDrawn="1"/>
          </p:nvSpPr>
          <p:spPr bwMode="auto">
            <a:xfrm>
              <a:off x="3770" y="1992"/>
              <a:ext cx="7" cy="16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19 h 31"/>
                <a:gd name="T4" fmla="*/ 0 w 14"/>
                <a:gd name="T5" fmla="*/ 31 h 31"/>
                <a:gd name="T6" fmla="*/ 14 w 14"/>
                <a:gd name="T7" fmla="*/ 8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7" name="Freeform 1801"/>
            <p:cNvSpPr>
              <a:spLocks/>
            </p:cNvSpPr>
            <p:nvPr userDrawn="1"/>
          </p:nvSpPr>
          <p:spPr bwMode="auto">
            <a:xfrm>
              <a:off x="3936" y="1995"/>
              <a:ext cx="6" cy="16"/>
            </a:xfrm>
            <a:custGeom>
              <a:avLst/>
              <a:gdLst>
                <a:gd name="T0" fmla="*/ 8 w 12"/>
                <a:gd name="T1" fmla="*/ 0 h 32"/>
                <a:gd name="T2" fmla="*/ 0 w 12"/>
                <a:gd name="T3" fmla="*/ 20 h 32"/>
                <a:gd name="T4" fmla="*/ 3 w 12"/>
                <a:gd name="T5" fmla="*/ 32 h 32"/>
                <a:gd name="T6" fmla="*/ 12 w 12"/>
                <a:gd name="T7" fmla="*/ 9 h 32"/>
                <a:gd name="T8" fmla="*/ 8 w 1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2">
                  <a:moveTo>
                    <a:pt x="8" y="0"/>
                  </a:moveTo>
                  <a:lnTo>
                    <a:pt x="0" y="20"/>
                  </a:lnTo>
                  <a:lnTo>
                    <a:pt x="3" y="32"/>
                  </a:lnTo>
                  <a:lnTo>
                    <a:pt x="1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8" name="Freeform 1802"/>
            <p:cNvSpPr>
              <a:spLocks/>
            </p:cNvSpPr>
            <p:nvPr userDrawn="1"/>
          </p:nvSpPr>
          <p:spPr bwMode="auto">
            <a:xfrm>
              <a:off x="4110" y="2018"/>
              <a:ext cx="7" cy="16"/>
            </a:xfrm>
            <a:custGeom>
              <a:avLst/>
              <a:gdLst>
                <a:gd name="T0" fmla="*/ 9 w 13"/>
                <a:gd name="T1" fmla="*/ 0 h 33"/>
                <a:gd name="T2" fmla="*/ 0 w 13"/>
                <a:gd name="T3" fmla="*/ 21 h 33"/>
                <a:gd name="T4" fmla="*/ 2 w 13"/>
                <a:gd name="T5" fmla="*/ 33 h 33"/>
                <a:gd name="T6" fmla="*/ 13 w 13"/>
                <a:gd name="T7" fmla="*/ 10 h 33"/>
                <a:gd name="T8" fmla="*/ 9 w 1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3">
                  <a:moveTo>
                    <a:pt x="9" y="0"/>
                  </a:moveTo>
                  <a:lnTo>
                    <a:pt x="0" y="21"/>
                  </a:lnTo>
                  <a:lnTo>
                    <a:pt x="2" y="33"/>
                  </a:lnTo>
                  <a:lnTo>
                    <a:pt x="13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9" name="Freeform 1803"/>
            <p:cNvSpPr>
              <a:spLocks/>
            </p:cNvSpPr>
            <p:nvPr userDrawn="1"/>
          </p:nvSpPr>
          <p:spPr bwMode="auto">
            <a:xfrm>
              <a:off x="3757" y="1969"/>
              <a:ext cx="7" cy="15"/>
            </a:xfrm>
            <a:custGeom>
              <a:avLst/>
              <a:gdLst>
                <a:gd name="T0" fmla="*/ 12 w 14"/>
                <a:gd name="T1" fmla="*/ 0 h 31"/>
                <a:gd name="T2" fmla="*/ 0 w 14"/>
                <a:gd name="T3" fmla="*/ 19 h 31"/>
                <a:gd name="T4" fmla="*/ 0 w 14"/>
                <a:gd name="T5" fmla="*/ 31 h 31"/>
                <a:gd name="T6" fmla="*/ 14 w 14"/>
                <a:gd name="T7" fmla="*/ 8 h 31"/>
                <a:gd name="T8" fmla="*/ 12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2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0" name="Freeform 1804"/>
            <p:cNvSpPr>
              <a:spLocks/>
            </p:cNvSpPr>
            <p:nvPr userDrawn="1"/>
          </p:nvSpPr>
          <p:spPr bwMode="auto">
            <a:xfrm>
              <a:off x="3676" y="2041"/>
              <a:ext cx="7" cy="16"/>
            </a:xfrm>
            <a:custGeom>
              <a:avLst/>
              <a:gdLst>
                <a:gd name="T0" fmla="*/ 12 w 14"/>
                <a:gd name="T1" fmla="*/ 0 h 32"/>
                <a:gd name="T2" fmla="*/ 0 w 14"/>
                <a:gd name="T3" fmla="*/ 20 h 32"/>
                <a:gd name="T4" fmla="*/ 0 w 14"/>
                <a:gd name="T5" fmla="*/ 32 h 32"/>
                <a:gd name="T6" fmla="*/ 14 w 14"/>
                <a:gd name="T7" fmla="*/ 9 h 32"/>
                <a:gd name="T8" fmla="*/ 12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12" y="0"/>
                  </a:moveTo>
                  <a:lnTo>
                    <a:pt x="0" y="20"/>
                  </a:lnTo>
                  <a:lnTo>
                    <a:pt x="0" y="32"/>
                  </a:lnTo>
                  <a:lnTo>
                    <a:pt x="14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1" name="Freeform 1805"/>
            <p:cNvSpPr>
              <a:spLocks/>
            </p:cNvSpPr>
            <p:nvPr userDrawn="1"/>
          </p:nvSpPr>
          <p:spPr bwMode="auto">
            <a:xfrm>
              <a:off x="3708" y="2026"/>
              <a:ext cx="7" cy="16"/>
            </a:xfrm>
            <a:custGeom>
              <a:avLst/>
              <a:gdLst>
                <a:gd name="T0" fmla="*/ 12 w 13"/>
                <a:gd name="T1" fmla="*/ 0 h 31"/>
                <a:gd name="T2" fmla="*/ 0 w 13"/>
                <a:gd name="T3" fmla="*/ 19 h 31"/>
                <a:gd name="T4" fmla="*/ 1 w 13"/>
                <a:gd name="T5" fmla="*/ 31 h 31"/>
                <a:gd name="T6" fmla="*/ 13 w 13"/>
                <a:gd name="T7" fmla="*/ 8 h 31"/>
                <a:gd name="T8" fmla="*/ 12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2" y="0"/>
                  </a:moveTo>
                  <a:lnTo>
                    <a:pt x="0" y="19"/>
                  </a:lnTo>
                  <a:lnTo>
                    <a:pt x="1" y="31"/>
                  </a:lnTo>
                  <a:lnTo>
                    <a:pt x="13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2" name="Freeform 1806"/>
            <p:cNvSpPr>
              <a:spLocks/>
            </p:cNvSpPr>
            <p:nvPr userDrawn="1"/>
          </p:nvSpPr>
          <p:spPr bwMode="auto">
            <a:xfrm>
              <a:off x="3743" y="2010"/>
              <a:ext cx="7" cy="15"/>
            </a:xfrm>
            <a:custGeom>
              <a:avLst/>
              <a:gdLst>
                <a:gd name="T0" fmla="*/ 11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8 h 31"/>
                <a:gd name="T8" fmla="*/ 11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1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3" name="Freeform 1807"/>
            <p:cNvSpPr>
              <a:spLocks/>
            </p:cNvSpPr>
            <p:nvPr userDrawn="1"/>
          </p:nvSpPr>
          <p:spPr bwMode="auto">
            <a:xfrm>
              <a:off x="3726" y="1986"/>
              <a:ext cx="7" cy="15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20 h 31"/>
                <a:gd name="T4" fmla="*/ 1 w 14"/>
                <a:gd name="T5" fmla="*/ 31 h 31"/>
                <a:gd name="T6" fmla="*/ 14 w 14"/>
                <a:gd name="T7" fmla="*/ 8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20"/>
                  </a:lnTo>
                  <a:lnTo>
                    <a:pt x="1" y="31"/>
                  </a:lnTo>
                  <a:lnTo>
                    <a:pt x="14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4" name="Freeform 1808"/>
            <p:cNvSpPr>
              <a:spLocks/>
            </p:cNvSpPr>
            <p:nvPr userDrawn="1"/>
          </p:nvSpPr>
          <p:spPr bwMode="auto">
            <a:xfrm>
              <a:off x="3892" y="1988"/>
              <a:ext cx="6" cy="17"/>
            </a:xfrm>
            <a:custGeom>
              <a:avLst/>
              <a:gdLst>
                <a:gd name="T0" fmla="*/ 8 w 13"/>
                <a:gd name="T1" fmla="*/ 0 h 32"/>
                <a:gd name="T2" fmla="*/ 0 w 13"/>
                <a:gd name="T3" fmla="*/ 20 h 32"/>
                <a:gd name="T4" fmla="*/ 4 w 13"/>
                <a:gd name="T5" fmla="*/ 32 h 32"/>
                <a:gd name="T6" fmla="*/ 13 w 13"/>
                <a:gd name="T7" fmla="*/ 9 h 32"/>
                <a:gd name="T8" fmla="*/ 8 w 1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2">
                  <a:moveTo>
                    <a:pt x="8" y="0"/>
                  </a:moveTo>
                  <a:lnTo>
                    <a:pt x="0" y="20"/>
                  </a:lnTo>
                  <a:lnTo>
                    <a:pt x="4" y="32"/>
                  </a:lnTo>
                  <a:lnTo>
                    <a:pt x="1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5" name="Freeform 1809"/>
            <p:cNvSpPr>
              <a:spLocks/>
            </p:cNvSpPr>
            <p:nvPr userDrawn="1"/>
          </p:nvSpPr>
          <p:spPr bwMode="auto">
            <a:xfrm>
              <a:off x="4067" y="2011"/>
              <a:ext cx="6" cy="16"/>
            </a:xfrm>
            <a:custGeom>
              <a:avLst/>
              <a:gdLst>
                <a:gd name="T0" fmla="*/ 10 w 13"/>
                <a:gd name="T1" fmla="*/ 0 h 32"/>
                <a:gd name="T2" fmla="*/ 0 w 13"/>
                <a:gd name="T3" fmla="*/ 20 h 32"/>
                <a:gd name="T4" fmla="*/ 3 w 13"/>
                <a:gd name="T5" fmla="*/ 32 h 32"/>
                <a:gd name="T6" fmla="*/ 13 w 13"/>
                <a:gd name="T7" fmla="*/ 9 h 32"/>
                <a:gd name="T8" fmla="*/ 10 w 1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2">
                  <a:moveTo>
                    <a:pt x="10" y="0"/>
                  </a:moveTo>
                  <a:lnTo>
                    <a:pt x="0" y="20"/>
                  </a:lnTo>
                  <a:lnTo>
                    <a:pt x="3" y="32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6" name="Freeform 1810"/>
            <p:cNvSpPr>
              <a:spLocks/>
            </p:cNvSpPr>
            <p:nvPr userDrawn="1"/>
          </p:nvSpPr>
          <p:spPr bwMode="auto">
            <a:xfrm>
              <a:off x="3713" y="1962"/>
              <a:ext cx="7" cy="15"/>
            </a:xfrm>
            <a:custGeom>
              <a:avLst/>
              <a:gdLst>
                <a:gd name="T0" fmla="*/ 12 w 14"/>
                <a:gd name="T1" fmla="*/ 0 h 31"/>
                <a:gd name="T2" fmla="*/ 0 w 14"/>
                <a:gd name="T3" fmla="*/ 19 h 31"/>
                <a:gd name="T4" fmla="*/ 1 w 14"/>
                <a:gd name="T5" fmla="*/ 31 h 31"/>
                <a:gd name="T6" fmla="*/ 14 w 14"/>
                <a:gd name="T7" fmla="*/ 8 h 31"/>
                <a:gd name="T8" fmla="*/ 12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2" y="0"/>
                  </a:moveTo>
                  <a:lnTo>
                    <a:pt x="0" y="19"/>
                  </a:lnTo>
                  <a:lnTo>
                    <a:pt x="1" y="31"/>
                  </a:lnTo>
                  <a:lnTo>
                    <a:pt x="1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7" name="Freeform 1811"/>
            <p:cNvSpPr>
              <a:spLocks/>
            </p:cNvSpPr>
            <p:nvPr userDrawn="1"/>
          </p:nvSpPr>
          <p:spPr bwMode="auto">
            <a:xfrm>
              <a:off x="3635" y="2036"/>
              <a:ext cx="7" cy="16"/>
            </a:xfrm>
            <a:custGeom>
              <a:avLst/>
              <a:gdLst>
                <a:gd name="T0" fmla="*/ 13 w 15"/>
                <a:gd name="T1" fmla="*/ 0 h 32"/>
                <a:gd name="T2" fmla="*/ 0 w 15"/>
                <a:gd name="T3" fmla="*/ 21 h 32"/>
                <a:gd name="T4" fmla="*/ 0 w 15"/>
                <a:gd name="T5" fmla="*/ 32 h 32"/>
                <a:gd name="T6" fmla="*/ 15 w 15"/>
                <a:gd name="T7" fmla="*/ 9 h 32"/>
                <a:gd name="T8" fmla="*/ 13 w 1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13" y="0"/>
                  </a:moveTo>
                  <a:lnTo>
                    <a:pt x="0" y="21"/>
                  </a:lnTo>
                  <a:lnTo>
                    <a:pt x="0" y="32"/>
                  </a:lnTo>
                  <a:lnTo>
                    <a:pt x="15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8" name="Freeform 1812"/>
            <p:cNvSpPr>
              <a:spLocks/>
            </p:cNvSpPr>
            <p:nvPr userDrawn="1"/>
          </p:nvSpPr>
          <p:spPr bwMode="auto">
            <a:xfrm>
              <a:off x="3667" y="2021"/>
              <a:ext cx="7" cy="15"/>
            </a:xfrm>
            <a:custGeom>
              <a:avLst/>
              <a:gdLst>
                <a:gd name="T0" fmla="*/ 12 w 15"/>
                <a:gd name="T1" fmla="*/ 0 h 31"/>
                <a:gd name="T2" fmla="*/ 0 w 15"/>
                <a:gd name="T3" fmla="*/ 20 h 31"/>
                <a:gd name="T4" fmla="*/ 0 w 15"/>
                <a:gd name="T5" fmla="*/ 31 h 31"/>
                <a:gd name="T6" fmla="*/ 15 w 15"/>
                <a:gd name="T7" fmla="*/ 8 h 31"/>
                <a:gd name="T8" fmla="*/ 12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2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5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9" name="Freeform 1813"/>
            <p:cNvSpPr>
              <a:spLocks/>
            </p:cNvSpPr>
            <p:nvPr userDrawn="1"/>
          </p:nvSpPr>
          <p:spPr bwMode="auto">
            <a:xfrm>
              <a:off x="3702" y="2004"/>
              <a:ext cx="7" cy="15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19 h 31"/>
                <a:gd name="T4" fmla="*/ 0 w 14"/>
                <a:gd name="T5" fmla="*/ 31 h 31"/>
                <a:gd name="T6" fmla="*/ 14 w 14"/>
                <a:gd name="T7" fmla="*/ 8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0" name="Freeform 1814"/>
            <p:cNvSpPr>
              <a:spLocks/>
            </p:cNvSpPr>
            <p:nvPr userDrawn="1"/>
          </p:nvSpPr>
          <p:spPr bwMode="auto">
            <a:xfrm>
              <a:off x="3685" y="1980"/>
              <a:ext cx="7" cy="15"/>
            </a:xfrm>
            <a:custGeom>
              <a:avLst/>
              <a:gdLst>
                <a:gd name="T0" fmla="*/ 13 w 15"/>
                <a:gd name="T1" fmla="*/ 0 h 32"/>
                <a:gd name="T2" fmla="*/ 0 w 15"/>
                <a:gd name="T3" fmla="*/ 20 h 32"/>
                <a:gd name="T4" fmla="*/ 1 w 15"/>
                <a:gd name="T5" fmla="*/ 32 h 32"/>
                <a:gd name="T6" fmla="*/ 15 w 15"/>
                <a:gd name="T7" fmla="*/ 9 h 32"/>
                <a:gd name="T8" fmla="*/ 13 w 1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13" y="0"/>
                  </a:moveTo>
                  <a:lnTo>
                    <a:pt x="0" y="20"/>
                  </a:lnTo>
                  <a:lnTo>
                    <a:pt x="1" y="32"/>
                  </a:lnTo>
                  <a:lnTo>
                    <a:pt x="15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1" name="Freeform 1815"/>
            <p:cNvSpPr>
              <a:spLocks/>
            </p:cNvSpPr>
            <p:nvPr userDrawn="1"/>
          </p:nvSpPr>
          <p:spPr bwMode="auto">
            <a:xfrm>
              <a:off x="3851" y="1983"/>
              <a:ext cx="6" cy="16"/>
            </a:xfrm>
            <a:custGeom>
              <a:avLst/>
              <a:gdLst>
                <a:gd name="T0" fmla="*/ 8 w 12"/>
                <a:gd name="T1" fmla="*/ 0 h 32"/>
                <a:gd name="T2" fmla="*/ 0 w 12"/>
                <a:gd name="T3" fmla="*/ 21 h 32"/>
                <a:gd name="T4" fmla="*/ 2 w 12"/>
                <a:gd name="T5" fmla="*/ 32 h 32"/>
                <a:gd name="T6" fmla="*/ 12 w 12"/>
                <a:gd name="T7" fmla="*/ 9 h 32"/>
                <a:gd name="T8" fmla="*/ 8 w 1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2">
                  <a:moveTo>
                    <a:pt x="8" y="0"/>
                  </a:moveTo>
                  <a:lnTo>
                    <a:pt x="0" y="21"/>
                  </a:lnTo>
                  <a:lnTo>
                    <a:pt x="2" y="32"/>
                  </a:lnTo>
                  <a:lnTo>
                    <a:pt x="1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2" name="Freeform 1816"/>
            <p:cNvSpPr>
              <a:spLocks/>
            </p:cNvSpPr>
            <p:nvPr userDrawn="1"/>
          </p:nvSpPr>
          <p:spPr bwMode="auto">
            <a:xfrm>
              <a:off x="4025" y="2005"/>
              <a:ext cx="7" cy="16"/>
            </a:xfrm>
            <a:custGeom>
              <a:avLst/>
              <a:gdLst>
                <a:gd name="T0" fmla="*/ 11 w 13"/>
                <a:gd name="T1" fmla="*/ 0 h 32"/>
                <a:gd name="T2" fmla="*/ 0 w 13"/>
                <a:gd name="T3" fmla="*/ 21 h 32"/>
                <a:gd name="T4" fmla="*/ 3 w 13"/>
                <a:gd name="T5" fmla="*/ 32 h 32"/>
                <a:gd name="T6" fmla="*/ 13 w 13"/>
                <a:gd name="T7" fmla="*/ 9 h 32"/>
                <a:gd name="T8" fmla="*/ 11 w 1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2">
                  <a:moveTo>
                    <a:pt x="11" y="0"/>
                  </a:moveTo>
                  <a:lnTo>
                    <a:pt x="0" y="21"/>
                  </a:lnTo>
                  <a:lnTo>
                    <a:pt x="3" y="32"/>
                  </a:lnTo>
                  <a:lnTo>
                    <a:pt x="13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3" name="Freeform 1817"/>
            <p:cNvSpPr>
              <a:spLocks/>
            </p:cNvSpPr>
            <p:nvPr userDrawn="1"/>
          </p:nvSpPr>
          <p:spPr bwMode="auto">
            <a:xfrm>
              <a:off x="3671" y="1956"/>
              <a:ext cx="8" cy="16"/>
            </a:xfrm>
            <a:custGeom>
              <a:avLst/>
              <a:gdLst>
                <a:gd name="T0" fmla="*/ 12 w 15"/>
                <a:gd name="T1" fmla="*/ 0 h 31"/>
                <a:gd name="T2" fmla="*/ 0 w 15"/>
                <a:gd name="T3" fmla="*/ 20 h 31"/>
                <a:gd name="T4" fmla="*/ 0 w 15"/>
                <a:gd name="T5" fmla="*/ 31 h 31"/>
                <a:gd name="T6" fmla="*/ 15 w 15"/>
                <a:gd name="T7" fmla="*/ 8 h 31"/>
                <a:gd name="T8" fmla="*/ 12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2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5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4" name="Freeform 1818"/>
            <p:cNvSpPr>
              <a:spLocks/>
            </p:cNvSpPr>
            <p:nvPr userDrawn="1"/>
          </p:nvSpPr>
          <p:spPr bwMode="auto">
            <a:xfrm>
              <a:off x="3594" y="2030"/>
              <a:ext cx="7" cy="16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21 h 31"/>
                <a:gd name="T4" fmla="*/ 0 w 14"/>
                <a:gd name="T5" fmla="*/ 31 h 31"/>
                <a:gd name="T6" fmla="*/ 14 w 14"/>
                <a:gd name="T7" fmla="*/ 9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21"/>
                  </a:lnTo>
                  <a:lnTo>
                    <a:pt x="0" y="31"/>
                  </a:lnTo>
                  <a:lnTo>
                    <a:pt x="14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5" name="Freeform 1819"/>
            <p:cNvSpPr>
              <a:spLocks/>
            </p:cNvSpPr>
            <p:nvPr userDrawn="1"/>
          </p:nvSpPr>
          <p:spPr bwMode="auto">
            <a:xfrm>
              <a:off x="3626" y="2015"/>
              <a:ext cx="8" cy="16"/>
            </a:xfrm>
            <a:custGeom>
              <a:avLst/>
              <a:gdLst>
                <a:gd name="T0" fmla="*/ 13 w 15"/>
                <a:gd name="T1" fmla="*/ 0 h 31"/>
                <a:gd name="T2" fmla="*/ 0 w 15"/>
                <a:gd name="T3" fmla="*/ 19 h 31"/>
                <a:gd name="T4" fmla="*/ 0 w 15"/>
                <a:gd name="T5" fmla="*/ 31 h 31"/>
                <a:gd name="T6" fmla="*/ 15 w 15"/>
                <a:gd name="T7" fmla="*/ 8 h 31"/>
                <a:gd name="T8" fmla="*/ 13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3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5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6" name="Freeform 1820"/>
            <p:cNvSpPr>
              <a:spLocks/>
            </p:cNvSpPr>
            <p:nvPr userDrawn="1"/>
          </p:nvSpPr>
          <p:spPr bwMode="auto">
            <a:xfrm>
              <a:off x="3662" y="1998"/>
              <a:ext cx="7" cy="16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21 h 31"/>
                <a:gd name="T4" fmla="*/ 0 w 14"/>
                <a:gd name="T5" fmla="*/ 31 h 31"/>
                <a:gd name="T6" fmla="*/ 14 w 14"/>
                <a:gd name="T7" fmla="*/ 10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21"/>
                  </a:lnTo>
                  <a:lnTo>
                    <a:pt x="0" y="31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7" name="Freeform 1821"/>
            <p:cNvSpPr>
              <a:spLocks/>
            </p:cNvSpPr>
            <p:nvPr userDrawn="1"/>
          </p:nvSpPr>
          <p:spPr bwMode="auto">
            <a:xfrm>
              <a:off x="3644" y="1974"/>
              <a:ext cx="8" cy="16"/>
            </a:xfrm>
            <a:custGeom>
              <a:avLst/>
              <a:gdLst>
                <a:gd name="T0" fmla="*/ 12 w 15"/>
                <a:gd name="T1" fmla="*/ 0 h 31"/>
                <a:gd name="T2" fmla="*/ 0 w 15"/>
                <a:gd name="T3" fmla="*/ 21 h 31"/>
                <a:gd name="T4" fmla="*/ 0 w 15"/>
                <a:gd name="T5" fmla="*/ 31 h 31"/>
                <a:gd name="T6" fmla="*/ 15 w 15"/>
                <a:gd name="T7" fmla="*/ 9 h 31"/>
                <a:gd name="T8" fmla="*/ 12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2" y="0"/>
                  </a:moveTo>
                  <a:lnTo>
                    <a:pt x="0" y="21"/>
                  </a:lnTo>
                  <a:lnTo>
                    <a:pt x="0" y="31"/>
                  </a:lnTo>
                  <a:lnTo>
                    <a:pt x="15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8" name="Freeform 1822"/>
            <p:cNvSpPr>
              <a:spLocks/>
            </p:cNvSpPr>
            <p:nvPr userDrawn="1"/>
          </p:nvSpPr>
          <p:spPr bwMode="auto">
            <a:xfrm>
              <a:off x="3542" y="2005"/>
              <a:ext cx="10" cy="16"/>
            </a:xfrm>
            <a:custGeom>
              <a:avLst/>
              <a:gdLst>
                <a:gd name="T0" fmla="*/ 9 w 19"/>
                <a:gd name="T1" fmla="*/ 0 h 32"/>
                <a:gd name="T2" fmla="*/ 0 w 19"/>
                <a:gd name="T3" fmla="*/ 21 h 32"/>
                <a:gd name="T4" fmla="*/ 4 w 19"/>
                <a:gd name="T5" fmla="*/ 32 h 32"/>
                <a:gd name="T6" fmla="*/ 19 w 19"/>
                <a:gd name="T7" fmla="*/ 8 h 32"/>
                <a:gd name="T8" fmla="*/ 9 w 1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">
                  <a:moveTo>
                    <a:pt x="9" y="0"/>
                  </a:moveTo>
                  <a:lnTo>
                    <a:pt x="0" y="21"/>
                  </a:lnTo>
                  <a:lnTo>
                    <a:pt x="4" y="32"/>
                  </a:lnTo>
                  <a:lnTo>
                    <a:pt x="19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9" name="Freeform 1823"/>
            <p:cNvSpPr>
              <a:spLocks/>
            </p:cNvSpPr>
            <p:nvPr userDrawn="1"/>
          </p:nvSpPr>
          <p:spPr bwMode="auto">
            <a:xfrm>
              <a:off x="3552" y="2025"/>
              <a:ext cx="12" cy="13"/>
            </a:xfrm>
            <a:custGeom>
              <a:avLst/>
              <a:gdLst>
                <a:gd name="T0" fmla="*/ 12 w 24"/>
                <a:gd name="T1" fmla="*/ 0 h 27"/>
                <a:gd name="T2" fmla="*/ 0 w 24"/>
                <a:gd name="T3" fmla="*/ 16 h 27"/>
                <a:gd name="T4" fmla="*/ 12 w 24"/>
                <a:gd name="T5" fmla="*/ 27 h 27"/>
                <a:gd name="T6" fmla="*/ 24 w 24"/>
                <a:gd name="T7" fmla="*/ 8 h 27"/>
                <a:gd name="T8" fmla="*/ 12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12" y="0"/>
                  </a:moveTo>
                  <a:lnTo>
                    <a:pt x="0" y="16"/>
                  </a:lnTo>
                  <a:lnTo>
                    <a:pt x="12" y="27"/>
                  </a:lnTo>
                  <a:lnTo>
                    <a:pt x="2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0" name="Freeform 1824"/>
            <p:cNvSpPr>
              <a:spLocks/>
            </p:cNvSpPr>
            <p:nvPr userDrawn="1"/>
          </p:nvSpPr>
          <p:spPr bwMode="auto">
            <a:xfrm>
              <a:off x="3550" y="1988"/>
              <a:ext cx="8" cy="14"/>
            </a:xfrm>
            <a:custGeom>
              <a:avLst/>
              <a:gdLst>
                <a:gd name="T0" fmla="*/ 7 w 16"/>
                <a:gd name="T1" fmla="*/ 0 h 27"/>
                <a:gd name="T2" fmla="*/ 0 w 16"/>
                <a:gd name="T3" fmla="*/ 17 h 27"/>
                <a:gd name="T4" fmla="*/ 6 w 16"/>
                <a:gd name="T5" fmla="*/ 27 h 27"/>
                <a:gd name="T6" fmla="*/ 16 w 16"/>
                <a:gd name="T7" fmla="*/ 8 h 27"/>
                <a:gd name="T8" fmla="*/ 7 w 1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lnTo>
                    <a:pt x="0" y="17"/>
                  </a:lnTo>
                  <a:lnTo>
                    <a:pt x="6" y="27"/>
                  </a:lnTo>
                  <a:lnTo>
                    <a:pt x="1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1" name="Freeform 1825"/>
            <p:cNvSpPr>
              <a:spLocks/>
            </p:cNvSpPr>
            <p:nvPr userDrawn="1"/>
          </p:nvSpPr>
          <p:spPr bwMode="auto">
            <a:xfrm>
              <a:off x="3811" y="1977"/>
              <a:ext cx="6" cy="17"/>
            </a:xfrm>
            <a:custGeom>
              <a:avLst/>
              <a:gdLst>
                <a:gd name="T0" fmla="*/ 8 w 11"/>
                <a:gd name="T1" fmla="*/ 0 h 32"/>
                <a:gd name="T2" fmla="*/ 0 w 11"/>
                <a:gd name="T3" fmla="*/ 21 h 32"/>
                <a:gd name="T4" fmla="*/ 1 w 11"/>
                <a:gd name="T5" fmla="*/ 32 h 32"/>
                <a:gd name="T6" fmla="*/ 11 w 11"/>
                <a:gd name="T7" fmla="*/ 8 h 32"/>
                <a:gd name="T8" fmla="*/ 8 w 1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2">
                  <a:moveTo>
                    <a:pt x="8" y="0"/>
                  </a:moveTo>
                  <a:lnTo>
                    <a:pt x="0" y="21"/>
                  </a:lnTo>
                  <a:lnTo>
                    <a:pt x="1" y="32"/>
                  </a:lnTo>
                  <a:lnTo>
                    <a:pt x="11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2" name="Freeform 1826"/>
            <p:cNvSpPr>
              <a:spLocks/>
            </p:cNvSpPr>
            <p:nvPr userDrawn="1"/>
          </p:nvSpPr>
          <p:spPr bwMode="auto">
            <a:xfrm>
              <a:off x="3985" y="2000"/>
              <a:ext cx="6" cy="16"/>
            </a:xfrm>
            <a:custGeom>
              <a:avLst/>
              <a:gdLst>
                <a:gd name="T0" fmla="*/ 10 w 12"/>
                <a:gd name="T1" fmla="*/ 0 h 32"/>
                <a:gd name="T2" fmla="*/ 0 w 12"/>
                <a:gd name="T3" fmla="*/ 21 h 32"/>
                <a:gd name="T4" fmla="*/ 2 w 12"/>
                <a:gd name="T5" fmla="*/ 32 h 32"/>
                <a:gd name="T6" fmla="*/ 12 w 12"/>
                <a:gd name="T7" fmla="*/ 8 h 32"/>
                <a:gd name="T8" fmla="*/ 10 w 1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2">
                  <a:moveTo>
                    <a:pt x="10" y="0"/>
                  </a:moveTo>
                  <a:lnTo>
                    <a:pt x="0" y="21"/>
                  </a:lnTo>
                  <a:lnTo>
                    <a:pt x="2" y="32"/>
                  </a:lnTo>
                  <a:lnTo>
                    <a:pt x="12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3" name="Freeform 1827"/>
            <p:cNvSpPr>
              <a:spLocks/>
            </p:cNvSpPr>
            <p:nvPr userDrawn="1"/>
          </p:nvSpPr>
          <p:spPr bwMode="auto">
            <a:xfrm>
              <a:off x="3631" y="1950"/>
              <a:ext cx="8" cy="16"/>
            </a:xfrm>
            <a:custGeom>
              <a:avLst/>
              <a:gdLst>
                <a:gd name="T0" fmla="*/ 13 w 15"/>
                <a:gd name="T1" fmla="*/ 0 h 31"/>
                <a:gd name="T2" fmla="*/ 0 w 15"/>
                <a:gd name="T3" fmla="*/ 20 h 31"/>
                <a:gd name="T4" fmla="*/ 0 w 15"/>
                <a:gd name="T5" fmla="*/ 31 h 31"/>
                <a:gd name="T6" fmla="*/ 15 w 15"/>
                <a:gd name="T7" fmla="*/ 9 h 31"/>
                <a:gd name="T8" fmla="*/ 13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3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5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4" name="Freeform 1828"/>
            <p:cNvSpPr>
              <a:spLocks/>
            </p:cNvSpPr>
            <p:nvPr userDrawn="1"/>
          </p:nvSpPr>
          <p:spPr bwMode="auto">
            <a:xfrm>
              <a:off x="3588" y="2008"/>
              <a:ext cx="8" cy="16"/>
            </a:xfrm>
            <a:custGeom>
              <a:avLst/>
              <a:gdLst>
                <a:gd name="T0" fmla="*/ 14 w 15"/>
                <a:gd name="T1" fmla="*/ 0 h 31"/>
                <a:gd name="T2" fmla="*/ 0 w 15"/>
                <a:gd name="T3" fmla="*/ 21 h 31"/>
                <a:gd name="T4" fmla="*/ 1 w 15"/>
                <a:gd name="T5" fmla="*/ 31 h 31"/>
                <a:gd name="T6" fmla="*/ 15 w 15"/>
                <a:gd name="T7" fmla="*/ 9 h 31"/>
                <a:gd name="T8" fmla="*/ 14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4" y="0"/>
                  </a:moveTo>
                  <a:lnTo>
                    <a:pt x="0" y="21"/>
                  </a:lnTo>
                  <a:lnTo>
                    <a:pt x="1" y="31"/>
                  </a:lnTo>
                  <a:lnTo>
                    <a:pt x="15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5" name="Freeform 1829"/>
            <p:cNvSpPr>
              <a:spLocks/>
            </p:cNvSpPr>
            <p:nvPr userDrawn="1"/>
          </p:nvSpPr>
          <p:spPr bwMode="auto">
            <a:xfrm>
              <a:off x="3591" y="1988"/>
              <a:ext cx="7" cy="16"/>
            </a:xfrm>
            <a:custGeom>
              <a:avLst/>
              <a:gdLst>
                <a:gd name="T0" fmla="*/ 12 w 13"/>
                <a:gd name="T1" fmla="*/ 0 h 31"/>
                <a:gd name="T2" fmla="*/ 0 w 13"/>
                <a:gd name="T3" fmla="*/ 19 h 31"/>
                <a:gd name="T4" fmla="*/ 0 w 13"/>
                <a:gd name="T5" fmla="*/ 31 h 31"/>
                <a:gd name="T6" fmla="*/ 13 w 13"/>
                <a:gd name="T7" fmla="*/ 8 h 31"/>
                <a:gd name="T8" fmla="*/ 12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2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3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6" name="Freeform 1830"/>
            <p:cNvSpPr>
              <a:spLocks/>
            </p:cNvSpPr>
            <p:nvPr userDrawn="1"/>
          </p:nvSpPr>
          <p:spPr bwMode="auto">
            <a:xfrm>
              <a:off x="3629" y="1994"/>
              <a:ext cx="8" cy="15"/>
            </a:xfrm>
            <a:custGeom>
              <a:avLst/>
              <a:gdLst>
                <a:gd name="T0" fmla="*/ 12 w 15"/>
                <a:gd name="T1" fmla="*/ 0 h 31"/>
                <a:gd name="T2" fmla="*/ 0 w 15"/>
                <a:gd name="T3" fmla="*/ 21 h 31"/>
                <a:gd name="T4" fmla="*/ 1 w 15"/>
                <a:gd name="T5" fmla="*/ 31 h 31"/>
                <a:gd name="T6" fmla="*/ 15 w 15"/>
                <a:gd name="T7" fmla="*/ 9 h 31"/>
                <a:gd name="T8" fmla="*/ 12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2" y="0"/>
                  </a:moveTo>
                  <a:lnTo>
                    <a:pt x="0" y="21"/>
                  </a:lnTo>
                  <a:lnTo>
                    <a:pt x="1" y="31"/>
                  </a:lnTo>
                  <a:lnTo>
                    <a:pt x="15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7" name="Freeform 1831"/>
            <p:cNvSpPr>
              <a:spLocks/>
            </p:cNvSpPr>
            <p:nvPr userDrawn="1"/>
          </p:nvSpPr>
          <p:spPr bwMode="auto">
            <a:xfrm>
              <a:off x="3610" y="1972"/>
              <a:ext cx="7" cy="16"/>
            </a:xfrm>
            <a:custGeom>
              <a:avLst/>
              <a:gdLst>
                <a:gd name="T0" fmla="*/ 12 w 13"/>
                <a:gd name="T1" fmla="*/ 0 h 31"/>
                <a:gd name="T2" fmla="*/ 0 w 13"/>
                <a:gd name="T3" fmla="*/ 19 h 31"/>
                <a:gd name="T4" fmla="*/ 0 w 13"/>
                <a:gd name="T5" fmla="*/ 31 h 31"/>
                <a:gd name="T6" fmla="*/ 13 w 13"/>
                <a:gd name="T7" fmla="*/ 8 h 31"/>
                <a:gd name="T8" fmla="*/ 12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2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3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8" name="Freeform 1832"/>
            <p:cNvSpPr>
              <a:spLocks/>
            </p:cNvSpPr>
            <p:nvPr userDrawn="1"/>
          </p:nvSpPr>
          <p:spPr bwMode="auto">
            <a:xfrm>
              <a:off x="3580" y="1965"/>
              <a:ext cx="8" cy="16"/>
            </a:xfrm>
            <a:custGeom>
              <a:avLst/>
              <a:gdLst>
                <a:gd name="T0" fmla="*/ 12 w 15"/>
                <a:gd name="T1" fmla="*/ 0 h 31"/>
                <a:gd name="T2" fmla="*/ 0 w 15"/>
                <a:gd name="T3" fmla="*/ 19 h 31"/>
                <a:gd name="T4" fmla="*/ 0 w 15"/>
                <a:gd name="T5" fmla="*/ 31 h 31"/>
                <a:gd name="T6" fmla="*/ 15 w 15"/>
                <a:gd name="T7" fmla="*/ 8 h 31"/>
                <a:gd name="T8" fmla="*/ 12 w 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12" y="0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5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9" name="Freeform 1833"/>
            <p:cNvSpPr>
              <a:spLocks/>
            </p:cNvSpPr>
            <p:nvPr userDrawn="1"/>
          </p:nvSpPr>
          <p:spPr bwMode="auto">
            <a:xfrm>
              <a:off x="3545" y="1963"/>
              <a:ext cx="7" cy="16"/>
            </a:xfrm>
            <a:custGeom>
              <a:avLst/>
              <a:gdLst>
                <a:gd name="T0" fmla="*/ 13 w 14"/>
                <a:gd name="T1" fmla="*/ 0 h 31"/>
                <a:gd name="T2" fmla="*/ 0 w 14"/>
                <a:gd name="T3" fmla="*/ 21 h 31"/>
                <a:gd name="T4" fmla="*/ 0 w 14"/>
                <a:gd name="T5" fmla="*/ 31 h 31"/>
                <a:gd name="T6" fmla="*/ 14 w 14"/>
                <a:gd name="T7" fmla="*/ 8 h 31"/>
                <a:gd name="T8" fmla="*/ 13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3" y="0"/>
                  </a:moveTo>
                  <a:lnTo>
                    <a:pt x="0" y="21"/>
                  </a:lnTo>
                  <a:lnTo>
                    <a:pt x="0" y="31"/>
                  </a:lnTo>
                  <a:lnTo>
                    <a:pt x="14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FEDE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0" name="Freeform 1834"/>
            <p:cNvSpPr>
              <a:spLocks/>
            </p:cNvSpPr>
            <p:nvPr userDrawn="1"/>
          </p:nvSpPr>
          <p:spPr bwMode="auto">
            <a:xfrm>
              <a:off x="3612" y="2066"/>
              <a:ext cx="248" cy="44"/>
            </a:xfrm>
            <a:custGeom>
              <a:avLst/>
              <a:gdLst>
                <a:gd name="T0" fmla="*/ 13 w 497"/>
                <a:gd name="T1" fmla="*/ 0 h 89"/>
                <a:gd name="T2" fmla="*/ 497 w 497"/>
                <a:gd name="T3" fmla="*/ 66 h 89"/>
                <a:gd name="T4" fmla="*/ 497 w 497"/>
                <a:gd name="T5" fmla="*/ 89 h 89"/>
                <a:gd name="T6" fmla="*/ 0 w 497"/>
                <a:gd name="T7" fmla="*/ 19 h 89"/>
                <a:gd name="T8" fmla="*/ 13 w 49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89">
                  <a:moveTo>
                    <a:pt x="13" y="0"/>
                  </a:moveTo>
                  <a:lnTo>
                    <a:pt x="497" y="66"/>
                  </a:lnTo>
                  <a:lnTo>
                    <a:pt x="497" y="89"/>
                  </a:lnTo>
                  <a:lnTo>
                    <a:pt x="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6704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1" name="Freeform 1835"/>
            <p:cNvSpPr>
              <a:spLocks/>
            </p:cNvSpPr>
            <p:nvPr userDrawn="1"/>
          </p:nvSpPr>
          <p:spPr bwMode="auto">
            <a:xfrm>
              <a:off x="3617" y="2057"/>
              <a:ext cx="247" cy="41"/>
            </a:xfrm>
            <a:custGeom>
              <a:avLst/>
              <a:gdLst>
                <a:gd name="T0" fmla="*/ 0 w 495"/>
                <a:gd name="T1" fmla="*/ 17 h 83"/>
                <a:gd name="T2" fmla="*/ 20 w 495"/>
                <a:gd name="T3" fmla="*/ 0 h 83"/>
                <a:gd name="T4" fmla="*/ 495 w 495"/>
                <a:gd name="T5" fmla="*/ 64 h 83"/>
                <a:gd name="T6" fmla="*/ 487 w 495"/>
                <a:gd name="T7" fmla="*/ 83 h 83"/>
                <a:gd name="T8" fmla="*/ 0 w 495"/>
                <a:gd name="T9" fmla="*/ 1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83">
                  <a:moveTo>
                    <a:pt x="0" y="17"/>
                  </a:moveTo>
                  <a:lnTo>
                    <a:pt x="20" y="0"/>
                  </a:lnTo>
                  <a:lnTo>
                    <a:pt x="495" y="64"/>
                  </a:lnTo>
                  <a:lnTo>
                    <a:pt x="487" y="8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1AF9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2" name="Freeform 1836"/>
            <p:cNvSpPr>
              <a:spLocks/>
            </p:cNvSpPr>
            <p:nvPr userDrawn="1"/>
          </p:nvSpPr>
          <p:spPr bwMode="auto">
            <a:xfrm>
              <a:off x="3860" y="2091"/>
              <a:ext cx="6" cy="19"/>
            </a:xfrm>
            <a:custGeom>
              <a:avLst/>
              <a:gdLst>
                <a:gd name="T0" fmla="*/ 5 w 12"/>
                <a:gd name="T1" fmla="*/ 0 h 39"/>
                <a:gd name="T2" fmla="*/ 0 w 12"/>
                <a:gd name="T3" fmla="*/ 19 h 39"/>
                <a:gd name="T4" fmla="*/ 2 w 12"/>
                <a:gd name="T5" fmla="*/ 39 h 39"/>
                <a:gd name="T6" fmla="*/ 12 w 12"/>
                <a:gd name="T7" fmla="*/ 15 h 39"/>
                <a:gd name="T8" fmla="*/ 5 w 1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9">
                  <a:moveTo>
                    <a:pt x="5" y="0"/>
                  </a:moveTo>
                  <a:lnTo>
                    <a:pt x="0" y="19"/>
                  </a:lnTo>
                  <a:lnTo>
                    <a:pt x="2" y="39"/>
                  </a:lnTo>
                  <a:lnTo>
                    <a:pt x="12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E2C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3" name="Freeform 1837"/>
            <p:cNvSpPr>
              <a:spLocks/>
            </p:cNvSpPr>
            <p:nvPr userDrawn="1"/>
          </p:nvSpPr>
          <p:spPr bwMode="auto">
            <a:xfrm>
              <a:off x="4278" y="2043"/>
              <a:ext cx="152" cy="32"/>
            </a:xfrm>
            <a:custGeom>
              <a:avLst/>
              <a:gdLst>
                <a:gd name="T0" fmla="*/ 12 w 303"/>
                <a:gd name="T1" fmla="*/ 0 h 65"/>
                <a:gd name="T2" fmla="*/ 303 w 303"/>
                <a:gd name="T3" fmla="*/ 39 h 65"/>
                <a:gd name="T4" fmla="*/ 294 w 303"/>
                <a:gd name="T5" fmla="*/ 65 h 65"/>
                <a:gd name="T6" fmla="*/ 0 w 303"/>
                <a:gd name="T7" fmla="*/ 22 h 65"/>
                <a:gd name="T8" fmla="*/ 12 w 303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65">
                  <a:moveTo>
                    <a:pt x="12" y="0"/>
                  </a:moveTo>
                  <a:lnTo>
                    <a:pt x="303" y="39"/>
                  </a:lnTo>
                  <a:lnTo>
                    <a:pt x="294" y="65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9997C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4" name="Freeform 1838"/>
            <p:cNvSpPr>
              <a:spLocks/>
            </p:cNvSpPr>
            <p:nvPr userDrawn="1"/>
          </p:nvSpPr>
          <p:spPr bwMode="auto">
            <a:xfrm>
              <a:off x="4289" y="2048"/>
              <a:ext cx="10" cy="3"/>
            </a:xfrm>
            <a:custGeom>
              <a:avLst/>
              <a:gdLst>
                <a:gd name="T0" fmla="*/ 13 w 20"/>
                <a:gd name="T1" fmla="*/ 0 h 7"/>
                <a:gd name="T2" fmla="*/ 16 w 20"/>
                <a:gd name="T3" fmla="*/ 2 h 7"/>
                <a:gd name="T4" fmla="*/ 19 w 20"/>
                <a:gd name="T5" fmla="*/ 3 h 7"/>
                <a:gd name="T6" fmla="*/ 20 w 20"/>
                <a:gd name="T7" fmla="*/ 4 h 7"/>
                <a:gd name="T8" fmla="*/ 20 w 20"/>
                <a:gd name="T9" fmla="*/ 5 h 7"/>
                <a:gd name="T10" fmla="*/ 19 w 20"/>
                <a:gd name="T11" fmla="*/ 6 h 7"/>
                <a:gd name="T12" fmla="*/ 16 w 20"/>
                <a:gd name="T13" fmla="*/ 7 h 7"/>
                <a:gd name="T14" fmla="*/ 13 w 20"/>
                <a:gd name="T15" fmla="*/ 7 h 7"/>
                <a:gd name="T16" fmla="*/ 8 w 20"/>
                <a:gd name="T17" fmla="*/ 6 h 7"/>
                <a:gd name="T18" fmla="*/ 5 w 20"/>
                <a:gd name="T19" fmla="*/ 6 h 7"/>
                <a:gd name="T20" fmla="*/ 3 w 20"/>
                <a:gd name="T21" fmla="*/ 5 h 7"/>
                <a:gd name="T22" fmla="*/ 0 w 20"/>
                <a:gd name="T23" fmla="*/ 4 h 7"/>
                <a:gd name="T24" fmla="*/ 0 w 20"/>
                <a:gd name="T25" fmla="*/ 3 h 7"/>
                <a:gd name="T26" fmla="*/ 1 w 20"/>
                <a:gd name="T27" fmla="*/ 2 h 7"/>
                <a:gd name="T28" fmla="*/ 5 w 20"/>
                <a:gd name="T29" fmla="*/ 0 h 7"/>
                <a:gd name="T30" fmla="*/ 8 w 20"/>
                <a:gd name="T31" fmla="*/ 0 h 7"/>
                <a:gd name="T32" fmla="*/ 13 w 20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7">
                  <a:moveTo>
                    <a:pt x="13" y="0"/>
                  </a:moveTo>
                  <a:lnTo>
                    <a:pt x="16" y="2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19" y="6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37700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5" name="Freeform 1839"/>
            <p:cNvSpPr>
              <a:spLocks/>
            </p:cNvSpPr>
            <p:nvPr userDrawn="1"/>
          </p:nvSpPr>
          <p:spPr bwMode="auto">
            <a:xfrm>
              <a:off x="4347" y="2055"/>
              <a:ext cx="12" cy="4"/>
            </a:xfrm>
            <a:custGeom>
              <a:avLst/>
              <a:gdLst>
                <a:gd name="T0" fmla="*/ 13 w 24"/>
                <a:gd name="T1" fmla="*/ 0 h 9"/>
                <a:gd name="T2" fmla="*/ 18 w 24"/>
                <a:gd name="T3" fmla="*/ 1 h 9"/>
                <a:gd name="T4" fmla="*/ 22 w 24"/>
                <a:gd name="T5" fmla="*/ 3 h 9"/>
                <a:gd name="T6" fmla="*/ 24 w 24"/>
                <a:gd name="T7" fmla="*/ 5 h 9"/>
                <a:gd name="T8" fmla="*/ 24 w 24"/>
                <a:gd name="T9" fmla="*/ 6 h 9"/>
                <a:gd name="T10" fmla="*/ 22 w 24"/>
                <a:gd name="T11" fmla="*/ 8 h 9"/>
                <a:gd name="T12" fmla="*/ 18 w 24"/>
                <a:gd name="T13" fmla="*/ 9 h 9"/>
                <a:gd name="T14" fmla="*/ 15 w 24"/>
                <a:gd name="T15" fmla="*/ 9 h 9"/>
                <a:gd name="T16" fmla="*/ 9 w 24"/>
                <a:gd name="T17" fmla="*/ 9 h 9"/>
                <a:gd name="T18" fmla="*/ 4 w 24"/>
                <a:gd name="T19" fmla="*/ 8 h 9"/>
                <a:gd name="T20" fmla="*/ 1 w 24"/>
                <a:gd name="T21" fmla="*/ 7 h 9"/>
                <a:gd name="T22" fmla="*/ 0 w 24"/>
                <a:gd name="T23" fmla="*/ 5 h 9"/>
                <a:gd name="T24" fmla="*/ 0 w 24"/>
                <a:gd name="T25" fmla="*/ 4 h 9"/>
                <a:gd name="T26" fmla="*/ 2 w 24"/>
                <a:gd name="T27" fmla="*/ 1 h 9"/>
                <a:gd name="T28" fmla="*/ 5 w 24"/>
                <a:gd name="T29" fmla="*/ 0 h 9"/>
                <a:gd name="T30" fmla="*/ 9 w 24"/>
                <a:gd name="T31" fmla="*/ 0 h 9"/>
                <a:gd name="T32" fmla="*/ 13 w 24"/>
                <a:gd name="T3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lnTo>
                    <a:pt x="18" y="1"/>
                  </a:lnTo>
                  <a:lnTo>
                    <a:pt x="22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9" y="9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EF3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6" name="Freeform 1840"/>
            <p:cNvSpPr>
              <a:spLocks/>
            </p:cNvSpPr>
            <p:nvPr userDrawn="1"/>
          </p:nvSpPr>
          <p:spPr bwMode="auto">
            <a:xfrm>
              <a:off x="4404" y="2063"/>
              <a:ext cx="12" cy="4"/>
            </a:xfrm>
            <a:custGeom>
              <a:avLst/>
              <a:gdLst>
                <a:gd name="T0" fmla="*/ 15 w 24"/>
                <a:gd name="T1" fmla="*/ 0 h 10"/>
                <a:gd name="T2" fmla="*/ 19 w 24"/>
                <a:gd name="T3" fmla="*/ 1 h 10"/>
                <a:gd name="T4" fmla="*/ 21 w 24"/>
                <a:gd name="T5" fmla="*/ 3 h 10"/>
                <a:gd name="T6" fmla="*/ 24 w 24"/>
                <a:gd name="T7" fmla="*/ 5 h 10"/>
                <a:gd name="T8" fmla="*/ 24 w 24"/>
                <a:gd name="T9" fmla="*/ 7 h 10"/>
                <a:gd name="T10" fmla="*/ 23 w 24"/>
                <a:gd name="T11" fmla="*/ 8 h 10"/>
                <a:gd name="T12" fmla="*/ 19 w 24"/>
                <a:gd name="T13" fmla="*/ 10 h 10"/>
                <a:gd name="T14" fmla="*/ 15 w 24"/>
                <a:gd name="T15" fmla="*/ 10 h 10"/>
                <a:gd name="T16" fmla="*/ 9 w 24"/>
                <a:gd name="T17" fmla="*/ 10 h 10"/>
                <a:gd name="T18" fmla="*/ 5 w 24"/>
                <a:gd name="T19" fmla="*/ 8 h 10"/>
                <a:gd name="T20" fmla="*/ 2 w 24"/>
                <a:gd name="T21" fmla="*/ 7 h 10"/>
                <a:gd name="T22" fmla="*/ 0 w 24"/>
                <a:gd name="T23" fmla="*/ 5 h 10"/>
                <a:gd name="T24" fmla="*/ 0 w 24"/>
                <a:gd name="T25" fmla="*/ 4 h 10"/>
                <a:gd name="T26" fmla="*/ 2 w 24"/>
                <a:gd name="T27" fmla="*/ 1 h 10"/>
                <a:gd name="T28" fmla="*/ 5 w 24"/>
                <a:gd name="T29" fmla="*/ 0 h 10"/>
                <a:gd name="T30" fmla="*/ 10 w 24"/>
                <a:gd name="T31" fmla="*/ 0 h 10"/>
                <a:gd name="T32" fmla="*/ 15 w 24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0">
                  <a:moveTo>
                    <a:pt x="15" y="0"/>
                  </a:moveTo>
                  <a:lnTo>
                    <a:pt x="19" y="1"/>
                  </a:lnTo>
                  <a:lnTo>
                    <a:pt x="21" y="3"/>
                  </a:lnTo>
                  <a:lnTo>
                    <a:pt x="24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9" y="10"/>
                  </a:lnTo>
                  <a:lnTo>
                    <a:pt x="5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6264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7" name="Freeform 1841"/>
            <p:cNvSpPr>
              <a:spLocks/>
            </p:cNvSpPr>
            <p:nvPr userDrawn="1"/>
          </p:nvSpPr>
          <p:spPr bwMode="auto">
            <a:xfrm>
              <a:off x="3784" y="2179"/>
              <a:ext cx="578" cy="86"/>
            </a:xfrm>
            <a:custGeom>
              <a:avLst/>
              <a:gdLst>
                <a:gd name="T0" fmla="*/ 239 w 1155"/>
                <a:gd name="T1" fmla="*/ 0 h 172"/>
                <a:gd name="T2" fmla="*/ 868 w 1155"/>
                <a:gd name="T3" fmla="*/ 46 h 172"/>
                <a:gd name="T4" fmla="*/ 1155 w 1155"/>
                <a:gd name="T5" fmla="*/ 102 h 172"/>
                <a:gd name="T6" fmla="*/ 1132 w 1155"/>
                <a:gd name="T7" fmla="*/ 160 h 172"/>
                <a:gd name="T8" fmla="*/ 995 w 1155"/>
                <a:gd name="T9" fmla="*/ 172 h 172"/>
                <a:gd name="T10" fmla="*/ 606 w 1155"/>
                <a:gd name="T11" fmla="*/ 137 h 172"/>
                <a:gd name="T12" fmla="*/ 125 w 1155"/>
                <a:gd name="T13" fmla="*/ 97 h 172"/>
                <a:gd name="T14" fmla="*/ 0 w 1155"/>
                <a:gd name="T15" fmla="*/ 97 h 172"/>
                <a:gd name="T16" fmla="*/ 102 w 1155"/>
                <a:gd name="T17" fmla="*/ 23 h 172"/>
                <a:gd name="T18" fmla="*/ 239 w 1155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5" h="172">
                  <a:moveTo>
                    <a:pt x="239" y="0"/>
                  </a:moveTo>
                  <a:lnTo>
                    <a:pt x="868" y="46"/>
                  </a:lnTo>
                  <a:lnTo>
                    <a:pt x="1155" y="102"/>
                  </a:lnTo>
                  <a:lnTo>
                    <a:pt x="1132" y="160"/>
                  </a:lnTo>
                  <a:lnTo>
                    <a:pt x="995" y="172"/>
                  </a:lnTo>
                  <a:lnTo>
                    <a:pt x="606" y="137"/>
                  </a:lnTo>
                  <a:lnTo>
                    <a:pt x="125" y="97"/>
                  </a:lnTo>
                  <a:lnTo>
                    <a:pt x="0" y="97"/>
                  </a:lnTo>
                  <a:lnTo>
                    <a:pt x="102" y="2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A4447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8" name="Freeform 1842"/>
            <p:cNvSpPr>
              <a:spLocks/>
            </p:cNvSpPr>
            <p:nvPr userDrawn="1"/>
          </p:nvSpPr>
          <p:spPr bwMode="auto">
            <a:xfrm>
              <a:off x="3816" y="2182"/>
              <a:ext cx="541" cy="80"/>
            </a:xfrm>
            <a:custGeom>
              <a:avLst/>
              <a:gdLst>
                <a:gd name="T0" fmla="*/ 263 w 1081"/>
                <a:gd name="T1" fmla="*/ 2 h 159"/>
                <a:gd name="T2" fmla="*/ 335 w 1081"/>
                <a:gd name="T3" fmla="*/ 8 h 159"/>
                <a:gd name="T4" fmla="*/ 409 w 1081"/>
                <a:gd name="T5" fmla="*/ 14 h 159"/>
                <a:gd name="T6" fmla="*/ 482 w 1081"/>
                <a:gd name="T7" fmla="*/ 19 h 159"/>
                <a:gd name="T8" fmla="*/ 556 w 1081"/>
                <a:gd name="T9" fmla="*/ 25 h 159"/>
                <a:gd name="T10" fmla="*/ 628 w 1081"/>
                <a:gd name="T11" fmla="*/ 30 h 159"/>
                <a:gd name="T12" fmla="*/ 702 w 1081"/>
                <a:gd name="T13" fmla="*/ 36 h 159"/>
                <a:gd name="T14" fmla="*/ 775 w 1081"/>
                <a:gd name="T15" fmla="*/ 41 h 159"/>
                <a:gd name="T16" fmla="*/ 829 w 1081"/>
                <a:gd name="T17" fmla="*/ 47 h 159"/>
                <a:gd name="T18" fmla="*/ 862 w 1081"/>
                <a:gd name="T19" fmla="*/ 54 h 159"/>
                <a:gd name="T20" fmla="*/ 896 w 1081"/>
                <a:gd name="T21" fmla="*/ 61 h 159"/>
                <a:gd name="T22" fmla="*/ 929 w 1081"/>
                <a:gd name="T23" fmla="*/ 68 h 159"/>
                <a:gd name="T24" fmla="*/ 963 w 1081"/>
                <a:gd name="T25" fmla="*/ 74 h 159"/>
                <a:gd name="T26" fmla="*/ 997 w 1081"/>
                <a:gd name="T27" fmla="*/ 80 h 159"/>
                <a:gd name="T28" fmla="*/ 1030 w 1081"/>
                <a:gd name="T29" fmla="*/ 86 h 159"/>
                <a:gd name="T30" fmla="*/ 1064 w 1081"/>
                <a:gd name="T31" fmla="*/ 93 h 159"/>
                <a:gd name="T32" fmla="*/ 1075 w 1081"/>
                <a:gd name="T33" fmla="*/ 109 h 159"/>
                <a:gd name="T34" fmla="*/ 1065 w 1081"/>
                <a:gd name="T35" fmla="*/ 137 h 159"/>
                <a:gd name="T36" fmla="*/ 1043 w 1081"/>
                <a:gd name="T37" fmla="*/ 151 h 159"/>
                <a:gd name="T38" fmla="*/ 1012 w 1081"/>
                <a:gd name="T39" fmla="*/ 153 h 159"/>
                <a:gd name="T40" fmla="*/ 981 w 1081"/>
                <a:gd name="T41" fmla="*/ 155 h 159"/>
                <a:gd name="T42" fmla="*/ 949 w 1081"/>
                <a:gd name="T43" fmla="*/ 158 h 159"/>
                <a:gd name="T44" fmla="*/ 909 w 1081"/>
                <a:gd name="T45" fmla="*/ 156 h 159"/>
                <a:gd name="T46" fmla="*/ 864 w 1081"/>
                <a:gd name="T47" fmla="*/ 153 h 159"/>
                <a:gd name="T48" fmla="*/ 819 w 1081"/>
                <a:gd name="T49" fmla="*/ 150 h 159"/>
                <a:gd name="T50" fmla="*/ 773 w 1081"/>
                <a:gd name="T51" fmla="*/ 145 h 159"/>
                <a:gd name="T52" fmla="*/ 728 w 1081"/>
                <a:gd name="T53" fmla="*/ 142 h 159"/>
                <a:gd name="T54" fmla="*/ 682 w 1081"/>
                <a:gd name="T55" fmla="*/ 137 h 159"/>
                <a:gd name="T56" fmla="*/ 637 w 1081"/>
                <a:gd name="T57" fmla="*/ 133 h 159"/>
                <a:gd name="T58" fmla="*/ 592 w 1081"/>
                <a:gd name="T59" fmla="*/ 130 h 159"/>
                <a:gd name="T60" fmla="*/ 542 w 1081"/>
                <a:gd name="T61" fmla="*/ 125 h 159"/>
                <a:gd name="T62" fmla="*/ 485 w 1081"/>
                <a:gd name="T63" fmla="*/ 121 h 159"/>
                <a:gd name="T64" fmla="*/ 429 w 1081"/>
                <a:gd name="T65" fmla="*/ 116 h 159"/>
                <a:gd name="T66" fmla="*/ 372 w 1081"/>
                <a:gd name="T67" fmla="*/ 112 h 159"/>
                <a:gd name="T68" fmla="*/ 316 w 1081"/>
                <a:gd name="T69" fmla="*/ 106 h 159"/>
                <a:gd name="T70" fmla="*/ 259 w 1081"/>
                <a:gd name="T71" fmla="*/ 101 h 159"/>
                <a:gd name="T72" fmla="*/ 203 w 1081"/>
                <a:gd name="T73" fmla="*/ 97 h 159"/>
                <a:gd name="T74" fmla="*/ 146 w 1081"/>
                <a:gd name="T75" fmla="*/ 92 h 159"/>
                <a:gd name="T76" fmla="*/ 104 w 1081"/>
                <a:gd name="T77" fmla="*/ 90 h 159"/>
                <a:gd name="T78" fmla="*/ 74 w 1081"/>
                <a:gd name="T79" fmla="*/ 90 h 159"/>
                <a:gd name="T80" fmla="*/ 44 w 1081"/>
                <a:gd name="T81" fmla="*/ 90 h 159"/>
                <a:gd name="T82" fmla="*/ 15 w 1081"/>
                <a:gd name="T83" fmla="*/ 90 h 159"/>
                <a:gd name="T84" fmla="*/ 13 w 1081"/>
                <a:gd name="T85" fmla="*/ 82 h 159"/>
                <a:gd name="T86" fmla="*/ 37 w 1081"/>
                <a:gd name="T87" fmla="*/ 66 h 159"/>
                <a:gd name="T88" fmla="*/ 61 w 1081"/>
                <a:gd name="T89" fmla="*/ 48 h 159"/>
                <a:gd name="T90" fmla="*/ 85 w 1081"/>
                <a:gd name="T91" fmla="*/ 31 h 159"/>
                <a:gd name="T92" fmla="*/ 113 w 1081"/>
                <a:gd name="T93" fmla="*/ 19 h 159"/>
                <a:gd name="T94" fmla="*/ 145 w 1081"/>
                <a:gd name="T95" fmla="*/ 14 h 159"/>
                <a:gd name="T96" fmla="*/ 178 w 1081"/>
                <a:gd name="T97" fmla="*/ 8 h 159"/>
                <a:gd name="T98" fmla="*/ 210 w 1081"/>
                <a:gd name="T9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1" h="159">
                  <a:moveTo>
                    <a:pt x="226" y="0"/>
                  </a:moveTo>
                  <a:lnTo>
                    <a:pt x="263" y="2"/>
                  </a:lnTo>
                  <a:lnTo>
                    <a:pt x="299" y="6"/>
                  </a:lnTo>
                  <a:lnTo>
                    <a:pt x="335" y="8"/>
                  </a:lnTo>
                  <a:lnTo>
                    <a:pt x="372" y="11"/>
                  </a:lnTo>
                  <a:lnTo>
                    <a:pt x="409" y="14"/>
                  </a:lnTo>
                  <a:lnTo>
                    <a:pt x="445" y="17"/>
                  </a:lnTo>
                  <a:lnTo>
                    <a:pt x="482" y="19"/>
                  </a:lnTo>
                  <a:lnTo>
                    <a:pt x="519" y="22"/>
                  </a:lnTo>
                  <a:lnTo>
                    <a:pt x="556" y="25"/>
                  </a:lnTo>
                  <a:lnTo>
                    <a:pt x="592" y="28"/>
                  </a:lnTo>
                  <a:lnTo>
                    <a:pt x="628" y="30"/>
                  </a:lnTo>
                  <a:lnTo>
                    <a:pt x="665" y="33"/>
                  </a:lnTo>
                  <a:lnTo>
                    <a:pt x="702" y="36"/>
                  </a:lnTo>
                  <a:lnTo>
                    <a:pt x="739" y="38"/>
                  </a:lnTo>
                  <a:lnTo>
                    <a:pt x="775" y="41"/>
                  </a:lnTo>
                  <a:lnTo>
                    <a:pt x="811" y="44"/>
                  </a:lnTo>
                  <a:lnTo>
                    <a:pt x="829" y="47"/>
                  </a:lnTo>
                  <a:lnTo>
                    <a:pt x="845" y="51"/>
                  </a:lnTo>
                  <a:lnTo>
                    <a:pt x="862" y="54"/>
                  </a:lnTo>
                  <a:lnTo>
                    <a:pt x="879" y="57"/>
                  </a:lnTo>
                  <a:lnTo>
                    <a:pt x="896" y="61"/>
                  </a:lnTo>
                  <a:lnTo>
                    <a:pt x="913" y="64"/>
                  </a:lnTo>
                  <a:lnTo>
                    <a:pt x="929" y="68"/>
                  </a:lnTo>
                  <a:lnTo>
                    <a:pt x="946" y="71"/>
                  </a:lnTo>
                  <a:lnTo>
                    <a:pt x="963" y="74"/>
                  </a:lnTo>
                  <a:lnTo>
                    <a:pt x="980" y="77"/>
                  </a:lnTo>
                  <a:lnTo>
                    <a:pt x="997" y="80"/>
                  </a:lnTo>
                  <a:lnTo>
                    <a:pt x="1014" y="84"/>
                  </a:lnTo>
                  <a:lnTo>
                    <a:pt x="1030" y="86"/>
                  </a:lnTo>
                  <a:lnTo>
                    <a:pt x="1048" y="90"/>
                  </a:lnTo>
                  <a:lnTo>
                    <a:pt x="1064" y="93"/>
                  </a:lnTo>
                  <a:lnTo>
                    <a:pt x="1081" y="95"/>
                  </a:lnTo>
                  <a:lnTo>
                    <a:pt x="1075" y="109"/>
                  </a:lnTo>
                  <a:lnTo>
                    <a:pt x="1071" y="123"/>
                  </a:lnTo>
                  <a:lnTo>
                    <a:pt x="1065" y="137"/>
                  </a:lnTo>
                  <a:lnTo>
                    <a:pt x="1059" y="150"/>
                  </a:lnTo>
                  <a:lnTo>
                    <a:pt x="1043" y="151"/>
                  </a:lnTo>
                  <a:lnTo>
                    <a:pt x="1028" y="152"/>
                  </a:lnTo>
                  <a:lnTo>
                    <a:pt x="1012" y="153"/>
                  </a:lnTo>
                  <a:lnTo>
                    <a:pt x="996" y="154"/>
                  </a:lnTo>
                  <a:lnTo>
                    <a:pt x="981" y="155"/>
                  </a:lnTo>
                  <a:lnTo>
                    <a:pt x="965" y="156"/>
                  </a:lnTo>
                  <a:lnTo>
                    <a:pt x="949" y="158"/>
                  </a:lnTo>
                  <a:lnTo>
                    <a:pt x="932" y="159"/>
                  </a:lnTo>
                  <a:lnTo>
                    <a:pt x="909" y="156"/>
                  </a:lnTo>
                  <a:lnTo>
                    <a:pt x="887" y="155"/>
                  </a:lnTo>
                  <a:lnTo>
                    <a:pt x="864" y="153"/>
                  </a:lnTo>
                  <a:lnTo>
                    <a:pt x="841" y="151"/>
                  </a:lnTo>
                  <a:lnTo>
                    <a:pt x="819" y="150"/>
                  </a:lnTo>
                  <a:lnTo>
                    <a:pt x="796" y="147"/>
                  </a:lnTo>
                  <a:lnTo>
                    <a:pt x="773" y="145"/>
                  </a:lnTo>
                  <a:lnTo>
                    <a:pt x="751" y="143"/>
                  </a:lnTo>
                  <a:lnTo>
                    <a:pt x="728" y="142"/>
                  </a:lnTo>
                  <a:lnTo>
                    <a:pt x="705" y="139"/>
                  </a:lnTo>
                  <a:lnTo>
                    <a:pt x="682" y="137"/>
                  </a:lnTo>
                  <a:lnTo>
                    <a:pt x="660" y="136"/>
                  </a:lnTo>
                  <a:lnTo>
                    <a:pt x="637" y="133"/>
                  </a:lnTo>
                  <a:lnTo>
                    <a:pt x="614" y="131"/>
                  </a:lnTo>
                  <a:lnTo>
                    <a:pt x="592" y="130"/>
                  </a:lnTo>
                  <a:lnTo>
                    <a:pt x="569" y="128"/>
                  </a:lnTo>
                  <a:lnTo>
                    <a:pt x="542" y="125"/>
                  </a:lnTo>
                  <a:lnTo>
                    <a:pt x="513" y="123"/>
                  </a:lnTo>
                  <a:lnTo>
                    <a:pt x="485" y="121"/>
                  </a:lnTo>
                  <a:lnTo>
                    <a:pt x="456" y="118"/>
                  </a:lnTo>
                  <a:lnTo>
                    <a:pt x="429" y="116"/>
                  </a:lnTo>
                  <a:lnTo>
                    <a:pt x="400" y="114"/>
                  </a:lnTo>
                  <a:lnTo>
                    <a:pt x="372" y="112"/>
                  </a:lnTo>
                  <a:lnTo>
                    <a:pt x="345" y="108"/>
                  </a:lnTo>
                  <a:lnTo>
                    <a:pt x="316" y="106"/>
                  </a:lnTo>
                  <a:lnTo>
                    <a:pt x="288" y="104"/>
                  </a:lnTo>
                  <a:lnTo>
                    <a:pt x="259" y="101"/>
                  </a:lnTo>
                  <a:lnTo>
                    <a:pt x="232" y="99"/>
                  </a:lnTo>
                  <a:lnTo>
                    <a:pt x="203" y="97"/>
                  </a:lnTo>
                  <a:lnTo>
                    <a:pt x="175" y="94"/>
                  </a:lnTo>
                  <a:lnTo>
                    <a:pt x="146" y="92"/>
                  </a:lnTo>
                  <a:lnTo>
                    <a:pt x="119" y="90"/>
                  </a:lnTo>
                  <a:lnTo>
                    <a:pt x="104" y="90"/>
                  </a:lnTo>
                  <a:lnTo>
                    <a:pt x="89" y="90"/>
                  </a:lnTo>
                  <a:lnTo>
                    <a:pt x="74" y="90"/>
                  </a:lnTo>
                  <a:lnTo>
                    <a:pt x="59" y="90"/>
                  </a:lnTo>
                  <a:lnTo>
                    <a:pt x="44" y="90"/>
                  </a:lnTo>
                  <a:lnTo>
                    <a:pt x="30" y="90"/>
                  </a:lnTo>
                  <a:lnTo>
                    <a:pt x="15" y="90"/>
                  </a:lnTo>
                  <a:lnTo>
                    <a:pt x="0" y="90"/>
                  </a:lnTo>
                  <a:lnTo>
                    <a:pt x="13" y="82"/>
                  </a:lnTo>
                  <a:lnTo>
                    <a:pt x="24" y="74"/>
                  </a:lnTo>
                  <a:lnTo>
                    <a:pt x="37" y="66"/>
                  </a:lnTo>
                  <a:lnTo>
                    <a:pt x="48" y="56"/>
                  </a:lnTo>
                  <a:lnTo>
                    <a:pt x="61" y="48"/>
                  </a:lnTo>
                  <a:lnTo>
                    <a:pt x="73" y="39"/>
                  </a:lnTo>
                  <a:lnTo>
                    <a:pt x="85" y="31"/>
                  </a:lnTo>
                  <a:lnTo>
                    <a:pt x="97" y="22"/>
                  </a:lnTo>
                  <a:lnTo>
                    <a:pt x="113" y="19"/>
                  </a:lnTo>
                  <a:lnTo>
                    <a:pt x="129" y="16"/>
                  </a:lnTo>
                  <a:lnTo>
                    <a:pt x="145" y="14"/>
                  </a:lnTo>
                  <a:lnTo>
                    <a:pt x="161" y="10"/>
                  </a:lnTo>
                  <a:lnTo>
                    <a:pt x="178" y="8"/>
                  </a:lnTo>
                  <a:lnTo>
                    <a:pt x="194" y="6"/>
                  </a:lnTo>
                  <a:lnTo>
                    <a:pt x="210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A494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9" name="Freeform 1843"/>
            <p:cNvSpPr>
              <a:spLocks/>
            </p:cNvSpPr>
            <p:nvPr userDrawn="1"/>
          </p:nvSpPr>
          <p:spPr bwMode="auto">
            <a:xfrm>
              <a:off x="3849" y="2186"/>
              <a:ext cx="502" cy="73"/>
            </a:xfrm>
            <a:custGeom>
              <a:avLst/>
              <a:gdLst>
                <a:gd name="T0" fmla="*/ 244 w 1005"/>
                <a:gd name="T1" fmla="*/ 2 h 146"/>
                <a:gd name="T2" fmla="*/ 312 w 1005"/>
                <a:gd name="T3" fmla="*/ 8 h 146"/>
                <a:gd name="T4" fmla="*/ 380 w 1005"/>
                <a:gd name="T5" fmla="*/ 12 h 146"/>
                <a:gd name="T6" fmla="*/ 447 w 1005"/>
                <a:gd name="T7" fmla="*/ 18 h 146"/>
                <a:gd name="T8" fmla="*/ 515 w 1005"/>
                <a:gd name="T9" fmla="*/ 23 h 146"/>
                <a:gd name="T10" fmla="*/ 583 w 1005"/>
                <a:gd name="T11" fmla="*/ 29 h 146"/>
                <a:gd name="T12" fmla="*/ 651 w 1005"/>
                <a:gd name="T13" fmla="*/ 33 h 146"/>
                <a:gd name="T14" fmla="*/ 719 w 1005"/>
                <a:gd name="T15" fmla="*/ 39 h 146"/>
                <a:gd name="T16" fmla="*/ 768 w 1005"/>
                <a:gd name="T17" fmla="*/ 45 h 146"/>
                <a:gd name="T18" fmla="*/ 800 w 1005"/>
                <a:gd name="T19" fmla="*/ 50 h 146"/>
                <a:gd name="T20" fmla="*/ 831 w 1005"/>
                <a:gd name="T21" fmla="*/ 57 h 146"/>
                <a:gd name="T22" fmla="*/ 863 w 1005"/>
                <a:gd name="T23" fmla="*/ 63 h 146"/>
                <a:gd name="T24" fmla="*/ 894 w 1005"/>
                <a:gd name="T25" fmla="*/ 70 h 146"/>
                <a:gd name="T26" fmla="*/ 926 w 1005"/>
                <a:gd name="T27" fmla="*/ 76 h 146"/>
                <a:gd name="T28" fmla="*/ 957 w 1005"/>
                <a:gd name="T29" fmla="*/ 82 h 146"/>
                <a:gd name="T30" fmla="*/ 989 w 1005"/>
                <a:gd name="T31" fmla="*/ 87 h 146"/>
                <a:gd name="T32" fmla="*/ 1000 w 1005"/>
                <a:gd name="T33" fmla="*/ 102 h 146"/>
                <a:gd name="T34" fmla="*/ 990 w 1005"/>
                <a:gd name="T35" fmla="*/ 126 h 146"/>
                <a:gd name="T36" fmla="*/ 970 w 1005"/>
                <a:gd name="T37" fmla="*/ 140 h 146"/>
                <a:gd name="T38" fmla="*/ 941 w 1005"/>
                <a:gd name="T39" fmla="*/ 141 h 146"/>
                <a:gd name="T40" fmla="*/ 912 w 1005"/>
                <a:gd name="T41" fmla="*/ 144 h 146"/>
                <a:gd name="T42" fmla="*/ 884 w 1005"/>
                <a:gd name="T43" fmla="*/ 145 h 146"/>
                <a:gd name="T44" fmla="*/ 849 w 1005"/>
                <a:gd name="T45" fmla="*/ 145 h 146"/>
                <a:gd name="T46" fmla="*/ 806 w 1005"/>
                <a:gd name="T47" fmla="*/ 141 h 146"/>
                <a:gd name="T48" fmla="*/ 764 w 1005"/>
                <a:gd name="T49" fmla="*/ 138 h 146"/>
                <a:gd name="T50" fmla="*/ 721 w 1005"/>
                <a:gd name="T51" fmla="*/ 135 h 146"/>
                <a:gd name="T52" fmla="*/ 680 w 1005"/>
                <a:gd name="T53" fmla="*/ 131 h 146"/>
                <a:gd name="T54" fmla="*/ 637 w 1005"/>
                <a:gd name="T55" fmla="*/ 128 h 146"/>
                <a:gd name="T56" fmla="*/ 596 w 1005"/>
                <a:gd name="T57" fmla="*/ 124 h 146"/>
                <a:gd name="T58" fmla="*/ 553 w 1005"/>
                <a:gd name="T59" fmla="*/ 121 h 146"/>
                <a:gd name="T60" fmla="*/ 506 w 1005"/>
                <a:gd name="T61" fmla="*/ 117 h 146"/>
                <a:gd name="T62" fmla="*/ 453 w 1005"/>
                <a:gd name="T63" fmla="*/ 113 h 146"/>
                <a:gd name="T64" fmla="*/ 401 w 1005"/>
                <a:gd name="T65" fmla="*/ 108 h 146"/>
                <a:gd name="T66" fmla="*/ 348 w 1005"/>
                <a:gd name="T67" fmla="*/ 103 h 146"/>
                <a:gd name="T68" fmla="*/ 295 w 1005"/>
                <a:gd name="T69" fmla="*/ 100 h 146"/>
                <a:gd name="T70" fmla="*/ 242 w 1005"/>
                <a:gd name="T71" fmla="*/ 95 h 146"/>
                <a:gd name="T72" fmla="*/ 189 w 1005"/>
                <a:gd name="T73" fmla="*/ 91 h 146"/>
                <a:gd name="T74" fmla="*/ 136 w 1005"/>
                <a:gd name="T75" fmla="*/ 86 h 146"/>
                <a:gd name="T76" fmla="*/ 95 w 1005"/>
                <a:gd name="T77" fmla="*/ 84 h 146"/>
                <a:gd name="T78" fmla="*/ 68 w 1005"/>
                <a:gd name="T79" fmla="*/ 84 h 146"/>
                <a:gd name="T80" fmla="*/ 41 w 1005"/>
                <a:gd name="T81" fmla="*/ 84 h 146"/>
                <a:gd name="T82" fmla="*/ 14 w 1005"/>
                <a:gd name="T83" fmla="*/ 84 h 146"/>
                <a:gd name="T84" fmla="*/ 11 w 1005"/>
                <a:gd name="T85" fmla="*/ 77 h 146"/>
                <a:gd name="T86" fmla="*/ 33 w 1005"/>
                <a:gd name="T87" fmla="*/ 61 h 146"/>
                <a:gd name="T88" fmla="*/ 56 w 1005"/>
                <a:gd name="T89" fmla="*/ 45 h 146"/>
                <a:gd name="T90" fmla="*/ 78 w 1005"/>
                <a:gd name="T91" fmla="*/ 29 h 146"/>
                <a:gd name="T92" fmla="*/ 105 w 1005"/>
                <a:gd name="T93" fmla="*/ 18 h 146"/>
                <a:gd name="T94" fmla="*/ 135 w 1005"/>
                <a:gd name="T95" fmla="*/ 12 h 146"/>
                <a:gd name="T96" fmla="*/ 166 w 1005"/>
                <a:gd name="T97" fmla="*/ 8 h 146"/>
                <a:gd name="T98" fmla="*/ 196 w 1005"/>
                <a:gd name="T99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5" h="146">
                  <a:moveTo>
                    <a:pt x="211" y="0"/>
                  </a:moveTo>
                  <a:lnTo>
                    <a:pt x="244" y="2"/>
                  </a:lnTo>
                  <a:lnTo>
                    <a:pt x="279" y="4"/>
                  </a:lnTo>
                  <a:lnTo>
                    <a:pt x="312" y="8"/>
                  </a:lnTo>
                  <a:lnTo>
                    <a:pt x="345" y="10"/>
                  </a:lnTo>
                  <a:lnTo>
                    <a:pt x="380" y="12"/>
                  </a:lnTo>
                  <a:lnTo>
                    <a:pt x="413" y="15"/>
                  </a:lnTo>
                  <a:lnTo>
                    <a:pt x="447" y="18"/>
                  </a:lnTo>
                  <a:lnTo>
                    <a:pt x="481" y="21"/>
                  </a:lnTo>
                  <a:lnTo>
                    <a:pt x="515" y="23"/>
                  </a:lnTo>
                  <a:lnTo>
                    <a:pt x="548" y="25"/>
                  </a:lnTo>
                  <a:lnTo>
                    <a:pt x="583" y="29"/>
                  </a:lnTo>
                  <a:lnTo>
                    <a:pt x="616" y="31"/>
                  </a:lnTo>
                  <a:lnTo>
                    <a:pt x="651" y="33"/>
                  </a:lnTo>
                  <a:lnTo>
                    <a:pt x="684" y="35"/>
                  </a:lnTo>
                  <a:lnTo>
                    <a:pt x="719" y="39"/>
                  </a:lnTo>
                  <a:lnTo>
                    <a:pt x="752" y="41"/>
                  </a:lnTo>
                  <a:lnTo>
                    <a:pt x="768" y="45"/>
                  </a:lnTo>
                  <a:lnTo>
                    <a:pt x="783" y="48"/>
                  </a:lnTo>
                  <a:lnTo>
                    <a:pt x="800" y="50"/>
                  </a:lnTo>
                  <a:lnTo>
                    <a:pt x="816" y="54"/>
                  </a:lnTo>
                  <a:lnTo>
                    <a:pt x="831" y="57"/>
                  </a:lnTo>
                  <a:lnTo>
                    <a:pt x="847" y="61"/>
                  </a:lnTo>
                  <a:lnTo>
                    <a:pt x="863" y="63"/>
                  </a:lnTo>
                  <a:lnTo>
                    <a:pt x="879" y="67"/>
                  </a:lnTo>
                  <a:lnTo>
                    <a:pt x="894" y="70"/>
                  </a:lnTo>
                  <a:lnTo>
                    <a:pt x="910" y="72"/>
                  </a:lnTo>
                  <a:lnTo>
                    <a:pt x="926" y="76"/>
                  </a:lnTo>
                  <a:lnTo>
                    <a:pt x="941" y="78"/>
                  </a:lnTo>
                  <a:lnTo>
                    <a:pt x="957" y="82"/>
                  </a:lnTo>
                  <a:lnTo>
                    <a:pt x="974" y="84"/>
                  </a:lnTo>
                  <a:lnTo>
                    <a:pt x="989" y="87"/>
                  </a:lnTo>
                  <a:lnTo>
                    <a:pt x="1005" y="90"/>
                  </a:lnTo>
                  <a:lnTo>
                    <a:pt x="1000" y="102"/>
                  </a:lnTo>
                  <a:lnTo>
                    <a:pt x="995" y="115"/>
                  </a:lnTo>
                  <a:lnTo>
                    <a:pt x="990" y="126"/>
                  </a:lnTo>
                  <a:lnTo>
                    <a:pt x="985" y="139"/>
                  </a:lnTo>
                  <a:lnTo>
                    <a:pt x="970" y="140"/>
                  </a:lnTo>
                  <a:lnTo>
                    <a:pt x="956" y="140"/>
                  </a:lnTo>
                  <a:lnTo>
                    <a:pt x="941" y="141"/>
                  </a:lnTo>
                  <a:lnTo>
                    <a:pt x="927" y="143"/>
                  </a:lnTo>
                  <a:lnTo>
                    <a:pt x="912" y="144"/>
                  </a:lnTo>
                  <a:lnTo>
                    <a:pt x="899" y="144"/>
                  </a:lnTo>
                  <a:lnTo>
                    <a:pt x="884" y="145"/>
                  </a:lnTo>
                  <a:lnTo>
                    <a:pt x="870" y="146"/>
                  </a:lnTo>
                  <a:lnTo>
                    <a:pt x="849" y="145"/>
                  </a:lnTo>
                  <a:lnTo>
                    <a:pt x="827" y="143"/>
                  </a:lnTo>
                  <a:lnTo>
                    <a:pt x="806" y="141"/>
                  </a:lnTo>
                  <a:lnTo>
                    <a:pt x="786" y="139"/>
                  </a:lnTo>
                  <a:lnTo>
                    <a:pt x="764" y="138"/>
                  </a:lnTo>
                  <a:lnTo>
                    <a:pt x="743" y="136"/>
                  </a:lnTo>
                  <a:lnTo>
                    <a:pt x="721" y="135"/>
                  </a:lnTo>
                  <a:lnTo>
                    <a:pt x="700" y="132"/>
                  </a:lnTo>
                  <a:lnTo>
                    <a:pt x="680" y="131"/>
                  </a:lnTo>
                  <a:lnTo>
                    <a:pt x="658" y="129"/>
                  </a:lnTo>
                  <a:lnTo>
                    <a:pt x="637" y="128"/>
                  </a:lnTo>
                  <a:lnTo>
                    <a:pt x="616" y="125"/>
                  </a:lnTo>
                  <a:lnTo>
                    <a:pt x="596" y="124"/>
                  </a:lnTo>
                  <a:lnTo>
                    <a:pt x="574" y="123"/>
                  </a:lnTo>
                  <a:lnTo>
                    <a:pt x="553" y="121"/>
                  </a:lnTo>
                  <a:lnTo>
                    <a:pt x="532" y="120"/>
                  </a:lnTo>
                  <a:lnTo>
                    <a:pt x="506" y="117"/>
                  </a:lnTo>
                  <a:lnTo>
                    <a:pt x="479" y="115"/>
                  </a:lnTo>
                  <a:lnTo>
                    <a:pt x="453" y="113"/>
                  </a:lnTo>
                  <a:lnTo>
                    <a:pt x="426" y="110"/>
                  </a:lnTo>
                  <a:lnTo>
                    <a:pt x="401" y="108"/>
                  </a:lnTo>
                  <a:lnTo>
                    <a:pt x="374" y="106"/>
                  </a:lnTo>
                  <a:lnTo>
                    <a:pt x="348" y="103"/>
                  </a:lnTo>
                  <a:lnTo>
                    <a:pt x="321" y="101"/>
                  </a:lnTo>
                  <a:lnTo>
                    <a:pt x="295" y="100"/>
                  </a:lnTo>
                  <a:lnTo>
                    <a:pt x="268" y="98"/>
                  </a:lnTo>
                  <a:lnTo>
                    <a:pt x="242" y="95"/>
                  </a:lnTo>
                  <a:lnTo>
                    <a:pt x="215" y="93"/>
                  </a:lnTo>
                  <a:lnTo>
                    <a:pt x="189" y="91"/>
                  </a:lnTo>
                  <a:lnTo>
                    <a:pt x="162" y="88"/>
                  </a:lnTo>
                  <a:lnTo>
                    <a:pt x="136" y="86"/>
                  </a:lnTo>
                  <a:lnTo>
                    <a:pt x="109" y="84"/>
                  </a:lnTo>
                  <a:lnTo>
                    <a:pt x="95" y="84"/>
                  </a:lnTo>
                  <a:lnTo>
                    <a:pt x="82" y="84"/>
                  </a:lnTo>
                  <a:lnTo>
                    <a:pt x="68" y="84"/>
                  </a:lnTo>
                  <a:lnTo>
                    <a:pt x="55" y="84"/>
                  </a:lnTo>
                  <a:lnTo>
                    <a:pt x="41" y="84"/>
                  </a:lnTo>
                  <a:lnTo>
                    <a:pt x="27" y="84"/>
                  </a:lnTo>
                  <a:lnTo>
                    <a:pt x="14" y="84"/>
                  </a:lnTo>
                  <a:lnTo>
                    <a:pt x="0" y="84"/>
                  </a:lnTo>
                  <a:lnTo>
                    <a:pt x="11" y="77"/>
                  </a:lnTo>
                  <a:lnTo>
                    <a:pt x="23" y="69"/>
                  </a:lnTo>
                  <a:lnTo>
                    <a:pt x="33" y="61"/>
                  </a:lnTo>
                  <a:lnTo>
                    <a:pt x="45" y="53"/>
                  </a:lnTo>
                  <a:lnTo>
                    <a:pt x="56" y="45"/>
                  </a:lnTo>
                  <a:lnTo>
                    <a:pt x="68" y="37"/>
                  </a:lnTo>
                  <a:lnTo>
                    <a:pt x="78" y="29"/>
                  </a:lnTo>
                  <a:lnTo>
                    <a:pt x="90" y="21"/>
                  </a:lnTo>
                  <a:lnTo>
                    <a:pt x="105" y="18"/>
                  </a:lnTo>
                  <a:lnTo>
                    <a:pt x="120" y="15"/>
                  </a:lnTo>
                  <a:lnTo>
                    <a:pt x="135" y="12"/>
                  </a:lnTo>
                  <a:lnTo>
                    <a:pt x="151" y="10"/>
                  </a:lnTo>
                  <a:lnTo>
                    <a:pt x="166" y="8"/>
                  </a:lnTo>
                  <a:lnTo>
                    <a:pt x="181" y="4"/>
                  </a:lnTo>
                  <a:lnTo>
                    <a:pt x="196" y="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3A4F56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0" name="Freeform 1844"/>
            <p:cNvSpPr>
              <a:spLocks/>
            </p:cNvSpPr>
            <p:nvPr userDrawn="1"/>
          </p:nvSpPr>
          <p:spPr bwMode="auto">
            <a:xfrm>
              <a:off x="3881" y="2189"/>
              <a:ext cx="465" cy="67"/>
            </a:xfrm>
            <a:custGeom>
              <a:avLst/>
              <a:gdLst>
                <a:gd name="T0" fmla="*/ 227 w 930"/>
                <a:gd name="T1" fmla="*/ 2 h 133"/>
                <a:gd name="T2" fmla="*/ 290 w 930"/>
                <a:gd name="T3" fmla="*/ 7 h 133"/>
                <a:gd name="T4" fmla="*/ 352 w 930"/>
                <a:gd name="T5" fmla="*/ 12 h 133"/>
                <a:gd name="T6" fmla="*/ 414 w 930"/>
                <a:gd name="T7" fmla="*/ 17 h 133"/>
                <a:gd name="T8" fmla="*/ 476 w 930"/>
                <a:gd name="T9" fmla="*/ 22 h 133"/>
                <a:gd name="T10" fmla="*/ 538 w 930"/>
                <a:gd name="T11" fmla="*/ 26 h 133"/>
                <a:gd name="T12" fmla="*/ 601 w 930"/>
                <a:gd name="T13" fmla="*/ 32 h 133"/>
                <a:gd name="T14" fmla="*/ 663 w 930"/>
                <a:gd name="T15" fmla="*/ 37 h 133"/>
                <a:gd name="T16" fmla="*/ 709 w 930"/>
                <a:gd name="T17" fmla="*/ 42 h 133"/>
                <a:gd name="T18" fmla="*/ 738 w 930"/>
                <a:gd name="T19" fmla="*/ 48 h 133"/>
                <a:gd name="T20" fmla="*/ 768 w 930"/>
                <a:gd name="T21" fmla="*/ 54 h 133"/>
                <a:gd name="T22" fmla="*/ 798 w 930"/>
                <a:gd name="T23" fmla="*/ 60 h 133"/>
                <a:gd name="T24" fmla="*/ 828 w 930"/>
                <a:gd name="T25" fmla="*/ 65 h 133"/>
                <a:gd name="T26" fmla="*/ 857 w 930"/>
                <a:gd name="T27" fmla="*/ 71 h 133"/>
                <a:gd name="T28" fmla="*/ 887 w 930"/>
                <a:gd name="T29" fmla="*/ 77 h 133"/>
                <a:gd name="T30" fmla="*/ 915 w 930"/>
                <a:gd name="T31" fmla="*/ 81 h 133"/>
                <a:gd name="T32" fmla="*/ 927 w 930"/>
                <a:gd name="T33" fmla="*/ 95 h 133"/>
                <a:gd name="T34" fmla="*/ 918 w 930"/>
                <a:gd name="T35" fmla="*/ 118 h 133"/>
                <a:gd name="T36" fmla="*/ 899 w 930"/>
                <a:gd name="T37" fmla="*/ 130 h 133"/>
                <a:gd name="T38" fmla="*/ 873 w 930"/>
                <a:gd name="T39" fmla="*/ 131 h 133"/>
                <a:gd name="T40" fmla="*/ 846 w 930"/>
                <a:gd name="T41" fmla="*/ 132 h 133"/>
                <a:gd name="T42" fmla="*/ 820 w 930"/>
                <a:gd name="T43" fmla="*/ 133 h 133"/>
                <a:gd name="T44" fmla="*/ 787 w 930"/>
                <a:gd name="T45" fmla="*/ 132 h 133"/>
                <a:gd name="T46" fmla="*/ 748 w 930"/>
                <a:gd name="T47" fmla="*/ 129 h 133"/>
                <a:gd name="T48" fmla="*/ 710 w 930"/>
                <a:gd name="T49" fmla="*/ 126 h 133"/>
                <a:gd name="T50" fmla="*/ 671 w 930"/>
                <a:gd name="T51" fmla="*/ 123 h 133"/>
                <a:gd name="T52" fmla="*/ 632 w 930"/>
                <a:gd name="T53" fmla="*/ 121 h 133"/>
                <a:gd name="T54" fmla="*/ 593 w 930"/>
                <a:gd name="T55" fmla="*/ 117 h 133"/>
                <a:gd name="T56" fmla="*/ 555 w 930"/>
                <a:gd name="T57" fmla="*/ 115 h 133"/>
                <a:gd name="T58" fmla="*/ 515 w 930"/>
                <a:gd name="T59" fmla="*/ 111 h 133"/>
                <a:gd name="T60" fmla="*/ 472 w 930"/>
                <a:gd name="T61" fmla="*/ 108 h 133"/>
                <a:gd name="T62" fmla="*/ 422 w 930"/>
                <a:gd name="T63" fmla="*/ 104 h 133"/>
                <a:gd name="T64" fmla="*/ 374 w 930"/>
                <a:gd name="T65" fmla="*/ 100 h 133"/>
                <a:gd name="T66" fmla="*/ 324 w 930"/>
                <a:gd name="T67" fmla="*/ 96 h 133"/>
                <a:gd name="T68" fmla="*/ 276 w 930"/>
                <a:gd name="T69" fmla="*/ 92 h 133"/>
                <a:gd name="T70" fmla="*/ 226 w 930"/>
                <a:gd name="T71" fmla="*/ 88 h 133"/>
                <a:gd name="T72" fmla="*/ 177 w 930"/>
                <a:gd name="T73" fmla="*/ 84 h 133"/>
                <a:gd name="T74" fmla="*/ 127 w 930"/>
                <a:gd name="T75" fmla="*/ 80 h 133"/>
                <a:gd name="T76" fmla="*/ 90 w 930"/>
                <a:gd name="T77" fmla="*/ 78 h 133"/>
                <a:gd name="T78" fmla="*/ 65 w 930"/>
                <a:gd name="T79" fmla="*/ 78 h 133"/>
                <a:gd name="T80" fmla="*/ 39 w 930"/>
                <a:gd name="T81" fmla="*/ 78 h 133"/>
                <a:gd name="T82" fmla="*/ 13 w 930"/>
                <a:gd name="T83" fmla="*/ 78 h 133"/>
                <a:gd name="T84" fmla="*/ 11 w 930"/>
                <a:gd name="T85" fmla="*/ 71 h 133"/>
                <a:gd name="T86" fmla="*/ 31 w 930"/>
                <a:gd name="T87" fmla="*/ 56 h 133"/>
                <a:gd name="T88" fmla="*/ 53 w 930"/>
                <a:gd name="T89" fmla="*/ 41 h 133"/>
                <a:gd name="T90" fmla="*/ 74 w 930"/>
                <a:gd name="T91" fmla="*/ 26 h 133"/>
                <a:gd name="T92" fmla="*/ 98 w 930"/>
                <a:gd name="T93" fmla="*/ 16 h 133"/>
                <a:gd name="T94" fmla="*/ 127 w 930"/>
                <a:gd name="T95" fmla="*/ 11 h 133"/>
                <a:gd name="T96" fmla="*/ 155 w 930"/>
                <a:gd name="T97" fmla="*/ 7 h 133"/>
                <a:gd name="T98" fmla="*/ 182 w 930"/>
                <a:gd name="T99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0" h="133">
                  <a:moveTo>
                    <a:pt x="196" y="0"/>
                  </a:moveTo>
                  <a:lnTo>
                    <a:pt x="227" y="2"/>
                  </a:lnTo>
                  <a:lnTo>
                    <a:pt x="258" y="4"/>
                  </a:lnTo>
                  <a:lnTo>
                    <a:pt x="290" y="7"/>
                  </a:lnTo>
                  <a:lnTo>
                    <a:pt x="321" y="9"/>
                  </a:lnTo>
                  <a:lnTo>
                    <a:pt x="352" y="12"/>
                  </a:lnTo>
                  <a:lnTo>
                    <a:pt x="383" y="15"/>
                  </a:lnTo>
                  <a:lnTo>
                    <a:pt x="414" y="17"/>
                  </a:lnTo>
                  <a:lnTo>
                    <a:pt x="445" y="19"/>
                  </a:lnTo>
                  <a:lnTo>
                    <a:pt x="476" y="22"/>
                  </a:lnTo>
                  <a:lnTo>
                    <a:pt x="507" y="24"/>
                  </a:lnTo>
                  <a:lnTo>
                    <a:pt x="538" y="26"/>
                  </a:lnTo>
                  <a:lnTo>
                    <a:pt x="570" y="30"/>
                  </a:lnTo>
                  <a:lnTo>
                    <a:pt x="601" y="32"/>
                  </a:lnTo>
                  <a:lnTo>
                    <a:pt x="632" y="34"/>
                  </a:lnTo>
                  <a:lnTo>
                    <a:pt x="663" y="37"/>
                  </a:lnTo>
                  <a:lnTo>
                    <a:pt x="694" y="39"/>
                  </a:lnTo>
                  <a:lnTo>
                    <a:pt x="709" y="42"/>
                  </a:lnTo>
                  <a:lnTo>
                    <a:pt x="724" y="45"/>
                  </a:lnTo>
                  <a:lnTo>
                    <a:pt x="738" y="48"/>
                  </a:lnTo>
                  <a:lnTo>
                    <a:pt x="753" y="50"/>
                  </a:lnTo>
                  <a:lnTo>
                    <a:pt x="768" y="54"/>
                  </a:lnTo>
                  <a:lnTo>
                    <a:pt x="783" y="57"/>
                  </a:lnTo>
                  <a:lnTo>
                    <a:pt x="798" y="60"/>
                  </a:lnTo>
                  <a:lnTo>
                    <a:pt x="813" y="63"/>
                  </a:lnTo>
                  <a:lnTo>
                    <a:pt x="828" y="65"/>
                  </a:lnTo>
                  <a:lnTo>
                    <a:pt x="843" y="69"/>
                  </a:lnTo>
                  <a:lnTo>
                    <a:pt x="857" y="71"/>
                  </a:lnTo>
                  <a:lnTo>
                    <a:pt x="872" y="73"/>
                  </a:lnTo>
                  <a:lnTo>
                    <a:pt x="887" y="77"/>
                  </a:lnTo>
                  <a:lnTo>
                    <a:pt x="901" y="79"/>
                  </a:lnTo>
                  <a:lnTo>
                    <a:pt x="915" y="81"/>
                  </a:lnTo>
                  <a:lnTo>
                    <a:pt x="930" y="84"/>
                  </a:lnTo>
                  <a:lnTo>
                    <a:pt x="927" y="95"/>
                  </a:lnTo>
                  <a:lnTo>
                    <a:pt x="922" y="107"/>
                  </a:lnTo>
                  <a:lnTo>
                    <a:pt x="918" y="118"/>
                  </a:lnTo>
                  <a:lnTo>
                    <a:pt x="913" y="130"/>
                  </a:lnTo>
                  <a:lnTo>
                    <a:pt x="899" y="130"/>
                  </a:lnTo>
                  <a:lnTo>
                    <a:pt x="887" y="131"/>
                  </a:lnTo>
                  <a:lnTo>
                    <a:pt x="873" y="131"/>
                  </a:lnTo>
                  <a:lnTo>
                    <a:pt x="860" y="131"/>
                  </a:lnTo>
                  <a:lnTo>
                    <a:pt x="846" y="132"/>
                  </a:lnTo>
                  <a:lnTo>
                    <a:pt x="833" y="132"/>
                  </a:lnTo>
                  <a:lnTo>
                    <a:pt x="820" y="133"/>
                  </a:lnTo>
                  <a:lnTo>
                    <a:pt x="807" y="133"/>
                  </a:lnTo>
                  <a:lnTo>
                    <a:pt x="787" y="132"/>
                  </a:lnTo>
                  <a:lnTo>
                    <a:pt x="768" y="130"/>
                  </a:lnTo>
                  <a:lnTo>
                    <a:pt x="748" y="129"/>
                  </a:lnTo>
                  <a:lnTo>
                    <a:pt x="730" y="128"/>
                  </a:lnTo>
                  <a:lnTo>
                    <a:pt x="710" y="126"/>
                  </a:lnTo>
                  <a:lnTo>
                    <a:pt x="691" y="124"/>
                  </a:lnTo>
                  <a:lnTo>
                    <a:pt x="671" y="123"/>
                  </a:lnTo>
                  <a:lnTo>
                    <a:pt x="651" y="122"/>
                  </a:lnTo>
                  <a:lnTo>
                    <a:pt x="632" y="121"/>
                  </a:lnTo>
                  <a:lnTo>
                    <a:pt x="612" y="119"/>
                  </a:lnTo>
                  <a:lnTo>
                    <a:pt x="593" y="117"/>
                  </a:lnTo>
                  <a:lnTo>
                    <a:pt x="574" y="116"/>
                  </a:lnTo>
                  <a:lnTo>
                    <a:pt x="555" y="115"/>
                  </a:lnTo>
                  <a:lnTo>
                    <a:pt x="535" y="114"/>
                  </a:lnTo>
                  <a:lnTo>
                    <a:pt x="515" y="111"/>
                  </a:lnTo>
                  <a:lnTo>
                    <a:pt x="496" y="110"/>
                  </a:lnTo>
                  <a:lnTo>
                    <a:pt x="472" y="108"/>
                  </a:lnTo>
                  <a:lnTo>
                    <a:pt x="447" y="107"/>
                  </a:lnTo>
                  <a:lnTo>
                    <a:pt x="422" y="104"/>
                  </a:lnTo>
                  <a:lnTo>
                    <a:pt x="398" y="102"/>
                  </a:lnTo>
                  <a:lnTo>
                    <a:pt x="374" y="100"/>
                  </a:lnTo>
                  <a:lnTo>
                    <a:pt x="349" y="99"/>
                  </a:lnTo>
                  <a:lnTo>
                    <a:pt x="324" y="96"/>
                  </a:lnTo>
                  <a:lnTo>
                    <a:pt x="300" y="94"/>
                  </a:lnTo>
                  <a:lnTo>
                    <a:pt x="276" y="92"/>
                  </a:lnTo>
                  <a:lnTo>
                    <a:pt x="250" y="90"/>
                  </a:lnTo>
                  <a:lnTo>
                    <a:pt x="226" y="88"/>
                  </a:lnTo>
                  <a:lnTo>
                    <a:pt x="201" y="86"/>
                  </a:lnTo>
                  <a:lnTo>
                    <a:pt x="177" y="84"/>
                  </a:lnTo>
                  <a:lnTo>
                    <a:pt x="152" y="81"/>
                  </a:lnTo>
                  <a:lnTo>
                    <a:pt x="127" y="80"/>
                  </a:lnTo>
                  <a:lnTo>
                    <a:pt x="103" y="78"/>
                  </a:lnTo>
                  <a:lnTo>
                    <a:pt x="90" y="78"/>
                  </a:lnTo>
                  <a:lnTo>
                    <a:pt x="78" y="78"/>
                  </a:lnTo>
                  <a:lnTo>
                    <a:pt x="65" y="78"/>
                  </a:lnTo>
                  <a:lnTo>
                    <a:pt x="52" y="78"/>
                  </a:lnTo>
                  <a:lnTo>
                    <a:pt x="39" y="78"/>
                  </a:lnTo>
                  <a:lnTo>
                    <a:pt x="26" y="78"/>
                  </a:lnTo>
                  <a:lnTo>
                    <a:pt x="13" y="78"/>
                  </a:lnTo>
                  <a:lnTo>
                    <a:pt x="0" y="78"/>
                  </a:lnTo>
                  <a:lnTo>
                    <a:pt x="11" y="71"/>
                  </a:lnTo>
                  <a:lnTo>
                    <a:pt x="21" y="64"/>
                  </a:lnTo>
                  <a:lnTo>
                    <a:pt x="31" y="56"/>
                  </a:lnTo>
                  <a:lnTo>
                    <a:pt x="43" y="49"/>
                  </a:lnTo>
                  <a:lnTo>
                    <a:pt x="53" y="41"/>
                  </a:lnTo>
                  <a:lnTo>
                    <a:pt x="64" y="33"/>
                  </a:lnTo>
                  <a:lnTo>
                    <a:pt x="74" y="26"/>
                  </a:lnTo>
                  <a:lnTo>
                    <a:pt x="84" y="18"/>
                  </a:lnTo>
                  <a:lnTo>
                    <a:pt x="98" y="16"/>
                  </a:lnTo>
                  <a:lnTo>
                    <a:pt x="113" y="14"/>
                  </a:lnTo>
                  <a:lnTo>
                    <a:pt x="127" y="11"/>
                  </a:lnTo>
                  <a:lnTo>
                    <a:pt x="141" y="9"/>
                  </a:lnTo>
                  <a:lnTo>
                    <a:pt x="155" y="7"/>
                  </a:lnTo>
                  <a:lnTo>
                    <a:pt x="169" y="4"/>
                  </a:lnTo>
                  <a:lnTo>
                    <a:pt x="18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F5660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1" name="Freeform 1845"/>
            <p:cNvSpPr>
              <a:spLocks/>
            </p:cNvSpPr>
            <p:nvPr userDrawn="1"/>
          </p:nvSpPr>
          <p:spPr bwMode="auto">
            <a:xfrm>
              <a:off x="3913" y="2193"/>
              <a:ext cx="428" cy="60"/>
            </a:xfrm>
            <a:custGeom>
              <a:avLst/>
              <a:gdLst>
                <a:gd name="T0" fmla="*/ 211 w 855"/>
                <a:gd name="T1" fmla="*/ 2 h 121"/>
                <a:gd name="T2" fmla="*/ 267 w 855"/>
                <a:gd name="T3" fmla="*/ 7 h 121"/>
                <a:gd name="T4" fmla="*/ 324 w 855"/>
                <a:gd name="T5" fmla="*/ 11 h 121"/>
                <a:gd name="T6" fmla="*/ 380 w 855"/>
                <a:gd name="T7" fmla="*/ 16 h 121"/>
                <a:gd name="T8" fmla="*/ 438 w 855"/>
                <a:gd name="T9" fmla="*/ 20 h 121"/>
                <a:gd name="T10" fmla="*/ 494 w 855"/>
                <a:gd name="T11" fmla="*/ 25 h 121"/>
                <a:gd name="T12" fmla="*/ 551 w 855"/>
                <a:gd name="T13" fmla="*/ 30 h 121"/>
                <a:gd name="T14" fmla="*/ 607 w 855"/>
                <a:gd name="T15" fmla="*/ 34 h 121"/>
                <a:gd name="T16" fmla="*/ 650 w 855"/>
                <a:gd name="T17" fmla="*/ 39 h 121"/>
                <a:gd name="T18" fmla="*/ 676 w 855"/>
                <a:gd name="T19" fmla="*/ 45 h 121"/>
                <a:gd name="T20" fmla="*/ 704 w 855"/>
                <a:gd name="T21" fmla="*/ 50 h 121"/>
                <a:gd name="T22" fmla="*/ 732 w 855"/>
                <a:gd name="T23" fmla="*/ 55 h 121"/>
                <a:gd name="T24" fmla="*/ 758 w 855"/>
                <a:gd name="T25" fmla="*/ 61 h 121"/>
                <a:gd name="T26" fmla="*/ 786 w 855"/>
                <a:gd name="T27" fmla="*/ 65 h 121"/>
                <a:gd name="T28" fmla="*/ 813 w 855"/>
                <a:gd name="T29" fmla="*/ 71 h 121"/>
                <a:gd name="T30" fmla="*/ 841 w 855"/>
                <a:gd name="T31" fmla="*/ 76 h 121"/>
                <a:gd name="T32" fmla="*/ 850 w 855"/>
                <a:gd name="T33" fmla="*/ 88 h 121"/>
                <a:gd name="T34" fmla="*/ 843 w 855"/>
                <a:gd name="T35" fmla="*/ 109 h 121"/>
                <a:gd name="T36" fmla="*/ 827 w 855"/>
                <a:gd name="T37" fmla="*/ 119 h 121"/>
                <a:gd name="T38" fmla="*/ 803 w 855"/>
                <a:gd name="T39" fmla="*/ 119 h 121"/>
                <a:gd name="T40" fmla="*/ 779 w 855"/>
                <a:gd name="T41" fmla="*/ 119 h 121"/>
                <a:gd name="T42" fmla="*/ 755 w 855"/>
                <a:gd name="T43" fmla="*/ 121 h 121"/>
                <a:gd name="T44" fmla="*/ 726 w 855"/>
                <a:gd name="T45" fmla="*/ 119 h 121"/>
                <a:gd name="T46" fmla="*/ 690 w 855"/>
                <a:gd name="T47" fmla="*/ 117 h 121"/>
                <a:gd name="T48" fmla="*/ 654 w 855"/>
                <a:gd name="T49" fmla="*/ 115 h 121"/>
                <a:gd name="T50" fmla="*/ 619 w 855"/>
                <a:gd name="T51" fmla="*/ 112 h 121"/>
                <a:gd name="T52" fmla="*/ 584 w 855"/>
                <a:gd name="T53" fmla="*/ 110 h 121"/>
                <a:gd name="T54" fmla="*/ 548 w 855"/>
                <a:gd name="T55" fmla="*/ 108 h 121"/>
                <a:gd name="T56" fmla="*/ 513 w 855"/>
                <a:gd name="T57" fmla="*/ 106 h 121"/>
                <a:gd name="T58" fmla="*/ 477 w 855"/>
                <a:gd name="T59" fmla="*/ 103 h 121"/>
                <a:gd name="T60" fmla="*/ 437 w 855"/>
                <a:gd name="T61" fmla="*/ 100 h 121"/>
                <a:gd name="T62" fmla="*/ 392 w 855"/>
                <a:gd name="T63" fmla="*/ 96 h 121"/>
                <a:gd name="T64" fmla="*/ 346 w 855"/>
                <a:gd name="T65" fmla="*/ 93 h 121"/>
                <a:gd name="T66" fmla="*/ 301 w 855"/>
                <a:gd name="T67" fmla="*/ 88 h 121"/>
                <a:gd name="T68" fmla="*/ 255 w 855"/>
                <a:gd name="T69" fmla="*/ 85 h 121"/>
                <a:gd name="T70" fmla="*/ 210 w 855"/>
                <a:gd name="T71" fmla="*/ 80 h 121"/>
                <a:gd name="T72" fmla="*/ 163 w 855"/>
                <a:gd name="T73" fmla="*/ 77 h 121"/>
                <a:gd name="T74" fmla="*/ 119 w 855"/>
                <a:gd name="T75" fmla="*/ 73 h 121"/>
                <a:gd name="T76" fmla="*/ 84 w 855"/>
                <a:gd name="T77" fmla="*/ 71 h 121"/>
                <a:gd name="T78" fmla="*/ 60 w 855"/>
                <a:gd name="T79" fmla="*/ 71 h 121"/>
                <a:gd name="T80" fmla="*/ 36 w 855"/>
                <a:gd name="T81" fmla="*/ 71 h 121"/>
                <a:gd name="T82" fmla="*/ 11 w 855"/>
                <a:gd name="T83" fmla="*/ 71 h 121"/>
                <a:gd name="T84" fmla="*/ 10 w 855"/>
                <a:gd name="T85" fmla="*/ 65 h 121"/>
                <a:gd name="T86" fmla="*/ 30 w 855"/>
                <a:gd name="T87" fmla="*/ 51 h 121"/>
                <a:gd name="T88" fmla="*/ 48 w 855"/>
                <a:gd name="T89" fmla="*/ 39 h 121"/>
                <a:gd name="T90" fmla="*/ 68 w 855"/>
                <a:gd name="T91" fmla="*/ 24 h 121"/>
                <a:gd name="T92" fmla="*/ 91 w 855"/>
                <a:gd name="T93" fmla="*/ 15 h 121"/>
                <a:gd name="T94" fmla="*/ 117 w 855"/>
                <a:gd name="T95" fmla="*/ 10 h 121"/>
                <a:gd name="T96" fmla="*/ 143 w 855"/>
                <a:gd name="T97" fmla="*/ 7 h 121"/>
                <a:gd name="T98" fmla="*/ 169 w 855"/>
                <a:gd name="T99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121">
                  <a:moveTo>
                    <a:pt x="182" y="0"/>
                  </a:moveTo>
                  <a:lnTo>
                    <a:pt x="211" y="2"/>
                  </a:lnTo>
                  <a:lnTo>
                    <a:pt x="238" y="4"/>
                  </a:lnTo>
                  <a:lnTo>
                    <a:pt x="267" y="7"/>
                  </a:lnTo>
                  <a:lnTo>
                    <a:pt x="295" y="9"/>
                  </a:lnTo>
                  <a:lnTo>
                    <a:pt x="324" y="11"/>
                  </a:lnTo>
                  <a:lnTo>
                    <a:pt x="352" y="13"/>
                  </a:lnTo>
                  <a:lnTo>
                    <a:pt x="380" y="16"/>
                  </a:lnTo>
                  <a:lnTo>
                    <a:pt x="409" y="18"/>
                  </a:lnTo>
                  <a:lnTo>
                    <a:pt x="438" y="20"/>
                  </a:lnTo>
                  <a:lnTo>
                    <a:pt x="465" y="23"/>
                  </a:lnTo>
                  <a:lnTo>
                    <a:pt x="494" y="25"/>
                  </a:lnTo>
                  <a:lnTo>
                    <a:pt x="523" y="27"/>
                  </a:lnTo>
                  <a:lnTo>
                    <a:pt x="551" y="30"/>
                  </a:lnTo>
                  <a:lnTo>
                    <a:pt x="580" y="32"/>
                  </a:lnTo>
                  <a:lnTo>
                    <a:pt x="607" y="34"/>
                  </a:lnTo>
                  <a:lnTo>
                    <a:pt x="636" y="36"/>
                  </a:lnTo>
                  <a:lnTo>
                    <a:pt x="650" y="39"/>
                  </a:lnTo>
                  <a:lnTo>
                    <a:pt x="664" y="42"/>
                  </a:lnTo>
                  <a:lnTo>
                    <a:pt x="676" y="45"/>
                  </a:lnTo>
                  <a:lnTo>
                    <a:pt x="690" y="48"/>
                  </a:lnTo>
                  <a:lnTo>
                    <a:pt x="704" y="50"/>
                  </a:lnTo>
                  <a:lnTo>
                    <a:pt x="718" y="53"/>
                  </a:lnTo>
                  <a:lnTo>
                    <a:pt x="732" y="55"/>
                  </a:lnTo>
                  <a:lnTo>
                    <a:pt x="745" y="58"/>
                  </a:lnTo>
                  <a:lnTo>
                    <a:pt x="758" y="61"/>
                  </a:lnTo>
                  <a:lnTo>
                    <a:pt x="772" y="63"/>
                  </a:lnTo>
                  <a:lnTo>
                    <a:pt x="786" y="65"/>
                  </a:lnTo>
                  <a:lnTo>
                    <a:pt x="800" y="69"/>
                  </a:lnTo>
                  <a:lnTo>
                    <a:pt x="813" y="71"/>
                  </a:lnTo>
                  <a:lnTo>
                    <a:pt x="827" y="73"/>
                  </a:lnTo>
                  <a:lnTo>
                    <a:pt x="841" y="76"/>
                  </a:lnTo>
                  <a:lnTo>
                    <a:pt x="855" y="78"/>
                  </a:lnTo>
                  <a:lnTo>
                    <a:pt x="850" y="88"/>
                  </a:lnTo>
                  <a:lnTo>
                    <a:pt x="847" y="99"/>
                  </a:lnTo>
                  <a:lnTo>
                    <a:pt x="843" y="109"/>
                  </a:lnTo>
                  <a:lnTo>
                    <a:pt x="839" y="119"/>
                  </a:lnTo>
                  <a:lnTo>
                    <a:pt x="827" y="119"/>
                  </a:lnTo>
                  <a:lnTo>
                    <a:pt x="816" y="119"/>
                  </a:lnTo>
                  <a:lnTo>
                    <a:pt x="803" y="119"/>
                  </a:lnTo>
                  <a:lnTo>
                    <a:pt x="792" y="119"/>
                  </a:lnTo>
                  <a:lnTo>
                    <a:pt x="779" y="119"/>
                  </a:lnTo>
                  <a:lnTo>
                    <a:pt x="767" y="119"/>
                  </a:lnTo>
                  <a:lnTo>
                    <a:pt x="755" y="121"/>
                  </a:lnTo>
                  <a:lnTo>
                    <a:pt x="743" y="121"/>
                  </a:lnTo>
                  <a:lnTo>
                    <a:pt x="726" y="119"/>
                  </a:lnTo>
                  <a:lnTo>
                    <a:pt x="707" y="118"/>
                  </a:lnTo>
                  <a:lnTo>
                    <a:pt x="690" y="117"/>
                  </a:lnTo>
                  <a:lnTo>
                    <a:pt x="673" y="116"/>
                  </a:lnTo>
                  <a:lnTo>
                    <a:pt x="654" y="115"/>
                  </a:lnTo>
                  <a:lnTo>
                    <a:pt x="637" y="114"/>
                  </a:lnTo>
                  <a:lnTo>
                    <a:pt x="619" y="112"/>
                  </a:lnTo>
                  <a:lnTo>
                    <a:pt x="601" y="111"/>
                  </a:lnTo>
                  <a:lnTo>
                    <a:pt x="584" y="110"/>
                  </a:lnTo>
                  <a:lnTo>
                    <a:pt x="566" y="109"/>
                  </a:lnTo>
                  <a:lnTo>
                    <a:pt x="548" y="108"/>
                  </a:lnTo>
                  <a:lnTo>
                    <a:pt x="531" y="107"/>
                  </a:lnTo>
                  <a:lnTo>
                    <a:pt x="513" y="106"/>
                  </a:lnTo>
                  <a:lnTo>
                    <a:pt x="495" y="104"/>
                  </a:lnTo>
                  <a:lnTo>
                    <a:pt x="477" y="103"/>
                  </a:lnTo>
                  <a:lnTo>
                    <a:pt x="460" y="102"/>
                  </a:lnTo>
                  <a:lnTo>
                    <a:pt x="437" y="100"/>
                  </a:lnTo>
                  <a:lnTo>
                    <a:pt x="415" y="99"/>
                  </a:lnTo>
                  <a:lnTo>
                    <a:pt x="392" y="96"/>
                  </a:lnTo>
                  <a:lnTo>
                    <a:pt x="369" y="94"/>
                  </a:lnTo>
                  <a:lnTo>
                    <a:pt x="346" y="93"/>
                  </a:lnTo>
                  <a:lnTo>
                    <a:pt x="324" y="91"/>
                  </a:lnTo>
                  <a:lnTo>
                    <a:pt x="301" y="88"/>
                  </a:lnTo>
                  <a:lnTo>
                    <a:pt x="278" y="86"/>
                  </a:lnTo>
                  <a:lnTo>
                    <a:pt x="255" y="85"/>
                  </a:lnTo>
                  <a:lnTo>
                    <a:pt x="231" y="83"/>
                  </a:lnTo>
                  <a:lnTo>
                    <a:pt x="210" y="80"/>
                  </a:lnTo>
                  <a:lnTo>
                    <a:pt x="187" y="79"/>
                  </a:lnTo>
                  <a:lnTo>
                    <a:pt x="163" y="77"/>
                  </a:lnTo>
                  <a:lnTo>
                    <a:pt x="140" y="74"/>
                  </a:lnTo>
                  <a:lnTo>
                    <a:pt x="119" y="73"/>
                  </a:lnTo>
                  <a:lnTo>
                    <a:pt x="95" y="71"/>
                  </a:lnTo>
                  <a:lnTo>
                    <a:pt x="84" y="71"/>
                  </a:lnTo>
                  <a:lnTo>
                    <a:pt x="72" y="71"/>
                  </a:lnTo>
                  <a:lnTo>
                    <a:pt x="60" y="71"/>
                  </a:lnTo>
                  <a:lnTo>
                    <a:pt x="48" y="71"/>
                  </a:lnTo>
                  <a:lnTo>
                    <a:pt x="36" y="71"/>
                  </a:lnTo>
                  <a:lnTo>
                    <a:pt x="24" y="71"/>
                  </a:lnTo>
                  <a:lnTo>
                    <a:pt x="11" y="71"/>
                  </a:lnTo>
                  <a:lnTo>
                    <a:pt x="0" y="71"/>
                  </a:lnTo>
                  <a:lnTo>
                    <a:pt x="10" y="65"/>
                  </a:lnTo>
                  <a:lnTo>
                    <a:pt x="19" y="58"/>
                  </a:lnTo>
                  <a:lnTo>
                    <a:pt x="30" y="51"/>
                  </a:lnTo>
                  <a:lnTo>
                    <a:pt x="39" y="46"/>
                  </a:lnTo>
                  <a:lnTo>
                    <a:pt x="48" y="39"/>
                  </a:lnTo>
                  <a:lnTo>
                    <a:pt x="59" y="32"/>
                  </a:lnTo>
                  <a:lnTo>
                    <a:pt x="68" y="24"/>
                  </a:lnTo>
                  <a:lnTo>
                    <a:pt x="78" y="17"/>
                  </a:lnTo>
                  <a:lnTo>
                    <a:pt x="91" y="15"/>
                  </a:lnTo>
                  <a:lnTo>
                    <a:pt x="105" y="12"/>
                  </a:lnTo>
                  <a:lnTo>
                    <a:pt x="117" y="10"/>
                  </a:lnTo>
                  <a:lnTo>
                    <a:pt x="130" y="8"/>
                  </a:lnTo>
                  <a:lnTo>
                    <a:pt x="143" y="7"/>
                  </a:lnTo>
                  <a:lnTo>
                    <a:pt x="157" y="4"/>
                  </a:lnTo>
                  <a:lnTo>
                    <a:pt x="16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3F5B6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2" name="Freeform 1846"/>
            <p:cNvSpPr>
              <a:spLocks/>
            </p:cNvSpPr>
            <p:nvPr userDrawn="1"/>
          </p:nvSpPr>
          <p:spPr bwMode="auto">
            <a:xfrm>
              <a:off x="3946" y="2196"/>
              <a:ext cx="390" cy="56"/>
            </a:xfrm>
            <a:custGeom>
              <a:avLst/>
              <a:gdLst>
                <a:gd name="T0" fmla="*/ 192 w 779"/>
                <a:gd name="T1" fmla="*/ 2 h 110"/>
                <a:gd name="T2" fmla="*/ 243 w 779"/>
                <a:gd name="T3" fmla="*/ 6 h 110"/>
                <a:gd name="T4" fmla="*/ 295 w 779"/>
                <a:gd name="T5" fmla="*/ 10 h 110"/>
                <a:gd name="T6" fmla="*/ 345 w 779"/>
                <a:gd name="T7" fmla="*/ 14 h 110"/>
                <a:gd name="T8" fmla="*/ 397 w 779"/>
                <a:gd name="T9" fmla="*/ 19 h 110"/>
                <a:gd name="T10" fmla="*/ 448 w 779"/>
                <a:gd name="T11" fmla="*/ 24 h 110"/>
                <a:gd name="T12" fmla="*/ 500 w 779"/>
                <a:gd name="T13" fmla="*/ 27 h 110"/>
                <a:gd name="T14" fmla="*/ 552 w 779"/>
                <a:gd name="T15" fmla="*/ 32 h 110"/>
                <a:gd name="T16" fmla="*/ 590 w 779"/>
                <a:gd name="T17" fmla="*/ 36 h 110"/>
                <a:gd name="T18" fmla="*/ 615 w 779"/>
                <a:gd name="T19" fmla="*/ 42 h 110"/>
                <a:gd name="T20" fmla="*/ 639 w 779"/>
                <a:gd name="T21" fmla="*/ 47 h 110"/>
                <a:gd name="T22" fmla="*/ 664 w 779"/>
                <a:gd name="T23" fmla="*/ 51 h 110"/>
                <a:gd name="T24" fmla="*/ 690 w 779"/>
                <a:gd name="T25" fmla="*/ 56 h 110"/>
                <a:gd name="T26" fmla="*/ 715 w 779"/>
                <a:gd name="T27" fmla="*/ 61 h 110"/>
                <a:gd name="T28" fmla="*/ 741 w 779"/>
                <a:gd name="T29" fmla="*/ 65 h 110"/>
                <a:gd name="T30" fmla="*/ 766 w 779"/>
                <a:gd name="T31" fmla="*/ 70 h 110"/>
                <a:gd name="T32" fmla="*/ 775 w 779"/>
                <a:gd name="T33" fmla="*/ 81 h 110"/>
                <a:gd name="T34" fmla="*/ 768 w 779"/>
                <a:gd name="T35" fmla="*/ 101 h 110"/>
                <a:gd name="T36" fmla="*/ 754 w 779"/>
                <a:gd name="T37" fmla="*/ 110 h 110"/>
                <a:gd name="T38" fmla="*/ 732 w 779"/>
                <a:gd name="T39" fmla="*/ 109 h 110"/>
                <a:gd name="T40" fmla="*/ 712 w 779"/>
                <a:gd name="T41" fmla="*/ 108 h 110"/>
                <a:gd name="T42" fmla="*/ 690 w 779"/>
                <a:gd name="T43" fmla="*/ 108 h 110"/>
                <a:gd name="T44" fmla="*/ 663 w 779"/>
                <a:gd name="T45" fmla="*/ 107 h 110"/>
                <a:gd name="T46" fmla="*/ 631 w 779"/>
                <a:gd name="T47" fmla="*/ 105 h 110"/>
                <a:gd name="T48" fmla="*/ 599 w 779"/>
                <a:gd name="T49" fmla="*/ 103 h 110"/>
                <a:gd name="T50" fmla="*/ 567 w 779"/>
                <a:gd name="T51" fmla="*/ 102 h 110"/>
                <a:gd name="T52" fmla="*/ 534 w 779"/>
                <a:gd name="T53" fmla="*/ 100 h 110"/>
                <a:gd name="T54" fmla="*/ 502 w 779"/>
                <a:gd name="T55" fmla="*/ 99 h 110"/>
                <a:gd name="T56" fmla="*/ 470 w 779"/>
                <a:gd name="T57" fmla="*/ 96 h 110"/>
                <a:gd name="T58" fmla="*/ 437 w 779"/>
                <a:gd name="T59" fmla="*/ 95 h 110"/>
                <a:gd name="T60" fmla="*/ 401 w 779"/>
                <a:gd name="T61" fmla="*/ 92 h 110"/>
                <a:gd name="T62" fmla="*/ 359 w 779"/>
                <a:gd name="T63" fmla="*/ 88 h 110"/>
                <a:gd name="T64" fmla="*/ 316 w 779"/>
                <a:gd name="T65" fmla="*/ 85 h 110"/>
                <a:gd name="T66" fmla="*/ 275 w 779"/>
                <a:gd name="T67" fmla="*/ 81 h 110"/>
                <a:gd name="T68" fmla="*/ 233 w 779"/>
                <a:gd name="T69" fmla="*/ 78 h 110"/>
                <a:gd name="T70" fmla="*/ 192 w 779"/>
                <a:gd name="T71" fmla="*/ 74 h 110"/>
                <a:gd name="T72" fmla="*/ 149 w 779"/>
                <a:gd name="T73" fmla="*/ 71 h 110"/>
                <a:gd name="T74" fmla="*/ 108 w 779"/>
                <a:gd name="T75" fmla="*/ 67 h 110"/>
                <a:gd name="T76" fmla="*/ 77 w 779"/>
                <a:gd name="T77" fmla="*/ 65 h 110"/>
                <a:gd name="T78" fmla="*/ 55 w 779"/>
                <a:gd name="T79" fmla="*/ 65 h 110"/>
                <a:gd name="T80" fmla="*/ 32 w 779"/>
                <a:gd name="T81" fmla="*/ 65 h 110"/>
                <a:gd name="T82" fmla="*/ 10 w 779"/>
                <a:gd name="T83" fmla="*/ 65 h 110"/>
                <a:gd name="T84" fmla="*/ 9 w 779"/>
                <a:gd name="T85" fmla="*/ 59 h 110"/>
                <a:gd name="T86" fmla="*/ 26 w 779"/>
                <a:gd name="T87" fmla="*/ 48 h 110"/>
                <a:gd name="T88" fmla="*/ 44 w 779"/>
                <a:gd name="T89" fmla="*/ 35 h 110"/>
                <a:gd name="T90" fmla="*/ 62 w 779"/>
                <a:gd name="T91" fmla="*/ 23 h 110"/>
                <a:gd name="T92" fmla="*/ 82 w 779"/>
                <a:gd name="T93" fmla="*/ 13 h 110"/>
                <a:gd name="T94" fmla="*/ 107 w 779"/>
                <a:gd name="T95" fmla="*/ 10 h 110"/>
                <a:gd name="T96" fmla="*/ 131 w 779"/>
                <a:gd name="T97" fmla="*/ 5 h 110"/>
                <a:gd name="T98" fmla="*/ 155 w 779"/>
                <a:gd name="T99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9" h="110">
                  <a:moveTo>
                    <a:pt x="167" y="0"/>
                  </a:moveTo>
                  <a:lnTo>
                    <a:pt x="192" y="2"/>
                  </a:lnTo>
                  <a:lnTo>
                    <a:pt x="217" y="4"/>
                  </a:lnTo>
                  <a:lnTo>
                    <a:pt x="243" y="6"/>
                  </a:lnTo>
                  <a:lnTo>
                    <a:pt x="269" y="8"/>
                  </a:lnTo>
                  <a:lnTo>
                    <a:pt x="295" y="10"/>
                  </a:lnTo>
                  <a:lnTo>
                    <a:pt x="320" y="12"/>
                  </a:lnTo>
                  <a:lnTo>
                    <a:pt x="345" y="14"/>
                  </a:lnTo>
                  <a:lnTo>
                    <a:pt x="372" y="17"/>
                  </a:lnTo>
                  <a:lnTo>
                    <a:pt x="397" y="19"/>
                  </a:lnTo>
                  <a:lnTo>
                    <a:pt x="422" y="21"/>
                  </a:lnTo>
                  <a:lnTo>
                    <a:pt x="448" y="24"/>
                  </a:lnTo>
                  <a:lnTo>
                    <a:pt x="474" y="25"/>
                  </a:lnTo>
                  <a:lnTo>
                    <a:pt x="500" y="27"/>
                  </a:lnTo>
                  <a:lnTo>
                    <a:pt x="525" y="29"/>
                  </a:lnTo>
                  <a:lnTo>
                    <a:pt x="552" y="32"/>
                  </a:lnTo>
                  <a:lnTo>
                    <a:pt x="577" y="34"/>
                  </a:lnTo>
                  <a:lnTo>
                    <a:pt x="590" y="36"/>
                  </a:lnTo>
                  <a:lnTo>
                    <a:pt x="602" y="39"/>
                  </a:lnTo>
                  <a:lnTo>
                    <a:pt x="615" y="42"/>
                  </a:lnTo>
                  <a:lnTo>
                    <a:pt x="628" y="44"/>
                  </a:lnTo>
                  <a:lnTo>
                    <a:pt x="639" y="47"/>
                  </a:lnTo>
                  <a:lnTo>
                    <a:pt x="652" y="49"/>
                  </a:lnTo>
                  <a:lnTo>
                    <a:pt x="664" y="51"/>
                  </a:lnTo>
                  <a:lnTo>
                    <a:pt x="677" y="54"/>
                  </a:lnTo>
                  <a:lnTo>
                    <a:pt x="690" y="56"/>
                  </a:lnTo>
                  <a:lnTo>
                    <a:pt x="702" y="58"/>
                  </a:lnTo>
                  <a:lnTo>
                    <a:pt x="715" y="61"/>
                  </a:lnTo>
                  <a:lnTo>
                    <a:pt x="728" y="63"/>
                  </a:lnTo>
                  <a:lnTo>
                    <a:pt x="741" y="65"/>
                  </a:lnTo>
                  <a:lnTo>
                    <a:pt x="753" y="67"/>
                  </a:lnTo>
                  <a:lnTo>
                    <a:pt x="766" y="70"/>
                  </a:lnTo>
                  <a:lnTo>
                    <a:pt x="779" y="72"/>
                  </a:lnTo>
                  <a:lnTo>
                    <a:pt x="775" y="81"/>
                  </a:lnTo>
                  <a:lnTo>
                    <a:pt x="772" y="90"/>
                  </a:lnTo>
                  <a:lnTo>
                    <a:pt x="768" y="101"/>
                  </a:lnTo>
                  <a:lnTo>
                    <a:pt x="765" y="110"/>
                  </a:lnTo>
                  <a:lnTo>
                    <a:pt x="754" y="110"/>
                  </a:lnTo>
                  <a:lnTo>
                    <a:pt x="743" y="109"/>
                  </a:lnTo>
                  <a:lnTo>
                    <a:pt x="732" y="109"/>
                  </a:lnTo>
                  <a:lnTo>
                    <a:pt x="722" y="109"/>
                  </a:lnTo>
                  <a:lnTo>
                    <a:pt x="712" y="108"/>
                  </a:lnTo>
                  <a:lnTo>
                    <a:pt x="701" y="108"/>
                  </a:lnTo>
                  <a:lnTo>
                    <a:pt x="690" y="108"/>
                  </a:lnTo>
                  <a:lnTo>
                    <a:pt x="679" y="108"/>
                  </a:lnTo>
                  <a:lnTo>
                    <a:pt x="663" y="107"/>
                  </a:lnTo>
                  <a:lnTo>
                    <a:pt x="647" y="105"/>
                  </a:lnTo>
                  <a:lnTo>
                    <a:pt x="631" y="105"/>
                  </a:lnTo>
                  <a:lnTo>
                    <a:pt x="615" y="104"/>
                  </a:lnTo>
                  <a:lnTo>
                    <a:pt x="599" y="103"/>
                  </a:lnTo>
                  <a:lnTo>
                    <a:pt x="583" y="102"/>
                  </a:lnTo>
                  <a:lnTo>
                    <a:pt x="567" y="102"/>
                  </a:lnTo>
                  <a:lnTo>
                    <a:pt x="550" y="101"/>
                  </a:lnTo>
                  <a:lnTo>
                    <a:pt x="534" y="100"/>
                  </a:lnTo>
                  <a:lnTo>
                    <a:pt x="518" y="99"/>
                  </a:lnTo>
                  <a:lnTo>
                    <a:pt x="502" y="99"/>
                  </a:lnTo>
                  <a:lnTo>
                    <a:pt x="486" y="97"/>
                  </a:lnTo>
                  <a:lnTo>
                    <a:pt x="470" y="96"/>
                  </a:lnTo>
                  <a:lnTo>
                    <a:pt x="454" y="95"/>
                  </a:lnTo>
                  <a:lnTo>
                    <a:pt x="437" y="95"/>
                  </a:lnTo>
                  <a:lnTo>
                    <a:pt x="421" y="94"/>
                  </a:lnTo>
                  <a:lnTo>
                    <a:pt x="401" y="92"/>
                  </a:lnTo>
                  <a:lnTo>
                    <a:pt x="380" y="90"/>
                  </a:lnTo>
                  <a:lnTo>
                    <a:pt x="359" y="88"/>
                  </a:lnTo>
                  <a:lnTo>
                    <a:pt x="337" y="87"/>
                  </a:lnTo>
                  <a:lnTo>
                    <a:pt x="316" y="85"/>
                  </a:lnTo>
                  <a:lnTo>
                    <a:pt x="296" y="84"/>
                  </a:lnTo>
                  <a:lnTo>
                    <a:pt x="275" y="81"/>
                  </a:lnTo>
                  <a:lnTo>
                    <a:pt x="254" y="79"/>
                  </a:lnTo>
                  <a:lnTo>
                    <a:pt x="233" y="78"/>
                  </a:lnTo>
                  <a:lnTo>
                    <a:pt x="213" y="76"/>
                  </a:lnTo>
                  <a:lnTo>
                    <a:pt x="192" y="74"/>
                  </a:lnTo>
                  <a:lnTo>
                    <a:pt x="171" y="72"/>
                  </a:lnTo>
                  <a:lnTo>
                    <a:pt x="149" y="71"/>
                  </a:lnTo>
                  <a:lnTo>
                    <a:pt x="129" y="69"/>
                  </a:lnTo>
                  <a:lnTo>
                    <a:pt x="108" y="67"/>
                  </a:lnTo>
                  <a:lnTo>
                    <a:pt x="87" y="65"/>
                  </a:lnTo>
                  <a:lnTo>
                    <a:pt x="77" y="65"/>
                  </a:lnTo>
                  <a:lnTo>
                    <a:pt x="65" y="65"/>
                  </a:lnTo>
                  <a:lnTo>
                    <a:pt x="55" y="65"/>
                  </a:lnTo>
                  <a:lnTo>
                    <a:pt x="43" y="65"/>
                  </a:lnTo>
                  <a:lnTo>
                    <a:pt x="32" y="65"/>
                  </a:lnTo>
                  <a:lnTo>
                    <a:pt x="21" y="65"/>
                  </a:lnTo>
                  <a:lnTo>
                    <a:pt x="10" y="65"/>
                  </a:lnTo>
                  <a:lnTo>
                    <a:pt x="0" y="65"/>
                  </a:lnTo>
                  <a:lnTo>
                    <a:pt x="9" y="59"/>
                  </a:lnTo>
                  <a:lnTo>
                    <a:pt x="18" y="54"/>
                  </a:lnTo>
                  <a:lnTo>
                    <a:pt x="26" y="48"/>
                  </a:lnTo>
                  <a:lnTo>
                    <a:pt x="35" y="41"/>
                  </a:lnTo>
                  <a:lnTo>
                    <a:pt x="44" y="35"/>
                  </a:lnTo>
                  <a:lnTo>
                    <a:pt x="53" y="28"/>
                  </a:lnTo>
                  <a:lnTo>
                    <a:pt x="62" y="23"/>
                  </a:lnTo>
                  <a:lnTo>
                    <a:pt x="71" y="16"/>
                  </a:lnTo>
                  <a:lnTo>
                    <a:pt x="82" y="13"/>
                  </a:lnTo>
                  <a:lnTo>
                    <a:pt x="95" y="11"/>
                  </a:lnTo>
                  <a:lnTo>
                    <a:pt x="107" y="10"/>
                  </a:lnTo>
                  <a:lnTo>
                    <a:pt x="119" y="8"/>
                  </a:lnTo>
                  <a:lnTo>
                    <a:pt x="131" y="5"/>
                  </a:lnTo>
                  <a:lnTo>
                    <a:pt x="142" y="4"/>
                  </a:lnTo>
                  <a:lnTo>
                    <a:pt x="155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3F6070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3" name="Freeform 1847"/>
            <p:cNvSpPr>
              <a:spLocks/>
            </p:cNvSpPr>
            <p:nvPr userDrawn="1"/>
          </p:nvSpPr>
          <p:spPr bwMode="auto">
            <a:xfrm>
              <a:off x="3979" y="2200"/>
              <a:ext cx="352" cy="50"/>
            </a:xfrm>
            <a:custGeom>
              <a:avLst/>
              <a:gdLst>
                <a:gd name="T0" fmla="*/ 176 w 704"/>
                <a:gd name="T1" fmla="*/ 3 h 101"/>
                <a:gd name="T2" fmla="*/ 222 w 704"/>
                <a:gd name="T3" fmla="*/ 6 h 101"/>
                <a:gd name="T4" fmla="*/ 267 w 704"/>
                <a:gd name="T5" fmla="*/ 11 h 101"/>
                <a:gd name="T6" fmla="*/ 314 w 704"/>
                <a:gd name="T7" fmla="*/ 14 h 101"/>
                <a:gd name="T8" fmla="*/ 358 w 704"/>
                <a:gd name="T9" fmla="*/ 19 h 101"/>
                <a:gd name="T10" fmla="*/ 405 w 704"/>
                <a:gd name="T11" fmla="*/ 22 h 101"/>
                <a:gd name="T12" fmla="*/ 450 w 704"/>
                <a:gd name="T13" fmla="*/ 27 h 101"/>
                <a:gd name="T14" fmla="*/ 496 w 704"/>
                <a:gd name="T15" fmla="*/ 30 h 101"/>
                <a:gd name="T16" fmla="*/ 530 w 704"/>
                <a:gd name="T17" fmla="*/ 35 h 101"/>
                <a:gd name="T18" fmla="*/ 553 w 704"/>
                <a:gd name="T19" fmla="*/ 40 h 101"/>
                <a:gd name="T20" fmla="*/ 576 w 704"/>
                <a:gd name="T21" fmla="*/ 44 h 101"/>
                <a:gd name="T22" fmla="*/ 599 w 704"/>
                <a:gd name="T23" fmla="*/ 49 h 101"/>
                <a:gd name="T24" fmla="*/ 624 w 704"/>
                <a:gd name="T25" fmla="*/ 52 h 101"/>
                <a:gd name="T26" fmla="*/ 647 w 704"/>
                <a:gd name="T27" fmla="*/ 57 h 101"/>
                <a:gd name="T28" fmla="*/ 670 w 704"/>
                <a:gd name="T29" fmla="*/ 60 h 101"/>
                <a:gd name="T30" fmla="*/ 693 w 704"/>
                <a:gd name="T31" fmla="*/ 65 h 101"/>
                <a:gd name="T32" fmla="*/ 701 w 704"/>
                <a:gd name="T33" fmla="*/ 75 h 101"/>
                <a:gd name="T34" fmla="*/ 695 w 704"/>
                <a:gd name="T35" fmla="*/ 93 h 101"/>
                <a:gd name="T36" fmla="*/ 683 w 704"/>
                <a:gd name="T37" fmla="*/ 101 h 101"/>
                <a:gd name="T38" fmla="*/ 664 w 704"/>
                <a:gd name="T39" fmla="*/ 99 h 101"/>
                <a:gd name="T40" fmla="*/ 645 w 704"/>
                <a:gd name="T41" fmla="*/ 97 h 101"/>
                <a:gd name="T42" fmla="*/ 627 w 704"/>
                <a:gd name="T43" fmla="*/ 96 h 101"/>
                <a:gd name="T44" fmla="*/ 603 w 704"/>
                <a:gd name="T45" fmla="*/ 95 h 101"/>
                <a:gd name="T46" fmla="*/ 574 w 704"/>
                <a:gd name="T47" fmla="*/ 94 h 101"/>
                <a:gd name="T48" fmla="*/ 545 w 704"/>
                <a:gd name="T49" fmla="*/ 93 h 101"/>
                <a:gd name="T50" fmla="*/ 516 w 704"/>
                <a:gd name="T51" fmla="*/ 91 h 101"/>
                <a:gd name="T52" fmla="*/ 488 w 704"/>
                <a:gd name="T53" fmla="*/ 90 h 101"/>
                <a:gd name="T54" fmla="*/ 459 w 704"/>
                <a:gd name="T55" fmla="*/ 89 h 101"/>
                <a:gd name="T56" fmla="*/ 430 w 704"/>
                <a:gd name="T57" fmla="*/ 88 h 101"/>
                <a:gd name="T58" fmla="*/ 401 w 704"/>
                <a:gd name="T59" fmla="*/ 87 h 101"/>
                <a:gd name="T60" fmla="*/ 367 w 704"/>
                <a:gd name="T61" fmla="*/ 84 h 101"/>
                <a:gd name="T62" fmla="*/ 328 w 704"/>
                <a:gd name="T63" fmla="*/ 81 h 101"/>
                <a:gd name="T64" fmla="*/ 290 w 704"/>
                <a:gd name="T65" fmla="*/ 78 h 101"/>
                <a:gd name="T66" fmla="*/ 252 w 704"/>
                <a:gd name="T67" fmla="*/ 74 h 101"/>
                <a:gd name="T68" fmla="*/ 214 w 704"/>
                <a:gd name="T69" fmla="*/ 72 h 101"/>
                <a:gd name="T70" fmla="*/ 176 w 704"/>
                <a:gd name="T71" fmla="*/ 68 h 101"/>
                <a:gd name="T72" fmla="*/ 138 w 704"/>
                <a:gd name="T73" fmla="*/ 65 h 101"/>
                <a:gd name="T74" fmla="*/ 100 w 704"/>
                <a:gd name="T75" fmla="*/ 61 h 101"/>
                <a:gd name="T76" fmla="*/ 70 w 704"/>
                <a:gd name="T77" fmla="*/ 60 h 101"/>
                <a:gd name="T78" fmla="*/ 51 w 704"/>
                <a:gd name="T79" fmla="*/ 60 h 101"/>
                <a:gd name="T80" fmla="*/ 30 w 704"/>
                <a:gd name="T81" fmla="*/ 60 h 101"/>
                <a:gd name="T82" fmla="*/ 10 w 704"/>
                <a:gd name="T83" fmla="*/ 60 h 101"/>
                <a:gd name="T84" fmla="*/ 8 w 704"/>
                <a:gd name="T85" fmla="*/ 55 h 101"/>
                <a:gd name="T86" fmla="*/ 24 w 704"/>
                <a:gd name="T87" fmla="*/ 44 h 101"/>
                <a:gd name="T88" fmla="*/ 42 w 704"/>
                <a:gd name="T89" fmla="*/ 33 h 101"/>
                <a:gd name="T90" fmla="*/ 58 w 704"/>
                <a:gd name="T91" fmla="*/ 21 h 101"/>
                <a:gd name="T92" fmla="*/ 76 w 704"/>
                <a:gd name="T93" fmla="*/ 13 h 101"/>
                <a:gd name="T94" fmla="*/ 98 w 704"/>
                <a:gd name="T95" fmla="*/ 10 h 101"/>
                <a:gd name="T96" fmla="*/ 121 w 704"/>
                <a:gd name="T97" fmla="*/ 6 h 101"/>
                <a:gd name="T98" fmla="*/ 143 w 704"/>
                <a:gd name="T9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4" h="101">
                  <a:moveTo>
                    <a:pt x="153" y="0"/>
                  </a:moveTo>
                  <a:lnTo>
                    <a:pt x="176" y="3"/>
                  </a:lnTo>
                  <a:lnTo>
                    <a:pt x="199" y="4"/>
                  </a:lnTo>
                  <a:lnTo>
                    <a:pt x="222" y="6"/>
                  </a:lnTo>
                  <a:lnTo>
                    <a:pt x="244" y="8"/>
                  </a:lnTo>
                  <a:lnTo>
                    <a:pt x="267" y="11"/>
                  </a:lnTo>
                  <a:lnTo>
                    <a:pt x="290" y="12"/>
                  </a:lnTo>
                  <a:lnTo>
                    <a:pt x="314" y="14"/>
                  </a:lnTo>
                  <a:lnTo>
                    <a:pt x="337" y="17"/>
                  </a:lnTo>
                  <a:lnTo>
                    <a:pt x="358" y="19"/>
                  </a:lnTo>
                  <a:lnTo>
                    <a:pt x="382" y="21"/>
                  </a:lnTo>
                  <a:lnTo>
                    <a:pt x="405" y="22"/>
                  </a:lnTo>
                  <a:lnTo>
                    <a:pt x="428" y="25"/>
                  </a:lnTo>
                  <a:lnTo>
                    <a:pt x="450" y="27"/>
                  </a:lnTo>
                  <a:lnTo>
                    <a:pt x="473" y="29"/>
                  </a:lnTo>
                  <a:lnTo>
                    <a:pt x="496" y="30"/>
                  </a:lnTo>
                  <a:lnTo>
                    <a:pt x="519" y="33"/>
                  </a:lnTo>
                  <a:lnTo>
                    <a:pt x="530" y="35"/>
                  </a:lnTo>
                  <a:lnTo>
                    <a:pt x="542" y="37"/>
                  </a:lnTo>
                  <a:lnTo>
                    <a:pt x="553" y="40"/>
                  </a:lnTo>
                  <a:lnTo>
                    <a:pt x="565" y="42"/>
                  </a:lnTo>
                  <a:lnTo>
                    <a:pt x="576" y="44"/>
                  </a:lnTo>
                  <a:lnTo>
                    <a:pt x="588" y="46"/>
                  </a:lnTo>
                  <a:lnTo>
                    <a:pt x="599" y="49"/>
                  </a:lnTo>
                  <a:lnTo>
                    <a:pt x="612" y="50"/>
                  </a:lnTo>
                  <a:lnTo>
                    <a:pt x="624" y="52"/>
                  </a:lnTo>
                  <a:lnTo>
                    <a:pt x="635" y="55"/>
                  </a:lnTo>
                  <a:lnTo>
                    <a:pt x="647" y="57"/>
                  </a:lnTo>
                  <a:lnTo>
                    <a:pt x="658" y="59"/>
                  </a:lnTo>
                  <a:lnTo>
                    <a:pt x="670" y="60"/>
                  </a:lnTo>
                  <a:lnTo>
                    <a:pt x="681" y="63"/>
                  </a:lnTo>
                  <a:lnTo>
                    <a:pt x="693" y="65"/>
                  </a:lnTo>
                  <a:lnTo>
                    <a:pt x="704" y="67"/>
                  </a:lnTo>
                  <a:lnTo>
                    <a:pt x="701" y="75"/>
                  </a:lnTo>
                  <a:lnTo>
                    <a:pt x="698" y="83"/>
                  </a:lnTo>
                  <a:lnTo>
                    <a:pt x="695" y="93"/>
                  </a:lnTo>
                  <a:lnTo>
                    <a:pt x="693" y="101"/>
                  </a:lnTo>
                  <a:lnTo>
                    <a:pt x="683" y="101"/>
                  </a:lnTo>
                  <a:lnTo>
                    <a:pt x="674" y="99"/>
                  </a:lnTo>
                  <a:lnTo>
                    <a:pt x="664" y="99"/>
                  </a:lnTo>
                  <a:lnTo>
                    <a:pt x="655" y="98"/>
                  </a:lnTo>
                  <a:lnTo>
                    <a:pt x="645" y="97"/>
                  </a:lnTo>
                  <a:lnTo>
                    <a:pt x="636" y="96"/>
                  </a:lnTo>
                  <a:lnTo>
                    <a:pt x="627" y="96"/>
                  </a:lnTo>
                  <a:lnTo>
                    <a:pt x="618" y="95"/>
                  </a:lnTo>
                  <a:lnTo>
                    <a:pt x="603" y="95"/>
                  </a:lnTo>
                  <a:lnTo>
                    <a:pt x="589" y="94"/>
                  </a:lnTo>
                  <a:lnTo>
                    <a:pt x="574" y="94"/>
                  </a:lnTo>
                  <a:lnTo>
                    <a:pt x="560" y="93"/>
                  </a:lnTo>
                  <a:lnTo>
                    <a:pt x="545" y="93"/>
                  </a:lnTo>
                  <a:lnTo>
                    <a:pt x="531" y="91"/>
                  </a:lnTo>
                  <a:lnTo>
                    <a:pt x="516" y="91"/>
                  </a:lnTo>
                  <a:lnTo>
                    <a:pt x="503" y="90"/>
                  </a:lnTo>
                  <a:lnTo>
                    <a:pt x="488" y="90"/>
                  </a:lnTo>
                  <a:lnTo>
                    <a:pt x="473" y="89"/>
                  </a:lnTo>
                  <a:lnTo>
                    <a:pt x="459" y="89"/>
                  </a:lnTo>
                  <a:lnTo>
                    <a:pt x="444" y="88"/>
                  </a:lnTo>
                  <a:lnTo>
                    <a:pt x="430" y="88"/>
                  </a:lnTo>
                  <a:lnTo>
                    <a:pt x="415" y="87"/>
                  </a:lnTo>
                  <a:lnTo>
                    <a:pt x="401" y="87"/>
                  </a:lnTo>
                  <a:lnTo>
                    <a:pt x="386" y="86"/>
                  </a:lnTo>
                  <a:lnTo>
                    <a:pt x="367" y="84"/>
                  </a:lnTo>
                  <a:lnTo>
                    <a:pt x="348" y="82"/>
                  </a:lnTo>
                  <a:lnTo>
                    <a:pt x="328" y="81"/>
                  </a:lnTo>
                  <a:lnTo>
                    <a:pt x="309" y="80"/>
                  </a:lnTo>
                  <a:lnTo>
                    <a:pt x="290" y="78"/>
                  </a:lnTo>
                  <a:lnTo>
                    <a:pt x="271" y="76"/>
                  </a:lnTo>
                  <a:lnTo>
                    <a:pt x="252" y="74"/>
                  </a:lnTo>
                  <a:lnTo>
                    <a:pt x="233" y="73"/>
                  </a:lnTo>
                  <a:lnTo>
                    <a:pt x="214" y="72"/>
                  </a:lnTo>
                  <a:lnTo>
                    <a:pt x="195" y="70"/>
                  </a:lnTo>
                  <a:lnTo>
                    <a:pt x="176" y="68"/>
                  </a:lnTo>
                  <a:lnTo>
                    <a:pt x="157" y="66"/>
                  </a:lnTo>
                  <a:lnTo>
                    <a:pt x="138" y="65"/>
                  </a:lnTo>
                  <a:lnTo>
                    <a:pt x="119" y="64"/>
                  </a:lnTo>
                  <a:lnTo>
                    <a:pt x="100" y="61"/>
                  </a:lnTo>
                  <a:lnTo>
                    <a:pt x="81" y="60"/>
                  </a:lnTo>
                  <a:lnTo>
                    <a:pt x="70" y="60"/>
                  </a:lnTo>
                  <a:lnTo>
                    <a:pt x="61" y="60"/>
                  </a:lnTo>
                  <a:lnTo>
                    <a:pt x="51" y="60"/>
                  </a:lnTo>
                  <a:lnTo>
                    <a:pt x="40" y="60"/>
                  </a:lnTo>
                  <a:lnTo>
                    <a:pt x="30" y="60"/>
                  </a:lnTo>
                  <a:lnTo>
                    <a:pt x="20" y="60"/>
                  </a:lnTo>
                  <a:lnTo>
                    <a:pt x="10" y="60"/>
                  </a:lnTo>
                  <a:lnTo>
                    <a:pt x="0" y="60"/>
                  </a:lnTo>
                  <a:lnTo>
                    <a:pt x="8" y="55"/>
                  </a:lnTo>
                  <a:lnTo>
                    <a:pt x="16" y="50"/>
                  </a:lnTo>
                  <a:lnTo>
                    <a:pt x="24" y="44"/>
                  </a:lnTo>
                  <a:lnTo>
                    <a:pt x="33" y="38"/>
                  </a:lnTo>
                  <a:lnTo>
                    <a:pt x="42" y="33"/>
                  </a:lnTo>
                  <a:lnTo>
                    <a:pt x="50" y="27"/>
                  </a:lnTo>
                  <a:lnTo>
                    <a:pt x="58" y="21"/>
                  </a:lnTo>
                  <a:lnTo>
                    <a:pt x="66" y="15"/>
                  </a:lnTo>
                  <a:lnTo>
                    <a:pt x="76" y="13"/>
                  </a:lnTo>
                  <a:lnTo>
                    <a:pt x="88" y="11"/>
                  </a:lnTo>
                  <a:lnTo>
                    <a:pt x="98" y="10"/>
                  </a:lnTo>
                  <a:lnTo>
                    <a:pt x="110" y="7"/>
                  </a:lnTo>
                  <a:lnTo>
                    <a:pt x="121" y="6"/>
                  </a:lnTo>
                  <a:lnTo>
                    <a:pt x="131" y="4"/>
                  </a:lnTo>
                  <a:lnTo>
                    <a:pt x="143" y="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F687A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4" name="Freeform 1848"/>
            <p:cNvSpPr>
              <a:spLocks/>
            </p:cNvSpPr>
            <p:nvPr userDrawn="1"/>
          </p:nvSpPr>
          <p:spPr bwMode="auto">
            <a:xfrm>
              <a:off x="4011" y="2203"/>
              <a:ext cx="314" cy="45"/>
            </a:xfrm>
            <a:custGeom>
              <a:avLst/>
              <a:gdLst>
                <a:gd name="T0" fmla="*/ 158 w 628"/>
                <a:gd name="T1" fmla="*/ 3 h 90"/>
                <a:gd name="T2" fmla="*/ 198 w 628"/>
                <a:gd name="T3" fmla="*/ 6 h 90"/>
                <a:gd name="T4" fmla="*/ 238 w 628"/>
                <a:gd name="T5" fmla="*/ 10 h 90"/>
                <a:gd name="T6" fmla="*/ 279 w 628"/>
                <a:gd name="T7" fmla="*/ 13 h 90"/>
                <a:gd name="T8" fmla="*/ 319 w 628"/>
                <a:gd name="T9" fmla="*/ 16 h 90"/>
                <a:gd name="T10" fmla="*/ 359 w 628"/>
                <a:gd name="T11" fmla="*/ 21 h 90"/>
                <a:gd name="T12" fmla="*/ 400 w 628"/>
                <a:gd name="T13" fmla="*/ 25 h 90"/>
                <a:gd name="T14" fmla="*/ 440 w 628"/>
                <a:gd name="T15" fmla="*/ 28 h 90"/>
                <a:gd name="T16" fmla="*/ 480 w 628"/>
                <a:gd name="T17" fmla="*/ 35 h 90"/>
                <a:gd name="T18" fmla="*/ 522 w 628"/>
                <a:gd name="T19" fmla="*/ 42 h 90"/>
                <a:gd name="T20" fmla="*/ 564 w 628"/>
                <a:gd name="T21" fmla="*/ 50 h 90"/>
                <a:gd name="T22" fmla="*/ 607 w 628"/>
                <a:gd name="T23" fmla="*/ 57 h 90"/>
                <a:gd name="T24" fmla="*/ 626 w 628"/>
                <a:gd name="T25" fmla="*/ 68 h 90"/>
                <a:gd name="T26" fmla="*/ 620 w 628"/>
                <a:gd name="T27" fmla="*/ 83 h 90"/>
                <a:gd name="T28" fmla="*/ 609 w 628"/>
                <a:gd name="T29" fmla="*/ 89 h 90"/>
                <a:gd name="T30" fmla="*/ 593 w 628"/>
                <a:gd name="T31" fmla="*/ 88 h 90"/>
                <a:gd name="T32" fmla="*/ 577 w 628"/>
                <a:gd name="T33" fmla="*/ 86 h 90"/>
                <a:gd name="T34" fmla="*/ 561 w 628"/>
                <a:gd name="T35" fmla="*/ 83 h 90"/>
                <a:gd name="T36" fmla="*/ 540 w 628"/>
                <a:gd name="T37" fmla="*/ 82 h 90"/>
                <a:gd name="T38" fmla="*/ 515 w 628"/>
                <a:gd name="T39" fmla="*/ 81 h 90"/>
                <a:gd name="T40" fmla="*/ 490 w 628"/>
                <a:gd name="T41" fmla="*/ 81 h 90"/>
                <a:gd name="T42" fmla="*/ 463 w 628"/>
                <a:gd name="T43" fmla="*/ 80 h 90"/>
                <a:gd name="T44" fmla="*/ 438 w 628"/>
                <a:gd name="T45" fmla="*/ 80 h 90"/>
                <a:gd name="T46" fmla="*/ 412 w 628"/>
                <a:gd name="T47" fmla="*/ 79 h 90"/>
                <a:gd name="T48" fmla="*/ 387 w 628"/>
                <a:gd name="T49" fmla="*/ 79 h 90"/>
                <a:gd name="T50" fmla="*/ 360 w 628"/>
                <a:gd name="T51" fmla="*/ 77 h 90"/>
                <a:gd name="T52" fmla="*/ 330 w 628"/>
                <a:gd name="T53" fmla="*/ 76 h 90"/>
                <a:gd name="T54" fmla="*/ 296 w 628"/>
                <a:gd name="T55" fmla="*/ 73 h 90"/>
                <a:gd name="T56" fmla="*/ 261 w 628"/>
                <a:gd name="T57" fmla="*/ 69 h 90"/>
                <a:gd name="T58" fmla="*/ 227 w 628"/>
                <a:gd name="T59" fmla="*/ 67 h 90"/>
                <a:gd name="T60" fmla="*/ 192 w 628"/>
                <a:gd name="T61" fmla="*/ 64 h 90"/>
                <a:gd name="T62" fmla="*/ 158 w 628"/>
                <a:gd name="T63" fmla="*/ 61 h 90"/>
                <a:gd name="T64" fmla="*/ 123 w 628"/>
                <a:gd name="T65" fmla="*/ 58 h 90"/>
                <a:gd name="T66" fmla="*/ 88 w 628"/>
                <a:gd name="T67" fmla="*/ 56 h 90"/>
                <a:gd name="T68" fmla="*/ 62 w 628"/>
                <a:gd name="T69" fmla="*/ 54 h 90"/>
                <a:gd name="T70" fmla="*/ 45 w 628"/>
                <a:gd name="T71" fmla="*/ 54 h 90"/>
                <a:gd name="T72" fmla="*/ 27 w 628"/>
                <a:gd name="T73" fmla="*/ 54 h 90"/>
                <a:gd name="T74" fmla="*/ 9 w 628"/>
                <a:gd name="T75" fmla="*/ 54 h 90"/>
                <a:gd name="T76" fmla="*/ 7 w 628"/>
                <a:gd name="T77" fmla="*/ 50 h 90"/>
                <a:gd name="T78" fmla="*/ 22 w 628"/>
                <a:gd name="T79" fmla="*/ 39 h 90"/>
                <a:gd name="T80" fmla="*/ 37 w 628"/>
                <a:gd name="T81" fmla="*/ 29 h 90"/>
                <a:gd name="T82" fmla="*/ 52 w 628"/>
                <a:gd name="T83" fmla="*/ 19 h 90"/>
                <a:gd name="T84" fmla="*/ 69 w 628"/>
                <a:gd name="T85" fmla="*/ 12 h 90"/>
                <a:gd name="T86" fmla="*/ 88 w 628"/>
                <a:gd name="T87" fmla="*/ 8 h 90"/>
                <a:gd name="T88" fmla="*/ 108 w 628"/>
                <a:gd name="T89" fmla="*/ 5 h 90"/>
                <a:gd name="T90" fmla="*/ 128 w 628"/>
                <a:gd name="T91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8" h="90">
                  <a:moveTo>
                    <a:pt x="138" y="0"/>
                  </a:moveTo>
                  <a:lnTo>
                    <a:pt x="158" y="3"/>
                  </a:lnTo>
                  <a:lnTo>
                    <a:pt x="178" y="4"/>
                  </a:lnTo>
                  <a:lnTo>
                    <a:pt x="198" y="6"/>
                  </a:lnTo>
                  <a:lnTo>
                    <a:pt x="219" y="7"/>
                  </a:lnTo>
                  <a:lnTo>
                    <a:pt x="238" y="10"/>
                  </a:lnTo>
                  <a:lnTo>
                    <a:pt x="259" y="11"/>
                  </a:lnTo>
                  <a:lnTo>
                    <a:pt x="279" y="13"/>
                  </a:lnTo>
                  <a:lnTo>
                    <a:pt x="299" y="15"/>
                  </a:lnTo>
                  <a:lnTo>
                    <a:pt x="319" y="16"/>
                  </a:lnTo>
                  <a:lnTo>
                    <a:pt x="339" y="19"/>
                  </a:lnTo>
                  <a:lnTo>
                    <a:pt x="359" y="21"/>
                  </a:lnTo>
                  <a:lnTo>
                    <a:pt x="379" y="22"/>
                  </a:lnTo>
                  <a:lnTo>
                    <a:pt x="400" y="25"/>
                  </a:lnTo>
                  <a:lnTo>
                    <a:pt x="419" y="27"/>
                  </a:lnTo>
                  <a:lnTo>
                    <a:pt x="440" y="28"/>
                  </a:lnTo>
                  <a:lnTo>
                    <a:pt x="460" y="30"/>
                  </a:lnTo>
                  <a:lnTo>
                    <a:pt x="480" y="35"/>
                  </a:lnTo>
                  <a:lnTo>
                    <a:pt x="501" y="38"/>
                  </a:lnTo>
                  <a:lnTo>
                    <a:pt x="522" y="42"/>
                  </a:lnTo>
                  <a:lnTo>
                    <a:pt x="544" y="45"/>
                  </a:lnTo>
                  <a:lnTo>
                    <a:pt x="564" y="50"/>
                  </a:lnTo>
                  <a:lnTo>
                    <a:pt x="585" y="53"/>
                  </a:lnTo>
                  <a:lnTo>
                    <a:pt x="607" y="57"/>
                  </a:lnTo>
                  <a:lnTo>
                    <a:pt x="628" y="61"/>
                  </a:lnTo>
                  <a:lnTo>
                    <a:pt x="626" y="68"/>
                  </a:lnTo>
                  <a:lnTo>
                    <a:pt x="623" y="75"/>
                  </a:lnTo>
                  <a:lnTo>
                    <a:pt x="620" y="83"/>
                  </a:lnTo>
                  <a:lnTo>
                    <a:pt x="617" y="90"/>
                  </a:lnTo>
                  <a:lnTo>
                    <a:pt x="609" y="89"/>
                  </a:lnTo>
                  <a:lnTo>
                    <a:pt x="601" y="88"/>
                  </a:lnTo>
                  <a:lnTo>
                    <a:pt x="593" y="88"/>
                  </a:lnTo>
                  <a:lnTo>
                    <a:pt x="585" y="87"/>
                  </a:lnTo>
                  <a:lnTo>
                    <a:pt x="577" y="86"/>
                  </a:lnTo>
                  <a:lnTo>
                    <a:pt x="569" y="84"/>
                  </a:lnTo>
                  <a:lnTo>
                    <a:pt x="561" y="83"/>
                  </a:lnTo>
                  <a:lnTo>
                    <a:pt x="553" y="82"/>
                  </a:lnTo>
                  <a:lnTo>
                    <a:pt x="540" y="82"/>
                  </a:lnTo>
                  <a:lnTo>
                    <a:pt x="528" y="82"/>
                  </a:lnTo>
                  <a:lnTo>
                    <a:pt x="515" y="81"/>
                  </a:lnTo>
                  <a:lnTo>
                    <a:pt x="502" y="81"/>
                  </a:lnTo>
                  <a:lnTo>
                    <a:pt x="490" y="81"/>
                  </a:lnTo>
                  <a:lnTo>
                    <a:pt x="477" y="81"/>
                  </a:lnTo>
                  <a:lnTo>
                    <a:pt x="463" y="80"/>
                  </a:lnTo>
                  <a:lnTo>
                    <a:pt x="450" y="80"/>
                  </a:lnTo>
                  <a:lnTo>
                    <a:pt x="438" y="80"/>
                  </a:lnTo>
                  <a:lnTo>
                    <a:pt x="425" y="79"/>
                  </a:lnTo>
                  <a:lnTo>
                    <a:pt x="412" y="79"/>
                  </a:lnTo>
                  <a:lnTo>
                    <a:pt x="400" y="79"/>
                  </a:lnTo>
                  <a:lnTo>
                    <a:pt x="387" y="79"/>
                  </a:lnTo>
                  <a:lnTo>
                    <a:pt x="373" y="77"/>
                  </a:lnTo>
                  <a:lnTo>
                    <a:pt x="360" y="77"/>
                  </a:lnTo>
                  <a:lnTo>
                    <a:pt x="348" y="77"/>
                  </a:lnTo>
                  <a:lnTo>
                    <a:pt x="330" y="76"/>
                  </a:lnTo>
                  <a:lnTo>
                    <a:pt x="313" y="74"/>
                  </a:lnTo>
                  <a:lnTo>
                    <a:pt x="296" y="73"/>
                  </a:lnTo>
                  <a:lnTo>
                    <a:pt x="279" y="72"/>
                  </a:lnTo>
                  <a:lnTo>
                    <a:pt x="261" y="69"/>
                  </a:lnTo>
                  <a:lnTo>
                    <a:pt x="244" y="68"/>
                  </a:lnTo>
                  <a:lnTo>
                    <a:pt x="227" y="67"/>
                  </a:lnTo>
                  <a:lnTo>
                    <a:pt x="209" y="66"/>
                  </a:lnTo>
                  <a:lnTo>
                    <a:pt x="192" y="64"/>
                  </a:lnTo>
                  <a:lnTo>
                    <a:pt x="175" y="63"/>
                  </a:lnTo>
                  <a:lnTo>
                    <a:pt x="158" y="61"/>
                  </a:lnTo>
                  <a:lnTo>
                    <a:pt x="140" y="60"/>
                  </a:lnTo>
                  <a:lnTo>
                    <a:pt x="123" y="58"/>
                  </a:lnTo>
                  <a:lnTo>
                    <a:pt x="106" y="57"/>
                  </a:lnTo>
                  <a:lnTo>
                    <a:pt x="88" y="56"/>
                  </a:lnTo>
                  <a:lnTo>
                    <a:pt x="71" y="54"/>
                  </a:lnTo>
                  <a:lnTo>
                    <a:pt x="62" y="54"/>
                  </a:lnTo>
                  <a:lnTo>
                    <a:pt x="54" y="54"/>
                  </a:lnTo>
                  <a:lnTo>
                    <a:pt x="45" y="54"/>
                  </a:lnTo>
                  <a:lnTo>
                    <a:pt x="35" y="54"/>
                  </a:lnTo>
                  <a:lnTo>
                    <a:pt x="27" y="54"/>
                  </a:lnTo>
                  <a:lnTo>
                    <a:pt x="18" y="54"/>
                  </a:lnTo>
                  <a:lnTo>
                    <a:pt x="9" y="54"/>
                  </a:lnTo>
                  <a:lnTo>
                    <a:pt x="0" y="54"/>
                  </a:lnTo>
                  <a:lnTo>
                    <a:pt x="7" y="50"/>
                  </a:lnTo>
                  <a:lnTo>
                    <a:pt x="15" y="45"/>
                  </a:lnTo>
                  <a:lnTo>
                    <a:pt x="22" y="39"/>
                  </a:lnTo>
                  <a:lnTo>
                    <a:pt x="30" y="35"/>
                  </a:lnTo>
                  <a:lnTo>
                    <a:pt x="37" y="29"/>
                  </a:lnTo>
                  <a:lnTo>
                    <a:pt x="44" y="25"/>
                  </a:lnTo>
                  <a:lnTo>
                    <a:pt x="52" y="19"/>
                  </a:lnTo>
                  <a:lnTo>
                    <a:pt x="59" y="13"/>
                  </a:lnTo>
                  <a:lnTo>
                    <a:pt x="69" y="12"/>
                  </a:lnTo>
                  <a:lnTo>
                    <a:pt x="78" y="10"/>
                  </a:lnTo>
                  <a:lnTo>
                    <a:pt x="88" y="8"/>
                  </a:lnTo>
                  <a:lnTo>
                    <a:pt x="99" y="6"/>
                  </a:lnTo>
                  <a:lnTo>
                    <a:pt x="108" y="5"/>
                  </a:lnTo>
                  <a:lnTo>
                    <a:pt x="118" y="4"/>
                  </a:lnTo>
                  <a:lnTo>
                    <a:pt x="128" y="1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6D82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5" name="Freeform 1849"/>
            <p:cNvSpPr>
              <a:spLocks/>
            </p:cNvSpPr>
            <p:nvPr userDrawn="1"/>
          </p:nvSpPr>
          <p:spPr bwMode="auto">
            <a:xfrm>
              <a:off x="4044" y="2207"/>
              <a:ext cx="276" cy="40"/>
            </a:xfrm>
            <a:custGeom>
              <a:avLst/>
              <a:gdLst>
                <a:gd name="T0" fmla="*/ 141 w 552"/>
                <a:gd name="T1" fmla="*/ 1 h 81"/>
                <a:gd name="T2" fmla="*/ 175 w 552"/>
                <a:gd name="T3" fmla="*/ 5 h 81"/>
                <a:gd name="T4" fmla="*/ 211 w 552"/>
                <a:gd name="T5" fmla="*/ 8 h 81"/>
                <a:gd name="T6" fmla="*/ 246 w 552"/>
                <a:gd name="T7" fmla="*/ 12 h 81"/>
                <a:gd name="T8" fmla="*/ 280 w 552"/>
                <a:gd name="T9" fmla="*/ 15 h 81"/>
                <a:gd name="T10" fmla="*/ 315 w 552"/>
                <a:gd name="T11" fmla="*/ 19 h 81"/>
                <a:gd name="T12" fmla="*/ 349 w 552"/>
                <a:gd name="T13" fmla="*/ 22 h 81"/>
                <a:gd name="T14" fmla="*/ 384 w 552"/>
                <a:gd name="T15" fmla="*/ 26 h 81"/>
                <a:gd name="T16" fmla="*/ 421 w 552"/>
                <a:gd name="T17" fmla="*/ 31 h 81"/>
                <a:gd name="T18" fmla="*/ 459 w 552"/>
                <a:gd name="T19" fmla="*/ 38 h 81"/>
                <a:gd name="T20" fmla="*/ 497 w 552"/>
                <a:gd name="T21" fmla="*/ 45 h 81"/>
                <a:gd name="T22" fmla="*/ 534 w 552"/>
                <a:gd name="T23" fmla="*/ 52 h 81"/>
                <a:gd name="T24" fmla="*/ 551 w 552"/>
                <a:gd name="T25" fmla="*/ 61 h 81"/>
                <a:gd name="T26" fmla="*/ 548 w 552"/>
                <a:gd name="T27" fmla="*/ 74 h 81"/>
                <a:gd name="T28" fmla="*/ 538 w 552"/>
                <a:gd name="T29" fmla="*/ 80 h 81"/>
                <a:gd name="T30" fmla="*/ 526 w 552"/>
                <a:gd name="T31" fmla="*/ 77 h 81"/>
                <a:gd name="T32" fmla="*/ 512 w 552"/>
                <a:gd name="T33" fmla="*/ 74 h 81"/>
                <a:gd name="T34" fmla="*/ 498 w 552"/>
                <a:gd name="T35" fmla="*/ 70 h 81"/>
                <a:gd name="T36" fmla="*/ 469 w 552"/>
                <a:gd name="T37" fmla="*/ 69 h 81"/>
                <a:gd name="T38" fmla="*/ 424 w 552"/>
                <a:gd name="T39" fmla="*/ 69 h 81"/>
                <a:gd name="T40" fmla="*/ 379 w 552"/>
                <a:gd name="T41" fmla="*/ 69 h 81"/>
                <a:gd name="T42" fmla="*/ 334 w 552"/>
                <a:gd name="T43" fmla="*/ 69 h 81"/>
                <a:gd name="T44" fmla="*/ 298 w 552"/>
                <a:gd name="T45" fmla="*/ 68 h 81"/>
                <a:gd name="T46" fmla="*/ 266 w 552"/>
                <a:gd name="T47" fmla="*/ 66 h 81"/>
                <a:gd name="T48" fmla="*/ 235 w 552"/>
                <a:gd name="T49" fmla="*/ 62 h 81"/>
                <a:gd name="T50" fmla="*/ 204 w 552"/>
                <a:gd name="T51" fmla="*/ 60 h 81"/>
                <a:gd name="T52" fmla="*/ 173 w 552"/>
                <a:gd name="T53" fmla="*/ 57 h 81"/>
                <a:gd name="T54" fmla="*/ 142 w 552"/>
                <a:gd name="T55" fmla="*/ 54 h 81"/>
                <a:gd name="T56" fmla="*/ 111 w 552"/>
                <a:gd name="T57" fmla="*/ 51 h 81"/>
                <a:gd name="T58" fmla="*/ 80 w 552"/>
                <a:gd name="T59" fmla="*/ 49 h 81"/>
                <a:gd name="T60" fmla="*/ 57 w 552"/>
                <a:gd name="T61" fmla="*/ 47 h 81"/>
                <a:gd name="T62" fmla="*/ 41 w 552"/>
                <a:gd name="T63" fmla="*/ 47 h 81"/>
                <a:gd name="T64" fmla="*/ 24 w 552"/>
                <a:gd name="T65" fmla="*/ 47 h 81"/>
                <a:gd name="T66" fmla="*/ 8 w 552"/>
                <a:gd name="T67" fmla="*/ 47 h 81"/>
                <a:gd name="T68" fmla="*/ 7 w 552"/>
                <a:gd name="T69" fmla="*/ 44 h 81"/>
                <a:gd name="T70" fmla="*/ 20 w 552"/>
                <a:gd name="T71" fmla="*/ 35 h 81"/>
                <a:gd name="T72" fmla="*/ 34 w 552"/>
                <a:gd name="T73" fmla="*/ 26 h 81"/>
                <a:gd name="T74" fmla="*/ 46 w 552"/>
                <a:gd name="T75" fmla="*/ 16 h 81"/>
                <a:gd name="T76" fmla="*/ 63 w 552"/>
                <a:gd name="T77" fmla="*/ 11 h 81"/>
                <a:gd name="T78" fmla="*/ 80 w 552"/>
                <a:gd name="T79" fmla="*/ 7 h 81"/>
                <a:gd name="T80" fmla="*/ 97 w 552"/>
                <a:gd name="T81" fmla="*/ 5 h 81"/>
                <a:gd name="T82" fmla="*/ 114 w 552"/>
                <a:gd name="T83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81">
                  <a:moveTo>
                    <a:pt x="124" y="0"/>
                  </a:moveTo>
                  <a:lnTo>
                    <a:pt x="141" y="1"/>
                  </a:lnTo>
                  <a:lnTo>
                    <a:pt x="158" y="4"/>
                  </a:lnTo>
                  <a:lnTo>
                    <a:pt x="175" y="5"/>
                  </a:lnTo>
                  <a:lnTo>
                    <a:pt x="194" y="7"/>
                  </a:lnTo>
                  <a:lnTo>
                    <a:pt x="211" y="8"/>
                  </a:lnTo>
                  <a:lnTo>
                    <a:pt x="228" y="11"/>
                  </a:lnTo>
                  <a:lnTo>
                    <a:pt x="246" y="12"/>
                  </a:lnTo>
                  <a:lnTo>
                    <a:pt x="263" y="14"/>
                  </a:lnTo>
                  <a:lnTo>
                    <a:pt x="280" y="15"/>
                  </a:lnTo>
                  <a:lnTo>
                    <a:pt x="298" y="18"/>
                  </a:lnTo>
                  <a:lnTo>
                    <a:pt x="315" y="19"/>
                  </a:lnTo>
                  <a:lnTo>
                    <a:pt x="332" y="21"/>
                  </a:lnTo>
                  <a:lnTo>
                    <a:pt x="349" y="22"/>
                  </a:lnTo>
                  <a:lnTo>
                    <a:pt x="367" y="24"/>
                  </a:lnTo>
                  <a:lnTo>
                    <a:pt x="384" y="26"/>
                  </a:lnTo>
                  <a:lnTo>
                    <a:pt x="401" y="28"/>
                  </a:lnTo>
                  <a:lnTo>
                    <a:pt x="421" y="31"/>
                  </a:lnTo>
                  <a:lnTo>
                    <a:pt x="439" y="35"/>
                  </a:lnTo>
                  <a:lnTo>
                    <a:pt x="459" y="38"/>
                  </a:lnTo>
                  <a:lnTo>
                    <a:pt x="477" y="42"/>
                  </a:lnTo>
                  <a:lnTo>
                    <a:pt x="497" y="45"/>
                  </a:lnTo>
                  <a:lnTo>
                    <a:pt x="515" y="49"/>
                  </a:lnTo>
                  <a:lnTo>
                    <a:pt x="534" y="52"/>
                  </a:lnTo>
                  <a:lnTo>
                    <a:pt x="552" y="56"/>
                  </a:lnTo>
                  <a:lnTo>
                    <a:pt x="551" y="61"/>
                  </a:lnTo>
                  <a:lnTo>
                    <a:pt x="549" y="68"/>
                  </a:lnTo>
                  <a:lnTo>
                    <a:pt x="548" y="74"/>
                  </a:lnTo>
                  <a:lnTo>
                    <a:pt x="545" y="81"/>
                  </a:lnTo>
                  <a:lnTo>
                    <a:pt x="538" y="80"/>
                  </a:lnTo>
                  <a:lnTo>
                    <a:pt x="533" y="79"/>
                  </a:lnTo>
                  <a:lnTo>
                    <a:pt x="526" y="77"/>
                  </a:lnTo>
                  <a:lnTo>
                    <a:pt x="519" y="75"/>
                  </a:lnTo>
                  <a:lnTo>
                    <a:pt x="512" y="74"/>
                  </a:lnTo>
                  <a:lnTo>
                    <a:pt x="505" y="73"/>
                  </a:lnTo>
                  <a:lnTo>
                    <a:pt x="498" y="70"/>
                  </a:lnTo>
                  <a:lnTo>
                    <a:pt x="491" y="69"/>
                  </a:lnTo>
                  <a:lnTo>
                    <a:pt x="469" y="69"/>
                  </a:lnTo>
                  <a:lnTo>
                    <a:pt x="446" y="69"/>
                  </a:lnTo>
                  <a:lnTo>
                    <a:pt x="424" y="69"/>
                  </a:lnTo>
                  <a:lnTo>
                    <a:pt x="401" y="69"/>
                  </a:lnTo>
                  <a:lnTo>
                    <a:pt x="379" y="69"/>
                  </a:lnTo>
                  <a:lnTo>
                    <a:pt x="356" y="69"/>
                  </a:lnTo>
                  <a:lnTo>
                    <a:pt x="334" y="69"/>
                  </a:lnTo>
                  <a:lnTo>
                    <a:pt x="313" y="69"/>
                  </a:lnTo>
                  <a:lnTo>
                    <a:pt x="298" y="68"/>
                  </a:lnTo>
                  <a:lnTo>
                    <a:pt x="281" y="67"/>
                  </a:lnTo>
                  <a:lnTo>
                    <a:pt x="266" y="66"/>
                  </a:lnTo>
                  <a:lnTo>
                    <a:pt x="250" y="64"/>
                  </a:lnTo>
                  <a:lnTo>
                    <a:pt x="235" y="62"/>
                  </a:lnTo>
                  <a:lnTo>
                    <a:pt x="219" y="61"/>
                  </a:lnTo>
                  <a:lnTo>
                    <a:pt x="204" y="60"/>
                  </a:lnTo>
                  <a:lnTo>
                    <a:pt x="189" y="58"/>
                  </a:lnTo>
                  <a:lnTo>
                    <a:pt x="173" y="57"/>
                  </a:lnTo>
                  <a:lnTo>
                    <a:pt x="158" y="56"/>
                  </a:lnTo>
                  <a:lnTo>
                    <a:pt x="142" y="54"/>
                  </a:lnTo>
                  <a:lnTo>
                    <a:pt x="127" y="53"/>
                  </a:lnTo>
                  <a:lnTo>
                    <a:pt x="111" y="51"/>
                  </a:lnTo>
                  <a:lnTo>
                    <a:pt x="96" y="50"/>
                  </a:lnTo>
                  <a:lnTo>
                    <a:pt x="80" y="49"/>
                  </a:lnTo>
                  <a:lnTo>
                    <a:pt x="65" y="47"/>
                  </a:lnTo>
                  <a:lnTo>
                    <a:pt x="57" y="47"/>
                  </a:lnTo>
                  <a:lnTo>
                    <a:pt x="49" y="47"/>
                  </a:lnTo>
                  <a:lnTo>
                    <a:pt x="41" y="47"/>
                  </a:lnTo>
                  <a:lnTo>
                    <a:pt x="33" y="47"/>
                  </a:lnTo>
                  <a:lnTo>
                    <a:pt x="24" y="47"/>
                  </a:lnTo>
                  <a:lnTo>
                    <a:pt x="16" y="47"/>
                  </a:lnTo>
                  <a:lnTo>
                    <a:pt x="8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3" y="39"/>
                  </a:lnTo>
                  <a:lnTo>
                    <a:pt x="20" y="35"/>
                  </a:lnTo>
                  <a:lnTo>
                    <a:pt x="27" y="30"/>
                  </a:lnTo>
                  <a:lnTo>
                    <a:pt x="34" y="26"/>
                  </a:lnTo>
                  <a:lnTo>
                    <a:pt x="41" y="21"/>
                  </a:lnTo>
                  <a:lnTo>
                    <a:pt x="46" y="16"/>
                  </a:lnTo>
                  <a:lnTo>
                    <a:pt x="53" y="12"/>
                  </a:lnTo>
                  <a:lnTo>
                    <a:pt x="63" y="11"/>
                  </a:lnTo>
                  <a:lnTo>
                    <a:pt x="71" y="9"/>
                  </a:lnTo>
                  <a:lnTo>
                    <a:pt x="80" y="7"/>
                  </a:lnTo>
                  <a:lnTo>
                    <a:pt x="89" y="6"/>
                  </a:lnTo>
                  <a:lnTo>
                    <a:pt x="97" y="5"/>
                  </a:lnTo>
                  <a:lnTo>
                    <a:pt x="106" y="3"/>
                  </a:lnTo>
                  <a:lnTo>
                    <a:pt x="114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F728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6" name="Freeform 1850"/>
            <p:cNvSpPr>
              <a:spLocks/>
            </p:cNvSpPr>
            <p:nvPr userDrawn="1"/>
          </p:nvSpPr>
          <p:spPr bwMode="auto">
            <a:xfrm>
              <a:off x="4076" y="2210"/>
              <a:ext cx="238" cy="35"/>
            </a:xfrm>
            <a:custGeom>
              <a:avLst/>
              <a:gdLst>
                <a:gd name="T0" fmla="*/ 123 w 476"/>
                <a:gd name="T1" fmla="*/ 1 h 70"/>
                <a:gd name="T2" fmla="*/ 152 w 476"/>
                <a:gd name="T3" fmla="*/ 5 h 70"/>
                <a:gd name="T4" fmla="*/ 182 w 476"/>
                <a:gd name="T5" fmla="*/ 8 h 70"/>
                <a:gd name="T6" fmla="*/ 211 w 476"/>
                <a:gd name="T7" fmla="*/ 11 h 70"/>
                <a:gd name="T8" fmla="*/ 240 w 476"/>
                <a:gd name="T9" fmla="*/ 14 h 70"/>
                <a:gd name="T10" fmla="*/ 268 w 476"/>
                <a:gd name="T11" fmla="*/ 17 h 70"/>
                <a:gd name="T12" fmla="*/ 298 w 476"/>
                <a:gd name="T13" fmla="*/ 21 h 70"/>
                <a:gd name="T14" fmla="*/ 327 w 476"/>
                <a:gd name="T15" fmla="*/ 24 h 70"/>
                <a:gd name="T16" fmla="*/ 360 w 476"/>
                <a:gd name="T17" fmla="*/ 29 h 70"/>
                <a:gd name="T18" fmla="*/ 393 w 476"/>
                <a:gd name="T19" fmla="*/ 35 h 70"/>
                <a:gd name="T20" fmla="*/ 426 w 476"/>
                <a:gd name="T21" fmla="*/ 40 h 70"/>
                <a:gd name="T22" fmla="*/ 460 w 476"/>
                <a:gd name="T23" fmla="*/ 46 h 70"/>
                <a:gd name="T24" fmla="*/ 475 w 476"/>
                <a:gd name="T25" fmla="*/ 54 h 70"/>
                <a:gd name="T26" fmla="*/ 472 w 476"/>
                <a:gd name="T27" fmla="*/ 65 h 70"/>
                <a:gd name="T28" fmla="*/ 466 w 476"/>
                <a:gd name="T29" fmla="*/ 68 h 70"/>
                <a:gd name="T30" fmla="*/ 454 w 476"/>
                <a:gd name="T31" fmla="*/ 65 h 70"/>
                <a:gd name="T32" fmla="*/ 444 w 476"/>
                <a:gd name="T33" fmla="*/ 61 h 70"/>
                <a:gd name="T34" fmla="*/ 433 w 476"/>
                <a:gd name="T35" fmla="*/ 58 h 70"/>
                <a:gd name="T36" fmla="*/ 408 w 476"/>
                <a:gd name="T37" fmla="*/ 57 h 70"/>
                <a:gd name="T38" fmla="*/ 370 w 476"/>
                <a:gd name="T39" fmla="*/ 58 h 70"/>
                <a:gd name="T40" fmla="*/ 332 w 476"/>
                <a:gd name="T41" fmla="*/ 59 h 70"/>
                <a:gd name="T42" fmla="*/ 294 w 476"/>
                <a:gd name="T43" fmla="*/ 60 h 70"/>
                <a:gd name="T44" fmla="*/ 260 w 476"/>
                <a:gd name="T45" fmla="*/ 59 h 70"/>
                <a:gd name="T46" fmla="*/ 234 w 476"/>
                <a:gd name="T47" fmla="*/ 57 h 70"/>
                <a:gd name="T48" fmla="*/ 206 w 476"/>
                <a:gd name="T49" fmla="*/ 54 h 70"/>
                <a:gd name="T50" fmla="*/ 179 w 476"/>
                <a:gd name="T51" fmla="*/ 52 h 70"/>
                <a:gd name="T52" fmla="*/ 152 w 476"/>
                <a:gd name="T53" fmla="*/ 50 h 70"/>
                <a:gd name="T54" fmla="*/ 124 w 476"/>
                <a:gd name="T55" fmla="*/ 47 h 70"/>
                <a:gd name="T56" fmla="*/ 97 w 476"/>
                <a:gd name="T57" fmla="*/ 45 h 70"/>
                <a:gd name="T58" fmla="*/ 70 w 476"/>
                <a:gd name="T59" fmla="*/ 43 h 70"/>
                <a:gd name="T60" fmla="*/ 50 w 476"/>
                <a:gd name="T61" fmla="*/ 42 h 70"/>
                <a:gd name="T62" fmla="*/ 36 w 476"/>
                <a:gd name="T63" fmla="*/ 42 h 70"/>
                <a:gd name="T64" fmla="*/ 21 w 476"/>
                <a:gd name="T65" fmla="*/ 42 h 70"/>
                <a:gd name="T66" fmla="*/ 7 w 476"/>
                <a:gd name="T67" fmla="*/ 42 h 70"/>
                <a:gd name="T68" fmla="*/ 6 w 476"/>
                <a:gd name="T69" fmla="*/ 38 h 70"/>
                <a:gd name="T70" fmla="*/ 17 w 476"/>
                <a:gd name="T71" fmla="*/ 31 h 70"/>
                <a:gd name="T72" fmla="*/ 29 w 476"/>
                <a:gd name="T73" fmla="*/ 23 h 70"/>
                <a:gd name="T74" fmla="*/ 40 w 476"/>
                <a:gd name="T75" fmla="*/ 15 h 70"/>
                <a:gd name="T76" fmla="*/ 54 w 476"/>
                <a:gd name="T77" fmla="*/ 9 h 70"/>
                <a:gd name="T78" fmla="*/ 69 w 476"/>
                <a:gd name="T79" fmla="*/ 7 h 70"/>
                <a:gd name="T80" fmla="*/ 85 w 476"/>
                <a:gd name="T81" fmla="*/ 4 h 70"/>
                <a:gd name="T82" fmla="*/ 100 w 476"/>
                <a:gd name="T8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6" h="70">
                  <a:moveTo>
                    <a:pt x="108" y="0"/>
                  </a:moveTo>
                  <a:lnTo>
                    <a:pt x="123" y="1"/>
                  </a:lnTo>
                  <a:lnTo>
                    <a:pt x="137" y="4"/>
                  </a:lnTo>
                  <a:lnTo>
                    <a:pt x="152" y="5"/>
                  </a:lnTo>
                  <a:lnTo>
                    <a:pt x="167" y="6"/>
                  </a:lnTo>
                  <a:lnTo>
                    <a:pt x="182" y="8"/>
                  </a:lnTo>
                  <a:lnTo>
                    <a:pt x="196" y="9"/>
                  </a:lnTo>
                  <a:lnTo>
                    <a:pt x="211" y="11"/>
                  </a:lnTo>
                  <a:lnTo>
                    <a:pt x="226" y="13"/>
                  </a:lnTo>
                  <a:lnTo>
                    <a:pt x="240" y="14"/>
                  </a:lnTo>
                  <a:lnTo>
                    <a:pt x="255" y="15"/>
                  </a:lnTo>
                  <a:lnTo>
                    <a:pt x="268" y="17"/>
                  </a:lnTo>
                  <a:lnTo>
                    <a:pt x="283" y="19"/>
                  </a:lnTo>
                  <a:lnTo>
                    <a:pt x="298" y="21"/>
                  </a:lnTo>
                  <a:lnTo>
                    <a:pt x="313" y="22"/>
                  </a:lnTo>
                  <a:lnTo>
                    <a:pt x="327" y="24"/>
                  </a:lnTo>
                  <a:lnTo>
                    <a:pt x="342" y="25"/>
                  </a:lnTo>
                  <a:lnTo>
                    <a:pt x="360" y="29"/>
                  </a:lnTo>
                  <a:lnTo>
                    <a:pt x="376" y="31"/>
                  </a:lnTo>
                  <a:lnTo>
                    <a:pt x="393" y="35"/>
                  </a:lnTo>
                  <a:lnTo>
                    <a:pt x="409" y="37"/>
                  </a:lnTo>
                  <a:lnTo>
                    <a:pt x="426" y="40"/>
                  </a:lnTo>
                  <a:lnTo>
                    <a:pt x="442" y="43"/>
                  </a:lnTo>
                  <a:lnTo>
                    <a:pt x="460" y="46"/>
                  </a:lnTo>
                  <a:lnTo>
                    <a:pt x="476" y="50"/>
                  </a:lnTo>
                  <a:lnTo>
                    <a:pt x="475" y="54"/>
                  </a:lnTo>
                  <a:lnTo>
                    <a:pt x="474" y="60"/>
                  </a:lnTo>
                  <a:lnTo>
                    <a:pt x="472" y="65"/>
                  </a:lnTo>
                  <a:lnTo>
                    <a:pt x="471" y="70"/>
                  </a:lnTo>
                  <a:lnTo>
                    <a:pt x="466" y="68"/>
                  </a:lnTo>
                  <a:lnTo>
                    <a:pt x="460" y="67"/>
                  </a:lnTo>
                  <a:lnTo>
                    <a:pt x="454" y="65"/>
                  </a:lnTo>
                  <a:lnTo>
                    <a:pt x="449" y="63"/>
                  </a:lnTo>
                  <a:lnTo>
                    <a:pt x="444" y="61"/>
                  </a:lnTo>
                  <a:lnTo>
                    <a:pt x="438" y="60"/>
                  </a:lnTo>
                  <a:lnTo>
                    <a:pt x="433" y="58"/>
                  </a:lnTo>
                  <a:lnTo>
                    <a:pt x="428" y="57"/>
                  </a:lnTo>
                  <a:lnTo>
                    <a:pt x="408" y="57"/>
                  </a:lnTo>
                  <a:lnTo>
                    <a:pt x="389" y="58"/>
                  </a:lnTo>
                  <a:lnTo>
                    <a:pt x="370" y="58"/>
                  </a:lnTo>
                  <a:lnTo>
                    <a:pt x="351" y="58"/>
                  </a:lnTo>
                  <a:lnTo>
                    <a:pt x="332" y="59"/>
                  </a:lnTo>
                  <a:lnTo>
                    <a:pt x="312" y="59"/>
                  </a:lnTo>
                  <a:lnTo>
                    <a:pt x="294" y="60"/>
                  </a:lnTo>
                  <a:lnTo>
                    <a:pt x="274" y="60"/>
                  </a:lnTo>
                  <a:lnTo>
                    <a:pt x="260" y="59"/>
                  </a:lnTo>
                  <a:lnTo>
                    <a:pt x="247" y="58"/>
                  </a:lnTo>
                  <a:lnTo>
                    <a:pt x="234" y="57"/>
                  </a:lnTo>
                  <a:lnTo>
                    <a:pt x="220" y="55"/>
                  </a:lnTo>
                  <a:lnTo>
                    <a:pt x="206" y="54"/>
                  </a:lnTo>
                  <a:lnTo>
                    <a:pt x="192" y="53"/>
                  </a:lnTo>
                  <a:lnTo>
                    <a:pt x="179" y="52"/>
                  </a:lnTo>
                  <a:lnTo>
                    <a:pt x="166" y="51"/>
                  </a:lnTo>
                  <a:lnTo>
                    <a:pt x="152" y="50"/>
                  </a:lnTo>
                  <a:lnTo>
                    <a:pt x="138" y="49"/>
                  </a:lnTo>
                  <a:lnTo>
                    <a:pt x="124" y="47"/>
                  </a:lnTo>
                  <a:lnTo>
                    <a:pt x="111" y="46"/>
                  </a:lnTo>
                  <a:lnTo>
                    <a:pt x="97" y="45"/>
                  </a:lnTo>
                  <a:lnTo>
                    <a:pt x="84" y="44"/>
                  </a:lnTo>
                  <a:lnTo>
                    <a:pt x="70" y="43"/>
                  </a:lnTo>
                  <a:lnTo>
                    <a:pt x="56" y="42"/>
                  </a:lnTo>
                  <a:lnTo>
                    <a:pt x="50" y="42"/>
                  </a:lnTo>
                  <a:lnTo>
                    <a:pt x="43" y="42"/>
                  </a:lnTo>
                  <a:lnTo>
                    <a:pt x="36" y="42"/>
                  </a:lnTo>
                  <a:lnTo>
                    <a:pt x="29" y="42"/>
                  </a:lnTo>
                  <a:lnTo>
                    <a:pt x="21" y="42"/>
                  </a:lnTo>
                  <a:lnTo>
                    <a:pt x="14" y="42"/>
                  </a:lnTo>
                  <a:lnTo>
                    <a:pt x="7" y="42"/>
                  </a:lnTo>
                  <a:lnTo>
                    <a:pt x="0" y="42"/>
                  </a:lnTo>
                  <a:lnTo>
                    <a:pt x="6" y="38"/>
                  </a:lnTo>
                  <a:lnTo>
                    <a:pt x="11" y="35"/>
                  </a:lnTo>
                  <a:lnTo>
                    <a:pt x="17" y="31"/>
                  </a:lnTo>
                  <a:lnTo>
                    <a:pt x="23" y="27"/>
                  </a:lnTo>
                  <a:lnTo>
                    <a:pt x="29" y="23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6" y="11"/>
                  </a:lnTo>
                  <a:lnTo>
                    <a:pt x="54" y="9"/>
                  </a:lnTo>
                  <a:lnTo>
                    <a:pt x="62" y="8"/>
                  </a:lnTo>
                  <a:lnTo>
                    <a:pt x="69" y="7"/>
                  </a:lnTo>
                  <a:lnTo>
                    <a:pt x="77" y="5"/>
                  </a:lnTo>
                  <a:lnTo>
                    <a:pt x="85" y="4"/>
                  </a:lnTo>
                  <a:lnTo>
                    <a:pt x="93" y="2"/>
                  </a:lnTo>
                  <a:lnTo>
                    <a:pt x="100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47A93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7" name="Freeform 1851"/>
            <p:cNvSpPr>
              <a:spLocks/>
            </p:cNvSpPr>
            <p:nvPr userDrawn="1"/>
          </p:nvSpPr>
          <p:spPr bwMode="auto">
            <a:xfrm>
              <a:off x="4109" y="2213"/>
              <a:ext cx="200" cy="31"/>
            </a:xfrm>
            <a:custGeom>
              <a:avLst/>
              <a:gdLst>
                <a:gd name="T0" fmla="*/ 106 w 401"/>
                <a:gd name="T1" fmla="*/ 1 h 62"/>
                <a:gd name="T2" fmla="*/ 130 w 401"/>
                <a:gd name="T3" fmla="*/ 5 h 62"/>
                <a:gd name="T4" fmla="*/ 154 w 401"/>
                <a:gd name="T5" fmla="*/ 8 h 62"/>
                <a:gd name="T6" fmla="*/ 177 w 401"/>
                <a:gd name="T7" fmla="*/ 10 h 62"/>
                <a:gd name="T8" fmla="*/ 201 w 401"/>
                <a:gd name="T9" fmla="*/ 14 h 62"/>
                <a:gd name="T10" fmla="*/ 224 w 401"/>
                <a:gd name="T11" fmla="*/ 16 h 62"/>
                <a:gd name="T12" fmla="*/ 248 w 401"/>
                <a:gd name="T13" fmla="*/ 19 h 62"/>
                <a:gd name="T14" fmla="*/ 271 w 401"/>
                <a:gd name="T15" fmla="*/ 23 h 62"/>
                <a:gd name="T16" fmla="*/ 298 w 401"/>
                <a:gd name="T17" fmla="*/ 26 h 62"/>
                <a:gd name="T18" fmla="*/ 327 w 401"/>
                <a:gd name="T19" fmla="*/ 31 h 62"/>
                <a:gd name="T20" fmla="*/ 357 w 401"/>
                <a:gd name="T21" fmla="*/ 36 h 62"/>
                <a:gd name="T22" fmla="*/ 386 w 401"/>
                <a:gd name="T23" fmla="*/ 41 h 62"/>
                <a:gd name="T24" fmla="*/ 399 w 401"/>
                <a:gd name="T25" fmla="*/ 49 h 62"/>
                <a:gd name="T26" fmla="*/ 398 w 401"/>
                <a:gd name="T27" fmla="*/ 57 h 62"/>
                <a:gd name="T28" fmla="*/ 389 w 401"/>
                <a:gd name="T29" fmla="*/ 57 h 62"/>
                <a:gd name="T30" fmla="*/ 372 w 401"/>
                <a:gd name="T31" fmla="*/ 49 h 62"/>
                <a:gd name="T32" fmla="*/ 348 w 401"/>
                <a:gd name="T33" fmla="*/ 46 h 62"/>
                <a:gd name="T34" fmla="*/ 316 w 401"/>
                <a:gd name="T35" fmla="*/ 48 h 62"/>
                <a:gd name="T36" fmla="*/ 285 w 401"/>
                <a:gd name="T37" fmla="*/ 49 h 62"/>
                <a:gd name="T38" fmla="*/ 254 w 401"/>
                <a:gd name="T39" fmla="*/ 52 h 62"/>
                <a:gd name="T40" fmla="*/ 227 w 401"/>
                <a:gd name="T41" fmla="*/ 52 h 62"/>
                <a:gd name="T42" fmla="*/ 202 w 401"/>
                <a:gd name="T43" fmla="*/ 49 h 62"/>
                <a:gd name="T44" fmla="*/ 178 w 401"/>
                <a:gd name="T45" fmla="*/ 48 h 62"/>
                <a:gd name="T46" fmla="*/ 155 w 401"/>
                <a:gd name="T47" fmla="*/ 46 h 62"/>
                <a:gd name="T48" fmla="*/ 131 w 401"/>
                <a:gd name="T49" fmla="*/ 44 h 62"/>
                <a:gd name="T50" fmla="*/ 108 w 401"/>
                <a:gd name="T51" fmla="*/ 41 h 62"/>
                <a:gd name="T52" fmla="*/ 84 w 401"/>
                <a:gd name="T53" fmla="*/ 40 h 62"/>
                <a:gd name="T54" fmla="*/ 61 w 401"/>
                <a:gd name="T55" fmla="*/ 38 h 62"/>
                <a:gd name="T56" fmla="*/ 43 w 401"/>
                <a:gd name="T57" fmla="*/ 37 h 62"/>
                <a:gd name="T58" fmla="*/ 31 w 401"/>
                <a:gd name="T59" fmla="*/ 37 h 62"/>
                <a:gd name="T60" fmla="*/ 18 w 401"/>
                <a:gd name="T61" fmla="*/ 37 h 62"/>
                <a:gd name="T62" fmla="*/ 5 w 401"/>
                <a:gd name="T63" fmla="*/ 37 h 62"/>
                <a:gd name="T64" fmla="*/ 4 w 401"/>
                <a:gd name="T65" fmla="*/ 33 h 62"/>
                <a:gd name="T66" fmla="*/ 14 w 401"/>
                <a:gd name="T67" fmla="*/ 28 h 62"/>
                <a:gd name="T68" fmla="*/ 25 w 401"/>
                <a:gd name="T69" fmla="*/ 21 h 62"/>
                <a:gd name="T70" fmla="*/ 35 w 401"/>
                <a:gd name="T71" fmla="*/ 13 h 62"/>
                <a:gd name="T72" fmla="*/ 47 w 401"/>
                <a:gd name="T73" fmla="*/ 8 h 62"/>
                <a:gd name="T74" fmla="*/ 61 w 401"/>
                <a:gd name="T75" fmla="*/ 6 h 62"/>
                <a:gd name="T76" fmla="*/ 73 w 401"/>
                <a:gd name="T77" fmla="*/ 3 h 62"/>
                <a:gd name="T78" fmla="*/ 87 w 401"/>
                <a:gd name="T7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1" h="62">
                  <a:moveTo>
                    <a:pt x="94" y="0"/>
                  </a:moveTo>
                  <a:lnTo>
                    <a:pt x="106" y="1"/>
                  </a:lnTo>
                  <a:lnTo>
                    <a:pt x="118" y="3"/>
                  </a:lnTo>
                  <a:lnTo>
                    <a:pt x="130" y="5"/>
                  </a:lnTo>
                  <a:lnTo>
                    <a:pt x="141" y="6"/>
                  </a:lnTo>
                  <a:lnTo>
                    <a:pt x="154" y="8"/>
                  </a:lnTo>
                  <a:lnTo>
                    <a:pt x="165" y="9"/>
                  </a:lnTo>
                  <a:lnTo>
                    <a:pt x="177" y="10"/>
                  </a:lnTo>
                  <a:lnTo>
                    <a:pt x="189" y="11"/>
                  </a:lnTo>
                  <a:lnTo>
                    <a:pt x="201" y="14"/>
                  </a:lnTo>
                  <a:lnTo>
                    <a:pt x="213" y="15"/>
                  </a:lnTo>
                  <a:lnTo>
                    <a:pt x="224" y="16"/>
                  </a:lnTo>
                  <a:lnTo>
                    <a:pt x="236" y="18"/>
                  </a:lnTo>
                  <a:lnTo>
                    <a:pt x="248" y="19"/>
                  </a:lnTo>
                  <a:lnTo>
                    <a:pt x="260" y="21"/>
                  </a:lnTo>
                  <a:lnTo>
                    <a:pt x="271" y="23"/>
                  </a:lnTo>
                  <a:lnTo>
                    <a:pt x="283" y="24"/>
                  </a:lnTo>
                  <a:lnTo>
                    <a:pt x="298" y="26"/>
                  </a:lnTo>
                  <a:lnTo>
                    <a:pt x="313" y="29"/>
                  </a:lnTo>
                  <a:lnTo>
                    <a:pt x="327" y="31"/>
                  </a:lnTo>
                  <a:lnTo>
                    <a:pt x="342" y="33"/>
                  </a:lnTo>
                  <a:lnTo>
                    <a:pt x="357" y="36"/>
                  </a:lnTo>
                  <a:lnTo>
                    <a:pt x="372" y="39"/>
                  </a:lnTo>
                  <a:lnTo>
                    <a:pt x="386" y="41"/>
                  </a:lnTo>
                  <a:lnTo>
                    <a:pt x="401" y="45"/>
                  </a:lnTo>
                  <a:lnTo>
                    <a:pt x="399" y="49"/>
                  </a:lnTo>
                  <a:lnTo>
                    <a:pt x="399" y="53"/>
                  </a:lnTo>
                  <a:lnTo>
                    <a:pt x="398" y="57"/>
                  </a:lnTo>
                  <a:lnTo>
                    <a:pt x="397" y="62"/>
                  </a:lnTo>
                  <a:lnTo>
                    <a:pt x="389" y="57"/>
                  </a:lnTo>
                  <a:lnTo>
                    <a:pt x="381" y="53"/>
                  </a:lnTo>
                  <a:lnTo>
                    <a:pt x="372" y="49"/>
                  </a:lnTo>
                  <a:lnTo>
                    <a:pt x="364" y="45"/>
                  </a:lnTo>
                  <a:lnTo>
                    <a:pt x="348" y="46"/>
                  </a:lnTo>
                  <a:lnTo>
                    <a:pt x="333" y="47"/>
                  </a:lnTo>
                  <a:lnTo>
                    <a:pt x="316" y="48"/>
                  </a:lnTo>
                  <a:lnTo>
                    <a:pt x="301" y="48"/>
                  </a:lnTo>
                  <a:lnTo>
                    <a:pt x="285" y="49"/>
                  </a:lnTo>
                  <a:lnTo>
                    <a:pt x="269" y="51"/>
                  </a:lnTo>
                  <a:lnTo>
                    <a:pt x="254" y="52"/>
                  </a:lnTo>
                  <a:lnTo>
                    <a:pt x="238" y="53"/>
                  </a:lnTo>
                  <a:lnTo>
                    <a:pt x="227" y="52"/>
                  </a:lnTo>
                  <a:lnTo>
                    <a:pt x="214" y="51"/>
                  </a:lnTo>
                  <a:lnTo>
                    <a:pt x="202" y="49"/>
                  </a:lnTo>
                  <a:lnTo>
                    <a:pt x="191" y="48"/>
                  </a:lnTo>
                  <a:lnTo>
                    <a:pt x="178" y="48"/>
                  </a:lnTo>
                  <a:lnTo>
                    <a:pt x="167" y="47"/>
                  </a:lnTo>
                  <a:lnTo>
                    <a:pt x="155" y="46"/>
                  </a:lnTo>
                  <a:lnTo>
                    <a:pt x="144" y="45"/>
                  </a:lnTo>
                  <a:lnTo>
                    <a:pt x="131" y="44"/>
                  </a:lnTo>
                  <a:lnTo>
                    <a:pt x="119" y="43"/>
                  </a:lnTo>
                  <a:lnTo>
                    <a:pt x="108" y="41"/>
                  </a:lnTo>
                  <a:lnTo>
                    <a:pt x="96" y="41"/>
                  </a:lnTo>
                  <a:lnTo>
                    <a:pt x="84" y="40"/>
                  </a:lnTo>
                  <a:lnTo>
                    <a:pt x="72" y="39"/>
                  </a:lnTo>
                  <a:lnTo>
                    <a:pt x="61" y="38"/>
                  </a:lnTo>
                  <a:lnTo>
                    <a:pt x="49" y="37"/>
                  </a:lnTo>
                  <a:lnTo>
                    <a:pt x="43" y="37"/>
                  </a:lnTo>
                  <a:lnTo>
                    <a:pt x="36" y="37"/>
                  </a:lnTo>
                  <a:lnTo>
                    <a:pt x="31" y="37"/>
                  </a:lnTo>
                  <a:lnTo>
                    <a:pt x="25" y="37"/>
                  </a:lnTo>
                  <a:lnTo>
                    <a:pt x="18" y="37"/>
                  </a:lnTo>
                  <a:lnTo>
                    <a:pt x="12" y="37"/>
                  </a:lnTo>
                  <a:lnTo>
                    <a:pt x="5" y="37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0" y="24"/>
                  </a:lnTo>
                  <a:lnTo>
                    <a:pt x="25" y="21"/>
                  </a:lnTo>
                  <a:lnTo>
                    <a:pt x="29" y="17"/>
                  </a:lnTo>
                  <a:lnTo>
                    <a:pt x="35" y="13"/>
                  </a:lnTo>
                  <a:lnTo>
                    <a:pt x="40" y="9"/>
                  </a:lnTo>
                  <a:lnTo>
                    <a:pt x="47" y="8"/>
                  </a:lnTo>
                  <a:lnTo>
                    <a:pt x="54" y="7"/>
                  </a:lnTo>
                  <a:lnTo>
                    <a:pt x="61" y="6"/>
                  </a:lnTo>
                  <a:lnTo>
                    <a:pt x="67" y="5"/>
                  </a:lnTo>
                  <a:lnTo>
                    <a:pt x="73" y="3"/>
                  </a:lnTo>
                  <a:lnTo>
                    <a:pt x="80" y="2"/>
                  </a:lnTo>
                  <a:lnTo>
                    <a:pt x="87" y="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447F9B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8" name="Freeform 1852"/>
            <p:cNvSpPr>
              <a:spLocks/>
            </p:cNvSpPr>
            <p:nvPr userDrawn="1"/>
          </p:nvSpPr>
          <p:spPr bwMode="auto">
            <a:xfrm>
              <a:off x="4141" y="2216"/>
              <a:ext cx="163" cy="26"/>
            </a:xfrm>
            <a:custGeom>
              <a:avLst/>
              <a:gdLst>
                <a:gd name="T0" fmla="*/ 81 w 326"/>
                <a:gd name="T1" fmla="*/ 0 h 52"/>
                <a:gd name="T2" fmla="*/ 226 w 326"/>
                <a:gd name="T3" fmla="*/ 22 h 52"/>
                <a:gd name="T4" fmla="*/ 326 w 326"/>
                <a:gd name="T5" fmla="*/ 38 h 52"/>
                <a:gd name="T6" fmla="*/ 325 w 326"/>
                <a:gd name="T7" fmla="*/ 52 h 52"/>
                <a:gd name="T8" fmla="*/ 302 w 326"/>
                <a:gd name="T9" fmla="*/ 32 h 52"/>
                <a:gd name="T10" fmla="*/ 202 w 326"/>
                <a:gd name="T11" fmla="*/ 44 h 52"/>
                <a:gd name="T12" fmla="*/ 43 w 326"/>
                <a:gd name="T13" fmla="*/ 31 h 52"/>
                <a:gd name="T14" fmla="*/ 0 w 326"/>
                <a:gd name="T15" fmla="*/ 31 h 52"/>
                <a:gd name="T16" fmla="*/ 35 w 326"/>
                <a:gd name="T17" fmla="*/ 8 h 52"/>
                <a:gd name="T18" fmla="*/ 81 w 326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52">
                  <a:moveTo>
                    <a:pt x="81" y="0"/>
                  </a:moveTo>
                  <a:lnTo>
                    <a:pt x="226" y="22"/>
                  </a:lnTo>
                  <a:lnTo>
                    <a:pt x="326" y="38"/>
                  </a:lnTo>
                  <a:lnTo>
                    <a:pt x="325" y="52"/>
                  </a:lnTo>
                  <a:lnTo>
                    <a:pt x="302" y="32"/>
                  </a:lnTo>
                  <a:lnTo>
                    <a:pt x="202" y="44"/>
                  </a:lnTo>
                  <a:lnTo>
                    <a:pt x="43" y="31"/>
                  </a:lnTo>
                  <a:lnTo>
                    <a:pt x="0" y="31"/>
                  </a:lnTo>
                  <a:lnTo>
                    <a:pt x="35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484A3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9" name="Freeform 1853"/>
            <p:cNvSpPr>
              <a:spLocks/>
            </p:cNvSpPr>
            <p:nvPr userDrawn="1"/>
          </p:nvSpPr>
          <p:spPr bwMode="auto">
            <a:xfrm>
              <a:off x="3455" y="2127"/>
              <a:ext cx="337" cy="129"/>
            </a:xfrm>
            <a:custGeom>
              <a:avLst/>
              <a:gdLst>
                <a:gd name="T0" fmla="*/ 139 w 675"/>
                <a:gd name="T1" fmla="*/ 0 h 258"/>
                <a:gd name="T2" fmla="*/ 508 w 675"/>
                <a:gd name="T3" fmla="*/ 69 h 258"/>
                <a:gd name="T4" fmla="*/ 675 w 675"/>
                <a:gd name="T5" fmla="*/ 156 h 258"/>
                <a:gd name="T6" fmla="*/ 661 w 675"/>
                <a:gd name="T7" fmla="*/ 241 h 258"/>
                <a:gd name="T8" fmla="*/ 580 w 675"/>
                <a:gd name="T9" fmla="*/ 258 h 258"/>
                <a:gd name="T10" fmla="*/ 353 w 675"/>
                <a:gd name="T11" fmla="*/ 206 h 258"/>
                <a:gd name="T12" fmla="*/ 72 w 675"/>
                <a:gd name="T13" fmla="*/ 148 h 258"/>
                <a:gd name="T14" fmla="*/ 0 w 675"/>
                <a:gd name="T15" fmla="*/ 148 h 258"/>
                <a:gd name="T16" fmla="*/ 59 w 675"/>
                <a:gd name="T17" fmla="*/ 35 h 258"/>
                <a:gd name="T18" fmla="*/ 139 w 675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5" h="258">
                  <a:moveTo>
                    <a:pt x="139" y="0"/>
                  </a:moveTo>
                  <a:lnTo>
                    <a:pt x="508" y="69"/>
                  </a:lnTo>
                  <a:lnTo>
                    <a:pt x="675" y="156"/>
                  </a:lnTo>
                  <a:lnTo>
                    <a:pt x="661" y="241"/>
                  </a:lnTo>
                  <a:lnTo>
                    <a:pt x="580" y="258"/>
                  </a:lnTo>
                  <a:lnTo>
                    <a:pt x="353" y="206"/>
                  </a:lnTo>
                  <a:lnTo>
                    <a:pt x="72" y="148"/>
                  </a:lnTo>
                  <a:lnTo>
                    <a:pt x="0" y="148"/>
                  </a:lnTo>
                  <a:lnTo>
                    <a:pt x="59" y="35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3A4447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0" name="Freeform 1854"/>
            <p:cNvSpPr>
              <a:spLocks/>
            </p:cNvSpPr>
            <p:nvPr userDrawn="1"/>
          </p:nvSpPr>
          <p:spPr bwMode="auto">
            <a:xfrm>
              <a:off x="3467" y="2132"/>
              <a:ext cx="316" cy="120"/>
            </a:xfrm>
            <a:custGeom>
              <a:avLst/>
              <a:gdLst>
                <a:gd name="T0" fmla="*/ 154 w 631"/>
                <a:gd name="T1" fmla="*/ 4 h 239"/>
                <a:gd name="T2" fmla="*/ 197 w 631"/>
                <a:gd name="T3" fmla="*/ 12 h 239"/>
                <a:gd name="T4" fmla="*/ 240 w 631"/>
                <a:gd name="T5" fmla="*/ 20 h 239"/>
                <a:gd name="T6" fmla="*/ 282 w 631"/>
                <a:gd name="T7" fmla="*/ 28 h 239"/>
                <a:gd name="T8" fmla="*/ 324 w 631"/>
                <a:gd name="T9" fmla="*/ 36 h 239"/>
                <a:gd name="T10" fmla="*/ 366 w 631"/>
                <a:gd name="T11" fmla="*/ 46 h 239"/>
                <a:gd name="T12" fmla="*/ 409 w 631"/>
                <a:gd name="T13" fmla="*/ 54 h 239"/>
                <a:gd name="T14" fmla="*/ 452 w 631"/>
                <a:gd name="T15" fmla="*/ 62 h 239"/>
                <a:gd name="T16" fmla="*/ 493 w 631"/>
                <a:gd name="T17" fmla="*/ 77 h 239"/>
                <a:gd name="T18" fmla="*/ 532 w 631"/>
                <a:gd name="T19" fmla="*/ 96 h 239"/>
                <a:gd name="T20" fmla="*/ 573 w 631"/>
                <a:gd name="T21" fmla="*/ 117 h 239"/>
                <a:gd name="T22" fmla="*/ 612 w 631"/>
                <a:gd name="T23" fmla="*/ 137 h 239"/>
                <a:gd name="T24" fmla="*/ 628 w 631"/>
                <a:gd name="T25" fmla="*/ 168 h 239"/>
                <a:gd name="T26" fmla="*/ 622 w 631"/>
                <a:gd name="T27" fmla="*/ 206 h 239"/>
                <a:gd name="T28" fmla="*/ 609 w 631"/>
                <a:gd name="T29" fmla="*/ 226 h 239"/>
                <a:gd name="T30" fmla="*/ 591 w 631"/>
                <a:gd name="T31" fmla="*/ 230 h 239"/>
                <a:gd name="T32" fmla="*/ 573 w 631"/>
                <a:gd name="T33" fmla="*/ 233 h 239"/>
                <a:gd name="T34" fmla="*/ 554 w 631"/>
                <a:gd name="T35" fmla="*/ 237 h 239"/>
                <a:gd name="T36" fmla="*/ 532 w 631"/>
                <a:gd name="T37" fmla="*/ 236 h 239"/>
                <a:gd name="T38" fmla="*/ 506 w 631"/>
                <a:gd name="T39" fmla="*/ 230 h 239"/>
                <a:gd name="T40" fmla="*/ 479 w 631"/>
                <a:gd name="T41" fmla="*/ 224 h 239"/>
                <a:gd name="T42" fmla="*/ 453 w 631"/>
                <a:gd name="T43" fmla="*/ 218 h 239"/>
                <a:gd name="T44" fmla="*/ 425 w 631"/>
                <a:gd name="T45" fmla="*/ 213 h 239"/>
                <a:gd name="T46" fmla="*/ 399 w 631"/>
                <a:gd name="T47" fmla="*/ 207 h 239"/>
                <a:gd name="T48" fmla="*/ 372 w 631"/>
                <a:gd name="T49" fmla="*/ 201 h 239"/>
                <a:gd name="T50" fmla="*/ 346 w 631"/>
                <a:gd name="T51" fmla="*/ 195 h 239"/>
                <a:gd name="T52" fmla="*/ 317 w 631"/>
                <a:gd name="T53" fmla="*/ 190 h 239"/>
                <a:gd name="T54" fmla="*/ 283 w 631"/>
                <a:gd name="T55" fmla="*/ 183 h 239"/>
                <a:gd name="T56" fmla="*/ 251 w 631"/>
                <a:gd name="T57" fmla="*/ 177 h 239"/>
                <a:gd name="T58" fmla="*/ 218 w 631"/>
                <a:gd name="T59" fmla="*/ 170 h 239"/>
                <a:gd name="T60" fmla="*/ 184 w 631"/>
                <a:gd name="T61" fmla="*/ 163 h 239"/>
                <a:gd name="T62" fmla="*/ 152 w 631"/>
                <a:gd name="T63" fmla="*/ 156 h 239"/>
                <a:gd name="T64" fmla="*/ 119 w 631"/>
                <a:gd name="T65" fmla="*/ 148 h 239"/>
                <a:gd name="T66" fmla="*/ 86 w 631"/>
                <a:gd name="T67" fmla="*/ 141 h 239"/>
                <a:gd name="T68" fmla="*/ 61 w 631"/>
                <a:gd name="T69" fmla="*/ 138 h 239"/>
                <a:gd name="T70" fmla="*/ 44 w 631"/>
                <a:gd name="T71" fmla="*/ 138 h 239"/>
                <a:gd name="T72" fmla="*/ 26 w 631"/>
                <a:gd name="T73" fmla="*/ 138 h 239"/>
                <a:gd name="T74" fmla="*/ 9 w 631"/>
                <a:gd name="T75" fmla="*/ 138 h 239"/>
                <a:gd name="T76" fmla="*/ 7 w 631"/>
                <a:gd name="T77" fmla="*/ 125 h 239"/>
                <a:gd name="T78" fmla="*/ 22 w 631"/>
                <a:gd name="T79" fmla="*/ 99 h 239"/>
                <a:gd name="T80" fmla="*/ 36 w 631"/>
                <a:gd name="T81" fmla="*/ 72 h 239"/>
                <a:gd name="T82" fmla="*/ 49 w 631"/>
                <a:gd name="T83" fmla="*/ 46 h 239"/>
                <a:gd name="T84" fmla="*/ 66 w 631"/>
                <a:gd name="T85" fmla="*/ 28 h 239"/>
                <a:gd name="T86" fmla="*/ 85 w 631"/>
                <a:gd name="T87" fmla="*/ 20 h 239"/>
                <a:gd name="T88" fmla="*/ 104 w 631"/>
                <a:gd name="T89" fmla="*/ 12 h 239"/>
                <a:gd name="T90" fmla="*/ 123 w 631"/>
                <a:gd name="T91" fmla="*/ 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1" h="239">
                  <a:moveTo>
                    <a:pt x="132" y="0"/>
                  </a:moveTo>
                  <a:lnTo>
                    <a:pt x="154" y="4"/>
                  </a:lnTo>
                  <a:lnTo>
                    <a:pt x="175" y="8"/>
                  </a:lnTo>
                  <a:lnTo>
                    <a:pt x="197" y="12"/>
                  </a:lnTo>
                  <a:lnTo>
                    <a:pt x="218" y="16"/>
                  </a:lnTo>
                  <a:lnTo>
                    <a:pt x="240" y="20"/>
                  </a:lnTo>
                  <a:lnTo>
                    <a:pt x="260" y="24"/>
                  </a:lnTo>
                  <a:lnTo>
                    <a:pt x="282" y="28"/>
                  </a:lnTo>
                  <a:lnTo>
                    <a:pt x="303" y="33"/>
                  </a:lnTo>
                  <a:lnTo>
                    <a:pt x="324" y="36"/>
                  </a:lnTo>
                  <a:lnTo>
                    <a:pt x="346" y="41"/>
                  </a:lnTo>
                  <a:lnTo>
                    <a:pt x="366" y="46"/>
                  </a:lnTo>
                  <a:lnTo>
                    <a:pt x="388" y="49"/>
                  </a:lnTo>
                  <a:lnTo>
                    <a:pt x="409" y="54"/>
                  </a:lnTo>
                  <a:lnTo>
                    <a:pt x="431" y="58"/>
                  </a:lnTo>
                  <a:lnTo>
                    <a:pt x="452" y="62"/>
                  </a:lnTo>
                  <a:lnTo>
                    <a:pt x="474" y="66"/>
                  </a:lnTo>
                  <a:lnTo>
                    <a:pt x="493" y="77"/>
                  </a:lnTo>
                  <a:lnTo>
                    <a:pt x="513" y="86"/>
                  </a:lnTo>
                  <a:lnTo>
                    <a:pt x="532" y="96"/>
                  </a:lnTo>
                  <a:lnTo>
                    <a:pt x="553" y="107"/>
                  </a:lnTo>
                  <a:lnTo>
                    <a:pt x="573" y="117"/>
                  </a:lnTo>
                  <a:lnTo>
                    <a:pt x="592" y="127"/>
                  </a:lnTo>
                  <a:lnTo>
                    <a:pt x="612" y="137"/>
                  </a:lnTo>
                  <a:lnTo>
                    <a:pt x="631" y="147"/>
                  </a:lnTo>
                  <a:lnTo>
                    <a:pt x="628" y="168"/>
                  </a:lnTo>
                  <a:lnTo>
                    <a:pt x="626" y="186"/>
                  </a:lnTo>
                  <a:lnTo>
                    <a:pt x="622" y="206"/>
                  </a:lnTo>
                  <a:lnTo>
                    <a:pt x="619" y="225"/>
                  </a:lnTo>
                  <a:lnTo>
                    <a:pt x="609" y="226"/>
                  </a:lnTo>
                  <a:lnTo>
                    <a:pt x="600" y="229"/>
                  </a:lnTo>
                  <a:lnTo>
                    <a:pt x="591" y="230"/>
                  </a:lnTo>
                  <a:lnTo>
                    <a:pt x="582" y="232"/>
                  </a:lnTo>
                  <a:lnTo>
                    <a:pt x="573" y="233"/>
                  </a:lnTo>
                  <a:lnTo>
                    <a:pt x="563" y="236"/>
                  </a:lnTo>
                  <a:lnTo>
                    <a:pt x="554" y="237"/>
                  </a:lnTo>
                  <a:lnTo>
                    <a:pt x="545" y="239"/>
                  </a:lnTo>
                  <a:lnTo>
                    <a:pt x="532" y="236"/>
                  </a:lnTo>
                  <a:lnTo>
                    <a:pt x="518" y="233"/>
                  </a:lnTo>
                  <a:lnTo>
                    <a:pt x="506" y="230"/>
                  </a:lnTo>
                  <a:lnTo>
                    <a:pt x="492" y="228"/>
                  </a:lnTo>
                  <a:lnTo>
                    <a:pt x="479" y="224"/>
                  </a:lnTo>
                  <a:lnTo>
                    <a:pt x="465" y="222"/>
                  </a:lnTo>
                  <a:lnTo>
                    <a:pt x="453" y="218"/>
                  </a:lnTo>
                  <a:lnTo>
                    <a:pt x="439" y="216"/>
                  </a:lnTo>
                  <a:lnTo>
                    <a:pt x="425" y="213"/>
                  </a:lnTo>
                  <a:lnTo>
                    <a:pt x="412" y="210"/>
                  </a:lnTo>
                  <a:lnTo>
                    <a:pt x="399" y="207"/>
                  </a:lnTo>
                  <a:lnTo>
                    <a:pt x="386" y="205"/>
                  </a:lnTo>
                  <a:lnTo>
                    <a:pt x="372" y="201"/>
                  </a:lnTo>
                  <a:lnTo>
                    <a:pt x="359" y="199"/>
                  </a:lnTo>
                  <a:lnTo>
                    <a:pt x="346" y="195"/>
                  </a:lnTo>
                  <a:lnTo>
                    <a:pt x="333" y="193"/>
                  </a:lnTo>
                  <a:lnTo>
                    <a:pt x="317" y="190"/>
                  </a:lnTo>
                  <a:lnTo>
                    <a:pt x="299" y="186"/>
                  </a:lnTo>
                  <a:lnTo>
                    <a:pt x="283" y="183"/>
                  </a:lnTo>
                  <a:lnTo>
                    <a:pt x="267" y="180"/>
                  </a:lnTo>
                  <a:lnTo>
                    <a:pt x="251" y="177"/>
                  </a:lnTo>
                  <a:lnTo>
                    <a:pt x="234" y="173"/>
                  </a:lnTo>
                  <a:lnTo>
                    <a:pt x="218" y="170"/>
                  </a:lnTo>
                  <a:lnTo>
                    <a:pt x="202" y="167"/>
                  </a:lnTo>
                  <a:lnTo>
                    <a:pt x="184" y="163"/>
                  </a:lnTo>
                  <a:lnTo>
                    <a:pt x="168" y="160"/>
                  </a:lnTo>
                  <a:lnTo>
                    <a:pt x="152" y="156"/>
                  </a:lnTo>
                  <a:lnTo>
                    <a:pt x="136" y="153"/>
                  </a:lnTo>
                  <a:lnTo>
                    <a:pt x="119" y="148"/>
                  </a:lnTo>
                  <a:lnTo>
                    <a:pt x="102" y="145"/>
                  </a:lnTo>
                  <a:lnTo>
                    <a:pt x="86" y="141"/>
                  </a:lnTo>
                  <a:lnTo>
                    <a:pt x="70" y="138"/>
                  </a:lnTo>
                  <a:lnTo>
                    <a:pt x="61" y="138"/>
                  </a:lnTo>
                  <a:lnTo>
                    <a:pt x="52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6" y="138"/>
                  </a:lnTo>
                  <a:lnTo>
                    <a:pt x="17" y="138"/>
                  </a:lnTo>
                  <a:lnTo>
                    <a:pt x="9" y="138"/>
                  </a:lnTo>
                  <a:lnTo>
                    <a:pt x="0" y="138"/>
                  </a:lnTo>
                  <a:lnTo>
                    <a:pt x="7" y="125"/>
                  </a:lnTo>
                  <a:lnTo>
                    <a:pt x="15" y="111"/>
                  </a:lnTo>
                  <a:lnTo>
                    <a:pt x="22" y="99"/>
                  </a:lnTo>
                  <a:lnTo>
                    <a:pt x="29" y="85"/>
                  </a:lnTo>
                  <a:lnTo>
                    <a:pt x="36" y="72"/>
                  </a:lnTo>
                  <a:lnTo>
                    <a:pt x="42" y="59"/>
                  </a:lnTo>
                  <a:lnTo>
                    <a:pt x="49" y="46"/>
                  </a:lnTo>
                  <a:lnTo>
                    <a:pt x="56" y="33"/>
                  </a:lnTo>
                  <a:lnTo>
                    <a:pt x="66" y="28"/>
                  </a:lnTo>
                  <a:lnTo>
                    <a:pt x="76" y="25"/>
                  </a:lnTo>
                  <a:lnTo>
                    <a:pt x="85" y="20"/>
                  </a:lnTo>
                  <a:lnTo>
                    <a:pt x="94" y="16"/>
                  </a:lnTo>
                  <a:lnTo>
                    <a:pt x="104" y="12"/>
                  </a:lnTo>
                  <a:lnTo>
                    <a:pt x="114" y="8"/>
                  </a:lnTo>
                  <a:lnTo>
                    <a:pt x="123" y="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D474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1" name="Freeform 1855"/>
            <p:cNvSpPr>
              <a:spLocks/>
            </p:cNvSpPr>
            <p:nvPr userDrawn="1"/>
          </p:nvSpPr>
          <p:spPr bwMode="auto">
            <a:xfrm>
              <a:off x="3481" y="2137"/>
              <a:ext cx="293" cy="110"/>
            </a:xfrm>
            <a:custGeom>
              <a:avLst/>
              <a:gdLst>
                <a:gd name="T0" fmla="*/ 143 w 587"/>
                <a:gd name="T1" fmla="*/ 3 h 220"/>
                <a:gd name="T2" fmla="*/ 182 w 587"/>
                <a:gd name="T3" fmla="*/ 11 h 220"/>
                <a:gd name="T4" fmla="*/ 223 w 587"/>
                <a:gd name="T5" fmla="*/ 19 h 220"/>
                <a:gd name="T6" fmla="*/ 262 w 587"/>
                <a:gd name="T7" fmla="*/ 28 h 220"/>
                <a:gd name="T8" fmla="*/ 301 w 587"/>
                <a:gd name="T9" fmla="*/ 34 h 220"/>
                <a:gd name="T10" fmla="*/ 340 w 587"/>
                <a:gd name="T11" fmla="*/ 43 h 220"/>
                <a:gd name="T12" fmla="*/ 381 w 587"/>
                <a:gd name="T13" fmla="*/ 51 h 220"/>
                <a:gd name="T14" fmla="*/ 420 w 587"/>
                <a:gd name="T15" fmla="*/ 59 h 220"/>
                <a:gd name="T16" fmla="*/ 458 w 587"/>
                <a:gd name="T17" fmla="*/ 71 h 220"/>
                <a:gd name="T18" fmla="*/ 495 w 587"/>
                <a:gd name="T19" fmla="*/ 91 h 220"/>
                <a:gd name="T20" fmla="*/ 532 w 587"/>
                <a:gd name="T21" fmla="*/ 109 h 220"/>
                <a:gd name="T22" fmla="*/ 569 w 587"/>
                <a:gd name="T23" fmla="*/ 129 h 220"/>
                <a:gd name="T24" fmla="*/ 585 w 587"/>
                <a:gd name="T25" fmla="*/ 157 h 220"/>
                <a:gd name="T26" fmla="*/ 579 w 587"/>
                <a:gd name="T27" fmla="*/ 192 h 220"/>
                <a:gd name="T28" fmla="*/ 569 w 587"/>
                <a:gd name="T29" fmla="*/ 212 h 220"/>
                <a:gd name="T30" fmla="*/ 551 w 587"/>
                <a:gd name="T31" fmla="*/ 214 h 220"/>
                <a:gd name="T32" fmla="*/ 534 w 587"/>
                <a:gd name="T33" fmla="*/ 216 h 220"/>
                <a:gd name="T34" fmla="*/ 517 w 587"/>
                <a:gd name="T35" fmla="*/ 219 h 220"/>
                <a:gd name="T36" fmla="*/ 496 w 587"/>
                <a:gd name="T37" fmla="*/ 218 h 220"/>
                <a:gd name="T38" fmla="*/ 472 w 587"/>
                <a:gd name="T39" fmla="*/ 212 h 220"/>
                <a:gd name="T40" fmla="*/ 448 w 587"/>
                <a:gd name="T41" fmla="*/ 207 h 220"/>
                <a:gd name="T42" fmla="*/ 422 w 587"/>
                <a:gd name="T43" fmla="*/ 203 h 220"/>
                <a:gd name="T44" fmla="*/ 398 w 587"/>
                <a:gd name="T45" fmla="*/ 198 h 220"/>
                <a:gd name="T46" fmla="*/ 373 w 587"/>
                <a:gd name="T47" fmla="*/ 192 h 220"/>
                <a:gd name="T48" fmla="*/ 348 w 587"/>
                <a:gd name="T49" fmla="*/ 188 h 220"/>
                <a:gd name="T50" fmla="*/ 324 w 587"/>
                <a:gd name="T51" fmla="*/ 183 h 220"/>
                <a:gd name="T52" fmla="*/ 297 w 587"/>
                <a:gd name="T53" fmla="*/ 177 h 220"/>
                <a:gd name="T54" fmla="*/ 265 w 587"/>
                <a:gd name="T55" fmla="*/ 171 h 220"/>
                <a:gd name="T56" fmla="*/ 234 w 587"/>
                <a:gd name="T57" fmla="*/ 166 h 220"/>
                <a:gd name="T58" fmla="*/ 203 w 587"/>
                <a:gd name="T59" fmla="*/ 159 h 220"/>
                <a:gd name="T60" fmla="*/ 173 w 587"/>
                <a:gd name="T61" fmla="*/ 152 h 220"/>
                <a:gd name="T62" fmla="*/ 142 w 587"/>
                <a:gd name="T63" fmla="*/ 146 h 220"/>
                <a:gd name="T64" fmla="*/ 111 w 587"/>
                <a:gd name="T65" fmla="*/ 139 h 220"/>
                <a:gd name="T66" fmla="*/ 80 w 587"/>
                <a:gd name="T67" fmla="*/ 132 h 220"/>
                <a:gd name="T68" fmla="*/ 57 w 587"/>
                <a:gd name="T69" fmla="*/ 129 h 220"/>
                <a:gd name="T70" fmla="*/ 41 w 587"/>
                <a:gd name="T71" fmla="*/ 129 h 220"/>
                <a:gd name="T72" fmla="*/ 25 w 587"/>
                <a:gd name="T73" fmla="*/ 129 h 220"/>
                <a:gd name="T74" fmla="*/ 8 w 587"/>
                <a:gd name="T75" fmla="*/ 129 h 220"/>
                <a:gd name="T76" fmla="*/ 7 w 587"/>
                <a:gd name="T77" fmla="*/ 116 h 220"/>
                <a:gd name="T78" fmla="*/ 20 w 587"/>
                <a:gd name="T79" fmla="*/ 92 h 220"/>
                <a:gd name="T80" fmla="*/ 33 w 587"/>
                <a:gd name="T81" fmla="*/ 68 h 220"/>
                <a:gd name="T82" fmla="*/ 46 w 587"/>
                <a:gd name="T83" fmla="*/ 43 h 220"/>
                <a:gd name="T84" fmla="*/ 63 w 587"/>
                <a:gd name="T85" fmla="*/ 26 h 220"/>
                <a:gd name="T86" fmla="*/ 80 w 587"/>
                <a:gd name="T87" fmla="*/ 18 h 220"/>
                <a:gd name="T88" fmla="*/ 97 w 587"/>
                <a:gd name="T89" fmla="*/ 11 h 220"/>
                <a:gd name="T90" fmla="*/ 114 w 587"/>
                <a:gd name="T91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7" h="220">
                  <a:moveTo>
                    <a:pt x="124" y="0"/>
                  </a:moveTo>
                  <a:lnTo>
                    <a:pt x="143" y="3"/>
                  </a:lnTo>
                  <a:lnTo>
                    <a:pt x="163" y="8"/>
                  </a:lnTo>
                  <a:lnTo>
                    <a:pt x="182" y="11"/>
                  </a:lnTo>
                  <a:lnTo>
                    <a:pt x="202" y="15"/>
                  </a:lnTo>
                  <a:lnTo>
                    <a:pt x="223" y="19"/>
                  </a:lnTo>
                  <a:lnTo>
                    <a:pt x="242" y="23"/>
                  </a:lnTo>
                  <a:lnTo>
                    <a:pt x="262" y="28"/>
                  </a:lnTo>
                  <a:lnTo>
                    <a:pt x="282" y="31"/>
                  </a:lnTo>
                  <a:lnTo>
                    <a:pt x="301" y="34"/>
                  </a:lnTo>
                  <a:lnTo>
                    <a:pt x="321" y="39"/>
                  </a:lnTo>
                  <a:lnTo>
                    <a:pt x="340" y="43"/>
                  </a:lnTo>
                  <a:lnTo>
                    <a:pt x="361" y="46"/>
                  </a:lnTo>
                  <a:lnTo>
                    <a:pt x="381" y="51"/>
                  </a:lnTo>
                  <a:lnTo>
                    <a:pt x="400" y="54"/>
                  </a:lnTo>
                  <a:lnTo>
                    <a:pt x="420" y="59"/>
                  </a:lnTo>
                  <a:lnTo>
                    <a:pt x="439" y="62"/>
                  </a:lnTo>
                  <a:lnTo>
                    <a:pt x="458" y="71"/>
                  </a:lnTo>
                  <a:lnTo>
                    <a:pt x="476" y="81"/>
                  </a:lnTo>
                  <a:lnTo>
                    <a:pt x="495" y="91"/>
                  </a:lnTo>
                  <a:lnTo>
                    <a:pt x="513" y="100"/>
                  </a:lnTo>
                  <a:lnTo>
                    <a:pt x="532" y="109"/>
                  </a:lnTo>
                  <a:lnTo>
                    <a:pt x="550" y="119"/>
                  </a:lnTo>
                  <a:lnTo>
                    <a:pt x="569" y="129"/>
                  </a:lnTo>
                  <a:lnTo>
                    <a:pt x="587" y="138"/>
                  </a:lnTo>
                  <a:lnTo>
                    <a:pt x="585" y="157"/>
                  </a:lnTo>
                  <a:lnTo>
                    <a:pt x="582" y="174"/>
                  </a:lnTo>
                  <a:lnTo>
                    <a:pt x="579" y="192"/>
                  </a:lnTo>
                  <a:lnTo>
                    <a:pt x="577" y="211"/>
                  </a:lnTo>
                  <a:lnTo>
                    <a:pt x="569" y="212"/>
                  </a:lnTo>
                  <a:lnTo>
                    <a:pt x="559" y="213"/>
                  </a:lnTo>
                  <a:lnTo>
                    <a:pt x="551" y="214"/>
                  </a:lnTo>
                  <a:lnTo>
                    <a:pt x="542" y="215"/>
                  </a:lnTo>
                  <a:lnTo>
                    <a:pt x="534" y="216"/>
                  </a:lnTo>
                  <a:lnTo>
                    <a:pt x="525" y="218"/>
                  </a:lnTo>
                  <a:lnTo>
                    <a:pt x="517" y="219"/>
                  </a:lnTo>
                  <a:lnTo>
                    <a:pt x="509" y="220"/>
                  </a:lnTo>
                  <a:lnTo>
                    <a:pt x="496" y="218"/>
                  </a:lnTo>
                  <a:lnTo>
                    <a:pt x="484" y="215"/>
                  </a:lnTo>
                  <a:lnTo>
                    <a:pt x="472" y="212"/>
                  </a:lnTo>
                  <a:lnTo>
                    <a:pt x="459" y="209"/>
                  </a:lnTo>
                  <a:lnTo>
                    <a:pt x="448" y="207"/>
                  </a:lnTo>
                  <a:lnTo>
                    <a:pt x="435" y="205"/>
                  </a:lnTo>
                  <a:lnTo>
                    <a:pt x="422" y="203"/>
                  </a:lnTo>
                  <a:lnTo>
                    <a:pt x="411" y="200"/>
                  </a:lnTo>
                  <a:lnTo>
                    <a:pt x="398" y="198"/>
                  </a:lnTo>
                  <a:lnTo>
                    <a:pt x="385" y="195"/>
                  </a:lnTo>
                  <a:lnTo>
                    <a:pt x="373" y="192"/>
                  </a:lnTo>
                  <a:lnTo>
                    <a:pt x="361" y="190"/>
                  </a:lnTo>
                  <a:lnTo>
                    <a:pt x="348" y="188"/>
                  </a:lnTo>
                  <a:lnTo>
                    <a:pt x="336" y="185"/>
                  </a:lnTo>
                  <a:lnTo>
                    <a:pt x="324" y="183"/>
                  </a:lnTo>
                  <a:lnTo>
                    <a:pt x="312" y="181"/>
                  </a:lnTo>
                  <a:lnTo>
                    <a:pt x="297" y="177"/>
                  </a:lnTo>
                  <a:lnTo>
                    <a:pt x="280" y="175"/>
                  </a:lnTo>
                  <a:lnTo>
                    <a:pt x="265" y="171"/>
                  </a:lnTo>
                  <a:lnTo>
                    <a:pt x="250" y="168"/>
                  </a:lnTo>
                  <a:lnTo>
                    <a:pt x="234" y="166"/>
                  </a:lnTo>
                  <a:lnTo>
                    <a:pt x="219" y="162"/>
                  </a:lnTo>
                  <a:lnTo>
                    <a:pt x="203" y="159"/>
                  </a:lnTo>
                  <a:lnTo>
                    <a:pt x="188" y="155"/>
                  </a:lnTo>
                  <a:lnTo>
                    <a:pt x="173" y="152"/>
                  </a:lnTo>
                  <a:lnTo>
                    <a:pt x="157" y="150"/>
                  </a:lnTo>
                  <a:lnTo>
                    <a:pt x="142" y="146"/>
                  </a:lnTo>
                  <a:lnTo>
                    <a:pt x="126" y="143"/>
                  </a:lnTo>
                  <a:lnTo>
                    <a:pt x="111" y="139"/>
                  </a:lnTo>
                  <a:lnTo>
                    <a:pt x="96" y="136"/>
                  </a:lnTo>
                  <a:lnTo>
                    <a:pt x="80" y="132"/>
                  </a:lnTo>
                  <a:lnTo>
                    <a:pt x="65" y="129"/>
                  </a:lnTo>
                  <a:lnTo>
                    <a:pt x="57" y="129"/>
                  </a:lnTo>
                  <a:lnTo>
                    <a:pt x="49" y="129"/>
                  </a:lnTo>
                  <a:lnTo>
                    <a:pt x="41" y="129"/>
                  </a:lnTo>
                  <a:lnTo>
                    <a:pt x="33" y="129"/>
                  </a:lnTo>
                  <a:lnTo>
                    <a:pt x="25" y="129"/>
                  </a:lnTo>
                  <a:lnTo>
                    <a:pt x="16" y="129"/>
                  </a:lnTo>
                  <a:lnTo>
                    <a:pt x="8" y="129"/>
                  </a:lnTo>
                  <a:lnTo>
                    <a:pt x="0" y="129"/>
                  </a:lnTo>
                  <a:lnTo>
                    <a:pt x="7" y="116"/>
                  </a:lnTo>
                  <a:lnTo>
                    <a:pt x="13" y="105"/>
                  </a:lnTo>
                  <a:lnTo>
                    <a:pt x="20" y="92"/>
                  </a:lnTo>
                  <a:lnTo>
                    <a:pt x="27" y="79"/>
                  </a:lnTo>
                  <a:lnTo>
                    <a:pt x="33" y="68"/>
                  </a:lnTo>
                  <a:lnTo>
                    <a:pt x="40" y="55"/>
                  </a:lnTo>
                  <a:lnTo>
                    <a:pt x="46" y="43"/>
                  </a:lnTo>
                  <a:lnTo>
                    <a:pt x="53" y="30"/>
                  </a:lnTo>
                  <a:lnTo>
                    <a:pt x="63" y="26"/>
                  </a:lnTo>
                  <a:lnTo>
                    <a:pt x="71" y="22"/>
                  </a:lnTo>
                  <a:lnTo>
                    <a:pt x="80" y="18"/>
                  </a:lnTo>
                  <a:lnTo>
                    <a:pt x="88" y="15"/>
                  </a:lnTo>
                  <a:lnTo>
                    <a:pt x="97" y="11"/>
                  </a:lnTo>
                  <a:lnTo>
                    <a:pt x="105" y="8"/>
                  </a:lnTo>
                  <a:lnTo>
                    <a:pt x="114" y="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F494F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2" name="Freeform 1856"/>
            <p:cNvSpPr>
              <a:spLocks/>
            </p:cNvSpPr>
            <p:nvPr userDrawn="1"/>
          </p:nvSpPr>
          <p:spPr bwMode="auto">
            <a:xfrm>
              <a:off x="3493" y="2142"/>
              <a:ext cx="272" cy="100"/>
            </a:xfrm>
            <a:custGeom>
              <a:avLst/>
              <a:gdLst>
                <a:gd name="T0" fmla="*/ 133 w 544"/>
                <a:gd name="T1" fmla="*/ 4 h 202"/>
                <a:gd name="T2" fmla="*/ 169 w 544"/>
                <a:gd name="T3" fmla="*/ 12 h 202"/>
                <a:gd name="T4" fmla="*/ 206 w 544"/>
                <a:gd name="T5" fmla="*/ 19 h 202"/>
                <a:gd name="T6" fmla="*/ 242 w 544"/>
                <a:gd name="T7" fmla="*/ 25 h 202"/>
                <a:gd name="T8" fmla="*/ 279 w 544"/>
                <a:gd name="T9" fmla="*/ 34 h 202"/>
                <a:gd name="T10" fmla="*/ 314 w 544"/>
                <a:gd name="T11" fmla="*/ 40 h 202"/>
                <a:gd name="T12" fmla="*/ 351 w 544"/>
                <a:gd name="T13" fmla="*/ 47 h 202"/>
                <a:gd name="T14" fmla="*/ 387 w 544"/>
                <a:gd name="T15" fmla="*/ 55 h 202"/>
                <a:gd name="T16" fmla="*/ 423 w 544"/>
                <a:gd name="T17" fmla="*/ 68 h 202"/>
                <a:gd name="T18" fmla="*/ 457 w 544"/>
                <a:gd name="T19" fmla="*/ 86 h 202"/>
                <a:gd name="T20" fmla="*/ 492 w 544"/>
                <a:gd name="T21" fmla="*/ 104 h 202"/>
                <a:gd name="T22" fmla="*/ 526 w 544"/>
                <a:gd name="T23" fmla="*/ 121 h 202"/>
                <a:gd name="T24" fmla="*/ 541 w 544"/>
                <a:gd name="T25" fmla="*/ 148 h 202"/>
                <a:gd name="T26" fmla="*/ 536 w 544"/>
                <a:gd name="T27" fmla="*/ 180 h 202"/>
                <a:gd name="T28" fmla="*/ 525 w 544"/>
                <a:gd name="T29" fmla="*/ 197 h 202"/>
                <a:gd name="T30" fmla="*/ 510 w 544"/>
                <a:gd name="T31" fmla="*/ 198 h 202"/>
                <a:gd name="T32" fmla="*/ 494 w 544"/>
                <a:gd name="T33" fmla="*/ 199 h 202"/>
                <a:gd name="T34" fmla="*/ 479 w 544"/>
                <a:gd name="T35" fmla="*/ 200 h 202"/>
                <a:gd name="T36" fmla="*/ 448 w 544"/>
                <a:gd name="T37" fmla="*/ 197 h 202"/>
                <a:gd name="T38" fmla="*/ 403 w 544"/>
                <a:gd name="T39" fmla="*/ 189 h 202"/>
                <a:gd name="T40" fmla="*/ 358 w 544"/>
                <a:gd name="T41" fmla="*/ 181 h 202"/>
                <a:gd name="T42" fmla="*/ 313 w 544"/>
                <a:gd name="T43" fmla="*/ 174 h 202"/>
                <a:gd name="T44" fmla="*/ 275 w 544"/>
                <a:gd name="T45" fmla="*/ 167 h 202"/>
                <a:gd name="T46" fmla="*/ 246 w 544"/>
                <a:gd name="T47" fmla="*/ 161 h 202"/>
                <a:gd name="T48" fmla="*/ 218 w 544"/>
                <a:gd name="T49" fmla="*/ 156 h 202"/>
                <a:gd name="T50" fmla="*/ 190 w 544"/>
                <a:gd name="T51" fmla="*/ 149 h 202"/>
                <a:gd name="T52" fmla="*/ 161 w 544"/>
                <a:gd name="T53" fmla="*/ 143 h 202"/>
                <a:gd name="T54" fmla="*/ 132 w 544"/>
                <a:gd name="T55" fmla="*/ 136 h 202"/>
                <a:gd name="T56" fmla="*/ 103 w 544"/>
                <a:gd name="T57" fmla="*/ 130 h 202"/>
                <a:gd name="T58" fmla="*/ 75 w 544"/>
                <a:gd name="T59" fmla="*/ 124 h 202"/>
                <a:gd name="T60" fmla="*/ 53 w 544"/>
                <a:gd name="T61" fmla="*/ 121 h 202"/>
                <a:gd name="T62" fmla="*/ 38 w 544"/>
                <a:gd name="T63" fmla="*/ 121 h 202"/>
                <a:gd name="T64" fmla="*/ 23 w 544"/>
                <a:gd name="T65" fmla="*/ 121 h 202"/>
                <a:gd name="T66" fmla="*/ 8 w 544"/>
                <a:gd name="T67" fmla="*/ 121 h 202"/>
                <a:gd name="T68" fmla="*/ 7 w 544"/>
                <a:gd name="T69" fmla="*/ 110 h 202"/>
                <a:gd name="T70" fmla="*/ 19 w 544"/>
                <a:gd name="T71" fmla="*/ 86 h 202"/>
                <a:gd name="T72" fmla="*/ 31 w 544"/>
                <a:gd name="T73" fmla="*/ 63 h 202"/>
                <a:gd name="T74" fmla="*/ 44 w 544"/>
                <a:gd name="T75" fmla="*/ 40 h 202"/>
                <a:gd name="T76" fmla="*/ 57 w 544"/>
                <a:gd name="T77" fmla="*/ 25 h 202"/>
                <a:gd name="T78" fmla="*/ 73 w 544"/>
                <a:gd name="T79" fmla="*/ 19 h 202"/>
                <a:gd name="T80" fmla="*/ 91 w 544"/>
                <a:gd name="T81" fmla="*/ 10 h 202"/>
                <a:gd name="T82" fmla="*/ 107 w 544"/>
                <a:gd name="T83" fmla="*/ 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4" h="202">
                  <a:moveTo>
                    <a:pt x="115" y="0"/>
                  </a:moveTo>
                  <a:lnTo>
                    <a:pt x="133" y="4"/>
                  </a:lnTo>
                  <a:lnTo>
                    <a:pt x="152" y="7"/>
                  </a:lnTo>
                  <a:lnTo>
                    <a:pt x="169" y="12"/>
                  </a:lnTo>
                  <a:lnTo>
                    <a:pt x="188" y="15"/>
                  </a:lnTo>
                  <a:lnTo>
                    <a:pt x="206" y="19"/>
                  </a:lnTo>
                  <a:lnTo>
                    <a:pt x="224" y="22"/>
                  </a:lnTo>
                  <a:lnTo>
                    <a:pt x="242" y="25"/>
                  </a:lnTo>
                  <a:lnTo>
                    <a:pt x="260" y="29"/>
                  </a:lnTo>
                  <a:lnTo>
                    <a:pt x="279" y="34"/>
                  </a:lnTo>
                  <a:lnTo>
                    <a:pt x="297" y="37"/>
                  </a:lnTo>
                  <a:lnTo>
                    <a:pt x="314" y="40"/>
                  </a:lnTo>
                  <a:lnTo>
                    <a:pt x="333" y="44"/>
                  </a:lnTo>
                  <a:lnTo>
                    <a:pt x="351" y="47"/>
                  </a:lnTo>
                  <a:lnTo>
                    <a:pt x="370" y="52"/>
                  </a:lnTo>
                  <a:lnTo>
                    <a:pt x="387" y="55"/>
                  </a:lnTo>
                  <a:lnTo>
                    <a:pt x="405" y="59"/>
                  </a:lnTo>
                  <a:lnTo>
                    <a:pt x="423" y="68"/>
                  </a:lnTo>
                  <a:lnTo>
                    <a:pt x="440" y="77"/>
                  </a:lnTo>
                  <a:lnTo>
                    <a:pt x="457" y="86"/>
                  </a:lnTo>
                  <a:lnTo>
                    <a:pt x="475" y="95"/>
                  </a:lnTo>
                  <a:lnTo>
                    <a:pt x="492" y="104"/>
                  </a:lnTo>
                  <a:lnTo>
                    <a:pt x="509" y="113"/>
                  </a:lnTo>
                  <a:lnTo>
                    <a:pt x="526" y="121"/>
                  </a:lnTo>
                  <a:lnTo>
                    <a:pt x="544" y="130"/>
                  </a:lnTo>
                  <a:lnTo>
                    <a:pt x="541" y="148"/>
                  </a:lnTo>
                  <a:lnTo>
                    <a:pt x="539" y="164"/>
                  </a:lnTo>
                  <a:lnTo>
                    <a:pt x="536" y="180"/>
                  </a:lnTo>
                  <a:lnTo>
                    <a:pt x="533" y="197"/>
                  </a:lnTo>
                  <a:lnTo>
                    <a:pt x="525" y="197"/>
                  </a:lnTo>
                  <a:lnTo>
                    <a:pt x="518" y="198"/>
                  </a:lnTo>
                  <a:lnTo>
                    <a:pt x="510" y="198"/>
                  </a:lnTo>
                  <a:lnTo>
                    <a:pt x="502" y="199"/>
                  </a:lnTo>
                  <a:lnTo>
                    <a:pt x="494" y="199"/>
                  </a:lnTo>
                  <a:lnTo>
                    <a:pt x="487" y="200"/>
                  </a:lnTo>
                  <a:lnTo>
                    <a:pt x="479" y="200"/>
                  </a:lnTo>
                  <a:lnTo>
                    <a:pt x="471" y="202"/>
                  </a:lnTo>
                  <a:lnTo>
                    <a:pt x="448" y="197"/>
                  </a:lnTo>
                  <a:lnTo>
                    <a:pt x="426" y="194"/>
                  </a:lnTo>
                  <a:lnTo>
                    <a:pt x="403" y="189"/>
                  </a:lnTo>
                  <a:lnTo>
                    <a:pt x="381" y="184"/>
                  </a:lnTo>
                  <a:lnTo>
                    <a:pt x="358" y="181"/>
                  </a:lnTo>
                  <a:lnTo>
                    <a:pt x="335" y="177"/>
                  </a:lnTo>
                  <a:lnTo>
                    <a:pt x="313" y="174"/>
                  </a:lnTo>
                  <a:lnTo>
                    <a:pt x="290" y="171"/>
                  </a:lnTo>
                  <a:lnTo>
                    <a:pt x="275" y="167"/>
                  </a:lnTo>
                  <a:lnTo>
                    <a:pt x="261" y="165"/>
                  </a:lnTo>
                  <a:lnTo>
                    <a:pt x="246" y="161"/>
                  </a:lnTo>
                  <a:lnTo>
                    <a:pt x="233" y="158"/>
                  </a:lnTo>
                  <a:lnTo>
                    <a:pt x="218" y="156"/>
                  </a:lnTo>
                  <a:lnTo>
                    <a:pt x="204" y="152"/>
                  </a:lnTo>
                  <a:lnTo>
                    <a:pt x="190" y="149"/>
                  </a:lnTo>
                  <a:lnTo>
                    <a:pt x="175" y="145"/>
                  </a:lnTo>
                  <a:lnTo>
                    <a:pt x="161" y="143"/>
                  </a:lnTo>
                  <a:lnTo>
                    <a:pt x="146" y="139"/>
                  </a:lnTo>
                  <a:lnTo>
                    <a:pt x="132" y="136"/>
                  </a:lnTo>
                  <a:lnTo>
                    <a:pt x="118" y="134"/>
                  </a:lnTo>
                  <a:lnTo>
                    <a:pt x="103" y="130"/>
                  </a:lnTo>
                  <a:lnTo>
                    <a:pt x="90" y="127"/>
                  </a:lnTo>
                  <a:lnTo>
                    <a:pt x="75" y="124"/>
                  </a:lnTo>
                  <a:lnTo>
                    <a:pt x="61" y="121"/>
                  </a:lnTo>
                  <a:lnTo>
                    <a:pt x="53" y="121"/>
                  </a:lnTo>
                  <a:lnTo>
                    <a:pt x="46" y="121"/>
                  </a:lnTo>
                  <a:lnTo>
                    <a:pt x="38" y="121"/>
                  </a:lnTo>
                  <a:lnTo>
                    <a:pt x="31" y="121"/>
                  </a:lnTo>
                  <a:lnTo>
                    <a:pt x="23" y="121"/>
                  </a:lnTo>
                  <a:lnTo>
                    <a:pt x="15" y="121"/>
                  </a:lnTo>
                  <a:lnTo>
                    <a:pt x="8" y="121"/>
                  </a:lnTo>
                  <a:lnTo>
                    <a:pt x="0" y="121"/>
                  </a:lnTo>
                  <a:lnTo>
                    <a:pt x="7" y="110"/>
                  </a:lnTo>
                  <a:lnTo>
                    <a:pt x="14" y="98"/>
                  </a:lnTo>
                  <a:lnTo>
                    <a:pt x="19" y="86"/>
                  </a:lnTo>
                  <a:lnTo>
                    <a:pt x="25" y="75"/>
                  </a:lnTo>
                  <a:lnTo>
                    <a:pt x="31" y="63"/>
                  </a:lnTo>
                  <a:lnTo>
                    <a:pt x="38" y="52"/>
                  </a:lnTo>
                  <a:lnTo>
                    <a:pt x="44" y="40"/>
                  </a:lnTo>
                  <a:lnTo>
                    <a:pt x="49" y="29"/>
                  </a:lnTo>
                  <a:lnTo>
                    <a:pt x="57" y="25"/>
                  </a:lnTo>
                  <a:lnTo>
                    <a:pt x="65" y="22"/>
                  </a:lnTo>
                  <a:lnTo>
                    <a:pt x="73" y="19"/>
                  </a:lnTo>
                  <a:lnTo>
                    <a:pt x="83" y="14"/>
                  </a:lnTo>
                  <a:lnTo>
                    <a:pt x="91" y="10"/>
                  </a:lnTo>
                  <a:lnTo>
                    <a:pt x="99" y="7"/>
                  </a:lnTo>
                  <a:lnTo>
                    <a:pt x="107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444F54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3" name="Freeform 1857"/>
            <p:cNvSpPr>
              <a:spLocks/>
            </p:cNvSpPr>
            <p:nvPr userDrawn="1"/>
          </p:nvSpPr>
          <p:spPr bwMode="auto">
            <a:xfrm>
              <a:off x="3507" y="2147"/>
              <a:ext cx="249" cy="91"/>
            </a:xfrm>
            <a:custGeom>
              <a:avLst/>
              <a:gdLst>
                <a:gd name="T0" fmla="*/ 124 w 499"/>
                <a:gd name="T1" fmla="*/ 4 h 182"/>
                <a:gd name="T2" fmla="*/ 157 w 499"/>
                <a:gd name="T3" fmla="*/ 11 h 182"/>
                <a:gd name="T4" fmla="*/ 189 w 499"/>
                <a:gd name="T5" fmla="*/ 18 h 182"/>
                <a:gd name="T6" fmla="*/ 223 w 499"/>
                <a:gd name="T7" fmla="*/ 25 h 182"/>
                <a:gd name="T8" fmla="*/ 256 w 499"/>
                <a:gd name="T9" fmla="*/ 32 h 182"/>
                <a:gd name="T10" fmla="*/ 288 w 499"/>
                <a:gd name="T11" fmla="*/ 38 h 182"/>
                <a:gd name="T12" fmla="*/ 322 w 499"/>
                <a:gd name="T13" fmla="*/ 45 h 182"/>
                <a:gd name="T14" fmla="*/ 355 w 499"/>
                <a:gd name="T15" fmla="*/ 52 h 182"/>
                <a:gd name="T16" fmla="*/ 387 w 499"/>
                <a:gd name="T17" fmla="*/ 64 h 182"/>
                <a:gd name="T18" fmla="*/ 420 w 499"/>
                <a:gd name="T19" fmla="*/ 80 h 182"/>
                <a:gd name="T20" fmla="*/ 451 w 499"/>
                <a:gd name="T21" fmla="*/ 97 h 182"/>
                <a:gd name="T22" fmla="*/ 483 w 499"/>
                <a:gd name="T23" fmla="*/ 113 h 182"/>
                <a:gd name="T24" fmla="*/ 497 w 499"/>
                <a:gd name="T25" fmla="*/ 136 h 182"/>
                <a:gd name="T26" fmla="*/ 492 w 499"/>
                <a:gd name="T27" fmla="*/ 166 h 182"/>
                <a:gd name="T28" fmla="*/ 483 w 499"/>
                <a:gd name="T29" fmla="*/ 181 h 182"/>
                <a:gd name="T30" fmla="*/ 469 w 499"/>
                <a:gd name="T31" fmla="*/ 181 h 182"/>
                <a:gd name="T32" fmla="*/ 455 w 499"/>
                <a:gd name="T33" fmla="*/ 181 h 182"/>
                <a:gd name="T34" fmla="*/ 442 w 499"/>
                <a:gd name="T35" fmla="*/ 182 h 182"/>
                <a:gd name="T36" fmla="*/ 414 w 499"/>
                <a:gd name="T37" fmla="*/ 179 h 182"/>
                <a:gd name="T38" fmla="*/ 372 w 499"/>
                <a:gd name="T39" fmla="*/ 172 h 182"/>
                <a:gd name="T40" fmla="*/ 331 w 499"/>
                <a:gd name="T41" fmla="*/ 165 h 182"/>
                <a:gd name="T42" fmla="*/ 289 w 499"/>
                <a:gd name="T43" fmla="*/ 159 h 182"/>
                <a:gd name="T44" fmla="*/ 255 w 499"/>
                <a:gd name="T45" fmla="*/ 155 h 182"/>
                <a:gd name="T46" fmla="*/ 228 w 499"/>
                <a:gd name="T47" fmla="*/ 149 h 182"/>
                <a:gd name="T48" fmla="*/ 202 w 499"/>
                <a:gd name="T49" fmla="*/ 143 h 182"/>
                <a:gd name="T50" fmla="*/ 175 w 499"/>
                <a:gd name="T51" fmla="*/ 138 h 182"/>
                <a:gd name="T52" fmla="*/ 149 w 499"/>
                <a:gd name="T53" fmla="*/ 132 h 182"/>
                <a:gd name="T54" fmla="*/ 122 w 499"/>
                <a:gd name="T55" fmla="*/ 126 h 182"/>
                <a:gd name="T56" fmla="*/ 96 w 499"/>
                <a:gd name="T57" fmla="*/ 120 h 182"/>
                <a:gd name="T58" fmla="*/ 69 w 499"/>
                <a:gd name="T59" fmla="*/ 114 h 182"/>
                <a:gd name="T60" fmla="*/ 49 w 499"/>
                <a:gd name="T61" fmla="*/ 111 h 182"/>
                <a:gd name="T62" fmla="*/ 35 w 499"/>
                <a:gd name="T63" fmla="*/ 111 h 182"/>
                <a:gd name="T64" fmla="*/ 21 w 499"/>
                <a:gd name="T65" fmla="*/ 111 h 182"/>
                <a:gd name="T66" fmla="*/ 7 w 499"/>
                <a:gd name="T67" fmla="*/ 111 h 182"/>
                <a:gd name="T68" fmla="*/ 6 w 499"/>
                <a:gd name="T69" fmla="*/ 101 h 182"/>
                <a:gd name="T70" fmla="*/ 18 w 499"/>
                <a:gd name="T71" fmla="*/ 80 h 182"/>
                <a:gd name="T72" fmla="*/ 28 w 499"/>
                <a:gd name="T73" fmla="*/ 58 h 182"/>
                <a:gd name="T74" fmla="*/ 39 w 499"/>
                <a:gd name="T75" fmla="*/ 36 h 182"/>
                <a:gd name="T76" fmla="*/ 53 w 499"/>
                <a:gd name="T77" fmla="*/ 22 h 182"/>
                <a:gd name="T78" fmla="*/ 68 w 499"/>
                <a:gd name="T79" fmla="*/ 17 h 182"/>
                <a:gd name="T80" fmla="*/ 84 w 499"/>
                <a:gd name="T81" fmla="*/ 10 h 182"/>
                <a:gd name="T82" fmla="*/ 99 w 499"/>
                <a:gd name="T83" fmla="*/ 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9" h="182">
                  <a:moveTo>
                    <a:pt x="106" y="0"/>
                  </a:moveTo>
                  <a:lnTo>
                    <a:pt x="124" y="4"/>
                  </a:lnTo>
                  <a:lnTo>
                    <a:pt x="140" y="7"/>
                  </a:lnTo>
                  <a:lnTo>
                    <a:pt x="157" y="11"/>
                  </a:lnTo>
                  <a:lnTo>
                    <a:pt x="173" y="14"/>
                  </a:lnTo>
                  <a:lnTo>
                    <a:pt x="189" y="18"/>
                  </a:lnTo>
                  <a:lnTo>
                    <a:pt x="207" y="21"/>
                  </a:lnTo>
                  <a:lnTo>
                    <a:pt x="223" y="25"/>
                  </a:lnTo>
                  <a:lnTo>
                    <a:pt x="239" y="28"/>
                  </a:lnTo>
                  <a:lnTo>
                    <a:pt x="256" y="32"/>
                  </a:lnTo>
                  <a:lnTo>
                    <a:pt x="272" y="35"/>
                  </a:lnTo>
                  <a:lnTo>
                    <a:pt x="288" y="38"/>
                  </a:lnTo>
                  <a:lnTo>
                    <a:pt x="306" y="42"/>
                  </a:lnTo>
                  <a:lnTo>
                    <a:pt x="322" y="45"/>
                  </a:lnTo>
                  <a:lnTo>
                    <a:pt x="338" y="49"/>
                  </a:lnTo>
                  <a:lnTo>
                    <a:pt x="355" y="52"/>
                  </a:lnTo>
                  <a:lnTo>
                    <a:pt x="371" y="56"/>
                  </a:lnTo>
                  <a:lnTo>
                    <a:pt x="387" y="64"/>
                  </a:lnTo>
                  <a:lnTo>
                    <a:pt x="404" y="72"/>
                  </a:lnTo>
                  <a:lnTo>
                    <a:pt x="420" y="80"/>
                  </a:lnTo>
                  <a:lnTo>
                    <a:pt x="436" y="88"/>
                  </a:lnTo>
                  <a:lnTo>
                    <a:pt x="451" y="97"/>
                  </a:lnTo>
                  <a:lnTo>
                    <a:pt x="467" y="105"/>
                  </a:lnTo>
                  <a:lnTo>
                    <a:pt x="483" y="113"/>
                  </a:lnTo>
                  <a:lnTo>
                    <a:pt x="499" y="121"/>
                  </a:lnTo>
                  <a:lnTo>
                    <a:pt x="497" y="136"/>
                  </a:lnTo>
                  <a:lnTo>
                    <a:pt x="495" y="151"/>
                  </a:lnTo>
                  <a:lnTo>
                    <a:pt x="492" y="166"/>
                  </a:lnTo>
                  <a:lnTo>
                    <a:pt x="490" y="181"/>
                  </a:lnTo>
                  <a:lnTo>
                    <a:pt x="483" y="181"/>
                  </a:lnTo>
                  <a:lnTo>
                    <a:pt x="476" y="181"/>
                  </a:lnTo>
                  <a:lnTo>
                    <a:pt x="469" y="181"/>
                  </a:lnTo>
                  <a:lnTo>
                    <a:pt x="462" y="181"/>
                  </a:lnTo>
                  <a:lnTo>
                    <a:pt x="455" y="181"/>
                  </a:lnTo>
                  <a:lnTo>
                    <a:pt x="449" y="181"/>
                  </a:lnTo>
                  <a:lnTo>
                    <a:pt x="442" y="182"/>
                  </a:lnTo>
                  <a:lnTo>
                    <a:pt x="435" y="182"/>
                  </a:lnTo>
                  <a:lnTo>
                    <a:pt x="414" y="179"/>
                  </a:lnTo>
                  <a:lnTo>
                    <a:pt x="393" y="176"/>
                  </a:lnTo>
                  <a:lnTo>
                    <a:pt x="372" y="172"/>
                  </a:lnTo>
                  <a:lnTo>
                    <a:pt x="352" y="169"/>
                  </a:lnTo>
                  <a:lnTo>
                    <a:pt x="331" y="165"/>
                  </a:lnTo>
                  <a:lnTo>
                    <a:pt x="310" y="163"/>
                  </a:lnTo>
                  <a:lnTo>
                    <a:pt x="289" y="159"/>
                  </a:lnTo>
                  <a:lnTo>
                    <a:pt x="269" y="157"/>
                  </a:lnTo>
                  <a:lnTo>
                    <a:pt x="255" y="155"/>
                  </a:lnTo>
                  <a:lnTo>
                    <a:pt x="242" y="151"/>
                  </a:lnTo>
                  <a:lnTo>
                    <a:pt x="228" y="149"/>
                  </a:lnTo>
                  <a:lnTo>
                    <a:pt x="216" y="146"/>
                  </a:lnTo>
                  <a:lnTo>
                    <a:pt x="202" y="143"/>
                  </a:lnTo>
                  <a:lnTo>
                    <a:pt x="189" y="140"/>
                  </a:lnTo>
                  <a:lnTo>
                    <a:pt x="175" y="138"/>
                  </a:lnTo>
                  <a:lnTo>
                    <a:pt x="163" y="134"/>
                  </a:lnTo>
                  <a:lnTo>
                    <a:pt x="149" y="132"/>
                  </a:lnTo>
                  <a:lnTo>
                    <a:pt x="135" y="128"/>
                  </a:lnTo>
                  <a:lnTo>
                    <a:pt x="122" y="126"/>
                  </a:lnTo>
                  <a:lnTo>
                    <a:pt x="109" y="123"/>
                  </a:lnTo>
                  <a:lnTo>
                    <a:pt x="96" y="120"/>
                  </a:lnTo>
                  <a:lnTo>
                    <a:pt x="82" y="117"/>
                  </a:lnTo>
                  <a:lnTo>
                    <a:pt x="69" y="114"/>
                  </a:lnTo>
                  <a:lnTo>
                    <a:pt x="56" y="111"/>
                  </a:lnTo>
                  <a:lnTo>
                    <a:pt x="49" y="111"/>
                  </a:lnTo>
                  <a:lnTo>
                    <a:pt x="42" y="111"/>
                  </a:lnTo>
                  <a:lnTo>
                    <a:pt x="35" y="111"/>
                  </a:lnTo>
                  <a:lnTo>
                    <a:pt x="28" y="111"/>
                  </a:lnTo>
                  <a:lnTo>
                    <a:pt x="21" y="111"/>
                  </a:lnTo>
                  <a:lnTo>
                    <a:pt x="14" y="111"/>
                  </a:lnTo>
                  <a:lnTo>
                    <a:pt x="7" y="111"/>
                  </a:lnTo>
                  <a:lnTo>
                    <a:pt x="0" y="111"/>
                  </a:lnTo>
                  <a:lnTo>
                    <a:pt x="6" y="101"/>
                  </a:lnTo>
                  <a:lnTo>
                    <a:pt x="12" y="90"/>
                  </a:lnTo>
                  <a:lnTo>
                    <a:pt x="18" y="80"/>
                  </a:lnTo>
                  <a:lnTo>
                    <a:pt x="23" y="68"/>
                  </a:lnTo>
                  <a:lnTo>
                    <a:pt x="28" y="58"/>
                  </a:lnTo>
                  <a:lnTo>
                    <a:pt x="34" y="48"/>
                  </a:lnTo>
                  <a:lnTo>
                    <a:pt x="39" y="36"/>
                  </a:lnTo>
                  <a:lnTo>
                    <a:pt x="45" y="26"/>
                  </a:lnTo>
                  <a:lnTo>
                    <a:pt x="53" y="22"/>
                  </a:lnTo>
                  <a:lnTo>
                    <a:pt x="60" y="20"/>
                  </a:lnTo>
                  <a:lnTo>
                    <a:pt x="68" y="17"/>
                  </a:lnTo>
                  <a:lnTo>
                    <a:pt x="76" y="13"/>
                  </a:lnTo>
                  <a:lnTo>
                    <a:pt x="84" y="10"/>
                  </a:lnTo>
                  <a:lnTo>
                    <a:pt x="91" y="6"/>
                  </a:lnTo>
                  <a:lnTo>
                    <a:pt x="99" y="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75156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4" name="Freeform 1858"/>
            <p:cNvSpPr>
              <a:spLocks/>
            </p:cNvSpPr>
            <p:nvPr userDrawn="1"/>
          </p:nvSpPr>
          <p:spPr bwMode="auto">
            <a:xfrm>
              <a:off x="3520" y="2151"/>
              <a:ext cx="227" cy="84"/>
            </a:xfrm>
            <a:custGeom>
              <a:avLst/>
              <a:gdLst>
                <a:gd name="T0" fmla="*/ 112 w 454"/>
                <a:gd name="T1" fmla="*/ 3 h 167"/>
                <a:gd name="T2" fmla="*/ 141 w 454"/>
                <a:gd name="T3" fmla="*/ 9 h 167"/>
                <a:gd name="T4" fmla="*/ 171 w 454"/>
                <a:gd name="T5" fmla="*/ 16 h 167"/>
                <a:gd name="T6" fmla="*/ 201 w 454"/>
                <a:gd name="T7" fmla="*/ 23 h 167"/>
                <a:gd name="T8" fmla="*/ 231 w 454"/>
                <a:gd name="T9" fmla="*/ 28 h 167"/>
                <a:gd name="T10" fmla="*/ 261 w 454"/>
                <a:gd name="T11" fmla="*/ 35 h 167"/>
                <a:gd name="T12" fmla="*/ 291 w 454"/>
                <a:gd name="T13" fmla="*/ 42 h 167"/>
                <a:gd name="T14" fmla="*/ 321 w 454"/>
                <a:gd name="T15" fmla="*/ 48 h 167"/>
                <a:gd name="T16" fmla="*/ 351 w 454"/>
                <a:gd name="T17" fmla="*/ 60 h 167"/>
                <a:gd name="T18" fmla="*/ 380 w 454"/>
                <a:gd name="T19" fmla="*/ 75 h 167"/>
                <a:gd name="T20" fmla="*/ 410 w 454"/>
                <a:gd name="T21" fmla="*/ 90 h 167"/>
                <a:gd name="T22" fmla="*/ 439 w 454"/>
                <a:gd name="T23" fmla="*/ 104 h 167"/>
                <a:gd name="T24" fmla="*/ 453 w 454"/>
                <a:gd name="T25" fmla="*/ 126 h 167"/>
                <a:gd name="T26" fmla="*/ 449 w 454"/>
                <a:gd name="T27" fmla="*/ 154 h 167"/>
                <a:gd name="T28" fmla="*/ 440 w 454"/>
                <a:gd name="T29" fmla="*/ 167 h 167"/>
                <a:gd name="T30" fmla="*/ 427 w 454"/>
                <a:gd name="T31" fmla="*/ 166 h 167"/>
                <a:gd name="T32" fmla="*/ 416 w 454"/>
                <a:gd name="T33" fmla="*/ 164 h 167"/>
                <a:gd name="T34" fmla="*/ 403 w 454"/>
                <a:gd name="T35" fmla="*/ 163 h 167"/>
                <a:gd name="T36" fmla="*/ 378 w 454"/>
                <a:gd name="T37" fmla="*/ 161 h 167"/>
                <a:gd name="T38" fmla="*/ 340 w 454"/>
                <a:gd name="T39" fmla="*/ 156 h 167"/>
                <a:gd name="T40" fmla="*/ 303 w 454"/>
                <a:gd name="T41" fmla="*/ 152 h 167"/>
                <a:gd name="T42" fmla="*/ 265 w 454"/>
                <a:gd name="T43" fmla="*/ 147 h 167"/>
                <a:gd name="T44" fmla="*/ 234 w 454"/>
                <a:gd name="T45" fmla="*/ 142 h 167"/>
                <a:gd name="T46" fmla="*/ 209 w 454"/>
                <a:gd name="T47" fmla="*/ 137 h 167"/>
                <a:gd name="T48" fmla="*/ 185 w 454"/>
                <a:gd name="T49" fmla="*/ 132 h 167"/>
                <a:gd name="T50" fmla="*/ 160 w 454"/>
                <a:gd name="T51" fmla="*/ 126 h 167"/>
                <a:gd name="T52" fmla="*/ 136 w 454"/>
                <a:gd name="T53" fmla="*/ 121 h 167"/>
                <a:gd name="T54" fmla="*/ 112 w 454"/>
                <a:gd name="T55" fmla="*/ 115 h 167"/>
                <a:gd name="T56" fmla="*/ 87 w 454"/>
                <a:gd name="T57" fmla="*/ 110 h 167"/>
                <a:gd name="T58" fmla="*/ 63 w 454"/>
                <a:gd name="T59" fmla="*/ 104 h 167"/>
                <a:gd name="T60" fmla="*/ 44 w 454"/>
                <a:gd name="T61" fmla="*/ 102 h 167"/>
                <a:gd name="T62" fmla="*/ 31 w 454"/>
                <a:gd name="T63" fmla="*/ 102 h 167"/>
                <a:gd name="T64" fmla="*/ 18 w 454"/>
                <a:gd name="T65" fmla="*/ 102 h 167"/>
                <a:gd name="T66" fmla="*/ 5 w 454"/>
                <a:gd name="T67" fmla="*/ 102 h 167"/>
                <a:gd name="T68" fmla="*/ 5 w 454"/>
                <a:gd name="T69" fmla="*/ 92 h 167"/>
                <a:gd name="T70" fmla="*/ 16 w 454"/>
                <a:gd name="T71" fmla="*/ 72 h 167"/>
                <a:gd name="T72" fmla="*/ 26 w 454"/>
                <a:gd name="T73" fmla="*/ 54 h 167"/>
                <a:gd name="T74" fmla="*/ 37 w 454"/>
                <a:gd name="T75" fmla="*/ 34 h 167"/>
                <a:gd name="T76" fmla="*/ 48 w 454"/>
                <a:gd name="T77" fmla="*/ 20 h 167"/>
                <a:gd name="T78" fmla="*/ 62 w 454"/>
                <a:gd name="T79" fmla="*/ 15 h 167"/>
                <a:gd name="T80" fmla="*/ 76 w 454"/>
                <a:gd name="T81" fmla="*/ 9 h 167"/>
                <a:gd name="T82" fmla="*/ 90 w 454"/>
                <a:gd name="T83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4" h="167">
                  <a:moveTo>
                    <a:pt x="97" y="0"/>
                  </a:moveTo>
                  <a:lnTo>
                    <a:pt x="112" y="3"/>
                  </a:lnTo>
                  <a:lnTo>
                    <a:pt x="126" y="7"/>
                  </a:lnTo>
                  <a:lnTo>
                    <a:pt x="141" y="9"/>
                  </a:lnTo>
                  <a:lnTo>
                    <a:pt x="156" y="12"/>
                  </a:lnTo>
                  <a:lnTo>
                    <a:pt x="171" y="16"/>
                  </a:lnTo>
                  <a:lnTo>
                    <a:pt x="186" y="19"/>
                  </a:lnTo>
                  <a:lnTo>
                    <a:pt x="201" y="23"/>
                  </a:lnTo>
                  <a:lnTo>
                    <a:pt x="216" y="25"/>
                  </a:lnTo>
                  <a:lnTo>
                    <a:pt x="231" y="28"/>
                  </a:lnTo>
                  <a:lnTo>
                    <a:pt x="246" y="32"/>
                  </a:lnTo>
                  <a:lnTo>
                    <a:pt x="261" y="35"/>
                  </a:lnTo>
                  <a:lnTo>
                    <a:pt x="276" y="39"/>
                  </a:lnTo>
                  <a:lnTo>
                    <a:pt x="291" y="42"/>
                  </a:lnTo>
                  <a:lnTo>
                    <a:pt x="306" y="45"/>
                  </a:lnTo>
                  <a:lnTo>
                    <a:pt x="321" y="48"/>
                  </a:lnTo>
                  <a:lnTo>
                    <a:pt x="336" y="52"/>
                  </a:lnTo>
                  <a:lnTo>
                    <a:pt x="351" y="60"/>
                  </a:lnTo>
                  <a:lnTo>
                    <a:pt x="366" y="66"/>
                  </a:lnTo>
                  <a:lnTo>
                    <a:pt x="380" y="75"/>
                  </a:lnTo>
                  <a:lnTo>
                    <a:pt x="395" y="81"/>
                  </a:lnTo>
                  <a:lnTo>
                    <a:pt x="410" y="90"/>
                  </a:lnTo>
                  <a:lnTo>
                    <a:pt x="425" y="98"/>
                  </a:lnTo>
                  <a:lnTo>
                    <a:pt x="439" y="104"/>
                  </a:lnTo>
                  <a:lnTo>
                    <a:pt x="454" y="113"/>
                  </a:lnTo>
                  <a:lnTo>
                    <a:pt x="453" y="126"/>
                  </a:lnTo>
                  <a:lnTo>
                    <a:pt x="450" y="140"/>
                  </a:lnTo>
                  <a:lnTo>
                    <a:pt x="449" y="154"/>
                  </a:lnTo>
                  <a:lnTo>
                    <a:pt x="447" y="167"/>
                  </a:lnTo>
                  <a:lnTo>
                    <a:pt x="440" y="167"/>
                  </a:lnTo>
                  <a:lnTo>
                    <a:pt x="434" y="166"/>
                  </a:lnTo>
                  <a:lnTo>
                    <a:pt x="427" y="166"/>
                  </a:lnTo>
                  <a:lnTo>
                    <a:pt x="422" y="164"/>
                  </a:lnTo>
                  <a:lnTo>
                    <a:pt x="416" y="164"/>
                  </a:lnTo>
                  <a:lnTo>
                    <a:pt x="409" y="164"/>
                  </a:lnTo>
                  <a:lnTo>
                    <a:pt x="403" y="163"/>
                  </a:lnTo>
                  <a:lnTo>
                    <a:pt x="396" y="163"/>
                  </a:lnTo>
                  <a:lnTo>
                    <a:pt x="378" y="161"/>
                  </a:lnTo>
                  <a:lnTo>
                    <a:pt x="359" y="159"/>
                  </a:lnTo>
                  <a:lnTo>
                    <a:pt x="340" y="156"/>
                  </a:lnTo>
                  <a:lnTo>
                    <a:pt x="321" y="154"/>
                  </a:lnTo>
                  <a:lnTo>
                    <a:pt x="303" y="152"/>
                  </a:lnTo>
                  <a:lnTo>
                    <a:pt x="283" y="149"/>
                  </a:lnTo>
                  <a:lnTo>
                    <a:pt x="265" y="147"/>
                  </a:lnTo>
                  <a:lnTo>
                    <a:pt x="246" y="145"/>
                  </a:lnTo>
                  <a:lnTo>
                    <a:pt x="234" y="142"/>
                  </a:lnTo>
                  <a:lnTo>
                    <a:pt x="222" y="139"/>
                  </a:lnTo>
                  <a:lnTo>
                    <a:pt x="209" y="137"/>
                  </a:lnTo>
                  <a:lnTo>
                    <a:pt x="197" y="134"/>
                  </a:lnTo>
                  <a:lnTo>
                    <a:pt x="185" y="132"/>
                  </a:lnTo>
                  <a:lnTo>
                    <a:pt x="173" y="129"/>
                  </a:lnTo>
                  <a:lnTo>
                    <a:pt x="160" y="126"/>
                  </a:lnTo>
                  <a:lnTo>
                    <a:pt x="148" y="123"/>
                  </a:lnTo>
                  <a:lnTo>
                    <a:pt x="136" y="121"/>
                  </a:lnTo>
                  <a:lnTo>
                    <a:pt x="123" y="118"/>
                  </a:lnTo>
                  <a:lnTo>
                    <a:pt x="112" y="115"/>
                  </a:lnTo>
                  <a:lnTo>
                    <a:pt x="99" y="113"/>
                  </a:lnTo>
                  <a:lnTo>
                    <a:pt x="87" y="110"/>
                  </a:lnTo>
                  <a:lnTo>
                    <a:pt x="75" y="108"/>
                  </a:lnTo>
                  <a:lnTo>
                    <a:pt x="63" y="104"/>
                  </a:lnTo>
                  <a:lnTo>
                    <a:pt x="50" y="102"/>
                  </a:lnTo>
                  <a:lnTo>
                    <a:pt x="44" y="102"/>
                  </a:lnTo>
                  <a:lnTo>
                    <a:pt x="38" y="102"/>
                  </a:lnTo>
                  <a:lnTo>
                    <a:pt x="31" y="102"/>
                  </a:lnTo>
                  <a:lnTo>
                    <a:pt x="25" y="102"/>
                  </a:lnTo>
                  <a:lnTo>
                    <a:pt x="18" y="102"/>
                  </a:lnTo>
                  <a:lnTo>
                    <a:pt x="12" y="102"/>
                  </a:lnTo>
                  <a:lnTo>
                    <a:pt x="5" y="102"/>
                  </a:lnTo>
                  <a:lnTo>
                    <a:pt x="0" y="102"/>
                  </a:lnTo>
                  <a:lnTo>
                    <a:pt x="5" y="92"/>
                  </a:lnTo>
                  <a:lnTo>
                    <a:pt x="10" y="83"/>
                  </a:lnTo>
                  <a:lnTo>
                    <a:pt x="16" y="72"/>
                  </a:lnTo>
                  <a:lnTo>
                    <a:pt x="20" y="63"/>
                  </a:lnTo>
                  <a:lnTo>
                    <a:pt x="26" y="54"/>
                  </a:lnTo>
                  <a:lnTo>
                    <a:pt x="31" y="43"/>
                  </a:lnTo>
                  <a:lnTo>
                    <a:pt x="37" y="34"/>
                  </a:lnTo>
                  <a:lnTo>
                    <a:pt x="41" y="24"/>
                  </a:lnTo>
                  <a:lnTo>
                    <a:pt x="48" y="20"/>
                  </a:lnTo>
                  <a:lnTo>
                    <a:pt x="55" y="18"/>
                  </a:lnTo>
                  <a:lnTo>
                    <a:pt x="62" y="15"/>
                  </a:lnTo>
                  <a:lnTo>
                    <a:pt x="69" y="11"/>
                  </a:lnTo>
                  <a:lnTo>
                    <a:pt x="76" y="9"/>
                  </a:lnTo>
                  <a:lnTo>
                    <a:pt x="83" y="5"/>
                  </a:lnTo>
                  <a:lnTo>
                    <a:pt x="90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95459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5" name="Freeform 1859"/>
            <p:cNvSpPr>
              <a:spLocks/>
            </p:cNvSpPr>
            <p:nvPr userDrawn="1"/>
          </p:nvSpPr>
          <p:spPr bwMode="auto">
            <a:xfrm>
              <a:off x="3533" y="2157"/>
              <a:ext cx="205" cy="75"/>
            </a:xfrm>
            <a:custGeom>
              <a:avLst/>
              <a:gdLst>
                <a:gd name="T0" fmla="*/ 103 w 411"/>
                <a:gd name="T1" fmla="*/ 4 h 151"/>
                <a:gd name="T2" fmla="*/ 129 w 411"/>
                <a:gd name="T3" fmla="*/ 9 h 151"/>
                <a:gd name="T4" fmla="*/ 156 w 411"/>
                <a:gd name="T5" fmla="*/ 15 h 151"/>
                <a:gd name="T6" fmla="*/ 183 w 411"/>
                <a:gd name="T7" fmla="*/ 21 h 151"/>
                <a:gd name="T8" fmla="*/ 210 w 411"/>
                <a:gd name="T9" fmla="*/ 28 h 151"/>
                <a:gd name="T10" fmla="*/ 236 w 411"/>
                <a:gd name="T11" fmla="*/ 33 h 151"/>
                <a:gd name="T12" fmla="*/ 263 w 411"/>
                <a:gd name="T13" fmla="*/ 39 h 151"/>
                <a:gd name="T14" fmla="*/ 289 w 411"/>
                <a:gd name="T15" fmla="*/ 45 h 151"/>
                <a:gd name="T16" fmla="*/ 317 w 411"/>
                <a:gd name="T17" fmla="*/ 55 h 151"/>
                <a:gd name="T18" fmla="*/ 344 w 411"/>
                <a:gd name="T19" fmla="*/ 69 h 151"/>
                <a:gd name="T20" fmla="*/ 370 w 411"/>
                <a:gd name="T21" fmla="*/ 83 h 151"/>
                <a:gd name="T22" fmla="*/ 398 w 411"/>
                <a:gd name="T23" fmla="*/ 97 h 151"/>
                <a:gd name="T24" fmla="*/ 410 w 411"/>
                <a:gd name="T25" fmla="*/ 116 h 151"/>
                <a:gd name="T26" fmla="*/ 407 w 411"/>
                <a:gd name="T27" fmla="*/ 139 h 151"/>
                <a:gd name="T28" fmla="*/ 399 w 411"/>
                <a:gd name="T29" fmla="*/ 150 h 151"/>
                <a:gd name="T30" fmla="*/ 388 w 411"/>
                <a:gd name="T31" fmla="*/ 149 h 151"/>
                <a:gd name="T32" fmla="*/ 377 w 411"/>
                <a:gd name="T33" fmla="*/ 146 h 151"/>
                <a:gd name="T34" fmla="*/ 367 w 411"/>
                <a:gd name="T35" fmla="*/ 145 h 151"/>
                <a:gd name="T36" fmla="*/ 344 w 411"/>
                <a:gd name="T37" fmla="*/ 143 h 151"/>
                <a:gd name="T38" fmla="*/ 310 w 411"/>
                <a:gd name="T39" fmla="*/ 139 h 151"/>
                <a:gd name="T40" fmla="*/ 277 w 411"/>
                <a:gd name="T41" fmla="*/ 136 h 151"/>
                <a:gd name="T42" fmla="*/ 242 w 411"/>
                <a:gd name="T43" fmla="*/ 132 h 151"/>
                <a:gd name="T44" fmla="*/ 203 w 411"/>
                <a:gd name="T45" fmla="*/ 127 h 151"/>
                <a:gd name="T46" fmla="*/ 158 w 411"/>
                <a:gd name="T47" fmla="*/ 118 h 151"/>
                <a:gd name="T48" fmla="*/ 114 w 411"/>
                <a:gd name="T49" fmla="*/ 107 h 151"/>
                <a:gd name="T50" fmla="*/ 69 w 411"/>
                <a:gd name="T51" fmla="*/ 98 h 151"/>
                <a:gd name="T52" fmla="*/ 42 w 411"/>
                <a:gd name="T53" fmla="*/ 93 h 151"/>
                <a:gd name="T54" fmla="*/ 30 w 411"/>
                <a:gd name="T55" fmla="*/ 93 h 151"/>
                <a:gd name="T56" fmla="*/ 17 w 411"/>
                <a:gd name="T57" fmla="*/ 93 h 151"/>
                <a:gd name="T58" fmla="*/ 6 w 411"/>
                <a:gd name="T59" fmla="*/ 93 h 151"/>
                <a:gd name="T60" fmla="*/ 5 w 411"/>
                <a:gd name="T61" fmla="*/ 84 h 151"/>
                <a:gd name="T62" fmla="*/ 14 w 411"/>
                <a:gd name="T63" fmla="*/ 66 h 151"/>
                <a:gd name="T64" fmla="*/ 24 w 411"/>
                <a:gd name="T65" fmla="*/ 48 h 151"/>
                <a:gd name="T66" fmla="*/ 34 w 411"/>
                <a:gd name="T67" fmla="*/ 31 h 151"/>
                <a:gd name="T68" fmla="*/ 45 w 411"/>
                <a:gd name="T69" fmla="*/ 18 h 151"/>
                <a:gd name="T70" fmla="*/ 58 w 411"/>
                <a:gd name="T71" fmla="*/ 13 h 151"/>
                <a:gd name="T72" fmla="*/ 70 w 411"/>
                <a:gd name="T73" fmla="*/ 8 h 151"/>
                <a:gd name="T74" fmla="*/ 83 w 411"/>
                <a:gd name="T75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1" h="151">
                  <a:moveTo>
                    <a:pt x="90" y="0"/>
                  </a:moveTo>
                  <a:lnTo>
                    <a:pt x="103" y="4"/>
                  </a:lnTo>
                  <a:lnTo>
                    <a:pt x="116" y="6"/>
                  </a:lnTo>
                  <a:lnTo>
                    <a:pt x="129" y="9"/>
                  </a:lnTo>
                  <a:lnTo>
                    <a:pt x="143" y="12"/>
                  </a:lnTo>
                  <a:lnTo>
                    <a:pt x="156" y="15"/>
                  </a:lnTo>
                  <a:lnTo>
                    <a:pt x="169" y="18"/>
                  </a:lnTo>
                  <a:lnTo>
                    <a:pt x="183" y="21"/>
                  </a:lnTo>
                  <a:lnTo>
                    <a:pt x="196" y="24"/>
                  </a:lnTo>
                  <a:lnTo>
                    <a:pt x="210" y="28"/>
                  </a:lnTo>
                  <a:lnTo>
                    <a:pt x="222" y="30"/>
                  </a:lnTo>
                  <a:lnTo>
                    <a:pt x="236" y="33"/>
                  </a:lnTo>
                  <a:lnTo>
                    <a:pt x="250" y="36"/>
                  </a:lnTo>
                  <a:lnTo>
                    <a:pt x="263" y="39"/>
                  </a:lnTo>
                  <a:lnTo>
                    <a:pt x="277" y="43"/>
                  </a:lnTo>
                  <a:lnTo>
                    <a:pt x="289" y="45"/>
                  </a:lnTo>
                  <a:lnTo>
                    <a:pt x="303" y="48"/>
                  </a:lnTo>
                  <a:lnTo>
                    <a:pt x="317" y="55"/>
                  </a:lnTo>
                  <a:lnTo>
                    <a:pt x="330" y="62"/>
                  </a:lnTo>
                  <a:lnTo>
                    <a:pt x="344" y="69"/>
                  </a:lnTo>
                  <a:lnTo>
                    <a:pt x="357" y="76"/>
                  </a:lnTo>
                  <a:lnTo>
                    <a:pt x="370" y="83"/>
                  </a:lnTo>
                  <a:lnTo>
                    <a:pt x="384" y="90"/>
                  </a:lnTo>
                  <a:lnTo>
                    <a:pt x="398" y="97"/>
                  </a:lnTo>
                  <a:lnTo>
                    <a:pt x="411" y="104"/>
                  </a:lnTo>
                  <a:lnTo>
                    <a:pt x="410" y="116"/>
                  </a:lnTo>
                  <a:lnTo>
                    <a:pt x="408" y="128"/>
                  </a:lnTo>
                  <a:lnTo>
                    <a:pt x="407" y="139"/>
                  </a:lnTo>
                  <a:lnTo>
                    <a:pt x="405" y="151"/>
                  </a:lnTo>
                  <a:lnTo>
                    <a:pt x="399" y="150"/>
                  </a:lnTo>
                  <a:lnTo>
                    <a:pt x="393" y="149"/>
                  </a:lnTo>
                  <a:lnTo>
                    <a:pt x="388" y="149"/>
                  </a:lnTo>
                  <a:lnTo>
                    <a:pt x="383" y="147"/>
                  </a:lnTo>
                  <a:lnTo>
                    <a:pt x="377" y="146"/>
                  </a:lnTo>
                  <a:lnTo>
                    <a:pt x="372" y="145"/>
                  </a:lnTo>
                  <a:lnTo>
                    <a:pt x="367" y="145"/>
                  </a:lnTo>
                  <a:lnTo>
                    <a:pt x="361" y="144"/>
                  </a:lnTo>
                  <a:lnTo>
                    <a:pt x="344" y="143"/>
                  </a:lnTo>
                  <a:lnTo>
                    <a:pt x="327" y="142"/>
                  </a:lnTo>
                  <a:lnTo>
                    <a:pt x="310" y="139"/>
                  </a:lnTo>
                  <a:lnTo>
                    <a:pt x="293" y="138"/>
                  </a:lnTo>
                  <a:lnTo>
                    <a:pt x="277" y="136"/>
                  </a:lnTo>
                  <a:lnTo>
                    <a:pt x="259" y="135"/>
                  </a:lnTo>
                  <a:lnTo>
                    <a:pt x="242" y="132"/>
                  </a:lnTo>
                  <a:lnTo>
                    <a:pt x="225" y="131"/>
                  </a:lnTo>
                  <a:lnTo>
                    <a:pt x="203" y="127"/>
                  </a:lnTo>
                  <a:lnTo>
                    <a:pt x="181" y="122"/>
                  </a:lnTo>
                  <a:lnTo>
                    <a:pt x="158" y="118"/>
                  </a:lnTo>
                  <a:lnTo>
                    <a:pt x="136" y="112"/>
                  </a:lnTo>
                  <a:lnTo>
                    <a:pt x="114" y="107"/>
                  </a:lnTo>
                  <a:lnTo>
                    <a:pt x="91" y="103"/>
                  </a:lnTo>
                  <a:lnTo>
                    <a:pt x="69" y="98"/>
                  </a:lnTo>
                  <a:lnTo>
                    <a:pt x="47" y="93"/>
                  </a:lnTo>
                  <a:lnTo>
                    <a:pt x="42" y="93"/>
                  </a:lnTo>
                  <a:lnTo>
                    <a:pt x="36" y="93"/>
                  </a:lnTo>
                  <a:lnTo>
                    <a:pt x="30" y="93"/>
                  </a:lnTo>
                  <a:lnTo>
                    <a:pt x="24" y="93"/>
                  </a:lnTo>
                  <a:lnTo>
                    <a:pt x="17" y="93"/>
                  </a:lnTo>
                  <a:lnTo>
                    <a:pt x="12" y="93"/>
                  </a:lnTo>
                  <a:lnTo>
                    <a:pt x="6" y="93"/>
                  </a:lnTo>
                  <a:lnTo>
                    <a:pt x="0" y="93"/>
                  </a:lnTo>
                  <a:lnTo>
                    <a:pt x="5" y="84"/>
                  </a:lnTo>
                  <a:lnTo>
                    <a:pt x="9" y="75"/>
                  </a:lnTo>
                  <a:lnTo>
                    <a:pt x="14" y="66"/>
                  </a:lnTo>
                  <a:lnTo>
                    <a:pt x="20" y="58"/>
                  </a:lnTo>
                  <a:lnTo>
                    <a:pt x="24" y="48"/>
                  </a:lnTo>
                  <a:lnTo>
                    <a:pt x="29" y="39"/>
                  </a:lnTo>
                  <a:lnTo>
                    <a:pt x="34" y="31"/>
                  </a:lnTo>
                  <a:lnTo>
                    <a:pt x="38" y="22"/>
                  </a:lnTo>
                  <a:lnTo>
                    <a:pt x="45" y="18"/>
                  </a:lnTo>
                  <a:lnTo>
                    <a:pt x="51" y="16"/>
                  </a:lnTo>
                  <a:lnTo>
                    <a:pt x="58" y="13"/>
                  </a:lnTo>
                  <a:lnTo>
                    <a:pt x="65" y="10"/>
                  </a:lnTo>
                  <a:lnTo>
                    <a:pt x="70" y="8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4C565E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6" name="Freeform 1860"/>
            <p:cNvSpPr>
              <a:spLocks/>
            </p:cNvSpPr>
            <p:nvPr userDrawn="1"/>
          </p:nvSpPr>
          <p:spPr bwMode="auto">
            <a:xfrm>
              <a:off x="3546" y="2161"/>
              <a:ext cx="183" cy="69"/>
            </a:xfrm>
            <a:custGeom>
              <a:avLst/>
              <a:gdLst>
                <a:gd name="T0" fmla="*/ 92 w 366"/>
                <a:gd name="T1" fmla="*/ 3 h 137"/>
                <a:gd name="T2" fmla="*/ 115 w 366"/>
                <a:gd name="T3" fmla="*/ 8 h 137"/>
                <a:gd name="T4" fmla="*/ 139 w 366"/>
                <a:gd name="T5" fmla="*/ 14 h 137"/>
                <a:gd name="T6" fmla="*/ 162 w 366"/>
                <a:gd name="T7" fmla="*/ 20 h 137"/>
                <a:gd name="T8" fmla="*/ 185 w 366"/>
                <a:gd name="T9" fmla="*/ 26 h 137"/>
                <a:gd name="T10" fmla="*/ 209 w 366"/>
                <a:gd name="T11" fmla="*/ 31 h 137"/>
                <a:gd name="T12" fmla="*/ 232 w 366"/>
                <a:gd name="T13" fmla="*/ 37 h 137"/>
                <a:gd name="T14" fmla="*/ 257 w 366"/>
                <a:gd name="T15" fmla="*/ 43 h 137"/>
                <a:gd name="T16" fmla="*/ 281 w 366"/>
                <a:gd name="T17" fmla="*/ 52 h 137"/>
                <a:gd name="T18" fmla="*/ 305 w 366"/>
                <a:gd name="T19" fmla="*/ 65 h 137"/>
                <a:gd name="T20" fmla="*/ 329 w 366"/>
                <a:gd name="T21" fmla="*/ 76 h 137"/>
                <a:gd name="T22" fmla="*/ 353 w 366"/>
                <a:gd name="T23" fmla="*/ 89 h 137"/>
                <a:gd name="T24" fmla="*/ 365 w 366"/>
                <a:gd name="T25" fmla="*/ 106 h 137"/>
                <a:gd name="T26" fmla="*/ 361 w 366"/>
                <a:gd name="T27" fmla="*/ 127 h 137"/>
                <a:gd name="T28" fmla="*/ 356 w 366"/>
                <a:gd name="T29" fmla="*/ 136 h 137"/>
                <a:gd name="T30" fmla="*/ 346 w 366"/>
                <a:gd name="T31" fmla="*/ 134 h 137"/>
                <a:gd name="T32" fmla="*/ 337 w 366"/>
                <a:gd name="T33" fmla="*/ 132 h 137"/>
                <a:gd name="T34" fmla="*/ 328 w 366"/>
                <a:gd name="T35" fmla="*/ 129 h 137"/>
                <a:gd name="T36" fmla="*/ 308 w 366"/>
                <a:gd name="T37" fmla="*/ 127 h 137"/>
                <a:gd name="T38" fmla="*/ 278 w 366"/>
                <a:gd name="T39" fmla="*/ 125 h 137"/>
                <a:gd name="T40" fmla="*/ 247 w 366"/>
                <a:gd name="T41" fmla="*/ 122 h 137"/>
                <a:gd name="T42" fmla="*/ 217 w 366"/>
                <a:gd name="T43" fmla="*/ 121 h 137"/>
                <a:gd name="T44" fmla="*/ 183 w 366"/>
                <a:gd name="T45" fmla="*/ 115 h 137"/>
                <a:gd name="T46" fmla="*/ 142 w 366"/>
                <a:gd name="T47" fmla="*/ 107 h 137"/>
                <a:gd name="T48" fmla="*/ 102 w 366"/>
                <a:gd name="T49" fmla="*/ 98 h 137"/>
                <a:gd name="T50" fmla="*/ 62 w 366"/>
                <a:gd name="T51" fmla="*/ 89 h 137"/>
                <a:gd name="T52" fmla="*/ 36 w 366"/>
                <a:gd name="T53" fmla="*/ 84 h 137"/>
                <a:gd name="T54" fmla="*/ 26 w 366"/>
                <a:gd name="T55" fmla="*/ 84 h 137"/>
                <a:gd name="T56" fmla="*/ 16 w 366"/>
                <a:gd name="T57" fmla="*/ 84 h 137"/>
                <a:gd name="T58" fmla="*/ 5 w 366"/>
                <a:gd name="T59" fmla="*/ 84 h 137"/>
                <a:gd name="T60" fmla="*/ 4 w 366"/>
                <a:gd name="T61" fmla="*/ 76 h 137"/>
                <a:gd name="T62" fmla="*/ 12 w 366"/>
                <a:gd name="T63" fmla="*/ 60 h 137"/>
                <a:gd name="T64" fmla="*/ 21 w 366"/>
                <a:gd name="T65" fmla="*/ 44 h 137"/>
                <a:gd name="T66" fmla="*/ 30 w 366"/>
                <a:gd name="T67" fmla="*/ 28 h 137"/>
                <a:gd name="T68" fmla="*/ 40 w 366"/>
                <a:gd name="T69" fmla="*/ 18 h 137"/>
                <a:gd name="T70" fmla="*/ 51 w 366"/>
                <a:gd name="T71" fmla="*/ 13 h 137"/>
                <a:gd name="T72" fmla="*/ 63 w 366"/>
                <a:gd name="T73" fmla="*/ 7 h 137"/>
                <a:gd name="T74" fmla="*/ 74 w 366"/>
                <a:gd name="T75" fmla="*/ 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6" h="137">
                  <a:moveTo>
                    <a:pt x="80" y="0"/>
                  </a:moveTo>
                  <a:lnTo>
                    <a:pt x="92" y="3"/>
                  </a:lnTo>
                  <a:lnTo>
                    <a:pt x="103" y="6"/>
                  </a:lnTo>
                  <a:lnTo>
                    <a:pt x="115" y="8"/>
                  </a:lnTo>
                  <a:lnTo>
                    <a:pt x="128" y="12"/>
                  </a:lnTo>
                  <a:lnTo>
                    <a:pt x="139" y="14"/>
                  </a:lnTo>
                  <a:lnTo>
                    <a:pt x="151" y="18"/>
                  </a:lnTo>
                  <a:lnTo>
                    <a:pt x="162" y="20"/>
                  </a:lnTo>
                  <a:lnTo>
                    <a:pt x="174" y="22"/>
                  </a:lnTo>
                  <a:lnTo>
                    <a:pt x="185" y="26"/>
                  </a:lnTo>
                  <a:lnTo>
                    <a:pt x="197" y="28"/>
                  </a:lnTo>
                  <a:lnTo>
                    <a:pt x="209" y="31"/>
                  </a:lnTo>
                  <a:lnTo>
                    <a:pt x="221" y="34"/>
                  </a:lnTo>
                  <a:lnTo>
                    <a:pt x="232" y="37"/>
                  </a:lnTo>
                  <a:lnTo>
                    <a:pt x="244" y="39"/>
                  </a:lnTo>
                  <a:lnTo>
                    <a:pt x="257" y="43"/>
                  </a:lnTo>
                  <a:lnTo>
                    <a:pt x="268" y="45"/>
                  </a:lnTo>
                  <a:lnTo>
                    <a:pt x="281" y="52"/>
                  </a:lnTo>
                  <a:lnTo>
                    <a:pt x="292" y="58"/>
                  </a:lnTo>
                  <a:lnTo>
                    <a:pt x="305" y="65"/>
                  </a:lnTo>
                  <a:lnTo>
                    <a:pt x="318" y="71"/>
                  </a:lnTo>
                  <a:lnTo>
                    <a:pt x="329" y="76"/>
                  </a:lnTo>
                  <a:lnTo>
                    <a:pt x="342" y="83"/>
                  </a:lnTo>
                  <a:lnTo>
                    <a:pt x="353" y="89"/>
                  </a:lnTo>
                  <a:lnTo>
                    <a:pt x="366" y="96"/>
                  </a:lnTo>
                  <a:lnTo>
                    <a:pt x="365" y="106"/>
                  </a:lnTo>
                  <a:lnTo>
                    <a:pt x="364" y="117"/>
                  </a:lnTo>
                  <a:lnTo>
                    <a:pt x="361" y="127"/>
                  </a:lnTo>
                  <a:lnTo>
                    <a:pt x="360" y="137"/>
                  </a:lnTo>
                  <a:lnTo>
                    <a:pt x="356" y="136"/>
                  </a:lnTo>
                  <a:lnTo>
                    <a:pt x="351" y="135"/>
                  </a:lnTo>
                  <a:lnTo>
                    <a:pt x="346" y="134"/>
                  </a:lnTo>
                  <a:lnTo>
                    <a:pt x="342" y="133"/>
                  </a:lnTo>
                  <a:lnTo>
                    <a:pt x="337" y="132"/>
                  </a:lnTo>
                  <a:lnTo>
                    <a:pt x="333" y="130"/>
                  </a:lnTo>
                  <a:lnTo>
                    <a:pt x="328" y="129"/>
                  </a:lnTo>
                  <a:lnTo>
                    <a:pt x="323" y="128"/>
                  </a:lnTo>
                  <a:lnTo>
                    <a:pt x="308" y="127"/>
                  </a:lnTo>
                  <a:lnTo>
                    <a:pt x="293" y="126"/>
                  </a:lnTo>
                  <a:lnTo>
                    <a:pt x="278" y="125"/>
                  </a:lnTo>
                  <a:lnTo>
                    <a:pt x="263" y="123"/>
                  </a:lnTo>
                  <a:lnTo>
                    <a:pt x="247" y="122"/>
                  </a:lnTo>
                  <a:lnTo>
                    <a:pt x="232" y="122"/>
                  </a:lnTo>
                  <a:lnTo>
                    <a:pt x="217" y="121"/>
                  </a:lnTo>
                  <a:lnTo>
                    <a:pt x="202" y="120"/>
                  </a:lnTo>
                  <a:lnTo>
                    <a:pt x="183" y="115"/>
                  </a:lnTo>
                  <a:lnTo>
                    <a:pt x="162" y="111"/>
                  </a:lnTo>
                  <a:lnTo>
                    <a:pt x="142" y="107"/>
                  </a:lnTo>
                  <a:lnTo>
                    <a:pt x="122" y="103"/>
                  </a:lnTo>
                  <a:lnTo>
                    <a:pt x="102" y="98"/>
                  </a:lnTo>
                  <a:lnTo>
                    <a:pt x="81" y="94"/>
                  </a:lnTo>
                  <a:lnTo>
                    <a:pt x="62" y="89"/>
                  </a:lnTo>
                  <a:lnTo>
                    <a:pt x="41" y="84"/>
                  </a:lnTo>
                  <a:lnTo>
                    <a:pt x="36" y="84"/>
                  </a:lnTo>
                  <a:lnTo>
                    <a:pt x="31" y="84"/>
                  </a:lnTo>
                  <a:lnTo>
                    <a:pt x="26" y="84"/>
                  </a:lnTo>
                  <a:lnTo>
                    <a:pt x="20" y="84"/>
                  </a:lnTo>
                  <a:lnTo>
                    <a:pt x="16" y="84"/>
                  </a:lnTo>
                  <a:lnTo>
                    <a:pt x="10" y="84"/>
                  </a:lnTo>
                  <a:lnTo>
                    <a:pt x="5" y="84"/>
                  </a:lnTo>
                  <a:lnTo>
                    <a:pt x="0" y="84"/>
                  </a:lnTo>
                  <a:lnTo>
                    <a:pt x="4" y="76"/>
                  </a:lnTo>
                  <a:lnTo>
                    <a:pt x="9" y="68"/>
                  </a:lnTo>
                  <a:lnTo>
                    <a:pt x="12" y="60"/>
                  </a:lnTo>
                  <a:lnTo>
                    <a:pt x="17" y="52"/>
                  </a:lnTo>
                  <a:lnTo>
                    <a:pt x="21" y="44"/>
                  </a:lnTo>
                  <a:lnTo>
                    <a:pt x="26" y="36"/>
                  </a:lnTo>
                  <a:lnTo>
                    <a:pt x="30" y="28"/>
                  </a:lnTo>
                  <a:lnTo>
                    <a:pt x="34" y="20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51" y="13"/>
                  </a:lnTo>
                  <a:lnTo>
                    <a:pt x="57" y="9"/>
                  </a:lnTo>
                  <a:lnTo>
                    <a:pt x="63" y="7"/>
                  </a:lnTo>
                  <a:lnTo>
                    <a:pt x="69" y="5"/>
                  </a:lnTo>
                  <a:lnTo>
                    <a:pt x="74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F5960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7" name="Freeform 1861"/>
            <p:cNvSpPr>
              <a:spLocks/>
            </p:cNvSpPr>
            <p:nvPr userDrawn="1"/>
          </p:nvSpPr>
          <p:spPr bwMode="auto">
            <a:xfrm>
              <a:off x="3558" y="2166"/>
              <a:ext cx="162" cy="61"/>
            </a:xfrm>
            <a:custGeom>
              <a:avLst/>
              <a:gdLst>
                <a:gd name="T0" fmla="*/ 73 w 323"/>
                <a:gd name="T1" fmla="*/ 0 h 124"/>
                <a:gd name="T2" fmla="*/ 93 w 323"/>
                <a:gd name="T3" fmla="*/ 6 h 124"/>
                <a:gd name="T4" fmla="*/ 113 w 323"/>
                <a:gd name="T5" fmla="*/ 12 h 124"/>
                <a:gd name="T6" fmla="*/ 134 w 323"/>
                <a:gd name="T7" fmla="*/ 17 h 124"/>
                <a:gd name="T8" fmla="*/ 154 w 323"/>
                <a:gd name="T9" fmla="*/ 22 h 124"/>
                <a:gd name="T10" fmla="*/ 174 w 323"/>
                <a:gd name="T11" fmla="*/ 27 h 124"/>
                <a:gd name="T12" fmla="*/ 195 w 323"/>
                <a:gd name="T13" fmla="*/ 33 h 124"/>
                <a:gd name="T14" fmla="*/ 214 w 323"/>
                <a:gd name="T15" fmla="*/ 37 h 124"/>
                <a:gd name="T16" fmla="*/ 235 w 323"/>
                <a:gd name="T17" fmla="*/ 43 h 124"/>
                <a:gd name="T18" fmla="*/ 245 w 323"/>
                <a:gd name="T19" fmla="*/ 49 h 124"/>
                <a:gd name="T20" fmla="*/ 257 w 323"/>
                <a:gd name="T21" fmla="*/ 55 h 124"/>
                <a:gd name="T22" fmla="*/ 267 w 323"/>
                <a:gd name="T23" fmla="*/ 60 h 124"/>
                <a:gd name="T24" fmla="*/ 279 w 323"/>
                <a:gd name="T25" fmla="*/ 65 h 124"/>
                <a:gd name="T26" fmla="*/ 290 w 323"/>
                <a:gd name="T27" fmla="*/ 71 h 124"/>
                <a:gd name="T28" fmla="*/ 301 w 323"/>
                <a:gd name="T29" fmla="*/ 76 h 124"/>
                <a:gd name="T30" fmla="*/ 312 w 323"/>
                <a:gd name="T31" fmla="*/ 81 h 124"/>
                <a:gd name="T32" fmla="*/ 323 w 323"/>
                <a:gd name="T33" fmla="*/ 87 h 124"/>
                <a:gd name="T34" fmla="*/ 321 w 323"/>
                <a:gd name="T35" fmla="*/ 97 h 124"/>
                <a:gd name="T36" fmla="*/ 320 w 323"/>
                <a:gd name="T37" fmla="*/ 106 h 124"/>
                <a:gd name="T38" fmla="*/ 319 w 323"/>
                <a:gd name="T39" fmla="*/ 116 h 124"/>
                <a:gd name="T40" fmla="*/ 318 w 323"/>
                <a:gd name="T41" fmla="*/ 124 h 124"/>
                <a:gd name="T42" fmla="*/ 310 w 323"/>
                <a:gd name="T43" fmla="*/ 120 h 124"/>
                <a:gd name="T44" fmla="*/ 303 w 323"/>
                <a:gd name="T45" fmla="*/ 117 h 124"/>
                <a:gd name="T46" fmla="*/ 295 w 323"/>
                <a:gd name="T47" fmla="*/ 113 h 124"/>
                <a:gd name="T48" fmla="*/ 287 w 323"/>
                <a:gd name="T49" fmla="*/ 110 h 124"/>
                <a:gd name="T50" fmla="*/ 274 w 323"/>
                <a:gd name="T51" fmla="*/ 110 h 124"/>
                <a:gd name="T52" fmla="*/ 260 w 323"/>
                <a:gd name="T53" fmla="*/ 109 h 124"/>
                <a:gd name="T54" fmla="*/ 248 w 323"/>
                <a:gd name="T55" fmla="*/ 109 h 124"/>
                <a:gd name="T56" fmla="*/ 235 w 323"/>
                <a:gd name="T57" fmla="*/ 109 h 124"/>
                <a:gd name="T58" fmla="*/ 222 w 323"/>
                <a:gd name="T59" fmla="*/ 109 h 124"/>
                <a:gd name="T60" fmla="*/ 209 w 323"/>
                <a:gd name="T61" fmla="*/ 109 h 124"/>
                <a:gd name="T62" fmla="*/ 196 w 323"/>
                <a:gd name="T63" fmla="*/ 108 h 124"/>
                <a:gd name="T64" fmla="*/ 182 w 323"/>
                <a:gd name="T65" fmla="*/ 108 h 124"/>
                <a:gd name="T66" fmla="*/ 165 w 323"/>
                <a:gd name="T67" fmla="*/ 104 h 124"/>
                <a:gd name="T68" fmla="*/ 146 w 323"/>
                <a:gd name="T69" fmla="*/ 100 h 124"/>
                <a:gd name="T70" fmla="*/ 129 w 323"/>
                <a:gd name="T71" fmla="*/ 96 h 124"/>
                <a:gd name="T72" fmla="*/ 111 w 323"/>
                <a:gd name="T73" fmla="*/ 91 h 124"/>
                <a:gd name="T74" fmla="*/ 92 w 323"/>
                <a:gd name="T75" fmla="*/ 88 h 124"/>
                <a:gd name="T76" fmla="*/ 74 w 323"/>
                <a:gd name="T77" fmla="*/ 85 h 124"/>
                <a:gd name="T78" fmla="*/ 56 w 323"/>
                <a:gd name="T79" fmla="*/ 80 h 124"/>
                <a:gd name="T80" fmla="*/ 38 w 323"/>
                <a:gd name="T81" fmla="*/ 76 h 124"/>
                <a:gd name="T82" fmla="*/ 33 w 323"/>
                <a:gd name="T83" fmla="*/ 76 h 124"/>
                <a:gd name="T84" fmla="*/ 29 w 323"/>
                <a:gd name="T85" fmla="*/ 76 h 124"/>
                <a:gd name="T86" fmla="*/ 24 w 323"/>
                <a:gd name="T87" fmla="*/ 76 h 124"/>
                <a:gd name="T88" fmla="*/ 20 w 323"/>
                <a:gd name="T89" fmla="*/ 76 h 124"/>
                <a:gd name="T90" fmla="*/ 14 w 323"/>
                <a:gd name="T91" fmla="*/ 76 h 124"/>
                <a:gd name="T92" fmla="*/ 9 w 323"/>
                <a:gd name="T93" fmla="*/ 76 h 124"/>
                <a:gd name="T94" fmla="*/ 5 w 323"/>
                <a:gd name="T95" fmla="*/ 76 h 124"/>
                <a:gd name="T96" fmla="*/ 0 w 323"/>
                <a:gd name="T97" fmla="*/ 76 h 124"/>
                <a:gd name="T98" fmla="*/ 8 w 323"/>
                <a:gd name="T99" fmla="*/ 62 h 124"/>
                <a:gd name="T100" fmla="*/ 16 w 323"/>
                <a:gd name="T101" fmla="*/ 48 h 124"/>
                <a:gd name="T102" fmla="*/ 24 w 323"/>
                <a:gd name="T103" fmla="*/ 34 h 124"/>
                <a:gd name="T104" fmla="*/ 32 w 323"/>
                <a:gd name="T105" fmla="*/ 19 h 124"/>
                <a:gd name="T106" fmla="*/ 37 w 323"/>
                <a:gd name="T107" fmla="*/ 17 h 124"/>
                <a:gd name="T108" fmla="*/ 41 w 323"/>
                <a:gd name="T109" fmla="*/ 14 h 124"/>
                <a:gd name="T110" fmla="*/ 47 w 323"/>
                <a:gd name="T111" fmla="*/ 12 h 124"/>
                <a:gd name="T112" fmla="*/ 52 w 323"/>
                <a:gd name="T113" fmla="*/ 10 h 124"/>
                <a:gd name="T114" fmla="*/ 58 w 323"/>
                <a:gd name="T115" fmla="*/ 7 h 124"/>
                <a:gd name="T116" fmla="*/ 62 w 323"/>
                <a:gd name="T117" fmla="*/ 5 h 124"/>
                <a:gd name="T118" fmla="*/ 68 w 323"/>
                <a:gd name="T119" fmla="*/ 3 h 124"/>
                <a:gd name="T120" fmla="*/ 73 w 323"/>
                <a:gd name="T1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" h="124">
                  <a:moveTo>
                    <a:pt x="73" y="0"/>
                  </a:moveTo>
                  <a:lnTo>
                    <a:pt x="93" y="6"/>
                  </a:lnTo>
                  <a:lnTo>
                    <a:pt x="113" y="12"/>
                  </a:lnTo>
                  <a:lnTo>
                    <a:pt x="134" y="17"/>
                  </a:lnTo>
                  <a:lnTo>
                    <a:pt x="154" y="22"/>
                  </a:lnTo>
                  <a:lnTo>
                    <a:pt x="174" y="27"/>
                  </a:lnTo>
                  <a:lnTo>
                    <a:pt x="195" y="33"/>
                  </a:lnTo>
                  <a:lnTo>
                    <a:pt x="214" y="37"/>
                  </a:lnTo>
                  <a:lnTo>
                    <a:pt x="235" y="43"/>
                  </a:lnTo>
                  <a:lnTo>
                    <a:pt x="245" y="49"/>
                  </a:lnTo>
                  <a:lnTo>
                    <a:pt x="257" y="55"/>
                  </a:lnTo>
                  <a:lnTo>
                    <a:pt x="267" y="60"/>
                  </a:lnTo>
                  <a:lnTo>
                    <a:pt x="279" y="65"/>
                  </a:lnTo>
                  <a:lnTo>
                    <a:pt x="290" y="71"/>
                  </a:lnTo>
                  <a:lnTo>
                    <a:pt x="301" y="76"/>
                  </a:lnTo>
                  <a:lnTo>
                    <a:pt x="312" y="81"/>
                  </a:lnTo>
                  <a:lnTo>
                    <a:pt x="323" y="87"/>
                  </a:lnTo>
                  <a:lnTo>
                    <a:pt x="321" y="97"/>
                  </a:lnTo>
                  <a:lnTo>
                    <a:pt x="320" y="106"/>
                  </a:lnTo>
                  <a:lnTo>
                    <a:pt x="319" y="116"/>
                  </a:lnTo>
                  <a:lnTo>
                    <a:pt x="318" y="124"/>
                  </a:lnTo>
                  <a:lnTo>
                    <a:pt x="310" y="120"/>
                  </a:lnTo>
                  <a:lnTo>
                    <a:pt x="303" y="117"/>
                  </a:lnTo>
                  <a:lnTo>
                    <a:pt x="295" y="113"/>
                  </a:lnTo>
                  <a:lnTo>
                    <a:pt x="287" y="110"/>
                  </a:lnTo>
                  <a:lnTo>
                    <a:pt x="274" y="110"/>
                  </a:lnTo>
                  <a:lnTo>
                    <a:pt x="260" y="109"/>
                  </a:lnTo>
                  <a:lnTo>
                    <a:pt x="248" y="109"/>
                  </a:lnTo>
                  <a:lnTo>
                    <a:pt x="235" y="109"/>
                  </a:lnTo>
                  <a:lnTo>
                    <a:pt x="222" y="109"/>
                  </a:lnTo>
                  <a:lnTo>
                    <a:pt x="209" y="109"/>
                  </a:lnTo>
                  <a:lnTo>
                    <a:pt x="196" y="108"/>
                  </a:lnTo>
                  <a:lnTo>
                    <a:pt x="182" y="108"/>
                  </a:lnTo>
                  <a:lnTo>
                    <a:pt x="165" y="104"/>
                  </a:lnTo>
                  <a:lnTo>
                    <a:pt x="146" y="100"/>
                  </a:lnTo>
                  <a:lnTo>
                    <a:pt x="129" y="96"/>
                  </a:lnTo>
                  <a:lnTo>
                    <a:pt x="111" y="91"/>
                  </a:lnTo>
                  <a:lnTo>
                    <a:pt x="92" y="88"/>
                  </a:lnTo>
                  <a:lnTo>
                    <a:pt x="74" y="85"/>
                  </a:lnTo>
                  <a:lnTo>
                    <a:pt x="56" y="80"/>
                  </a:lnTo>
                  <a:lnTo>
                    <a:pt x="38" y="76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14" y="76"/>
                  </a:lnTo>
                  <a:lnTo>
                    <a:pt x="9" y="76"/>
                  </a:lnTo>
                  <a:lnTo>
                    <a:pt x="5" y="76"/>
                  </a:lnTo>
                  <a:lnTo>
                    <a:pt x="0" y="76"/>
                  </a:lnTo>
                  <a:lnTo>
                    <a:pt x="8" y="62"/>
                  </a:lnTo>
                  <a:lnTo>
                    <a:pt x="16" y="48"/>
                  </a:lnTo>
                  <a:lnTo>
                    <a:pt x="24" y="34"/>
                  </a:lnTo>
                  <a:lnTo>
                    <a:pt x="32" y="19"/>
                  </a:lnTo>
                  <a:lnTo>
                    <a:pt x="37" y="17"/>
                  </a:lnTo>
                  <a:lnTo>
                    <a:pt x="41" y="14"/>
                  </a:lnTo>
                  <a:lnTo>
                    <a:pt x="47" y="12"/>
                  </a:lnTo>
                  <a:lnTo>
                    <a:pt x="52" y="10"/>
                  </a:lnTo>
                  <a:lnTo>
                    <a:pt x="58" y="7"/>
                  </a:lnTo>
                  <a:lnTo>
                    <a:pt x="62" y="5"/>
                  </a:lnTo>
                  <a:lnTo>
                    <a:pt x="68" y="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15B63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8" name="Freeform 1862"/>
            <p:cNvSpPr>
              <a:spLocks/>
            </p:cNvSpPr>
            <p:nvPr userDrawn="1"/>
          </p:nvSpPr>
          <p:spPr bwMode="auto">
            <a:xfrm>
              <a:off x="3572" y="2171"/>
              <a:ext cx="139" cy="55"/>
            </a:xfrm>
            <a:custGeom>
              <a:avLst/>
              <a:gdLst>
                <a:gd name="T0" fmla="*/ 64 w 279"/>
                <a:gd name="T1" fmla="*/ 0 h 109"/>
                <a:gd name="T2" fmla="*/ 81 w 279"/>
                <a:gd name="T3" fmla="*/ 4 h 109"/>
                <a:gd name="T4" fmla="*/ 98 w 279"/>
                <a:gd name="T5" fmla="*/ 9 h 109"/>
                <a:gd name="T6" fmla="*/ 116 w 279"/>
                <a:gd name="T7" fmla="*/ 14 h 109"/>
                <a:gd name="T8" fmla="*/ 133 w 279"/>
                <a:gd name="T9" fmla="*/ 18 h 109"/>
                <a:gd name="T10" fmla="*/ 149 w 279"/>
                <a:gd name="T11" fmla="*/ 24 h 109"/>
                <a:gd name="T12" fmla="*/ 166 w 279"/>
                <a:gd name="T13" fmla="*/ 29 h 109"/>
                <a:gd name="T14" fmla="*/ 184 w 279"/>
                <a:gd name="T15" fmla="*/ 33 h 109"/>
                <a:gd name="T16" fmla="*/ 201 w 279"/>
                <a:gd name="T17" fmla="*/ 38 h 109"/>
                <a:gd name="T18" fmla="*/ 210 w 279"/>
                <a:gd name="T19" fmla="*/ 42 h 109"/>
                <a:gd name="T20" fmla="*/ 221 w 279"/>
                <a:gd name="T21" fmla="*/ 48 h 109"/>
                <a:gd name="T22" fmla="*/ 230 w 279"/>
                <a:gd name="T23" fmla="*/ 53 h 109"/>
                <a:gd name="T24" fmla="*/ 240 w 279"/>
                <a:gd name="T25" fmla="*/ 57 h 109"/>
                <a:gd name="T26" fmla="*/ 249 w 279"/>
                <a:gd name="T27" fmla="*/ 63 h 109"/>
                <a:gd name="T28" fmla="*/ 260 w 279"/>
                <a:gd name="T29" fmla="*/ 68 h 109"/>
                <a:gd name="T30" fmla="*/ 269 w 279"/>
                <a:gd name="T31" fmla="*/ 72 h 109"/>
                <a:gd name="T32" fmla="*/ 279 w 279"/>
                <a:gd name="T33" fmla="*/ 77 h 109"/>
                <a:gd name="T34" fmla="*/ 278 w 279"/>
                <a:gd name="T35" fmla="*/ 85 h 109"/>
                <a:gd name="T36" fmla="*/ 278 w 279"/>
                <a:gd name="T37" fmla="*/ 93 h 109"/>
                <a:gd name="T38" fmla="*/ 277 w 279"/>
                <a:gd name="T39" fmla="*/ 101 h 109"/>
                <a:gd name="T40" fmla="*/ 276 w 279"/>
                <a:gd name="T41" fmla="*/ 109 h 109"/>
                <a:gd name="T42" fmla="*/ 269 w 279"/>
                <a:gd name="T43" fmla="*/ 105 h 109"/>
                <a:gd name="T44" fmla="*/ 263 w 279"/>
                <a:gd name="T45" fmla="*/ 99 h 109"/>
                <a:gd name="T46" fmla="*/ 256 w 279"/>
                <a:gd name="T47" fmla="*/ 94 h 109"/>
                <a:gd name="T48" fmla="*/ 251 w 279"/>
                <a:gd name="T49" fmla="*/ 90 h 109"/>
                <a:gd name="T50" fmla="*/ 239 w 279"/>
                <a:gd name="T51" fmla="*/ 90 h 109"/>
                <a:gd name="T52" fmla="*/ 229 w 279"/>
                <a:gd name="T53" fmla="*/ 91 h 109"/>
                <a:gd name="T54" fmla="*/ 217 w 279"/>
                <a:gd name="T55" fmla="*/ 91 h 109"/>
                <a:gd name="T56" fmla="*/ 206 w 279"/>
                <a:gd name="T57" fmla="*/ 92 h 109"/>
                <a:gd name="T58" fmla="*/ 194 w 279"/>
                <a:gd name="T59" fmla="*/ 92 h 109"/>
                <a:gd name="T60" fmla="*/ 184 w 279"/>
                <a:gd name="T61" fmla="*/ 93 h 109"/>
                <a:gd name="T62" fmla="*/ 172 w 279"/>
                <a:gd name="T63" fmla="*/ 93 h 109"/>
                <a:gd name="T64" fmla="*/ 161 w 279"/>
                <a:gd name="T65" fmla="*/ 94 h 109"/>
                <a:gd name="T66" fmla="*/ 144 w 279"/>
                <a:gd name="T67" fmla="*/ 91 h 109"/>
                <a:gd name="T68" fmla="*/ 128 w 279"/>
                <a:gd name="T69" fmla="*/ 87 h 109"/>
                <a:gd name="T70" fmla="*/ 113 w 279"/>
                <a:gd name="T71" fmla="*/ 84 h 109"/>
                <a:gd name="T72" fmla="*/ 97 w 279"/>
                <a:gd name="T73" fmla="*/ 80 h 109"/>
                <a:gd name="T74" fmla="*/ 81 w 279"/>
                <a:gd name="T75" fmla="*/ 77 h 109"/>
                <a:gd name="T76" fmla="*/ 66 w 279"/>
                <a:gd name="T77" fmla="*/ 74 h 109"/>
                <a:gd name="T78" fmla="*/ 50 w 279"/>
                <a:gd name="T79" fmla="*/ 70 h 109"/>
                <a:gd name="T80" fmla="*/ 34 w 279"/>
                <a:gd name="T81" fmla="*/ 67 h 109"/>
                <a:gd name="T82" fmla="*/ 26 w 279"/>
                <a:gd name="T83" fmla="*/ 67 h 109"/>
                <a:gd name="T84" fmla="*/ 17 w 279"/>
                <a:gd name="T85" fmla="*/ 67 h 109"/>
                <a:gd name="T86" fmla="*/ 9 w 279"/>
                <a:gd name="T87" fmla="*/ 67 h 109"/>
                <a:gd name="T88" fmla="*/ 0 w 279"/>
                <a:gd name="T89" fmla="*/ 67 h 109"/>
                <a:gd name="T90" fmla="*/ 7 w 279"/>
                <a:gd name="T91" fmla="*/ 54 h 109"/>
                <a:gd name="T92" fmla="*/ 14 w 279"/>
                <a:gd name="T93" fmla="*/ 40 h 109"/>
                <a:gd name="T94" fmla="*/ 21 w 279"/>
                <a:gd name="T95" fmla="*/ 27 h 109"/>
                <a:gd name="T96" fmla="*/ 27 w 279"/>
                <a:gd name="T97" fmla="*/ 15 h 109"/>
                <a:gd name="T98" fmla="*/ 32 w 279"/>
                <a:gd name="T99" fmla="*/ 13 h 109"/>
                <a:gd name="T100" fmla="*/ 36 w 279"/>
                <a:gd name="T101" fmla="*/ 11 h 109"/>
                <a:gd name="T102" fmla="*/ 41 w 279"/>
                <a:gd name="T103" fmla="*/ 9 h 109"/>
                <a:gd name="T104" fmla="*/ 45 w 279"/>
                <a:gd name="T105" fmla="*/ 7 h 109"/>
                <a:gd name="T106" fmla="*/ 50 w 279"/>
                <a:gd name="T107" fmla="*/ 6 h 109"/>
                <a:gd name="T108" fmla="*/ 55 w 279"/>
                <a:gd name="T109" fmla="*/ 3 h 109"/>
                <a:gd name="T110" fmla="*/ 59 w 279"/>
                <a:gd name="T111" fmla="*/ 2 h 109"/>
                <a:gd name="T112" fmla="*/ 64 w 279"/>
                <a:gd name="T1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" h="109">
                  <a:moveTo>
                    <a:pt x="64" y="0"/>
                  </a:moveTo>
                  <a:lnTo>
                    <a:pt x="81" y="4"/>
                  </a:lnTo>
                  <a:lnTo>
                    <a:pt x="98" y="9"/>
                  </a:lnTo>
                  <a:lnTo>
                    <a:pt x="116" y="14"/>
                  </a:lnTo>
                  <a:lnTo>
                    <a:pt x="133" y="18"/>
                  </a:lnTo>
                  <a:lnTo>
                    <a:pt x="149" y="24"/>
                  </a:lnTo>
                  <a:lnTo>
                    <a:pt x="166" y="29"/>
                  </a:lnTo>
                  <a:lnTo>
                    <a:pt x="184" y="33"/>
                  </a:lnTo>
                  <a:lnTo>
                    <a:pt x="201" y="38"/>
                  </a:lnTo>
                  <a:lnTo>
                    <a:pt x="210" y="42"/>
                  </a:lnTo>
                  <a:lnTo>
                    <a:pt x="221" y="48"/>
                  </a:lnTo>
                  <a:lnTo>
                    <a:pt x="230" y="53"/>
                  </a:lnTo>
                  <a:lnTo>
                    <a:pt x="240" y="57"/>
                  </a:lnTo>
                  <a:lnTo>
                    <a:pt x="249" y="63"/>
                  </a:lnTo>
                  <a:lnTo>
                    <a:pt x="260" y="68"/>
                  </a:lnTo>
                  <a:lnTo>
                    <a:pt x="269" y="72"/>
                  </a:lnTo>
                  <a:lnTo>
                    <a:pt x="279" y="77"/>
                  </a:lnTo>
                  <a:lnTo>
                    <a:pt x="278" y="85"/>
                  </a:lnTo>
                  <a:lnTo>
                    <a:pt x="278" y="93"/>
                  </a:lnTo>
                  <a:lnTo>
                    <a:pt x="277" y="101"/>
                  </a:lnTo>
                  <a:lnTo>
                    <a:pt x="276" y="109"/>
                  </a:lnTo>
                  <a:lnTo>
                    <a:pt x="269" y="105"/>
                  </a:lnTo>
                  <a:lnTo>
                    <a:pt x="263" y="99"/>
                  </a:lnTo>
                  <a:lnTo>
                    <a:pt x="256" y="94"/>
                  </a:lnTo>
                  <a:lnTo>
                    <a:pt x="251" y="90"/>
                  </a:lnTo>
                  <a:lnTo>
                    <a:pt x="239" y="90"/>
                  </a:lnTo>
                  <a:lnTo>
                    <a:pt x="229" y="91"/>
                  </a:lnTo>
                  <a:lnTo>
                    <a:pt x="217" y="91"/>
                  </a:lnTo>
                  <a:lnTo>
                    <a:pt x="206" y="92"/>
                  </a:lnTo>
                  <a:lnTo>
                    <a:pt x="194" y="92"/>
                  </a:lnTo>
                  <a:lnTo>
                    <a:pt x="184" y="93"/>
                  </a:lnTo>
                  <a:lnTo>
                    <a:pt x="172" y="93"/>
                  </a:lnTo>
                  <a:lnTo>
                    <a:pt x="161" y="94"/>
                  </a:lnTo>
                  <a:lnTo>
                    <a:pt x="144" y="91"/>
                  </a:lnTo>
                  <a:lnTo>
                    <a:pt x="128" y="87"/>
                  </a:lnTo>
                  <a:lnTo>
                    <a:pt x="113" y="84"/>
                  </a:lnTo>
                  <a:lnTo>
                    <a:pt x="97" y="80"/>
                  </a:lnTo>
                  <a:lnTo>
                    <a:pt x="81" y="77"/>
                  </a:lnTo>
                  <a:lnTo>
                    <a:pt x="66" y="74"/>
                  </a:lnTo>
                  <a:lnTo>
                    <a:pt x="50" y="70"/>
                  </a:lnTo>
                  <a:lnTo>
                    <a:pt x="34" y="67"/>
                  </a:lnTo>
                  <a:lnTo>
                    <a:pt x="26" y="67"/>
                  </a:lnTo>
                  <a:lnTo>
                    <a:pt x="17" y="67"/>
                  </a:lnTo>
                  <a:lnTo>
                    <a:pt x="9" y="67"/>
                  </a:lnTo>
                  <a:lnTo>
                    <a:pt x="0" y="67"/>
                  </a:lnTo>
                  <a:lnTo>
                    <a:pt x="7" y="54"/>
                  </a:lnTo>
                  <a:lnTo>
                    <a:pt x="14" y="40"/>
                  </a:lnTo>
                  <a:lnTo>
                    <a:pt x="21" y="27"/>
                  </a:lnTo>
                  <a:lnTo>
                    <a:pt x="27" y="15"/>
                  </a:lnTo>
                  <a:lnTo>
                    <a:pt x="32" y="13"/>
                  </a:lnTo>
                  <a:lnTo>
                    <a:pt x="36" y="11"/>
                  </a:lnTo>
                  <a:lnTo>
                    <a:pt x="41" y="9"/>
                  </a:lnTo>
                  <a:lnTo>
                    <a:pt x="45" y="7"/>
                  </a:lnTo>
                  <a:lnTo>
                    <a:pt x="50" y="6"/>
                  </a:lnTo>
                  <a:lnTo>
                    <a:pt x="55" y="3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6606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9" name="Freeform 1863"/>
            <p:cNvSpPr>
              <a:spLocks/>
            </p:cNvSpPr>
            <p:nvPr userDrawn="1"/>
          </p:nvSpPr>
          <p:spPr bwMode="auto">
            <a:xfrm>
              <a:off x="3584" y="2176"/>
              <a:ext cx="118" cy="47"/>
            </a:xfrm>
            <a:custGeom>
              <a:avLst/>
              <a:gdLst>
                <a:gd name="T0" fmla="*/ 55 w 235"/>
                <a:gd name="T1" fmla="*/ 0 h 96"/>
                <a:gd name="T2" fmla="*/ 69 w 235"/>
                <a:gd name="T3" fmla="*/ 5 h 96"/>
                <a:gd name="T4" fmla="*/ 83 w 235"/>
                <a:gd name="T5" fmla="*/ 9 h 96"/>
                <a:gd name="T6" fmla="*/ 97 w 235"/>
                <a:gd name="T7" fmla="*/ 14 h 96"/>
                <a:gd name="T8" fmla="*/ 110 w 235"/>
                <a:gd name="T9" fmla="*/ 17 h 96"/>
                <a:gd name="T10" fmla="*/ 124 w 235"/>
                <a:gd name="T11" fmla="*/ 22 h 96"/>
                <a:gd name="T12" fmla="*/ 138 w 235"/>
                <a:gd name="T13" fmla="*/ 27 h 96"/>
                <a:gd name="T14" fmla="*/ 152 w 235"/>
                <a:gd name="T15" fmla="*/ 31 h 96"/>
                <a:gd name="T16" fmla="*/ 166 w 235"/>
                <a:gd name="T17" fmla="*/ 36 h 96"/>
                <a:gd name="T18" fmla="*/ 175 w 235"/>
                <a:gd name="T19" fmla="*/ 40 h 96"/>
                <a:gd name="T20" fmla="*/ 183 w 235"/>
                <a:gd name="T21" fmla="*/ 44 h 96"/>
                <a:gd name="T22" fmla="*/ 192 w 235"/>
                <a:gd name="T23" fmla="*/ 48 h 96"/>
                <a:gd name="T24" fmla="*/ 200 w 235"/>
                <a:gd name="T25" fmla="*/ 52 h 96"/>
                <a:gd name="T26" fmla="*/ 210 w 235"/>
                <a:gd name="T27" fmla="*/ 56 h 96"/>
                <a:gd name="T28" fmla="*/ 218 w 235"/>
                <a:gd name="T29" fmla="*/ 61 h 96"/>
                <a:gd name="T30" fmla="*/ 227 w 235"/>
                <a:gd name="T31" fmla="*/ 65 h 96"/>
                <a:gd name="T32" fmla="*/ 235 w 235"/>
                <a:gd name="T33" fmla="*/ 69 h 96"/>
                <a:gd name="T34" fmla="*/ 234 w 235"/>
                <a:gd name="T35" fmla="*/ 76 h 96"/>
                <a:gd name="T36" fmla="*/ 234 w 235"/>
                <a:gd name="T37" fmla="*/ 82 h 96"/>
                <a:gd name="T38" fmla="*/ 234 w 235"/>
                <a:gd name="T39" fmla="*/ 89 h 96"/>
                <a:gd name="T40" fmla="*/ 233 w 235"/>
                <a:gd name="T41" fmla="*/ 96 h 96"/>
                <a:gd name="T42" fmla="*/ 228 w 235"/>
                <a:gd name="T43" fmla="*/ 90 h 96"/>
                <a:gd name="T44" fmla="*/ 223 w 235"/>
                <a:gd name="T45" fmla="*/ 83 h 96"/>
                <a:gd name="T46" fmla="*/ 218 w 235"/>
                <a:gd name="T47" fmla="*/ 77 h 96"/>
                <a:gd name="T48" fmla="*/ 213 w 235"/>
                <a:gd name="T49" fmla="*/ 71 h 96"/>
                <a:gd name="T50" fmla="*/ 204 w 235"/>
                <a:gd name="T51" fmla="*/ 73 h 96"/>
                <a:gd name="T52" fmla="*/ 195 w 235"/>
                <a:gd name="T53" fmla="*/ 74 h 96"/>
                <a:gd name="T54" fmla="*/ 185 w 235"/>
                <a:gd name="T55" fmla="*/ 75 h 96"/>
                <a:gd name="T56" fmla="*/ 176 w 235"/>
                <a:gd name="T57" fmla="*/ 76 h 96"/>
                <a:gd name="T58" fmla="*/ 167 w 235"/>
                <a:gd name="T59" fmla="*/ 78 h 96"/>
                <a:gd name="T60" fmla="*/ 158 w 235"/>
                <a:gd name="T61" fmla="*/ 80 h 96"/>
                <a:gd name="T62" fmla="*/ 148 w 235"/>
                <a:gd name="T63" fmla="*/ 81 h 96"/>
                <a:gd name="T64" fmla="*/ 139 w 235"/>
                <a:gd name="T65" fmla="*/ 82 h 96"/>
                <a:gd name="T66" fmla="*/ 125 w 235"/>
                <a:gd name="T67" fmla="*/ 78 h 96"/>
                <a:gd name="T68" fmla="*/ 112 w 235"/>
                <a:gd name="T69" fmla="*/ 76 h 96"/>
                <a:gd name="T70" fmla="*/ 98 w 235"/>
                <a:gd name="T71" fmla="*/ 73 h 96"/>
                <a:gd name="T72" fmla="*/ 84 w 235"/>
                <a:gd name="T73" fmla="*/ 69 h 96"/>
                <a:gd name="T74" fmla="*/ 70 w 235"/>
                <a:gd name="T75" fmla="*/ 67 h 96"/>
                <a:gd name="T76" fmla="*/ 56 w 235"/>
                <a:gd name="T77" fmla="*/ 63 h 96"/>
                <a:gd name="T78" fmla="*/ 42 w 235"/>
                <a:gd name="T79" fmla="*/ 61 h 96"/>
                <a:gd name="T80" fmla="*/ 29 w 235"/>
                <a:gd name="T81" fmla="*/ 58 h 96"/>
                <a:gd name="T82" fmla="*/ 22 w 235"/>
                <a:gd name="T83" fmla="*/ 58 h 96"/>
                <a:gd name="T84" fmla="*/ 15 w 235"/>
                <a:gd name="T85" fmla="*/ 58 h 96"/>
                <a:gd name="T86" fmla="*/ 8 w 235"/>
                <a:gd name="T87" fmla="*/ 58 h 96"/>
                <a:gd name="T88" fmla="*/ 0 w 235"/>
                <a:gd name="T89" fmla="*/ 58 h 96"/>
                <a:gd name="T90" fmla="*/ 6 w 235"/>
                <a:gd name="T91" fmla="*/ 47 h 96"/>
                <a:gd name="T92" fmla="*/ 12 w 235"/>
                <a:gd name="T93" fmla="*/ 36 h 96"/>
                <a:gd name="T94" fmla="*/ 18 w 235"/>
                <a:gd name="T95" fmla="*/ 25 h 96"/>
                <a:gd name="T96" fmla="*/ 24 w 235"/>
                <a:gd name="T97" fmla="*/ 14 h 96"/>
                <a:gd name="T98" fmla="*/ 32 w 235"/>
                <a:gd name="T99" fmla="*/ 10 h 96"/>
                <a:gd name="T100" fmla="*/ 40 w 235"/>
                <a:gd name="T101" fmla="*/ 7 h 96"/>
                <a:gd name="T102" fmla="*/ 47 w 235"/>
                <a:gd name="T103" fmla="*/ 4 h 96"/>
                <a:gd name="T104" fmla="*/ 55 w 235"/>
                <a:gd name="T10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96">
                  <a:moveTo>
                    <a:pt x="55" y="0"/>
                  </a:moveTo>
                  <a:lnTo>
                    <a:pt x="69" y="5"/>
                  </a:lnTo>
                  <a:lnTo>
                    <a:pt x="83" y="9"/>
                  </a:lnTo>
                  <a:lnTo>
                    <a:pt x="97" y="14"/>
                  </a:lnTo>
                  <a:lnTo>
                    <a:pt x="110" y="17"/>
                  </a:lnTo>
                  <a:lnTo>
                    <a:pt x="124" y="22"/>
                  </a:lnTo>
                  <a:lnTo>
                    <a:pt x="138" y="27"/>
                  </a:lnTo>
                  <a:lnTo>
                    <a:pt x="152" y="31"/>
                  </a:lnTo>
                  <a:lnTo>
                    <a:pt x="166" y="36"/>
                  </a:lnTo>
                  <a:lnTo>
                    <a:pt x="175" y="40"/>
                  </a:lnTo>
                  <a:lnTo>
                    <a:pt x="183" y="44"/>
                  </a:lnTo>
                  <a:lnTo>
                    <a:pt x="192" y="48"/>
                  </a:lnTo>
                  <a:lnTo>
                    <a:pt x="200" y="52"/>
                  </a:lnTo>
                  <a:lnTo>
                    <a:pt x="210" y="56"/>
                  </a:lnTo>
                  <a:lnTo>
                    <a:pt x="218" y="61"/>
                  </a:lnTo>
                  <a:lnTo>
                    <a:pt x="227" y="65"/>
                  </a:lnTo>
                  <a:lnTo>
                    <a:pt x="235" y="69"/>
                  </a:lnTo>
                  <a:lnTo>
                    <a:pt x="234" y="76"/>
                  </a:lnTo>
                  <a:lnTo>
                    <a:pt x="234" y="82"/>
                  </a:lnTo>
                  <a:lnTo>
                    <a:pt x="234" y="89"/>
                  </a:lnTo>
                  <a:lnTo>
                    <a:pt x="233" y="96"/>
                  </a:lnTo>
                  <a:lnTo>
                    <a:pt x="228" y="90"/>
                  </a:lnTo>
                  <a:lnTo>
                    <a:pt x="223" y="83"/>
                  </a:lnTo>
                  <a:lnTo>
                    <a:pt x="218" y="77"/>
                  </a:lnTo>
                  <a:lnTo>
                    <a:pt x="213" y="71"/>
                  </a:lnTo>
                  <a:lnTo>
                    <a:pt x="204" y="73"/>
                  </a:lnTo>
                  <a:lnTo>
                    <a:pt x="195" y="74"/>
                  </a:lnTo>
                  <a:lnTo>
                    <a:pt x="185" y="75"/>
                  </a:lnTo>
                  <a:lnTo>
                    <a:pt x="176" y="76"/>
                  </a:lnTo>
                  <a:lnTo>
                    <a:pt x="167" y="78"/>
                  </a:lnTo>
                  <a:lnTo>
                    <a:pt x="158" y="80"/>
                  </a:lnTo>
                  <a:lnTo>
                    <a:pt x="148" y="81"/>
                  </a:lnTo>
                  <a:lnTo>
                    <a:pt x="139" y="82"/>
                  </a:lnTo>
                  <a:lnTo>
                    <a:pt x="125" y="78"/>
                  </a:lnTo>
                  <a:lnTo>
                    <a:pt x="112" y="76"/>
                  </a:lnTo>
                  <a:lnTo>
                    <a:pt x="98" y="73"/>
                  </a:lnTo>
                  <a:lnTo>
                    <a:pt x="84" y="69"/>
                  </a:lnTo>
                  <a:lnTo>
                    <a:pt x="70" y="67"/>
                  </a:lnTo>
                  <a:lnTo>
                    <a:pt x="56" y="63"/>
                  </a:lnTo>
                  <a:lnTo>
                    <a:pt x="42" y="61"/>
                  </a:lnTo>
                  <a:lnTo>
                    <a:pt x="29" y="58"/>
                  </a:lnTo>
                  <a:lnTo>
                    <a:pt x="22" y="58"/>
                  </a:lnTo>
                  <a:lnTo>
                    <a:pt x="15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6" y="47"/>
                  </a:lnTo>
                  <a:lnTo>
                    <a:pt x="12" y="36"/>
                  </a:lnTo>
                  <a:lnTo>
                    <a:pt x="18" y="25"/>
                  </a:lnTo>
                  <a:lnTo>
                    <a:pt x="24" y="14"/>
                  </a:lnTo>
                  <a:lnTo>
                    <a:pt x="32" y="10"/>
                  </a:lnTo>
                  <a:lnTo>
                    <a:pt x="40" y="7"/>
                  </a:lnTo>
                  <a:lnTo>
                    <a:pt x="47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9636D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0" name="Freeform 1864"/>
            <p:cNvSpPr>
              <a:spLocks/>
            </p:cNvSpPr>
            <p:nvPr userDrawn="1"/>
          </p:nvSpPr>
          <p:spPr bwMode="auto">
            <a:xfrm>
              <a:off x="3598" y="2181"/>
              <a:ext cx="95" cy="40"/>
            </a:xfrm>
            <a:custGeom>
              <a:avLst/>
              <a:gdLst>
                <a:gd name="T0" fmla="*/ 46 w 190"/>
                <a:gd name="T1" fmla="*/ 0 h 81"/>
                <a:gd name="T2" fmla="*/ 132 w 190"/>
                <a:gd name="T3" fmla="*/ 32 h 81"/>
                <a:gd name="T4" fmla="*/ 190 w 190"/>
                <a:gd name="T5" fmla="*/ 60 h 81"/>
                <a:gd name="T6" fmla="*/ 189 w 190"/>
                <a:gd name="T7" fmla="*/ 81 h 81"/>
                <a:gd name="T8" fmla="*/ 177 w 190"/>
                <a:gd name="T9" fmla="*/ 51 h 81"/>
                <a:gd name="T10" fmla="*/ 118 w 190"/>
                <a:gd name="T11" fmla="*/ 70 h 81"/>
                <a:gd name="T12" fmla="*/ 25 w 190"/>
                <a:gd name="T13" fmla="*/ 49 h 81"/>
                <a:gd name="T14" fmla="*/ 0 w 190"/>
                <a:gd name="T15" fmla="*/ 49 h 81"/>
                <a:gd name="T16" fmla="*/ 20 w 190"/>
                <a:gd name="T17" fmla="*/ 12 h 81"/>
                <a:gd name="T18" fmla="*/ 46 w 190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81">
                  <a:moveTo>
                    <a:pt x="46" y="0"/>
                  </a:moveTo>
                  <a:lnTo>
                    <a:pt x="132" y="32"/>
                  </a:lnTo>
                  <a:lnTo>
                    <a:pt x="190" y="60"/>
                  </a:lnTo>
                  <a:lnTo>
                    <a:pt x="189" y="81"/>
                  </a:lnTo>
                  <a:lnTo>
                    <a:pt x="177" y="51"/>
                  </a:lnTo>
                  <a:lnTo>
                    <a:pt x="118" y="70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20" y="1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B6670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242" name="Group 1866"/>
          <p:cNvGrpSpPr>
            <a:grpSpLocks/>
          </p:cNvGrpSpPr>
          <p:nvPr userDrawn="1"/>
        </p:nvGrpSpPr>
        <p:grpSpPr bwMode="auto">
          <a:xfrm>
            <a:off x="979488" y="908050"/>
            <a:ext cx="3819525" cy="3162300"/>
            <a:chOff x="617" y="572"/>
            <a:chExt cx="2406" cy="1992"/>
          </a:xfrm>
        </p:grpSpPr>
        <p:sp>
          <p:nvSpPr>
            <p:cNvPr id="359243" name="AutoShape 1867"/>
            <p:cNvSpPr>
              <a:spLocks noChangeAspect="1" noChangeArrowheads="1" noTextEdit="1"/>
            </p:cNvSpPr>
            <p:nvPr/>
          </p:nvSpPr>
          <p:spPr bwMode="auto">
            <a:xfrm flipH="1">
              <a:off x="1550" y="572"/>
              <a:ext cx="1473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8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4" name="Freeform 1868"/>
            <p:cNvSpPr>
              <a:spLocks/>
            </p:cNvSpPr>
            <p:nvPr/>
          </p:nvSpPr>
          <p:spPr bwMode="auto">
            <a:xfrm flipH="1">
              <a:off x="1557" y="578"/>
              <a:ext cx="1460" cy="1980"/>
            </a:xfrm>
            <a:custGeom>
              <a:avLst/>
              <a:gdLst>
                <a:gd name="T0" fmla="*/ 249 w 476"/>
                <a:gd name="T1" fmla="*/ 710 h 710"/>
                <a:gd name="T2" fmla="*/ 66 w 476"/>
                <a:gd name="T3" fmla="*/ 639 h 710"/>
                <a:gd name="T4" fmla="*/ 75 w 476"/>
                <a:gd name="T5" fmla="*/ 604 h 710"/>
                <a:gd name="T6" fmla="*/ 111 w 476"/>
                <a:gd name="T7" fmla="*/ 594 h 710"/>
                <a:gd name="T8" fmla="*/ 0 w 476"/>
                <a:gd name="T9" fmla="*/ 548 h 710"/>
                <a:gd name="T10" fmla="*/ 6 w 476"/>
                <a:gd name="T11" fmla="*/ 537 h 710"/>
                <a:gd name="T12" fmla="*/ 31 w 476"/>
                <a:gd name="T13" fmla="*/ 528 h 710"/>
                <a:gd name="T14" fmla="*/ 103 w 476"/>
                <a:gd name="T15" fmla="*/ 538 h 710"/>
                <a:gd name="T16" fmla="*/ 4 w 476"/>
                <a:gd name="T17" fmla="*/ 54 h 710"/>
                <a:gd name="T18" fmla="*/ 10 w 476"/>
                <a:gd name="T19" fmla="*/ 41 h 710"/>
                <a:gd name="T20" fmla="*/ 39 w 476"/>
                <a:gd name="T21" fmla="*/ 25 h 710"/>
                <a:gd name="T22" fmla="*/ 432 w 476"/>
                <a:gd name="T23" fmla="*/ 0 h 710"/>
                <a:gd name="T24" fmla="*/ 438 w 476"/>
                <a:gd name="T25" fmla="*/ 13 h 710"/>
                <a:gd name="T26" fmla="*/ 476 w 476"/>
                <a:gd name="T27" fmla="*/ 414 h 710"/>
                <a:gd name="T28" fmla="*/ 473 w 476"/>
                <a:gd name="T29" fmla="*/ 425 h 710"/>
                <a:gd name="T30" fmla="*/ 329 w 476"/>
                <a:gd name="T31" fmla="*/ 478 h 710"/>
                <a:gd name="T32" fmla="*/ 330 w 476"/>
                <a:gd name="T33" fmla="*/ 503 h 710"/>
                <a:gd name="T34" fmla="*/ 340 w 476"/>
                <a:gd name="T35" fmla="*/ 524 h 710"/>
                <a:gd name="T36" fmla="*/ 357 w 476"/>
                <a:gd name="T37" fmla="*/ 543 h 710"/>
                <a:gd name="T38" fmla="*/ 378 w 476"/>
                <a:gd name="T39" fmla="*/ 557 h 710"/>
                <a:gd name="T40" fmla="*/ 388 w 476"/>
                <a:gd name="T41" fmla="*/ 556 h 710"/>
                <a:gd name="T42" fmla="*/ 397 w 476"/>
                <a:gd name="T43" fmla="*/ 551 h 710"/>
                <a:gd name="T44" fmla="*/ 429 w 476"/>
                <a:gd name="T45" fmla="*/ 615 h 710"/>
                <a:gd name="T46" fmla="*/ 249 w 476"/>
                <a:gd name="T47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6" h="710">
                  <a:moveTo>
                    <a:pt x="249" y="710"/>
                  </a:moveTo>
                  <a:lnTo>
                    <a:pt x="66" y="639"/>
                  </a:lnTo>
                  <a:lnTo>
                    <a:pt x="75" y="604"/>
                  </a:lnTo>
                  <a:lnTo>
                    <a:pt x="111" y="594"/>
                  </a:lnTo>
                  <a:lnTo>
                    <a:pt x="0" y="548"/>
                  </a:lnTo>
                  <a:lnTo>
                    <a:pt x="6" y="537"/>
                  </a:lnTo>
                  <a:lnTo>
                    <a:pt x="31" y="528"/>
                  </a:lnTo>
                  <a:lnTo>
                    <a:pt x="103" y="538"/>
                  </a:lnTo>
                  <a:lnTo>
                    <a:pt x="4" y="54"/>
                  </a:lnTo>
                  <a:lnTo>
                    <a:pt x="10" y="41"/>
                  </a:lnTo>
                  <a:lnTo>
                    <a:pt x="39" y="25"/>
                  </a:lnTo>
                  <a:lnTo>
                    <a:pt x="432" y="0"/>
                  </a:lnTo>
                  <a:lnTo>
                    <a:pt x="438" y="13"/>
                  </a:lnTo>
                  <a:lnTo>
                    <a:pt x="476" y="414"/>
                  </a:lnTo>
                  <a:lnTo>
                    <a:pt x="473" y="425"/>
                  </a:lnTo>
                  <a:lnTo>
                    <a:pt x="329" y="478"/>
                  </a:lnTo>
                  <a:lnTo>
                    <a:pt x="330" y="503"/>
                  </a:lnTo>
                  <a:lnTo>
                    <a:pt x="340" y="524"/>
                  </a:lnTo>
                  <a:lnTo>
                    <a:pt x="357" y="543"/>
                  </a:lnTo>
                  <a:lnTo>
                    <a:pt x="378" y="557"/>
                  </a:lnTo>
                  <a:lnTo>
                    <a:pt x="388" y="556"/>
                  </a:lnTo>
                  <a:lnTo>
                    <a:pt x="397" y="551"/>
                  </a:lnTo>
                  <a:lnTo>
                    <a:pt x="429" y="615"/>
                  </a:lnTo>
                  <a:lnTo>
                    <a:pt x="249" y="710"/>
                  </a:lnTo>
                  <a:close/>
                </a:path>
              </a:pathLst>
            </a:custGeom>
            <a:solidFill>
              <a:srgbClr val="67685B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5" name="Freeform 1869"/>
            <p:cNvSpPr>
              <a:spLocks/>
            </p:cNvSpPr>
            <p:nvPr/>
          </p:nvSpPr>
          <p:spPr bwMode="auto">
            <a:xfrm flipH="1">
              <a:off x="2609" y="1478"/>
              <a:ext cx="98" cy="18"/>
            </a:xfrm>
            <a:custGeom>
              <a:avLst/>
              <a:gdLst>
                <a:gd name="T0" fmla="*/ 10 w 32"/>
                <a:gd name="T1" fmla="*/ 6 h 6"/>
                <a:gd name="T2" fmla="*/ 32 w 32"/>
                <a:gd name="T3" fmla="*/ 2 h 6"/>
                <a:gd name="T4" fmla="*/ 23 w 32"/>
                <a:gd name="T5" fmla="*/ 0 h 6"/>
                <a:gd name="T6" fmla="*/ 0 w 32"/>
                <a:gd name="T7" fmla="*/ 4 h 6"/>
                <a:gd name="T8" fmla="*/ 10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10" y="6"/>
                  </a:moveTo>
                  <a:lnTo>
                    <a:pt x="32" y="2"/>
                  </a:lnTo>
                  <a:lnTo>
                    <a:pt x="23" y="0"/>
                  </a:lnTo>
                  <a:lnTo>
                    <a:pt x="0" y="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E5E0CF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6" name="Freeform 1870"/>
            <p:cNvSpPr>
              <a:spLocks/>
            </p:cNvSpPr>
            <p:nvPr/>
          </p:nvSpPr>
          <p:spPr bwMode="auto">
            <a:xfrm flipH="1">
              <a:off x="2832" y="2048"/>
              <a:ext cx="90" cy="27"/>
            </a:xfrm>
            <a:custGeom>
              <a:avLst/>
              <a:gdLst>
                <a:gd name="T0" fmla="*/ 5 w 29"/>
                <a:gd name="T1" fmla="*/ 8 h 10"/>
                <a:gd name="T2" fmla="*/ 29 w 29"/>
                <a:gd name="T3" fmla="*/ 0 h 10"/>
                <a:gd name="T4" fmla="*/ 27 w 29"/>
                <a:gd name="T5" fmla="*/ 1 h 10"/>
                <a:gd name="T6" fmla="*/ 24 w 29"/>
                <a:gd name="T7" fmla="*/ 1 h 10"/>
                <a:gd name="T8" fmla="*/ 0 w 29"/>
                <a:gd name="T9" fmla="*/ 10 h 10"/>
                <a:gd name="T10" fmla="*/ 3 w 29"/>
                <a:gd name="T11" fmla="*/ 9 h 10"/>
                <a:gd name="T12" fmla="*/ 5 w 29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0">
                  <a:moveTo>
                    <a:pt x="5" y="8"/>
                  </a:moveTo>
                  <a:lnTo>
                    <a:pt x="29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0" y="10"/>
                  </a:lnTo>
                  <a:lnTo>
                    <a:pt x="3" y="9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DDDBC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7" name="Freeform 1871"/>
            <p:cNvSpPr>
              <a:spLocks/>
            </p:cNvSpPr>
            <p:nvPr/>
          </p:nvSpPr>
          <p:spPr bwMode="auto">
            <a:xfrm flipH="1">
              <a:off x="2848" y="2050"/>
              <a:ext cx="92" cy="25"/>
            </a:xfrm>
            <a:custGeom>
              <a:avLst/>
              <a:gdLst>
                <a:gd name="T0" fmla="*/ 6 w 30"/>
                <a:gd name="T1" fmla="*/ 9 h 9"/>
                <a:gd name="T2" fmla="*/ 30 w 30"/>
                <a:gd name="T3" fmla="*/ 0 h 9"/>
                <a:gd name="T4" fmla="*/ 28 w 30"/>
                <a:gd name="T5" fmla="*/ 1 h 9"/>
                <a:gd name="T6" fmla="*/ 25 w 30"/>
                <a:gd name="T7" fmla="*/ 1 h 9"/>
                <a:gd name="T8" fmla="*/ 0 w 30"/>
                <a:gd name="T9" fmla="*/ 9 h 9"/>
                <a:gd name="T10" fmla="*/ 3 w 30"/>
                <a:gd name="T11" fmla="*/ 9 h 9"/>
                <a:gd name="T12" fmla="*/ 6 w 3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9">
                  <a:moveTo>
                    <a:pt x="6" y="9"/>
                  </a:moveTo>
                  <a:lnTo>
                    <a:pt x="30" y="0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0" y="9"/>
                  </a:lnTo>
                  <a:lnTo>
                    <a:pt x="3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8" name="Freeform 1872"/>
            <p:cNvSpPr>
              <a:spLocks/>
            </p:cNvSpPr>
            <p:nvPr/>
          </p:nvSpPr>
          <p:spPr bwMode="auto">
            <a:xfrm flipH="1">
              <a:off x="2863" y="2053"/>
              <a:ext cx="92" cy="22"/>
            </a:xfrm>
            <a:custGeom>
              <a:avLst/>
              <a:gdLst>
                <a:gd name="T0" fmla="*/ 5 w 30"/>
                <a:gd name="T1" fmla="*/ 8 h 8"/>
                <a:gd name="T2" fmla="*/ 30 w 30"/>
                <a:gd name="T3" fmla="*/ 0 h 8"/>
                <a:gd name="T4" fmla="*/ 27 w 30"/>
                <a:gd name="T5" fmla="*/ 0 h 8"/>
                <a:gd name="T6" fmla="*/ 24 w 30"/>
                <a:gd name="T7" fmla="*/ 0 h 8"/>
                <a:gd name="T8" fmla="*/ 0 w 30"/>
                <a:gd name="T9" fmla="*/ 8 h 8"/>
                <a:gd name="T10" fmla="*/ 3 w 30"/>
                <a:gd name="T11" fmla="*/ 8 h 8"/>
                <a:gd name="T12" fmla="*/ 5 w 3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5" y="8"/>
                  </a:moveTo>
                  <a:lnTo>
                    <a:pt x="30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3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9" name="Freeform 1873"/>
            <p:cNvSpPr>
              <a:spLocks/>
            </p:cNvSpPr>
            <p:nvPr/>
          </p:nvSpPr>
          <p:spPr bwMode="auto">
            <a:xfrm flipH="1">
              <a:off x="2882" y="2050"/>
              <a:ext cx="116" cy="25"/>
            </a:xfrm>
            <a:custGeom>
              <a:avLst/>
              <a:gdLst>
                <a:gd name="T0" fmla="*/ 14 w 38"/>
                <a:gd name="T1" fmla="*/ 9 h 9"/>
                <a:gd name="T2" fmla="*/ 38 w 38"/>
                <a:gd name="T3" fmla="*/ 1 h 9"/>
                <a:gd name="T4" fmla="*/ 25 w 38"/>
                <a:gd name="T5" fmla="*/ 0 h 9"/>
                <a:gd name="T6" fmla="*/ 0 w 38"/>
                <a:gd name="T7" fmla="*/ 9 h 9"/>
                <a:gd name="T8" fmla="*/ 14 w 3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14" y="9"/>
                  </a:moveTo>
                  <a:lnTo>
                    <a:pt x="38" y="1"/>
                  </a:lnTo>
                  <a:lnTo>
                    <a:pt x="25" y="0"/>
                  </a:lnTo>
                  <a:lnTo>
                    <a:pt x="0" y="9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0" name="Freeform 1874"/>
            <p:cNvSpPr>
              <a:spLocks/>
            </p:cNvSpPr>
            <p:nvPr/>
          </p:nvSpPr>
          <p:spPr bwMode="auto">
            <a:xfrm flipH="1">
              <a:off x="2609" y="1484"/>
              <a:ext cx="67" cy="750"/>
            </a:xfrm>
            <a:custGeom>
              <a:avLst/>
              <a:gdLst>
                <a:gd name="T0" fmla="*/ 0 w 22"/>
                <a:gd name="T1" fmla="*/ 269 h 269"/>
                <a:gd name="T2" fmla="*/ 22 w 22"/>
                <a:gd name="T3" fmla="*/ 260 h 269"/>
                <a:gd name="T4" fmla="*/ 22 w 22"/>
                <a:gd name="T5" fmla="*/ 0 h 269"/>
                <a:gd name="T6" fmla="*/ 0 w 22"/>
                <a:gd name="T7" fmla="*/ 4 h 269"/>
                <a:gd name="T8" fmla="*/ 0 w 2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9">
                  <a:moveTo>
                    <a:pt x="0" y="269"/>
                  </a:moveTo>
                  <a:lnTo>
                    <a:pt x="22" y="260"/>
                  </a:lnTo>
                  <a:lnTo>
                    <a:pt x="22" y="0"/>
                  </a:lnTo>
                  <a:lnTo>
                    <a:pt x="0" y="4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1" name="Freeform 1875"/>
            <p:cNvSpPr>
              <a:spLocks/>
            </p:cNvSpPr>
            <p:nvPr/>
          </p:nvSpPr>
          <p:spPr bwMode="auto">
            <a:xfrm flipH="1">
              <a:off x="2676" y="1489"/>
              <a:ext cx="341" cy="745"/>
            </a:xfrm>
            <a:custGeom>
              <a:avLst/>
              <a:gdLst>
                <a:gd name="T0" fmla="*/ 111 w 111"/>
                <a:gd name="T1" fmla="*/ 2 h 267"/>
                <a:gd name="T2" fmla="*/ 101 w 111"/>
                <a:gd name="T3" fmla="*/ 0 h 267"/>
                <a:gd name="T4" fmla="*/ 81 w 111"/>
                <a:gd name="T5" fmla="*/ 13 h 267"/>
                <a:gd name="T6" fmla="*/ 76 w 111"/>
                <a:gd name="T7" fmla="*/ 128 h 267"/>
                <a:gd name="T8" fmla="*/ 75 w 111"/>
                <a:gd name="T9" fmla="*/ 139 h 267"/>
                <a:gd name="T10" fmla="*/ 74 w 111"/>
                <a:gd name="T11" fmla="*/ 148 h 267"/>
                <a:gd name="T12" fmla="*/ 72 w 111"/>
                <a:gd name="T13" fmla="*/ 157 h 267"/>
                <a:gd name="T14" fmla="*/ 70 w 111"/>
                <a:gd name="T15" fmla="*/ 166 h 267"/>
                <a:gd name="T16" fmla="*/ 68 w 111"/>
                <a:gd name="T17" fmla="*/ 173 h 267"/>
                <a:gd name="T18" fmla="*/ 65 w 111"/>
                <a:gd name="T19" fmla="*/ 180 h 267"/>
                <a:gd name="T20" fmla="*/ 62 w 111"/>
                <a:gd name="T21" fmla="*/ 186 h 267"/>
                <a:gd name="T22" fmla="*/ 59 w 111"/>
                <a:gd name="T23" fmla="*/ 192 h 267"/>
                <a:gd name="T24" fmla="*/ 55 w 111"/>
                <a:gd name="T25" fmla="*/ 196 h 267"/>
                <a:gd name="T26" fmla="*/ 51 w 111"/>
                <a:gd name="T27" fmla="*/ 200 h 267"/>
                <a:gd name="T28" fmla="*/ 46 w 111"/>
                <a:gd name="T29" fmla="*/ 204 h 267"/>
                <a:gd name="T30" fmla="*/ 41 w 111"/>
                <a:gd name="T31" fmla="*/ 206 h 267"/>
                <a:gd name="T32" fmla="*/ 36 w 111"/>
                <a:gd name="T33" fmla="*/ 208 h 267"/>
                <a:gd name="T34" fmla="*/ 31 w 111"/>
                <a:gd name="T35" fmla="*/ 210 h 267"/>
                <a:gd name="T36" fmla="*/ 25 w 111"/>
                <a:gd name="T37" fmla="*/ 210 h 267"/>
                <a:gd name="T38" fmla="*/ 20 w 111"/>
                <a:gd name="T39" fmla="*/ 210 h 267"/>
                <a:gd name="T40" fmla="*/ 6 w 111"/>
                <a:gd name="T41" fmla="*/ 210 h 267"/>
                <a:gd name="T42" fmla="*/ 0 w 111"/>
                <a:gd name="T43" fmla="*/ 221 h 267"/>
                <a:gd name="T44" fmla="*/ 111 w 111"/>
                <a:gd name="T45" fmla="*/ 267 h 267"/>
                <a:gd name="T46" fmla="*/ 111 w 111"/>
                <a:gd name="T47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267">
                  <a:moveTo>
                    <a:pt x="111" y="2"/>
                  </a:moveTo>
                  <a:lnTo>
                    <a:pt x="101" y="0"/>
                  </a:lnTo>
                  <a:lnTo>
                    <a:pt x="81" y="13"/>
                  </a:lnTo>
                  <a:lnTo>
                    <a:pt x="76" y="128"/>
                  </a:lnTo>
                  <a:lnTo>
                    <a:pt x="75" y="139"/>
                  </a:lnTo>
                  <a:lnTo>
                    <a:pt x="74" y="148"/>
                  </a:lnTo>
                  <a:lnTo>
                    <a:pt x="72" y="157"/>
                  </a:lnTo>
                  <a:lnTo>
                    <a:pt x="70" y="166"/>
                  </a:lnTo>
                  <a:lnTo>
                    <a:pt x="68" y="173"/>
                  </a:lnTo>
                  <a:lnTo>
                    <a:pt x="65" y="180"/>
                  </a:lnTo>
                  <a:lnTo>
                    <a:pt x="62" y="186"/>
                  </a:lnTo>
                  <a:lnTo>
                    <a:pt x="59" y="192"/>
                  </a:lnTo>
                  <a:lnTo>
                    <a:pt x="55" y="196"/>
                  </a:lnTo>
                  <a:lnTo>
                    <a:pt x="51" y="200"/>
                  </a:lnTo>
                  <a:lnTo>
                    <a:pt x="46" y="204"/>
                  </a:lnTo>
                  <a:lnTo>
                    <a:pt x="41" y="206"/>
                  </a:lnTo>
                  <a:lnTo>
                    <a:pt x="36" y="208"/>
                  </a:lnTo>
                  <a:lnTo>
                    <a:pt x="31" y="210"/>
                  </a:lnTo>
                  <a:lnTo>
                    <a:pt x="25" y="210"/>
                  </a:lnTo>
                  <a:lnTo>
                    <a:pt x="20" y="210"/>
                  </a:lnTo>
                  <a:lnTo>
                    <a:pt x="6" y="210"/>
                  </a:lnTo>
                  <a:lnTo>
                    <a:pt x="0" y="221"/>
                  </a:lnTo>
                  <a:lnTo>
                    <a:pt x="111" y="267"/>
                  </a:lnTo>
                  <a:lnTo>
                    <a:pt x="111" y="2"/>
                  </a:lnTo>
                  <a:close/>
                </a:path>
              </a:pathLst>
            </a:custGeom>
            <a:solidFill>
              <a:srgbClr val="5E5C51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2" name="Freeform 1876"/>
            <p:cNvSpPr>
              <a:spLocks/>
            </p:cNvSpPr>
            <p:nvPr/>
          </p:nvSpPr>
          <p:spPr bwMode="auto">
            <a:xfrm flipH="1">
              <a:off x="2146" y="2028"/>
              <a:ext cx="632" cy="234"/>
            </a:xfrm>
            <a:custGeom>
              <a:avLst/>
              <a:gdLst>
                <a:gd name="T0" fmla="*/ 6 w 206"/>
                <a:gd name="T1" fmla="*/ 82 h 84"/>
                <a:gd name="T2" fmla="*/ 206 w 206"/>
                <a:gd name="T3" fmla="*/ 0 h 84"/>
                <a:gd name="T4" fmla="*/ 203 w 206"/>
                <a:gd name="T5" fmla="*/ 0 h 84"/>
                <a:gd name="T6" fmla="*/ 201 w 206"/>
                <a:gd name="T7" fmla="*/ 1 h 84"/>
                <a:gd name="T8" fmla="*/ 0 w 206"/>
                <a:gd name="T9" fmla="*/ 84 h 84"/>
                <a:gd name="T10" fmla="*/ 3 w 206"/>
                <a:gd name="T11" fmla="*/ 83 h 84"/>
                <a:gd name="T12" fmla="*/ 6 w 206"/>
                <a:gd name="T13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84">
                  <a:moveTo>
                    <a:pt x="6" y="82"/>
                  </a:moveTo>
                  <a:lnTo>
                    <a:pt x="206" y="0"/>
                  </a:lnTo>
                  <a:lnTo>
                    <a:pt x="203" y="0"/>
                  </a:lnTo>
                  <a:lnTo>
                    <a:pt x="201" y="1"/>
                  </a:lnTo>
                  <a:lnTo>
                    <a:pt x="0" y="84"/>
                  </a:lnTo>
                  <a:lnTo>
                    <a:pt x="3" y="83"/>
                  </a:lnTo>
                  <a:lnTo>
                    <a:pt x="6" y="82"/>
                  </a:lnTo>
                  <a:close/>
                </a:path>
              </a:pathLst>
            </a:custGeom>
            <a:solidFill>
              <a:srgbClr val="EBE8D3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3" name="Freeform 1877"/>
            <p:cNvSpPr>
              <a:spLocks/>
            </p:cNvSpPr>
            <p:nvPr/>
          </p:nvSpPr>
          <p:spPr bwMode="auto">
            <a:xfrm flipH="1">
              <a:off x="2161" y="2030"/>
              <a:ext cx="626" cy="232"/>
            </a:xfrm>
            <a:custGeom>
              <a:avLst/>
              <a:gdLst>
                <a:gd name="T0" fmla="*/ 3 w 204"/>
                <a:gd name="T1" fmla="*/ 83 h 83"/>
                <a:gd name="T2" fmla="*/ 204 w 204"/>
                <a:gd name="T3" fmla="*/ 0 h 83"/>
                <a:gd name="T4" fmla="*/ 201 w 204"/>
                <a:gd name="T5" fmla="*/ 0 h 83"/>
                <a:gd name="T6" fmla="*/ 0 w 204"/>
                <a:gd name="T7" fmla="*/ 83 h 83"/>
                <a:gd name="T8" fmla="*/ 3 w 204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3">
                  <a:moveTo>
                    <a:pt x="3" y="83"/>
                  </a:moveTo>
                  <a:lnTo>
                    <a:pt x="204" y="0"/>
                  </a:lnTo>
                  <a:lnTo>
                    <a:pt x="201" y="0"/>
                  </a:lnTo>
                  <a:lnTo>
                    <a:pt x="0" y="83"/>
                  </a:lnTo>
                  <a:lnTo>
                    <a:pt x="3" y="83"/>
                  </a:lnTo>
                  <a:close/>
                </a:path>
              </a:pathLst>
            </a:custGeom>
            <a:solidFill>
              <a:srgbClr val="EBE8D3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4" name="Freeform 1878"/>
            <p:cNvSpPr>
              <a:spLocks/>
            </p:cNvSpPr>
            <p:nvPr/>
          </p:nvSpPr>
          <p:spPr bwMode="auto">
            <a:xfrm flipH="1">
              <a:off x="1701" y="2114"/>
              <a:ext cx="666" cy="444"/>
            </a:xfrm>
            <a:custGeom>
              <a:avLst/>
              <a:gdLst>
                <a:gd name="T0" fmla="*/ 37 w 217"/>
                <a:gd name="T1" fmla="*/ 159 h 159"/>
                <a:gd name="T2" fmla="*/ 217 w 217"/>
                <a:gd name="T3" fmla="*/ 64 h 159"/>
                <a:gd name="T4" fmla="*/ 185 w 217"/>
                <a:gd name="T5" fmla="*/ 0 h 159"/>
                <a:gd name="T6" fmla="*/ 0 w 217"/>
                <a:gd name="T7" fmla="*/ 86 h 159"/>
                <a:gd name="T8" fmla="*/ 37 w 217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59">
                  <a:moveTo>
                    <a:pt x="37" y="159"/>
                  </a:moveTo>
                  <a:lnTo>
                    <a:pt x="217" y="64"/>
                  </a:lnTo>
                  <a:lnTo>
                    <a:pt x="185" y="0"/>
                  </a:lnTo>
                  <a:lnTo>
                    <a:pt x="0" y="86"/>
                  </a:lnTo>
                  <a:lnTo>
                    <a:pt x="37" y="159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5" name="Freeform 1879"/>
            <p:cNvSpPr>
              <a:spLocks/>
            </p:cNvSpPr>
            <p:nvPr/>
          </p:nvSpPr>
          <p:spPr bwMode="auto">
            <a:xfrm flipH="1">
              <a:off x="1800" y="2114"/>
              <a:ext cx="615" cy="257"/>
            </a:xfrm>
            <a:custGeom>
              <a:avLst/>
              <a:gdLst>
                <a:gd name="T0" fmla="*/ 16 w 201"/>
                <a:gd name="T1" fmla="*/ 86 h 92"/>
                <a:gd name="T2" fmla="*/ 201 w 201"/>
                <a:gd name="T3" fmla="*/ 0 h 92"/>
                <a:gd name="T4" fmla="*/ 187 w 201"/>
                <a:gd name="T5" fmla="*/ 5 h 92"/>
                <a:gd name="T6" fmla="*/ 0 w 201"/>
                <a:gd name="T7" fmla="*/ 92 h 92"/>
                <a:gd name="T8" fmla="*/ 16 w 201"/>
                <a:gd name="T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92">
                  <a:moveTo>
                    <a:pt x="16" y="86"/>
                  </a:moveTo>
                  <a:lnTo>
                    <a:pt x="201" y="0"/>
                  </a:lnTo>
                  <a:lnTo>
                    <a:pt x="187" y="5"/>
                  </a:lnTo>
                  <a:lnTo>
                    <a:pt x="0" y="92"/>
                  </a:lnTo>
                  <a:lnTo>
                    <a:pt x="16" y="86"/>
                  </a:lnTo>
                  <a:close/>
                </a:path>
              </a:pathLst>
            </a:custGeom>
            <a:solidFill>
              <a:srgbClr val="D5D1C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6" name="Freeform 1880"/>
            <p:cNvSpPr>
              <a:spLocks/>
            </p:cNvSpPr>
            <p:nvPr/>
          </p:nvSpPr>
          <p:spPr bwMode="auto">
            <a:xfrm flipH="1">
              <a:off x="1842" y="2122"/>
              <a:ext cx="595" cy="249"/>
            </a:xfrm>
            <a:custGeom>
              <a:avLst/>
              <a:gdLst>
                <a:gd name="T0" fmla="*/ 7 w 194"/>
                <a:gd name="T1" fmla="*/ 89 h 89"/>
                <a:gd name="T2" fmla="*/ 194 w 194"/>
                <a:gd name="T3" fmla="*/ 2 h 89"/>
                <a:gd name="T4" fmla="*/ 193 w 194"/>
                <a:gd name="T5" fmla="*/ 2 h 89"/>
                <a:gd name="T6" fmla="*/ 192 w 194"/>
                <a:gd name="T7" fmla="*/ 2 h 89"/>
                <a:gd name="T8" fmla="*/ 192 w 194"/>
                <a:gd name="T9" fmla="*/ 1 h 89"/>
                <a:gd name="T10" fmla="*/ 191 w 194"/>
                <a:gd name="T11" fmla="*/ 1 h 89"/>
                <a:gd name="T12" fmla="*/ 189 w 194"/>
                <a:gd name="T13" fmla="*/ 1 h 89"/>
                <a:gd name="T14" fmla="*/ 188 w 194"/>
                <a:gd name="T15" fmla="*/ 0 h 89"/>
                <a:gd name="T16" fmla="*/ 0 w 194"/>
                <a:gd name="T17" fmla="*/ 87 h 89"/>
                <a:gd name="T18" fmla="*/ 2 w 194"/>
                <a:gd name="T19" fmla="*/ 88 h 89"/>
                <a:gd name="T20" fmla="*/ 4 w 194"/>
                <a:gd name="T21" fmla="*/ 88 h 89"/>
                <a:gd name="T22" fmla="*/ 5 w 194"/>
                <a:gd name="T23" fmla="*/ 89 h 89"/>
                <a:gd name="T24" fmla="*/ 6 w 194"/>
                <a:gd name="T25" fmla="*/ 89 h 89"/>
                <a:gd name="T26" fmla="*/ 6 w 194"/>
                <a:gd name="T27" fmla="*/ 89 h 89"/>
                <a:gd name="T28" fmla="*/ 7 w 194"/>
                <a:gd name="T2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89">
                  <a:moveTo>
                    <a:pt x="7" y="89"/>
                  </a:moveTo>
                  <a:lnTo>
                    <a:pt x="194" y="2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1"/>
                  </a:lnTo>
                  <a:lnTo>
                    <a:pt x="189" y="1"/>
                  </a:lnTo>
                  <a:lnTo>
                    <a:pt x="188" y="0"/>
                  </a:lnTo>
                  <a:lnTo>
                    <a:pt x="0" y="87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6" y="89"/>
                  </a:lnTo>
                  <a:lnTo>
                    <a:pt x="6" y="89"/>
                  </a:lnTo>
                  <a:lnTo>
                    <a:pt x="7" y="89"/>
                  </a:lnTo>
                  <a:close/>
                </a:path>
              </a:pathLst>
            </a:custGeom>
            <a:solidFill>
              <a:srgbClr val="F1EDD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7" name="Freeform 1881"/>
            <p:cNvSpPr>
              <a:spLocks/>
            </p:cNvSpPr>
            <p:nvPr/>
          </p:nvSpPr>
          <p:spPr bwMode="auto">
            <a:xfrm flipH="1">
              <a:off x="1861" y="2114"/>
              <a:ext cx="592" cy="252"/>
            </a:xfrm>
            <a:custGeom>
              <a:avLst/>
              <a:gdLst>
                <a:gd name="T0" fmla="*/ 5 w 193"/>
                <a:gd name="T1" fmla="*/ 90 h 90"/>
                <a:gd name="T2" fmla="*/ 193 w 193"/>
                <a:gd name="T3" fmla="*/ 3 h 90"/>
                <a:gd name="T4" fmla="*/ 191 w 193"/>
                <a:gd name="T5" fmla="*/ 2 h 90"/>
                <a:gd name="T6" fmla="*/ 190 w 193"/>
                <a:gd name="T7" fmla="*/ 1 h 90"/>
                <a:gd name="T8" fmla="*/ 188 w 193"/>
                <a:gd name="T9" fmla="*/ 0 h 90"/>
                <a:gd name="T10" fmla="*/ 0 w 193"/>
                <a:gd name="T11" fmla="*/ 87 h 90"/>
                <a:gd name="T12" fmla="*/ 2 w 193"/>
                <a:gd name="T13" fmla="*/ 88 h 90"/>
                <a:gd name="T14" fmla="*/ 4 w 193"/>
                <a:gd name="T15" fmla="*/ 89 h 90"/>
                <a:gd name="T16" fmla="*/ 5 w 193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90">
                  <a:moveTo>
                    <a:pt x="5" y="90"/>
                  </a:moveTo>
                  <a:lnTo>
                    <a:pt x="193" y="3"/>
                  </a:lnTo>
                  <a:lnTo>
                    <a:pt x="191" y="2"/>
                  </a:lnTo>
                  <a:lnTo>
                    <a:pt x="190" y="1"/>
                  </a:lnTo>
                  <a:lnTo>
                    <a:pt x="188" y="0"/>
                  </a:lnTo>
                  <a:lnTo>
                    <a:pt x="0" y="87"/>
                  </a:lnTo>
                  <a:lnTo>
                    <a:pt x="2" y="88"/>
                  </a:lnTo>
                  <a:lnTo>
                    <a:pt x="4" y="89"/>
                  </a:lnTo>
                  <a:lnTo>
                    <a:pt x="5" y="90"/>
                  </a:lnTo>
                  <a:close/>
                </a:path>
              </a:pathLst>
            </a:custGeom>
            <a:solidFill>
              <a:srgbClr val="EDE6D7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8" name="Freeform 1882"/>
            <p:cNvSpPr>
              <a:spLocks/>
            </p:cNvSpPr>
            <p:nvPr/>
          </p:nvSpPr>
          <p:spPr bwMode="auto">
            <a:xfrm flipH="1">
              <a:off x="1875" y="2103"/>
              <a:ext cx="599" cy="254"/>
            </a:xfrm>
            <a:custGeom>
              <a:avLst/>
              <a:gdLst>
                <a:gd name="T0" fmla="*/ 7 w 195"/>
                <a:gd name="T1" fmla="*/ 91 h 91"/>
                <a:gd name="T2" fmla="*/ 195 w 195"/>
                <a:gd name="T3" fmla="*/ 4 h 91"/>
                <a:gd name="T4" fmla="*/ 193 w 195"/>
                <a:gd name="T5" fmla="*/ 3 h 91"/>
                <a:gd name="T6" fmla="*/ 191 w 195"/>
                <a:gd name="T7" fmla="*/ 2 h 91"/>
                <a:gd name="T8" fmla="*/ 189 w 195"/>
                <a:gd name="T9" fmla="*/ 0 h 91"/>
                <a:gd name="T10" fmla="*/ 0 w 195"/>
                <a:gd name="T11" fmla="*/ 87 h 91"/>
                <a:gd name="T12" fmla="*/ 2 w 195"/>
                <a:gd name="T13" fmla="*/ 88 h 91"/>
                <a:gd name="T14" fmla="*/ 4 w 195"/>
                <a:gd name="T15" fmla="*/ 90 h 91"/>
                <a:gd name="T16" fmla="*/ 7 w 195"/>
                <a:gd name="T1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91">
                  <a:moveTo>
                    <a:pt x="7" y="91"/>
                  </a:moveTo>
                  <a:lnTo>
                    <a:pt x="195" y="4"/>
                  </a:lnTo>
                  <a:lnTo>
                    <a:pt x="193" y="3"/>
                  </a:lnTo>
                  <a:lnTo>
                    <a:pt x="191" y="2"/>
                  </a:lnTo>
                  <a:lnTo>
                    <a:pt x="189" y="0"/>
                  </a:lnTo>
                  <a:lnTo>
                    <a:pt x="0" y="87"/>
                  </a:lnTo>
                  <a:lnTo>
                    <a:pt x="2" y="88"/>
                  </a:lnTo>
                  <a:lnTo>
                    <a:pt x="4" y="90"/>
                  </a:lnTo>
                  <a:lnTo>
                    <a:pt x="7" y="91"/>
                  </a:lnTo>
                  <a:close/>
                </a:path>
              </a:pathLst>
            </a:custGeom>
            <a:solidFill>
              <a:srgbClr val="EDE6D3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9" name="Freeform 1883"/>
            <p:cNvSpPr>
              <a:spLocks/>
            </p:cNvSpPr>
            <p:nvPr/>
          </p:nvSpPr>
          <p:spPr bwMode="auto">
            <a:xfrm flipH="1">
              <a:off x="1894" y="2095"/>
              <a:ext cx="595" cy="251"/>
            </a:xfrm>
            <a:custGeom>
              <a:avLst/>
              <a:gdLst>
                <a:gd name="T0" fmla="*/ 5 w 194"/>
                <a:gd name="T1" fmla="*/ 90 h 90"/>
                <a:gd name="T2" fmla="*/ 194 w 194"/>
                <a:gd name="T3" fmla="*/ 3 h 90"/>
                <a:gd name="T4" fmla="*/ 191 w 194"/>
                <a:gd name="T5" fmla="*/ 1 h 90"/>
                <a:gd name="T6" fmla="*/ 189 w 194"/>
                <a:gd name="T7" fmla="*/ 0 h 90"/>
                <a:gd name="T8" fmla="*/ 0 w 194"/>
                <a:gd name="T9" fmla="*/ 86 h 90"/>
                <a:gd name="T10" fmla="*/ 2 w 194"/>
                <a:gd name="T11" fmla="*/ 88 h 90"/>
                <a:gd name="T12" fmla="*/ 5 w 194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0">
                  <a:moveTo>
                    <a:pt x="5" y="90"/>
                  </a:moveTo>
                  <a:lnTo>
                    <a:pt x="194" y="3"/>
                  </a:lnTo>
                  <a:lnTo>
                    <a:pt x="191" y="1"/>
                  </a:lnTo>
                  <a:lnTo>
                    <a:pt x="189" y="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90"/>
                  </a:lnTo>
                  <a:close/>
                </a:path>
              </a:pathLst>
            </a:custGeom>
            <a:solidFill>
              <a:srgbClr val="EBE8D3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0" name="Freeform 1884"/>
            <p:cNvSpPr>
              <a:spLocks/>
            </p:cNvSpPr>
            <p:nvPr/>
          </p:nvSpPr>
          <p:spPr bwMode="auto">
            <a:xfrm flipH="1">
              <a:off x="1910" y="2083"/>
              <a:ext cx="595" cy="252"/>
            </a:xfrm>
            <a:custGeom>
              <a:avLst/>
              <a:gdLst>
                <a:gd name="T0" fmla="*/ 5 w 194"/>
                <a:gd name="T1" fmla="*/ 90 h 90"/>
                <a:gd name="T2" fmla="*/ 194 w 194"/>
                <a:gd name="T3" fmla="*/ 4 h 90"/>
                <a:gd name="T4" fmla="*/ 192 w 194"/>
                <a:gd name="T5" fmla="*/ 2 h 90"/>
                <a:gd name="T6" fmla="*/ 190 w 194"/>
                <a:gd name="T7" fmla="*/ 0 h 90"/>
                <a:gd name="T8" fmla="*/ 0 w 194"/>
                <a:gd name="T9" fmla="*/ 85 h 90"/>
                <a:gd name="T10" fmla="*/ 2 w 194"/>
                <a:gd name="T11" fmla="*/ 88 h 90"/>
                <a:gd name="T12" fmla="*/ 5 w 194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0">
                  <a:moveTo>
                    <a:pt x="5" y="90"/>
                  </a:moveTo>
                  <a:lnTo>
                    <a:pt x="194" y="4"/>
                  </a:lnTo>
                  <a:lnTo>
                    <a:pt x="192" y="2"/>
                  </a:lnTo>
                  <a:lnTo>
                    <a:pt x="190" y="0"/>
                  </a:lnTo>
                  <a:lnTo>
                    <a:pt x="0" y="85"/>
                  </a:lnTo>
                  <a:lnTo>
                    <a:pt x="2" y="88"/>
                  </a:lnTo>
                  <a:lnTo>
                    <a:pt x="5" y="90"/>
                  </a:lnTo>
                  <a:close/>
                </a:path>
              </a:pathLst>
            </a:custGeom>
            <a:solidFill>
              <a:srgbClr val="EAE6D3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1" name="Freeform 1885"/>
            <p:cNvSpPr>
              <a:spLocks/>
            </p:cNvSpPr>
            <p:nvPr/>
          </p:nvSpPr>
          <p:spPr bwMode="auto">
            <a:xfrm flipH="1">
              <a:off x="1922" y="2070"/>
              <a:ext cx="601" cy="251"/>
            </a:xfrm>
            <a:custGeom>
              <a:avLst/>
              <a:gdLst>
                <a:gd name="T0" fmla="*/ 6 w 196"/>
                <a:gd name="T1" fmla="*/ 90 h 90"/>
                <a:gd name="T2" fmla="*/ 196 w 196"/>
                <a:gd name="T3" fmla="*/ 5 h 90"/>
                <a:gd name="T4" fmla="*/ 194 w 196"/>
                <a:gd name="T5" fmla="*/ 3 h 90"/>
                <a:gd name="T6" fmla="*/ 191 w 196"/>
                <a:gd name="T7" fmla="*/ 0 h 90"/>
                <a:gd name="T8" fmla="*/ 0 w 196"/>
                <a:gd name="T9" fmla="*/ 85 h 90"/>
                <a:gd name="T10" fmla="*/ 3 w 196"/>
                <a:gd name="T11" fmla="*/ 88 h 90"/>
                <a:gd name="T12" fmla="*/ 6 w 196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90">
                  <a:moveTo>
                    <a:pt x="6" y="90"/>
                  </a:moveTo>
                  <a:lnTo>
                    <a:pt x="196" y="5"/>
                  </a:lnTo>
                  <a:lnTo>
                    <a:pt x="194" y="3"/>
                  </a:lnTo>
                  <a:lnTo>
                    <a:pt x="191" y="0"/>
                  </a:lnTo>
                  <a:lnTo>
                    <a:pt x="0" y="85"/>
                  </a:lnTo>
                  <a:lnTo>
                    <a:pt x="3" y="88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E8E6D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2" name="Freeform 1886"/>
            <p:cNvSpPr>
              <a:spLocks/>
            </p:cNvSpPr>
            <p:nvPr/>
          </p:nvSpPr>
          <p:spPr bwMode="auto">
            <a:xfrm flipH="1">
              <a:off x="1937" y="2056"/>
              <a:ext cx="599" cy="251"/>
            </a:xfrm>
            <a:custGeom>
              <a:avLst/>
              <a:gdLst>
                <a:gd name="T0" fmla="*/ 4 w 195"/>
                <a:gd name="T1" fmla="*/ 90 h 90"/>
                <a:gd name="T2" fmla="*/ 195 w 195"/>
                <a:gd name="T3" fmla="*/ 5 h 90"/>
                <a:gd name="T4" fmla="*/ 193 w 195"/>
                <a:gd name="T5" fmla="*/ 3 h 90"/>
                <a:gd name="T6" fmla="*/ 191 w 195"/>
                <a:gd name="T7" fmla="*/ 0 h 90"/>
                <a:gd name="T8" fmla="*/ 0 w 195"/>
                <a:gd name="T9" fmla="*/ 84 h 90"/>
                <a:gd name="T10" fmla="*/ 2 w 195"/>
                <a:gd name="T11" fmla="*/ 87 h 90"/>
                <a:gd name="T12" fmla="*/ 4 w 19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0">
                  <a:moveTo>
                    <a:pt x="4" y="90"/>
                  </a:moveTo>
                  <a:lnTo>
                    <a:pt x="195" y="5"/>
                  </a:lnTo>
                  <a:lnTo>
                    <a:pt x="193" y="3"/>
                  </a:lnTo>
                  <a:lnTo>
                    <a:pt x="191" y="0"/>
                  </a:lnTo>
                  <a:lnTo>
                    <a:pt x="0" y="84"/>
                  </a:lnTo>
                  <a:lnTo>
                    <a:pt x="2" y="87"/>
                  </a:lnTo>
                  <a:lnTo>
                    <a:pt x="4" y="90"/>
                  </a:lnTo>
                  <a:close/>
                </a:path>
              </a:pathLst>
            </a:custGeom>
            <a:solidFill>
              <a:srgbClr val="E7E5D1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3" name="Freeform 1887"/>
            <p:cNvSpPr>
              <a:spLocks/>
            </p:cNvSpPr>
            <p:nvPr/>
          </p:nvSpPr>
          <p:spPr bwMode="auto">
            <a:xfrm flipH="1">
              <a:off x="1949" y="2039"/>
              <a:ext cx="601" cy="251"/>
            </a:xfrm>
            <a:custGeom>
              <a:avLst/>
              <a:gdLst>
                <a:gd name="T0" fmla="*/ 5 w 196"/>
                <a:gd name="T1" fmla="*/ 90 h 90"/>
                <a:gd name="T2" fmla="*/ 196 w 196"/>
                <a:gd name="T3" fmla="*/ 6 h 90"/>
                <a:gd name="T4" fmla="*/ 194 w 196"/>
                <a:gd name="T5" fmla="*/ 3 h 90"/>
                <a:gd name="T6" fmla="*/ 192 w 196"/>
                <a:gd name="T7" fmla="*/ 0 h 90"/>
                <a:gd name="T8" fmla="*/ 0 w 196"/>
                <a:gd name="T9" fmla="*/ 83 h 90"/>
                <a:gd name="T10" fmla="*/ 2 w 196"/>
                <a:gd name="T11" fmla="*/ 87 h 90"/>
                <a:gd name="T12" fmla="*/ 5 w 196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90">
                  <a:moveTo>
                    <a:pt x="5" y="90"/>
                  </a:moveTo>
                  <a:lnTo>
                    <a:pt x="196" y="6"/>
                  </a:lnTo>
                  <a:lnTo>
                    <a:pt x="194" y="3"/>
                  </a:lnTo>
                  <a:lnTo>
                    <a:pt x="192" y="0"/>
                  </a:lnTo>
                  <a:lnTo>
                    <a:pt x="0" y="83"/>
                  </a:lnTo>
                  <a:lnTo>
                    <a:pt x="2" y="87"/>
                  </a:lnTo>
                  <a:lnTo>
                    <a:pt x="5" y="90"/>
                  </a:lnTo>
                  <a:close/>
                </a:path>
              </a:pathLst>
            </a:custGeom>
            <a:solidFill>
              <a:srgbClr val="E5E0CF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4" name="Freeform 1888"/>
            <p:cNvSpPr>
              <a:spLocks/>
            </p:cNvSpPr>
            <p:nvPr/>
          </p:nvSpPr>
          <p:spPr bwMode="auto">
            <a:xfrm flipH="1">
              <a:off x="1961" y="2020"/>
              <a:ext cx="605" cy="250"/>
            </a:xfrm>
            <a:custGeom>
              <a:avLst/>
              <a:gdLst>
                <a:gd name="T0" fmla="*/ 5 w 197"/>
                <a:gd name="T1" fmla="*/ 90 h 90"/>
                <a:gd name="T2" fmla="*/ 197 w 197"/>
                <a:gd name="T3" fmla="*/ 7 h 90"/>
                <a:gd name="T4" fmla="*/ 195 w 197"/>
                <a:gd name="T5" fmla="*/ 4 h 90"/>
                <a:gd name="T6" fmla="*/ 193 w 197"/>
                <a:gd name="T7" fmla="*/ 0 h 90"/>
                <a:gd name="T8" fmla="*/ 0 w 197"/>
                <a:gd name="T9" fmla="*/ 83 h 90"/>
                <a:gd name="T10" fmla="*/ 2 w 197"/>
                <a:gd name="T11" fmla="*/ 87 h 90"/>
                <a:gd name="T12" fmla="*/ 5 w 19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90">
                  <a:moveTo>
                    <a:pt x="5" y="90"/>
                  </a:moveTo>
                  <a:lnTo>
                    <a:pt x="197" y="7"/>
                  </a:lnTo>
                  <a:lnTo>
                    <a:pt x="195" y="4"/>
                  </a:lnTo>
                  <a:lnTo>
                    <a:pt x="193" y="0"/>
                  </a:lnTo>
                  <a:lnTo>
                    <a:pt x="0" y="83"/>
                  </a:lnTo>
                  <a:lnTo>
                    <a:pt x="2" y="87"/>
                  </a:lnTo>
                  <a:lnTo>
                    <a:pt x="5" y="90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5" name="Freeform 1889"/>
            <p:cNvSpPr>
              <a:spLocks/>
            </p:cNvSpPr>
            <p:nvPr/>
          </p:nvSpPr>
          <p:spPr bwMode="auto">
            <a:xfrm flipH="1">
              <a:off x="1974" y="2011"/>
              <a:ext cx="595" cy="240"/>
            </a:xfrm>
            <a:custGeom>
              <a:avLst/>
              <a:gdLst>
                <a:gd name="T0" fmla="*/ 1 w 194"/>
                <a:gd name="T1" fmla="*/ 86 h 86"/>
                <a:gd name="T2" fmla="*/ 194 w 194"/>
                <a:gd name="T3" fmla="*/ 3 h 86"/>
                <a:gd name="T4" fmla="*/ 192 w 194"/>
                <a:gd name="T5" fmla="*/ 0 h 86"/>
                <a:gd name="T6" fmla="*/ 0 w 194"/>
                <a:gd name="T7" fmla="*/ 82 h 86"/>
                <a:gd name="T8" fmla="*/ 1 w 194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6">
                  <a:moveTo>
                    <a:pt x="1" y="86"/>
                  </a:moveTo>
                  <a:lnTo>
                    <a:pt x="194" y="3"/>
                  </a:lnTo>
                  <a:lnTo>
                    <a:pt x="192" y="0"/>
                  </a:lnTo>
                  <a:lnTo>
                    <a:pt x="0" y="82"/>
                  </a:lnTo>
                  <a:lnTo>
                    <a:pt x="1" y="86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6" name="Freeform 1890"/>
            <p:cNvSpPr>
              <a:spLocks/>
            </p:cNvSpPr>
            <p:nvPr/>
          </p:nvSpPr>
          <p:spPr bwMode="auto">
            <a:xfrm flipH="1">
              <a:off x="1980" y="2000"/>
              <a:ext cx="595" cy="239"/>
            </a:xfrm>
            <a:custGeom>
              <a:avLst/>
              <a:gdLst>
                <a:gd name="T0" fmla="*/ 2 w 194"/>
                <a:gd name="T1" fmla="*/ 86 h 86"/>
                <a:gd name="T2" fmla="*/ 194 w 194"/>
                <a:gd name="T3" fmla="*/ 4 h 86"/>
                <a:gd name="T4" fmla="*/ 192 w 194"/>
                <a:gd name="T5" fmla="*/ 0 h 86"/>
                <a:gd name="T6" fmla="*/ 0 w 194"/>
                <a:gd name="T7" fmla="*/ 82 h 86"/>
                <a:gd name="T8" fmla="*/ 2 w 194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6">
                  <a:moveTo>
                    <a:pt x="2" y="86"/>
                  </a:moveTo>
                  <a:lnTo>
                    <a:pt x="194" y="4"/>
                  </a:lnTo>
                  <a:lnTo>
                    <a:pt x="192" y="0"/>
                  </a:lnTo>
                  <a:lnTo>
                    <a:pt x="0" y="82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DCD9C7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7" name="Freeform 1891"/>
            <p:cNvSpPr>
              <a:spLocks/>
            </p:cNvSpPr>
            <p:nvPr/>
          </p:nvSpPr>
          <p:spPr bwMode="auto">
            <a:xfrm flipH="1">
              <a:off x="1986" y="1992"/>
              <a:ext cx="595" cy="237"/>
            </a:xfrm>
            <a:custGeom>
              <a:avLst/>
              <a:gdLst>
                <a:gd name="T0" fmla="*/ 2 w 194"/>
                <a:gd name="T1" fmla="*/ 85 h 85"/>
                <a:gd name="T2" fmla="*/ 194 w 194"/>
                <a:gd name="T3" fmla="*/ 3 h 85"/>
                <a:gd name="T4" fmla="*/ 193 w 194"/>
                <a:gd name="T5" fmla="*/ 0 h 85"/>
                <a:gd name="T6" fmla="*/ 0 w 194"/>
                <a:gd name="T7" fmla="*/ 80 h 85"/>
                <a:gd name="T8" fmla="*/ 2 w 194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5">
                  <a:moveTo>
                    <a:pt x="2" y="85"/>
                  </a:moveTo>
                  <a:lnTo>
                    <a:pt x="194" y="3"/>
                  </a:lnTo>
                  <a:lnTo>
                    <a:pt x="193" y="0"/>
                  </a:lnTo>
                  <a:lnTo>
                    <a:pt x="0" y="80"/>
                  </a:lnTo>
                  <a:lnTo>
                    <a:pt x="2" y="85"/>
                  </a:lnTo>
                  <a:close/>
                </a:path>
              </a:pathLst>
            </a:custGeom>
            <a:solidFill>
              <a:srgbClr val="CFCDB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8" name="Freeform 1892"/>
            <p:cNvSpPr>
              <a:spLocks/>
            </p:cNvSpPr>
            <p:nvPr/>
          </p:nvSpPr>
          <p:spPr bwMode="auto">
            <a:xfrm flipH="1">
              <a:off x="1989" y="1981"/>
              <a:ext cx="595" cy="234"/>
            </a:xfrm>
            <a:custGeom>
              <a:avLst/>
              <a:gdLst>
                <a:gd name="T0" fmla="*/ 1 w 194"/>
                <a:gd name="T1" fmla="*/ 84 h 84"/>
                <a:gd name="T2" fmla="*/ 194 w 194"/>
                <a:gd name="T3" fmla="*/ 4 h 84"/>
                <a:gd name="T4" fmla="*/ 193 w 194"/>
                <a:gd name="T5" fmla="*/ 0 h 84"/>
                <a:gd name="T6" fmla="*/ 0 w 194"/>
                <a:gd name="T7" fmla="*/ 80 h 84"/>
                <a:gd name="T8" fmla="*/ 1 w 19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4">
                  <a:moveTo>
                    <a:pt x="1" y="84"/>
                  </a:moveTo>
                  <a:lnTo>
                    <a:pt x="194" y="4"/>
                  </a:lnTo>
                  <a:lnTo>
                    <a:pt x="193" y="0"/>
                  </a:lnTo>
                  <a:lnTo>
                    <a:pt x="0" y="80"/>
                  </a:lnTo>
                  <a:lnTo>
                    <a:pt x="1" y="84"/>
                  </a:lnTo>
                  <a:close/>
                </a:path>
              </a:pathLst>
            </a:custGeom>
            <a:solidFill>
              <a:srgbClr val="BDBBA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9" name="Freeform 1893"/>
            <p:cNvSpPr>
              <a:spLocks/>
            </p:cNvSpPr>
            <p:nvPr/>
          </p:nvSpPr>
          <p:spPr bwMode="auto">
            <a:xfrm flipH="1">
              <a:off x="1992" y="1966"/>
              <a:ext cx="599" cy="238"/>
            </a:xfrm>
            <a:custGeom>
              <a:avLst/>
              <a:gdLst>
                <a:gd name="T0" fmla="*/ 2 w 195"/>
                <a:gd name="T1" fmla="*/ 85 h 85"/>
                <a:gd name="T2" fmla="*/ 195 w 195"/>
                <a:gd name="T3" fmla="*/ 5 h 85"/>
                <a:gd name="T4" fmla="*/ 194 w 195"/>
                <a:gd name="T5" fmla="*/ 0 h 85"/>
                <a:gd name="T6" fmla="*/ 0 w 195"/>
                <a:gd name="T7" fmla="*/ 80 h 85"/>
                <a:gd name="T8" fmla="*/ 2 w 19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5">
                  <a:moveTo>
                    <a:pt x="2" y="85"/>
                  </a:moveTo>
                  <a:lnTo>
                    <a:pt x="195" y="5"/>
                  </a:lnTo>
                  <a:lnTo>
                    <a:pt x="194" y="0"/>
                  </a:lnTo>
                  <a:lnTo>
                    <a:pt x="0" y="80"/>
                  </a:lnTo>
                  <a:lnTo>
                    <a:pt x="2" y="85"/>
                  </a:lnTo>
                  <a:close/>
                </a:path>
              </a:pathLst>
            </a:custGeom>
            <a:solidFill>
              <a:srgbClr val="AEAD9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0" name="Freeform 1894"/>
            <p:cNvSpPr>
              <a:spLocks/>
            </p:cNvSpPr>
            <p:nvPr/>
          </p:nvSpPr>
          <p:spPr bwMode="auto">
            <a:xfrm flipH="1">
              <a:off x="1996" y="1955"/>
              <a:ext cx="597" cy="235"/>
            </a:xfrm>
            <a:custGeom>
              <a:avLst/>
              <a:gdLst>
                <a:gd name="T0" fmla="*/ 1 w 195"/>
                <a:gd name="T1" fmla="*/ 84 h 84"/>
                <a:gd name="T2" fmla="*/ 195 w 195"/>
                <a:gd name="T3" fmla="*/ 4 h 84"/>
                <a:gd name="T4" fmla="*/ 194 w 195"/>
                <a:gd name="T5" fmla="*/ 0 h 84"/>
                <a:gd name="T6" fmla="*/ 0 w 195"/>
                <a:gd name="T7" fmla="*/ 79 h 84"/>
                <a:gd name="T8" fmla="*/ 1 w 1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4">
                  <a:moveTo>
                    <a:pt x="1" y="84"/>
                  </a:moveTo>
                  <a:lnTo>
                    <a:pt x="195" y="4"/>
                  </a:lnTo>
                  <a:lnTo>
                    <a:pt x="194" y="0"/>
                  </a:lnTo>
                  <a:lnTo>
                    <a:pt x="0" y="79"/>
                  </a:lnTo>
                  <a:lnTo>
                    <a:pt x="1" y="84"/>
                  </a:lnTo>
                  <a:close/>
                </a:path>
              </a:pathLst>
            </a:custGeom>
            <a:solidFill>
              <a:srgbClr val="A19F93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1" name="Freeform 1895"/>
            <p:cNvSpPr>
              <a:spLocks/>
            </p:cNvSpPr>
            <p:nvPr/>
          </p:nvSpPr>
          <p:spPr bwMode="auto">
            <a:xfrm flipH="1">
              <a:off x="1998" y="1942"/>
              <a:ext cx="595" cy="234"/>
            </a:xfrm>
            <a:custGeom>
              <a:avLst/>
              <a:gdLst>
                <a:gd name="T0" fmla="*/ 0 w 194"/>
                <a:gd name="T1" fmla="*/ 84 h 84"/>
                <a:gd name="T2" fmla="*/ 194 w 194"/>
                <a:gd name="T3" fmla="*/ 5 h 84"/>
                <a:gd name="T4" fmla="*/ 193 w 194"/>
                <a:gd name="T5" fmla="*/ 0 h 84"/>
                <a:gd name="T6" fmla="*/ 0 w 194"/>
                <a:gd name="T7" fmla="*/ 79 h 84"/>
                <a:gd name="T8" fmla="*/ 0 w 19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4">
                  <a:moveTo>
                    <a:pt x="0" y="84"/>
                  </a:moveTo>
                  <a:lnTo>
                    <a:pt x="194" y="5"/>
                  </a:lnTo>
                  <a:lnTo>
                    <a:pt x="193" y="0"/>
                  </a:lnTo>
                  <a:lnTo>
                    <a:pt x="0" y="7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D8E8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2" name="Freeform 1896"/>
            <p:cNvSpPr>
              <a:spLocks/>
            </p:cNvSpPr>
            <p:nvPr/>
          </p:nvSpPr>
          <p:spPr bwMode="auto">
            <a:xfrm flipH="1">
              <a:off x="2002" y="1930"/>
              <a:ext cx="595" cy="231"/>
            </a:xfrm>
            <a:custGeom>
              <a:avLst/>
              <a:gdLst>
                <a:gd name="T0" fmla="*/ 1 w 194"/>
                <a:gd name="T1" fmla="*/ 83 h 83"/>
                <a:gd name="T2" fmla="*/ 194 w 194"/>
                <a:gd name="T3" fmla="*/ 4 h 83"/>
                <a:gd name="T4" fmla="*/ 194 w 194"/>
                <a:gd name="T5" fmla="*/ 0 h 83"/>
                <a:gd name="T6" fmla="*/ 0 w 194"/>
                <a:gd name="T7" fmla="*/ 78 h 83"/>
                <a:gd name="T8" fmla="*/ 1 w 194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3">
                  <a:moveTo>
                    <a:pt x="1" y="83"/>
                  </a:moveTo>
                  <a:lnTo>
                    <a:pt x="194" y="4"/>
                  </a:lnTo>
                  <a:lnTo>
                    <a:pt x="194" y="0"/>
                  </a:lnTo>
                  <a:lnTo>
                    <a:pt x="0" y="78"/>
                  </a:lnTo>
                  <a:lnTo>
                    <a:pt x="1" y="83"/>
                  </a:lnTo>
                  <a:close/>
                </a:path>
              </a:pathLst>
            </a:custGeom>
            <a:solidFill>
              <a:srgbClr val="7C7E7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3" name="Freeform 1897"/>
            <p:cNvSpPr>
              <a:spLocks/>
            </p:cNvSpPr>
            <p:nvPr/>
          </p:nvSpPr>
          <p:spPr bwMode="auto">
            <a:xfrm flipH="1">
              <a:off x="2002" y="1425"/>
              <a:ext cx="641" cy="723"/>
            </a:xfrm>
            <a:custGeom>
              <a:avLst/>
              <a:gdLst>
                <a:gd name="T0" fmla="*/ 15 w 209"/>
                <a:gd name="T1" fmla="*/ 259 h 259"/>
                <a:gd name="T2" fmla="*/ 209 w 209"/>
                <a:gd name="T3" fmla="*/ 181 h 259"/>
                <a:gd name="T4" fmla="*/ 195 w 209"/>
                <a:gd name="T5" fmla="*/ 0 h 259"/>
                <a:gd name="T6" fmla="*/ 0 w 209"/>
                <a:gd name="T7" fmla="*/ 54 h 259"/>
                <a:gd name="T8" fmla="*/ 15 w 209"/>
                <a:gd name="T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59">
                  <a:moveTo>
                    <a:pt x="15" y="259"/>
                  </a:moveTo>
                  <a:lnTo>
                    <a:pt x="209" y="181"/>
                  </a:lnTo>
                  <a:lnTo>
                    <a:pt x="195" y="0"/>
                  </a:lnTo>
                  <a:lnTo>
                    <a:pt x="0" y="54"/>
                  </a:lnTo>
                  <a:lnTo>
                    <a:pt x="15" y="259"/>
                  </a:lnTo>
                  <a:close/>
                </a:path>
              </a:pathLst>
            </a:custGeom>
            <a:solidFill>
              <a:srgbClr val="787A6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4" name="Freeform 1898"/>
            <p:cNvSpPr>
              <a:spLocks/>
            </p:cNvSpPr>
            <p:nvPr/>
          </p:nvSpPr>
          <p:spPr bwMode="auto">
            <a:xfrm flipH="1">
              <a:off x="2044" y="1414"/>
              <a:ext cx="657" cy="162"/>
            </a:xfrm>
            <a:custGeom>
              <a:avLst/>
              <a:gdLst>
                <a:gd name="T0" fmla="*/ 19 w 214"/>
                <a:gd name="T1" fmla="*/ 58 h 58"/>
                <a:gd name="T2" fmla="*/ 214 w 214"/>
                <a:gd name="T3" fmla="*/ 4 h 58"/>
                <a:gd name="T4" fmla="*/ 198 w 214"/>
                <a:gd name="T5" fmla="*/ 0 h 58"/>
                <a:gd name="T6" fmla="*/ 0 w 214"/>
                <a:gd name="T7" fmla="*/ 53 h 58"/>
                <a:gd name="T8" fmla="*/ 19 w 214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8">
                  <a:moveTo>
                    <a:pt x="19" y="58"/>
                  </a:moveTo>
                  <a:lnTo>
                    <a:pt x="214" y="4"/>
                  </a:lnTo>
                  <a:lnTo>
                    <a:pt x="198" y="0"/>
                  </a:lnTo>
                  <a:lnTo>
                    <a:pt x="0" y="53"/>
                  </a:lnTo>
                  <a:lnTo>
                    <a:pt x="19" y="58"/>
                  </a:lnTo>
                  <a:close/>
                </a:path>
              </a:pathLst>
            </a:custGeom>
            <a:solidFill>
              <a:srgbClr val="EDE6D7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5" name="Freeform 1899"/>
            <p:cNvSpPr>
              <a:spLocks/>
            </p:cNvSpPr>
            <p:nvPr/>
          </p:nvSpPr>
          <p:spPr bwMode="auto">
            <a:xfrm flipH="1">
              <a:off x="2253" y="1562"/>
              <a:ext cx="562" cy="996"/>
            </a:xfrm>
            <a:custGeom>
              <a:avLst/>
              <a:gdLst>
                <a:gd name="T0" fmla="*/ 37 w 183"/>
                <a:gd name="T1" fmla="*/ 0 h 357"/>
                <a:gd name="T2" fmla="*/ 37 w 183"/>
                <a:gd name="T3" fmla="*/ 185 h 357"/>
                <a:gd name="T4" fmla="*/ 37 w 183"/>
                <a:gd name="T5" fmla="*/ 185 h 357"/>
                <a:gd name="T6" fmla="*/ 37 w 183"/>
                <a:gd name="T7" fmla="*/ 188 h 357"/>
                <a:gd name="T8" fmla="*/ 37 w 183"/>
                <a:gd name="T9" fmla="*/ 191 h 357"/>
                <a:gd name="T10" fmla="*/ 38 w 183"/>
                <a:gd name="T11" fmla="*/ 195 h 357"/>
                <a:gd name="T12" fmla="*/ 38 w 183"/>
                <a:gd name="T13" fmla="*/ 200 h 357"/>
                <a:gd name="T14" fmla="*/ 38 w 183"/>
                <a:gd name="T15" fmla="*/ 206 h 357"/>
                <a:gd name="T16" fmla="*/ 37 w 183"/>
                <a:gd name="T17" fmla="*/ 212 h 357"/>
                <a:gd name="T18" fmla="*/ 37 w 183"/>
                <a:gd name="T19" fmla="*/ 218 h 357"/>
                <a:gd name="T20" fmla="*/ 35 w 183"/>
                <a:gd name="T21" fmla="*/ 224 h 357"/>
                <a:gd name="T22" fmla="*/ 34 w 183"/>
                <a:gd name="T23" fmla="*/ 230 h 357"/>
                <a:gd name="T24" fmla="*/ 31 w 183"/>
                <a:gd name="T25" fmla="*/ 236 h 357"/>
                <a:gd name="T26" fmla="*/ 28 w 183"/>
                <a:gd name="T27" fmla="*/ 241 h 357"/>
                <a:gd name="T28" fmla="*/ 25 w 183"/>
                <a:gd name="T29" fmla="*/ 245 h 357"/>
                <a:gd name="T30" fmla="*/ 20 w 183"/>
                <a:gd name="T31" fmla="*/ 248 h 357"/>
                <a:gd name="T32" fmla="*/ 15 w 183"/>
                <a:gd name="T33" fmla="*/ 250 h 357"/>
                <a:gd name="T34" fmla="*/ 9 w 183"/>
                <a:gd name="T35" fmla="*/ 251 h 357"/>
                <a:gd name="T36" fmla="*/ 0 w 183"/>
                <a:gd name="T37" fmla="*/ 286 h 357"/>
                <a:gd name="T38" fmla="*/ 183 w 183"/>
                <a:gd name="T39" fmla="*/ 357 h 357"/>
                <a:gd name="T40" fmla="*/ 146 w 183"/>
                <a:gd name="T41" fmla="*/ 284 h 357"/>
                <a:gd name="T42" fmla="*/ 130 w 183"/>
                <a:gd name="T43" fmla="*/ 290 h 357"/>
                <a:gd name="T44" fmla="*/ 129 w 183"/>
                <a:gd name="T45" fmla="*/ 290 h 357"/>
                <a:gd name="T46" fmla="*/ 126 w 183"/>
                <a:gd name="T47" fmla="*/ 289 h 357"/>
                <a:gd name="T48" fmla="*/ 123 w 183"/>
                <a:gd name="T49" fmla="*/ 288 h 357"/>
                <a:gd name="T50" fmla="*/ 120 w 183"/>
                <a:gd name="T51" fmla="*/ 286 h 357"/>
                <a:gd name="T52" fmla="*/ 115 w 183"/>
                <a:gd name="T53" fmla="*/ 284 h 357"/>
                <a:gd name="T54" fmla="*/ 111 w 183"/>
                <a:gd name="T55" fmla="*/ 280 h 357"/>
                <a:gd name="T56" fmla="*/ 106 w 183"/>
                <a:gd name="T57" fmla="*/ 277 h 357"/>
                <a:gd name="T58" fmla="*/ 101 w 183"/>
                <a:gd name="T59" fmla="*/ 272 h 357"/>
                <a:gd name="T60" fmla="*/ 95 w 183"/>
                <a:gd name="T61" fmla="*/ 267 h 357"/>
                <a:gd name="T62" fmla="*/ 90 w 183"/>
                <a:gd name="T63" fmla="*/ 261 h 357"/>
                <a:gd name="T64" fmla="*/ 86 w 183"/>
                <a:gd name="T65" fmla="*/ 254 h 357"/>
                <a:gd name="T66" fmla="*/ 81 w 183"/>
                <a:gd name="T67" fmla="*/ 247 h 357"/>
                <a:gd name="T68" fmla="*/ 78 w 183"/>
                <a:gd name="T69" fmla="*/ 239 h 357"/>
                <a:gd name="T70" fmla="*/ 74 w 183"/>
                <a:gd name="T71" fmla="*/ 230 h 357"/>
                <a:gd name="T72" fmla="*/ 72 w 183"/>
                <a:gd name="T73" fmla="*/ 220 h 357"/>
                <a:gd name="T74" fmla="*/ 71 w 183"/>
                <a:gd name="T75" fmla="*/ 210 h 357"/>
                <a:gd name="T76" fmla="*/ 56 w 183"/>
                <a:gd name="T77" fmla="*/ 5 h 357"/>
                <a:gd name="T78" fmla="*/ 37 w 183"/>
                <a:gd name="T7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3" h="357">
                  <a:moveTo>
                    <a:pt x="37" y="0"/>
                  </a:moveTo>
                  <a:lnTo>
                    <a:pt x="37" y="185"/>
                  </a:lnTo>
                  <a:lnTo>
                    <a:pt x="37" y="185"/>
                  </a:lnTo>
                  <a:lnTo>
                    <a:pt x="37" y="188"/>
                  </a:lnTo>
                  <a:lnTo>
                    <a:pt x="37" y="191"/>
                  </a:lnTo>
                  <a:lnTo>
                    <a:pt x="38" y="195"/>
                  </a:lnTo>
                  <a:lnTo>
                    <a:pt x="38" y="200"/>
                  </a:lnTo>
                  <a:lnTo>
                    <a:pt x="38" y="206"/>
                  </a:lnTo>
                  <a:lnTo>
                    <a:pt x="37" y="212"/>
                  </a:lnTo>
                  <a:lnTo>
                    <a:pt x="37" y="218"/>
                  </a:lnTo>
                  <a:lnTo>
                    <a:pt x="35" y="224"/>
                  </a:lnTo>
                  <a:lnTo>
                    <a:pt x="34" y="230"/>
                  </a:lnTo>
                  <a:lnTo>
                    <a:pt x="31" y="236"/>
                  </a:lnTo>
                  <a:lnTo>
                    <a:pt x="28" y="241"/>
                  </a:lnTo>
                  <a:lnTo>
                    <a:pt x="25" y="245"/>
                  </a:lnTo>
                  <a:lnTo>
                    <a:pt x="20" y="248"/>
                  </a:lnTo>
                  <a:lnTo>
                    <a:pt x="15" y="250"/>
                  </a:lnTo>
                  <a:lnTo>
                    <a:pt x="9" y="251"/>
                  </a:lnTo>
                  <a:lnTo>
                    <a:pt x="0" y="286"/>
                  </a:lnTo>
                  <a:lnTo>
                    <a:pt x="183" y="357"/>
                  </a:lnTo>
                  <a:lnTo>
                    <a:pt x="146" y="284"/>
                  </a:lnTo>
                  <a:lnTo>
                    <a:pt x="130" y="290"/>
                  </a:lnTo>
                  <a:lnTo>
                    <a:pt x="129" y="290"/>
                  </a:lnTo>
                  <a:lnTo>
                    <a:pt x="126" y="289"/>
                  </a:lnTo>
                  <a:lnTo>
                    <a:pt x="123" y="288"/>
                  </a:lnTo>
                  <a:lnTo>
                    <a:pt x="120" y="286"/>
                  </a:lnTo>
                  <a:lnTo>
                    <a:pt x="115" y="284"/>
                  </a:lnTo>
                  <a:lnTo>
                    <a:pt x="111" y="280"/>
                  </a:lnTo>
                  <a:lnTo>
                    <a:pt x="106" y="277"/>
                  </a:lnTo>
                  <a:lnTo>
                    <a:pt x="101" y="272"/>
                  </a:lnTo>
                  <a:lnTo>
                    <a:pt x="95" y="267"/>
                  </a:lnTo>
                  <a:lnTo>
                    <a:pt x="90" y="261"/>
                  </a:lnTo>
                  <a:lnTo>
                    <a:pt x="86" y="254"/>
                  </a:lnTo>
                  <a:lnTo>
                    <a:pt x="81" y="247"/>
                  </a:lnTo>
                  <a:lnTo>
                    <a:pt x="78" y="239"/>
                  </a:lnTo>
                  <a:lnTo>
                    <a:pt x="74" y="230"/>
                  </a:lnTo>
                  <a:lnTo>
                    <a:pt x="72" y="220"/>
                  </a:lnTo>
                  <a:lnTo>
                    <a:pt x="71" y="210"/>
                  </a:lnTo>
                  <a:lnTo>
                    <a:pt x="56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7685B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6" name="Freeform 1900"/>
            <p:cNvSpPr>
              <a:spLocks/>
            </p:cNvSpPr>
            <p:nvPr/>
          </p:nvSpPr>
          <p:spPr bwMode="auto">
            <a:xfrm flipH="1">
              <a:off x="1674" y="578"/>
              <a:ext cx="1223" cy="117"/>
            </a:xfrm>
            <a:custGeom>
              <a:avLst/>
              <a:gdLst>
                <a:gd name="T0" fmla="*/ 0 w 399"/>
                <a:gd name="T1" fmla="*/ 25 h 42"/>
                <a:gd name="T2" fmla="*/ 393 w 399"/>
                <a:gd name="T3" fmla="*/ 0 h 42"/>
                <a:gd name="T4" fmla="*/ 399 w 399"/>
                <a:gd name="T5" fmla="*/ 13 h 42"/>
                <a:gd name="T6" fmla="*/ 7 w 399"/>
                <a:gd name="T7" fmla="*/ 42 h 42"/>
                <a:gd name="T8" fmla="*/ 0 w 399"/>
                <a:gd name="T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42">
                  <a:moveTo>
                    <a:pt x="0" y="25"/>
                  </a:moveTo>
                  <a:lnTo>
                    <a:pt x="393" y="0"/>
                  </a:lnTo>
                  <a:lnTo>
                    <a:pt x="399" y="13"/>
                  </a:lnTo>
                  <a:lnTo>
                    <a:pt x="7" y="4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EDD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7" name="Freeform 1901"/>
            <p:cNvSpPr>
              <a:spLocks/>
            </p:cNvSpPr>
            <p:nvPr/>
          </p:nvSpPr>
          <p:spPr bwMode="auto">
            <a:xfrm flipH="1">
              <a:off x="1557" y="614"/>
              <a:ext cx="1319" cy="1537"/>
            </a:xfrm>
            <a:custGeom>
              <a:avLst/>
              <a:gdLst>
                <a:gd name="T0" fmla="*/ 0 w 430"/>
                <a:gd name="T1" fmla="*/ 29 h 551"/>
                <a:gd name="T2" fmla="*/ 392 w 430"/>
                <a:gd name="T3" fmla="*/ 0 h 551"/>
                <a:gd name="T4" fmla="*/ 430 w 430"/>
                <a:gd name="T5" fmla="*/ 401 h 551"/>
                <a:gd name="T6" fmla="*/ 50 w 430"/>
                <a:gd name="T7" fmla="*/ 551 h 551"/>
                <a:gd name="T8" fmla="*/ 0 w 430"/>
                <a:gd name="T9" fmla="*/ 2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51">
                  <a:moveTo>
                    <a:pt x="0" y="29"/>
                  </a:moveTo>
                  <a:lnTo>
                    <a:pt x="392" y="0"/>
                  </a:lnTo>
                  <a:lnTo>
                    <a:pt x="430" y="401"/>
                  </a:lnTo>
                  <a:lnTo>
                    <a:pt x="50" y="551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DDDBC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8" name="Freeform 1902"/>
            <p:cNvSpPr>
              <a:spLocks/>
            </p:cNvSpPr>
            <p:nvPr/>
          </p:nvSpPr>
          <p:spPr bwMode="auto">
            <a:xfrm flipH="1">
              <a:off x="1557" y="1732"/>
              <a:ext cx="1178" cy="458"/>
            </a:xfrm>
            <a:custGeom>
              <a:avLst/>
              <a:gdLst>
                <a:gd name="T0" fmla="*/ 4 w 384"/>
                <a:gd name="T1" fmla="*/ 150 h 164"/>
                <a:gd name="T2" fmla="*/ 384 w 384"/>
                <a:gd name="T3" fmla="*/ 0 h 164"/>
                <a:gd name="T4" fmla="*/ 381 w 384"/>
                <a:gd name="T5" fmla="*/ 11 h 164"/>
                <a:gd name="T6" fmla="*/ 0 w 384"/>
                <a:gd name="T7" fmla="*/ 164 h 164"/>
                <a:gd name="T8" fmla="*/ 4 w 384"/>
                <a:gd name="T9" fmla="*/ 1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64">
                  <a:moveTo>
                    <a:pt x="4" y="150"/>
                  </a:moveTo>
                  <a:lnTo>
                    <a:pt x="384" y="0"/>
                  </a:lnTo>
                  <a:lnTo>
                    <a:pt x="381" y="11"/>
                  </a:lnTo>
                  <a:lnTo>
                    <a:pt x="0" y="164"/>
                  </a:lnTo>
                  <a:lnTo>
                    <a:pt x="4" y="150"/>
                  </a:lnTo>
                  <a:close/>
                </a:path>
              </a:pathLst>
            </a:custGeom>
            <a:solidFill>
              <a:srgbClr val="ABAA9C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9" name="Freeform 1903"/>
            <p:cNvSpPr>
              <a:spLocks/>
            </p:cNvSpPr>
            <p:nvPr/>
          </p:nvSpPr>
          <p:spPr bwMode="auto">
            <a:xfrm flipH="1">
              <a:off x="2722" y="648"/>
              <a:ext cx="283" cy="1542"/>
            </a:xfrm>
            <a:custGeom>
              <a:avLst/>
              <a:gdLst>
                <a:gd name="T0" fmla="*/ 6 w 92"/>
                <a:gd name="T1" fmla="*/ 16 h 553"/>
                <a:gd name="T2" fmla="*/ 35 w 92"/>
                <a:gd name="T3" fmla="*/ 0 h 553"/>
                <a:gd name="T4" fmla="*/ 42 w 92"/>
                <a:gd name="T5" fmla="*/ 17 h 553"/>
                <a:gd name="T6" fmla="*/ 92 w 92"/>
                <a:gd name="T7" fmla="*/ 539 h 553"/>
                <a:gd name="T8" fmla="*/ 88 w 92"/>
                <a:gd name="T9" fmla="*/ 553 h 553"/>
                <a:gd name="T10" fmla="*/ 55 w 92"/>
                <a:gd name="T11" fmla="*/ 524 h 553"/>
                <a:gd name="T12" fmla="*/ 45 w 92"/>
                <a:gd name="T13" fmla="*/ 507 h 553"/>
                <a:gd name="T14" fmla="*/ 0 w 92"/>
                <a:gd name="T15" fmla="*/ 29 h 553"/>
                <a:gd name="T16" fmla="*/ 6 w 92"/>
                <a:gd name="T17" fmla="*/ 1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53">
                  <a:moveTo>
                    <a:pt x="6" y="16"/>
                  </a:moveTo>
                  <a:lnTo>
                    <a:pt x="35" y="0"/>
                  </a:lnTo>
                  <a:lnTo>
                    <a:pt x="42" y="17"/>
                  </a:lnTo>
                  <a:lnTo>
                    <a:pt x="92" y="539"/>
                  </a:lnTo>
                  <a:lnTo>
                    <a:pt x="88" y="553"/>
                  </a:lnTo>
                  <a:lnTo>
                    <a:pt x="55" y="524"/>
                  </a:lnTo>
                  <a:lnTo>
                    <a:pt x="45" y="507"/>
                  </a:lnTo>
                  <a:lnTo>
                    <a:pt x="0" y="29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7685B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0" name="Freeform 1904"/>
            <p:cNvSpPr>
              <a:spLocks/>
            </p:cNvSpPr>
            <p:nvPr/>
          </p:nvSpPr>
          <p:spPr bwMode="auto">
            <a:xfrm flipH="1">
              <a:off x="1634" y="687"/>
              <a:ext cx="1085" cy="1308"/>
            </a:xfrm>
            <a:custGeom>
              <a:avLst/>
              <a:gdLst>
                <a:gd name="T0" fmla="*/ 23 w 354"/>
                <a:gd name="T1" fmla="*/ 28 h 469"/>
                <a:gd name="T2" fmla="*/ 58 w 354"/>
                <a:gd name="T3" fmla="*/ 25 h 469"/>
                <a:gd name="T4" fmla="*/ 91 w 354"/>
                <a:gd name="T5" fmla="*/ 22 h 469"/>
                <a:gd name="T6" fmla="*/ 123 w 354"/>
                <a:gd name="T7" fmla="*/ 19 h 469"/>
                <a:gd name="T8" fmla="*/ 155 w 354"/>
                <a:gd name="T9" fmla="*/ 16 h 469"/>
                <a:gd name="T10" fmla="*/ 185 w 354"/>
                <a:gd name="T11" fmla="*/ 13 h 469"/>
                <a:gd name="T12" fmla="*/ 213 w 354"/>
                <a:gd name="T13" fmla="*/ 10 h 469"/>
                <a:gd name="T14" fmla="*/ 241 w 354"/>
                <a:gd name="T15" fmla="*/ 8 h 469"/>
                <a:gd name="T16" fmla="*/ 267 w 354"/>
                <a:gd name="T17" fmla="*/ 5 h 469"/>
                <a:gd name="T18" fmla="*/ 293 w 354"/>
                <a:gd name="T19" fmla="*/ 3 h 469"/>
                <a:gd name="T20" fmla="*/ 319 w 354"/>
                <a:gd name="T21" fmla="*/ 0 h 469"/>
                <a:gd name="T22" fmla="*/ 322 w 354"/>
                <a:gd name="T23" fmla="*/ 34 h 469"/>
                <a:gd name="T24" fmla="*/ 326 w 354"/>
                <a:gd name="T25" fmla="*/ 67 h 469"/>
                <a:gd name="T26" fmla="*/ 329 w 354"/>
                <a:gd name="T27" fmla="*/ 101 h 469"/>
                <a:gd name="T28" fmla="*/ 332 w 354"/>
                <a:gd name="T29" fmla="*/ 134 h 469"/>
                <a:gd name="T30" fmla="*/ 335 w 354"/>
                <a:gd name="T31" fmla="*/ 168 h 469"/>
                <a:gd name="T32" fmla="*/ 339 w 354"/>
                <a:gd name="T33" fmla="*/ 201 h 469"/>
                <a:gd name="T34" fmla="*/ 342 w 354"/>
                <a:gd name="T35" fmla="*/ 235 h 469"/>
                <a:gd name="T36" fmla="*/ 345 w 354"/>
                <a:gd name="T37" fmla="*/ 268 h 469"/>
                <a:gd name="T38" fmla="*/ 348 w 354"/>
                <a:gd name="T39" fmla="*/ 302 h 469"/>
                <a:gd name="T40" fmla="*/ 351 w 354"/>
                <a:gd name="T41" fmla="*/ 336 h 469"/>
                <a:gd name="T42" fmla="*/ 345 w 354"/>
                <a:gd name="T43" fmla="*/ 361 h 469"/>
                <a:gd name="T44" fmla="*/ 320 w 354"/>
                <a:gd name="T45" fmla="*/ 370 h 469"/>
                <a:gd name="T46" fmla="*/ 294 w 354"/>
                <a:gd name="T47" fmla="*/ 379 h 469"/>
                <a:gd name="T48" fmla="*/ 268 w 354"/>
                <a:gd name="T49" fmla="*/ 388 h 469"/>
                <a:gd name="T50" fmla="*/ 241 w 354"/>
                <a:gd name="T51" fmla="*/ 398 h 469"/>
                <a:gd name="T52" fmla="*/ 213 w 354"/>
                <a:gd name="T53" fmla="*/ 408 h 469"/>
                <a:gd name="T54" fmla="*/ 182 w 354"/>
                <a:gd name="T55" fmla="*/ 418 h 469"/>
                <a:gd name="T56" fmla="*/ 151 w 354"/>
                <a:gd name="T57" fmla="*/ 430 h 469"/>
                <a:gd name="T58" fmla="*/ 119 w 354"/>
                <a:gd name="T59" fmla="*/ 441 h 469"/>
                <a:gd name="T60" fmla="*/ 86 w 354"/>
                <a:gd name="T61" fmla="*/ 453 h 469"/>
                <a:gd name="T62" fmla="*/ 52 w 354"/>
                <a:gd name="T63" fmla="*/ 464 h 469"/>
                <a:gd name="T64" fmla="*/ 38 w 354"/>
                <a:gd name="T65" fmla="*/ 441 h 469"/>
                <a:gd name="T66" fmla="*/ 34 w 354"/>
                <a:gd name="T67" fmla="*/ 400 h 469"/>
                <a:gd name="T68" fmla="*/ 31 w 354"/>
                <a:gd name="T69" fmla="*/ 359 h 469"/>
                <a:gd name="T70" fmla="*/ 27 w 354"/>
                <a:gd name="T71" fmla="*/ 317 h 469"/>
                <a:gd name="T72" fmla="*/ 23 w 354"/>
                <a:gd name="T73" fmla="*/ 276 h 469"/>
                <a:gd name="T74" fmla="*/ 19 w 354"/>
                <a:gd name="T75" fmla="*/ 235 h 469"/>
                <a:gd name="T76" fmla="*/ 15 w 354"/>
                <a:gd name="T77" fmla="*/ 194 h 469"/>
                <a:gd name="T78" fmla="*/ 11 w 354"/>
                <a:gd name="T79" fmla="*/ 153 h 469"/>
                <a:gd name="T80" fmla="*/ 8 w 354"/>
                <a:gd name="T81" fmla="*/ 112 h 469"/>
                <a:gd name="T82" fmla="*/ 4 w 354"/>
                <a:gd name="T83" fmla="*/ 71 h 469"/>
                <a:gd name="T84" fmla="*/ 0 w 354"/>
                <a:gd name="T85" fmla="*/ 3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469">
                  <a:moveTo>
                    <a:pt x="0" y="30"/>
                  </a:moveTo>
                  <a:lnTo>
                    <a:pt x="12" y="29"/>
                  </a:lnTo>
                  <a:lnTo>
                    <a:pt x="23" y="28"/>
                  </a:lnTo>
                  <a:lnTo>
                    <a:pt x="35" y="27"/>
                  </a:lnTo>
                  <a:lnTo>
                    <a:pt x="46" y="26"/>
                  </a:lnTo>
                  <a:lnTo>
                    <a:pt x="58" y="25"/>
                  </a:lnTo>
                  <a:lnTo>
                    <a:pt x="69" y="24"/>
                  </a:lnTo>
                  <a:lnTo>
                    <a:pt x="80" y="23"/>
                  </a:lnTo>
                  <a:lnTo>
                    <a:pt x="91" y="22"/>
                  </a:lnTo>
                  <a:lnTo>
                    <a:pt x="102" y="21"/>
                  </a:lnTo>
                  <a:lnTo>
                    <a:pt x="113" y="20"/>
                  </a:lnTo>
                  <a:lnTo>
                    <a:pt x="123" y="19"/>
                  </a:lnTo>
                  <a:lnTo>
                    <a:pt x="134" y="18"/>
                  </a:lnTo>
                  <a:lnTo>
                    <a:pt x="144" y="17"/>
                  </a:lnTo>
                  <a:lnTo>
                    <a:pt x="155" y="16"/>
                  </a:lnTo>
                  <a:lnTo>
                    <a:pt x="165" y="15"/>
                  </a:lnTo>
                  <a:lnTo>
                    <a:pt x="176" y="14"/>
                  </a:lnTo>
                  <a:lnTo>
                    <a:pt x="185" y="13"/>
                  </a:lnTo>
                  <a:lnTo>
                    <a:pt x="194" y="12"/>
                  </a:lnTo>
                  <a:lnTo>
                    <a:pt x="204" y="11"/>
                  </a:lnTo>
                  <a:lnTo>
                    <a:pt x="213" y="10"/>
                  </a:lnTo>
                  <a:lnTo>
                    <a:pt x="222" y="9"/>
                  </a:lnTo>
                  <a:lnTo>
                    <a:pt x="231" y="9"/>
                  </a:lnTo>
                  <a:lnTo>
                    <a:pt x="241" y="8"/>
                  </a:lnTo>
                  <a:lnTo>
                    <a:pt x="250" y="7"/>
                  </a:lnTo>
                  <a:lnTo>
                    <a:pt x="258" y="6"/>
                  </a:lnTo>
                  <a:lnTo>
                    <a:pt x="267" y="5"/>
                  </a:lnTo>
                  <a:lnTo>
                    <a:pt x="276" y="4"/>
                  </a:lnTo>
                  <a:lnTo>
                    <a:pt x="285" y="4"/>
                  </a:lnTo>
                  <a:lnTo>
                    <a:pt x="293" y="3"/>
                  </a:lnTo>
                  <a:lnTo>
                    <a:pt x="302" y="2"/>
                  </a:lnTo>
                  <a:lnTo>
                    <a:pt x="311" y="1"/>
                  </a:lnTo>
                  <a:lnTo>
                    <a:pt x="319" y="0"/>
                  </a:lnTo>
                  <a:lnTo>
                    <a:pt x="320" y="11"/>
                  </a:lnTo>
                  <a:lnTo>
                    <a:pt x="321" y="23"/>
                  </a:lnTo>
                  <a:lnTo>
                    <a:pt x="322" y="34"/>
                  </a:lnTo>
                  <a:lnTo>
                    <a:pt x="323" y="45"/>
                  </a:lnTo>
                  <a:lnTo>
                    <a:pt x="324" y="56"/>
                  </a:lnTo>
                  <a:lnTo>
                    <a:pt x="326" y="67"/>
                  </a:lnTo>
                  <a:lnTo>
                    <a:pt x="327" y="78"/>
                  </a:lnTo>
                  <a:lnTo>
                    <a:pt x="328" y="90"/>
                  </a:lnTo>
                  <a:lnTo>
                    <a:pt x="329" y="101"/>
                  </a:lnTo>
                  <a:lnTo>
                    <a:pt x="330" y="112"/>
                  </a:lnTo>
                  <a:lnTo>
                    <a:pt x="331" y="123"/>
                  </a:lnTo>
                  <a:lnTo>
                    <a:pt x="332" y="134"/>
                  </a:lnTo>
                  <a:lnTo>
                    <a:pt x="333" y="145"/>
                  </a:lnTo>
                  <a:lnTo>
                    <a:pt x="334" y="157"/>
                  </a:lnTo>
                  <a:lnTo>
                    <a:pt x="335" y="168"/>
                  </a:lnTo>
                  <a:lnTo>
                    <a:pt x="337" y="179"/>
                  </a:lnTo>
                  <a:lnTo>
                    <a:pt x="337" y="190"/>
                  </a:lnTo>
                  <a:lnTo>
                    <a:pt x="339" y="201"/>
                  </a:lnTo>
                  <a:lnTo>
                    <a:pt x="340" y="212"/>
                  </a:lnTo>
                  <a:lnTo>
                    <a:pt x="341" y="224"/>
                  </a:lnTo>
                  <a:lnTo>
                    <a:pt x="342" y="235"/>
                  </a:lnTo>
                  <a:lnTo>
                    <a:pt x="343" y="246"/>
                  </a:lnTo>
                  <a:lnTo>
                    <a:pt x="344" y="257"/>
                  </a:lnTo>
                  <a:lnTo>
                    <a:pt x="345" y="268"/>
                  </a:lnTo>
                  <a:lnTo>
                    <a:pt x="346" y="280"/>
                  </a:lnTo>
                  <a:lnTo>
                    <a:pt x="347" y="291"/>
                  </a:lnTo>
                  <a:lnTo>
                    <a:pt x="348" y="302"/>
                  </a:lnTo>
                  <a:lnTo>
                    <a:pt x="349" y="313"/>
                  </a:lnTo>
                  <a:lnTo>
                    <a:pt x="350" y="325"/>
                  </a:lnTo>
                  <a:lnTo>
                    <a:pt x="351" y="336"/>
                  </a:lnTo>
                  <a:lnTo>
                    <a:pt x="353" y="347"/>
                  </a:lnTo>
                  <a:lnTo>
                    <a:pt x="354" y="358"/>
                  </a:lnTo>
                  <a:lnTo>
                    <a:pt x="345" y="361"/>
                  </a:lnTo>
                  <a:lnTo>
                    <a:pt x="337" y="364"/>
                  </a:lnTo>
                  <a:lnTo>
                    <a:pt x="329" y="367"/>
                  </a:lnTo>
                  <a:lnTo>
                    <a:pt x="320" y="370"/>
                  </a:lnTo>
                  <a:lnTo>
                    <a:pt x="311" y="373"/>
                  </a:lnTo>
                  <a:lnTo>
                    <a:pt x="303" y="376"/>
                  </a:lnTo>
                  <a:lnTo>
                    <a:pt x="294" y="379"/>
                  </a:lnTo>
                  <a:lnTo>
                    <a:pt x="286" y="382"/>
                  </a:lnTo>
                  <a:lnTo>
                    <a:pt x="277" y="385"/>
                  </a:lnTo>
                  <a:lnTo>
                    <a:pt x="268" y="388"/>
                  </a:lnTo>
                  <a:lnTo>
                    <a:pt x="259" y="391"/>
                  </a:lnTo>
                  <a:lnTo>
                    <a:pt x="250" y="395"/>
                  </a:lnTo>
                  <a:lnTo>
                    <a:pt x="241" y="398"/>
                  </a:lnTo>
                  <a:lnTo>
                    <a:pt x="232" y="401"/>
                  </a:lnTo>
                  <a:lnTo>
                    <a:pt x="222" y="404"/>
                  </a:lnTo>
                  <a:lnTo>
                    <a:pt x="213" y="408"/>
                  </a:lnTo>
                  <a:lnTo>
                    <a:pt x="203" y="411"/>
                  </a:lnTo>
                  <a:lnTo>
                    <a:pt x="193" y="415"/>
                  </a:lnTo>
                  <a:lnTo>
                    <a:pt x="182" y="418"/>
                  </a:lnTo>
                  <a:lnTo>
                    <a:pt x="172" y="422"/>
                  </a:lnTo>
                  <a:lnTo>
                    <a:pt x="162" y="426"/>
                  </a:lnTo>
                  <a:lnTo>
                    <a:pt x="151" y="430"/>
                  </a:lnTo>
                  <a:lnTo>
                    <a:pt x="140" y="433"/>
                  </a:lnTo>
                  <a:lnTo>
                    <a:pt x="130" y="437"/>
                  </a:lnTo>
                  <a:lnTo>
                    <a:pt x="119" y="441"/>
                  </a:lnTo>
                  <a:lnTo>
                    <a:pt x="108" y="445"/>
                  </a:lnTo>
                  <a:lnTo>
                    <a:pt x="97" y="449"/>
                  </a:lnTo>
                  <a:lnTo>
                    <a:pt x="86" y="453"/>
                  </a:lnTo>
                  <a:lnTo>
                    <a:pt x="75" y="456"/>
                  </a:lnTo>
                  <a:lnTo>
                    <a:pt x="64" y="461"/>
                  </a:lnTo>
                  <a:lnTo>
                    <a:pt x="52" y="464"/>
                  </a:lnTo>
                  <a:lnTo>
                    <a:pt x="41" y="469"/>
                  </a:lnTo>
                  <a:lnTo>
                    <a:pt x="39" y="455"/>
                  </a:lnTo>
                  <a:lnTo>
                    <a:pt x="38" y="441"/>
                  </a:lnTo>
                  <a:lnTo>
                    <a:pt x="37" y="427"/>
                  </a:lnTo>
                  <a:lnTo>
                    <a:pt x="36" y="414"/>
                  </a:lnTo>
                  <a:lnTo>
                    <a:pt x="34" y="400"/>
                  </a:lnTo>
                  <a:lnTo>
                    <a:pt x="33" y="386"/>
                  </a:lnTo>
                  <a:lnTo>
                    <a:pt x="32" y="372"/>
                  </a:lnTo>
                  <a:lnTo>
                    <a:pt x="31" y="359"/>
                  </a:lnTo>
                  <a:lnTo>
                    <a:pt x="29" y="345"/>
                  </a:lnTo>
                  <a:lnTo>
                    <a:pt x="28" y="331"/>
                  </a:lnTo>
                  <a:lnTo>
                    <a:pt x="27" y="317"/>
                  </a:lnTo>
                  <a:lnTo>
                    <a:pt x="26" y="304"/>
                  </a:lnTo>
                  <a:lnTo>
                    <a:pt x="24" y="290"/>
                  </a:lnTo>
                  <a:lnTo>
                    <a:pt x="23" y="276"/>
                  </a:lnTo>
                  <a:lnTo>
                    <a:pt x="22" y="263"/>
                  </a:lnTo>
                  <a:lnTo>
                    <a:pt x="21" y="249"/>
                  </a:lnTo>
                  <a:lnTo>
                    <a:pt x="19" y="235"/>
                  </a:lnTo>
                  <a:lnTo>
                    <a:pt x="18" y="222"/>
                  </a:lnTo>
                  <a:lnTo>
                    <a:pt x="17" y="208"/>
                  </a:lnTo>
                  <a:lnTo>
                    <a:pt x="15" y="194"/>
                  </a:lnTo>
                  <a:lnTo>
                    <a:pt x="14" y="180"/>
                  </a:lnTo>
                  <a:lnTo>
                    <a:pt x="13" y="167"/>
                  </a:lnTo>
                  <a:lnTo>
                    <a:pt x="11" y="153"/>
                  </a:lnTo>
                  <a:lnTo>
                    <a:pt x="10" y="140"/>
                  </a:lnTo>
                  <a:lnTo>
                    <a:pt x="9" y="126"/>
                  </a:lnTo>
                  <a:lnTo>
                    <a:pt x="8" y="112"/>
                  </a:lnTo>
                  <a:lnTo>
                    <a:pt x="6" y="98"/>
                  </a:lnTo>
                  <a:lnTo>
                    <a:pt x="5" y="85"/>
                  </a:lnTo>
                  <a:lnTo>
                    <a:pt x="4" y="71"/>
                  </a:lnTo>
                  <a:lnTo>
                    <a:pt x="3" y="58"/>
                  </a:lnTo>
                  <a:lnTo>
                    <a:pt x="1" y="4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797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1" name="Freeform 1905"/>
            <p:cNvSpPr>
              <a:spLocks/>
            </p:cNvSpPr>
            <p:nvPr/>
          </p:nvSpPr>
          <p:spPr bwMode="auto">
            <a:xfrm flipH="1">
              <a:off x="1640" y="697"/>
              <a:ext cx="1067" cy="1284"/>
            </a:xfrm>
            <a:custGeom>
              <a:avLst/>
              <a:gdLst>
                <a:gd name="T0" fmla="*/ 22 w 348"/>
                <a:gd name="T1" fmla="*/ 27 h 460"/>
                <a:gd name="T2" fmla="*/ 56 w 348"/>
                <a:gd name="T3" fmla="*/ 24 h 460"/>
                <a:gd name="T4" fmla="*/ 89 w 348"/>
                <a:gd name="T5" fmla="*/ 21 h 460"/>
                <a:gd name="T6" fmla="*/ 120 w 348"/>
                <a:gd name="T7" fmla="*/ 18 h 460"/>
                <a:gd name="T8" fmla="*/ 152 w 348"/>
                <a:gd name="T9" fmla="*/ 15 h 460"/>
                <a:gd name="T10" fmla="*/ 181 w 348"/>
                <a:gd name="T11" fmla="*/ 12 h 460"/>
                <a:gd name="T12" fmla="*/ 209 w 348"/>
                <a:gd name="T13" fmla="*/ 9 h 460"/>
                <a:gd name="T14" fmla="*/ 236 w 348"/>
                <a:gd name="T15" fmla="*/ 7 h 460"/>
                <a:gd name="T16" fmla="*/ 262 w 348"/>
                <a:gd name="T17" fmla="*/ 4 h 460"/>
                <a:gd name="T18" fmla="*/ 288 w 348"/>
                <a:gd name="T19" fmla="*/ 2 h 460"/>
                <a:gd name="T20" fmla="*/ 313 w 348"/>
                <a:gd name="T21" fmla="*/ 0 h 460"/>
                <a:gd name="T22" fmla="*/ 316 w 348"/>
                <a:gd name="T23" fmla="*/ 32 h 460"/>
                <a:gd name="T24" fmla="*/ 320 w 348"/>
                <a:gd name="T25" fmla="*/ 65 h 460"/>
                <a:gd name="T26" fmla="*/ 323 w 348"/>
                <a:gd name="T27" fmla="*/ 98 h 460"/>
                <a:gd name="T28" fmla="*/ 326 w 348"/>
                <a:gd name="T29" fmla="*/ 131 h 460"/>
                <a:gd name="T30" fmla="*/ 329 w 348"/>
                <a:gd name="T31" fmla="*/ 164 h 460"/>
                <a:gd name="T32" fmla="*/ 333 w 348"/>
                <a:gd name="T33" fmla="*/ 197 h 460"/>
                <a:gd name="T34" fmla="*/ 336 w 348"/>
                <a:gd name="T35" fmla="*/ 230 h 460"/>
                <a:gd name="T36" fmla="*/ 339 w 348"/>
                <a:gd name="T37" fmla="*/ 264 h 460"/>
                <a:gd name="T38" fmla="*/ 342 w 348"/>
                <a:gd name="T39" fmla="*/ 297 h 460"/>
                <a:gd name="T40" fmla="*/ 345 w 348"/>
                <a:gd name="T41" fmla="*/ 330 h 460"/>
                <a:gd name="T42" fmla="*/ 339 w 348"/>
                <a:gd name="T43" fmla="*/ 355 h 460"/>
                <a:gd name="T44" fmla="*/ 314 w 348"/>
                <a:gd name="T45" fmla="*/ 364 h 460"/>
                <a:gd name="T46" fmla="*/ 289 w 348"/>
                <a:gd name="T47" fmla="*/ 372 h 460"/>
                <a:gd name="T48" fmla="*/ 263 w 348"/>
                <a:gd name="T49" fmla="*/ 382 h 460"/>
                <a:gd name="T50" fmla="*/ 236 w 348"/>
                <a:gd name="T51" fmla="*/ 391 h 460"/>
                <a:gd name="T52" fmla="*/ 209 w 348"/>
                <a:gd name="T53" fmla="*/ 401 h 460"/>
                <a:gd name="T54" fmla="*/ 179 w 348"/>
                <a:gd name="T55" fmla="*/ 411 h 460"/>
                <a:gd name="T56" fmla="*/ 148 w 348"/>
                <a:gd name="T57" fmla="*/ 422 h 460"/>
                <a:gd name="T58" fmla="*/ 116 w 348"/>
                <a:gd name="T59" fmla="*/ 433 h 460"/>
                <a:gd name="T60" fmla="*/ 84 w 348"/>
                <a:gd name="T61" fmla="*/ 445 h 460"/>
                <a:gd name="T62" fmla="*/ 51 w 348"/>
                <a:gd name="T63" fmla="*/ 456 h 460"/>
                <a:gd name="T64" fmla="*/ 37 w 348"/>
                <a:gd name="T65" fmla="*/ 433 h 460"/>
                <a:gd name="T66" fmla="*/ 33 w 348"/>
                <a:gd name="T67" fmla="*/ 393 h 460"/>
                <a:gd name="T68" fmla="*/ 29 w 348"/>
                <a:gd name="T69" fmla="*/ 352 h 460"/>
                <a:gd name="T70" fmla="*/ 25 w 348"/>
                <a:gd name="T71" fmla="*/ 312 h 460"/>
                <a:gd name="T72" fmla="*/ 22 w 348"/>
                <a:gd name="T73" fmla="*/ 271 h 460"/>
                <a:gd name="T74" fmla="*/ 18 w 348"/>
                <a:gd name="T75" fmla="*/ 231 h 460"/>
                <a:gd name="T76" fmla="*/ 14 w 348"/>
                <a:gd name="T77" fmla="*/ 190 h 460"/>
                <a:gd name="T78" fmla="*/ 11 w 348"/>
                <a:gd name="T79" fmla="*/ 150 h 460"/>
                <a:gd name="T80" fmla="*/ 7 w 348"/>
                <a:gd name="T81" fmla="*/ 110 h 460"/>
                <a:gd name="T82" fmla="*/ 3 w 348"/>
                <a:gd name="T83" fmla="*/ 70 h 460"/>
                <a:gd name="T84" fmla="*/ 0 w 348"/>
                <a:gd name="T85" fmla="*/ 3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8" h="460">
                  <a:moveTo>
                    <a:pt x="0" y="30"/>
                  </a:moveTo>
                  <a:lnTo>
                    <a:pt x="11" y="28"/>
                  </a:lnTo>
                  <a:lnTo>
                    <a:pt x="22" y="27"/>
                  </a:lnTo>
                  <a:lnTo>
                    <a:pt x="33" y="26"/>
                  </a:lnTo>
                  <a:lnTo>
                    <a:pt x="45" y="25"/>
                  </a:lnTo>
                  <a:lnTo>
                    <a:pt x="56" y="24"/>
                  </a:lnTo>
                  <a:lnTo>
                    <a:pt x="67" y="23"/>
                  </a:lnTo>
                  <a:lnTo>
                    <a:pt x="78" y="22"/>
                  </a:lnTo>
                  <a:lnTo>
                    <a:pt x="89" y="21"/>
                  </a:lnTo>
                  <a:lnTo>
                    <a:pt x="99" y="20"/>
                  </a:lnTo>
                  <a:lnTo>
                    <a:pt x="110" y="19"/>
                  </a:lnTo>
                  <a:lnTo>
                    <a:pt x="120" y="18"/>
                  </a:lnTo>
                  <a:lnTo>
                    <a:pt x="131" y="17"/>
                  </a:lnTo>
                  <a:lnTo>
                    <a:pt x="141" y="16"/>
                  </a:lnTo>
                  <a:lnTo>
                    <a:pt x="152" y="15"/>
                  </a:lnTo>
                  <a:lnTo>
                    <a:pt x="162" y="14"/>
                  </a:lnTo>
                  <a:lnTo>
                    <a:pt x="172" y="13"/>
                  </a:lnTo>
                  <a:lnTo>
                    <a:pt x="181" y="12"/>
                  </a:lnTo>
                  <a:lnTo>
                    <a:pt x="190" y="11"/>
                  </a:lnTo>
                  <a:lnTo>
                    <a:pt x="200" y="10"/>
                  </a:lnTo>
                  <a:lnTo>
                    <a:pt x="209" y="9"/>
                  </a:lnTo>
                  <a:lnTo>
                    <a:pt x="218" y="8"/>
                  </a:lnTo>
                  <a:lnTo>
                    <a:pt x="227" y="8"/>
                  </a:lnTo>
                  <a:lnTo>
                    <a:pt x="236" y="7"/>
                  </a:lnTo>
                  <a:lnTo>
                    <a:pt x="245" y="6"/>
                  </a:lnTo>
                  <a:lnTo>
                    <a:pt x="253" y="5"/>
                  </a:lnTo>
                  <a:lnTo>
                    <a:pt x="262" y="4"/>
                  </a:lnTo>
                  <a:lnTo>
                    <a:pt x="271" y="3"/>
                  </a:lnTo>
                  <a:lnTo>
                    <a:pt x="279" y="2"/>
                  </a:lnTo>
                  <a:lnTo>
                    <a:pt x="288" y="2"/>
                  </a:lnTo>
                  <a:lnTo>
                    <a:pt x="296" y="1"/>
                  </a:lnTo>
                  <a:lnTo>
                    <a:pt x="305" y="0"/>
                  </a:lnTo>
                  <a:lnTo>
                    <a:pt x="313" y="0"/>
                  </a:lnTo>
                  <a:lnTo>
                    <a:pt x="314" y="10"/>
                  </a:lnTo>
                  <a:lnTo>
                    <a:pt x="315" y="21"/>
                  </a:lnTo>
                  <a:lnTo>
                    <a:pt x="316" y="32"/>
                  </a:lnTo>
                  <a:lnTo>
                    <a:pt x="318" y="43"/>
                  </a:lnTo>
                  <a:lnTo>
                    <a:pt x="319" y="54"/>
                  </a:lnTo>
                  <a:lnTo>
                    <a:pt x="320" y="65"/>
                  </a:lnTo>
                  <a:lnTo>
                    <a:pt x="321" y="76"/>
                  </a:lnTo>
                  <a:lnTo>
                    <a:pt x="322" y="87"/>
                  </a:lnTo>
                  <a:lnTo>
                    <a:pt x="323" y="98"/>
                  </a:lnTo>
                  <a:lnTo>
                    <a:pt x="324" y="109"/>
                  </a:lnTo>
                  <a:lnTo>
                    <a:pt x="325" y="120"/>
                  </a:lnTo>
                  <a:lnTo>
                    <a:pt x="326" y="131"/>
                  </a:lnTo>
                  <a:lnTo>
                    <a:pt x="327" y="142"/>
                  </a:lnTo>
                  <a:lnTo>
                    <a:pt x="328" y="153"/>
                  </a:lnTo>
                  <a:lnTo>
                    <a:pt x="329" y="164"/>
                  </a:lnTo>
                  <a:lnTo>
                    <a:pt x="330" y="175"/>
                  </a:lnTo>
                  <a:lnTo>
                    <a:pt x="331" y="186"/>
                  </a:lnTo>
                  <a:lnTo>
                    <a:pt x="333" y="197"/>
                  </a:lnTo>
                  <a:lnTo>
                    <a:pt x="334" y="208"/>
                  </a:lnTo>
                  <a:lnTo>
                    <a:pt x="335" y="219"/>
                  </a:lnTo>
                  <a:lnTo>
                    <a:pt x="336" y="230"/>
                  </a:lnTo>
                  <a:lnTo>
                    <a:pt x="337" y="241"/>
                  </a:lnTo>
                  <a:lnTo>
                    <a:pt x="338" y="252"/>
                  </a:lnTo>
                  <a:lnTo>
                    <a:pt x="339" y="264"/>
                  </a:lnTo>
                  <a:lnTo>
                    <a:pt x="340" y="275"/>
                  </a:lnTo>
                  <a:lnTo>
                    <a:pt x="341" y="286"/>
                  </a:lnTo>
                  <a:lnTo>
                    <a:pt x="342" y="297"/>
                  </a:lnTo>
                  <a:lnTo>
                    <a:pt x="343" y="308"/>
                  </a:lnTo>
                  <a:lnTo>
                    <a:pt x="344" y="319"/>
                  </a:lnTo>
                  <a:lnTo>
                    <a:pt x="345" y="330"/>
                  </a:lnTo>
                  <a:lnTo>
                    <a:pt x="346" y="341"/>
                  </a:lnTo>
                  <a:lnTo>
                    <a:pt x="348" y="352"/>
                  </a:lnTo>
                  <a:lnTo>
                    <a:pt x="339" y="355"/>
                  </a:lnTo>
                  <a:lnTo>
                    <a:pt x="331" y="358"/>
                  </a:lnTo>
                  <a:lnTo>
                    <a:pt x="323" y="361"/>
                  </a:lnTo>
                  <a:lnTo>
                    <a:pt x="314" y="364"/>
                  </a:lnTo>
                  <a:lnTo>
                    <a:pt x="306" y="366"/>
                  </a:lnTo>
                  <a:lnTo>
                    <a:pt x="297" y="369"/>
                  </a:lnTo>
                  <a:lnTo>
                    <a:pt x="289" y="372"/>
                  </a:lnTo>
                  <a:lnTo>
                    <a:pt x="280" y="376"/>
                  </a:lnTo>
                  <a:lnTo>
                    <a:pt x="271" y="379"/>
                  </a:lnTo>
                  <a:lnTo>
                    <a:pt x="263" y="382"/>
                  </a:lnTo>
                  <a:lnTo>
                    <a:pt x="254" y="385"/>
                  </a:lnTo>
                  <a:lnTo>
                    <a:pt x="245" y="388"/>
                  </a:lnTo>
                  <a:lnTo>
                    <a:pt x="236" y="391"/>
                  </a:lnTo>
                  <a:lnTo>
                    <a:pt x="227" y="394"/>
                  </a:lnTo>
                  <a:lnTo>
                    <a:pt x="218" y="397"/>
                  </a:lnTo>
                  <a:lnTo>
                    <a:pt x="209" y="401"/>
                  </a:lnTo>
                  <a:lnTo>
                    <a:pt x="199" y="404"/>
                  </a:lnTo>
                  <a:lnTo>
                    <a:pt x="189" y="408"/>
                  </a:lnTo>
                  <a:lnTo>
                    <a:pt x="179" y="411"/>
                  </a:lnTo>
                  <a:lnTo>
                    <a:pt x="169" y="415"/>
                  </a:lnTo>
                  <a:lnTo>
                    <a:pt x="158" y="418"/>
                  </a:lnTo>
                  <a:lnTo>
                    <a:pt x="148" y="422"/>
                  </a:lnTo>
                  <a:lnTo>
                    <a:pt x="137" y="426"/>
                  </a:lnTo>
                  <a:lnTo>
                    <a:pt x="127" y="429"/>
                  </a:lnTo>
                  <a:lnTo>
                    <a:pt x="116" y="433"/>
                  </a:lnTo>
                  <a:lnTo>
                    <a:pt x="105" y="437"/>
                  </a:lnTo>
                  <a:lnTo>
                    <a:pt x="95" y="441"/>
                  </a:lnTo>
                  <a:lnTo>
                    <a:pt x="84" y="445"/>
                  </a:lnTo>
                  <a:lnTo>
                    <a:pt x="73" y="448"/>
                  </a:lnTo>
                  <a:lnTo>
                    <a:pt x="62" y="452"/>
                  </a:lnTo>
                  <a:lnTo>
                    <a:pt x="51" y="456"/>
                  </a:lnTo>
                  <a:lnTo>
                    <a:pt x="39" y="460"/>
                  </a:lnTo>
                  <a:lnTo>
                    <a:pt x="38" y="447"/>
                  </a:lnTo>
                  <a:lnTo>
                    <a:pt x="37" y="433"/>
                  </a:lnTo>
                  <a:lnTo>
                    <a:pt x="35" y="420"/>
                  </a:lnTo>
                  <a:lnTo>
                    <a:pt x="34" y="406"/>
                  </a:lnTo>
                  <a:lnTo>
                    <a:pt x="33" y="393"/>
                  </a:lnTo>
                  <a:lnTo>
                    <a:pt x="32" y="379"/>
                  </a:lnTo>
                  <a:lnTo>
                    <a:pt x="30" y="366"/>
                  </a:lnTo>
                  <a:lnTo>
                    <a:pt x="29" y="352"/>
                  </a:lnTo>
                  <a:lnTo>
                    <a:pt x="28" y="338"/>
                  </a:lnTo>
                  <a:lnTo>
                    <a:pt x="27" y="325"/>
                  </a:lnTo>
                  <a:lnTo>
                    <a:pt x="25" y="312"/>
                  </a:lnTo>
                  <a:lnTo>
                    <a:pt x="24" y="298"/>
                  </a:lnTo>
                  <a:lnTo>
                    <a:pt x="23" y="285"/>
                  </a:lnTo>
                  <a:lnTo>
                    <a:pt x="22" y="271"/>
                  </a:lnTo>
                  <a:lnTo>
                    <a:pt x="20" y="258"/>
                  </a:lnTo>
                  <a:lnTo>
                    <a:pt x="19" y="244"/>
                  </a:lnTo>
                  <a:lnTo>
                    <a:pt x="18" y="231"/>
                  </a:lnTo>
                  <a:lnTo>
                    <a:pt x="17" y="217"/>
                  </a:lnTo>
                  <a:lnTo>
                    <a:pt x="15" y="204"/>
                  </a:lnTo>
                  <a:lnTo>
                    <a:pt x="14" y="190"/>
                  </a:lnTo>
                  <a:lnTo>
                    <a:pt x="13" y="177"/>
                  </a:lnTo>
                  <a:lnTo>
                    <a:pt x="12" y="164"/>
                  </a:lnTo>
                  <a:lnTo>
                    <a:pt x="11" y="150"/>
                  </a:lnTo>
                  <a:lnTo>
                    <a:pt x="9" y="137"/>
                  </a:lnTo>
                  <a:lnTo>
                    <a:pt x="8" y="123"/>
                  </a:lnTo>
                  <a:lnTo>
                    <a:pt x="7" y="110"/>
                  </a:lnTo>
                  <a:lnTo>
                    <a:pt x="6" y="96"/>
                  </a:lnTo>
                  <a:lnTo>
                    <a:pt x="4" y="83"/>
                  </a:lnTo>
                  <a:lnTo>
                    <a:pt x="3" y="70"/>
                  </a:lnTo>
                  <a:lnTo>
                    <a:pt x="2" y="56"/>
                  </a:lnTo>
                  <a:lnTo>
                    <a:pt x="1" y="4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605F5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2" name="Freeform 1906"/>
            <p:cNvSpPr>
              <a:spLocks/>
            </p:cNvSpPr>
            <p:nvPr/>
          </p:nvSpPr>
          <p:spPr bwMode="auto">
            <a:xfrm flipH="1">
              <a:off x="1655" y="711"/>
              <a:ext cx="1042" cy="1259"/>
            </a:xfrm>
            <a:custGeom>
              <a:avLst/>
              <a:gdLst>
                <a:gd name="T0" fmla="*/ 22 w 340"/>
                <a:gd name="T1" fmla="*/ 29 h 451"/>
                <a:gd name="T2" fmla="*/ 55 w 340"/>
                <a:gd name="T3" fmla="*/ 25 h 451"/>
                <a:gd name="T4" fmla="*/ 87 w 340"/>
                <a:gd name="T5" fmla="*/ 22 h 451"/>
                <a:gd name="T6" fmla="*/ 118 w 340"/>
                <a:gd name="T7" fmla="*/ 19 h 451"/>
                <a:gd name="T8" fmla="*/ 148 w 340"/>
                <a:gd name="T9" fmla="*/ 16 h 451"/>
                <a:gd name="T10" fmla="*/ 177 w 340"/>
                <a:gd name="T11" fmla="*/ 13 h 451"/>
                <a:gd name="T12" fmla="*/ 204 w 340"/>
                <a:gd name="T13" fmla="*/ 10 h 451"/>
                <a:gd name="T14" fmla="*/ 231 w 340"/>
                <a:gd name="T15" fmla="*/ 8 h 451"/>
                <a:gd name="T16" fmla="*/ 257 w 340"/>
                <a:gd name="T17" fmla="*/ 5 h 451"/>
                <a:gd name="T18" fmla="*/ 282 w 340"/>
                <a:gd name="T19" fmla="*/ 3 h 451"/>
                <a:gd name="T20" fmla="*/ 307 w 340"/>
                <a:gd name="T21" fmla="*/ 0 h 451"/>
                <a:gd name="T22" fmla="*/ 310 w 340"/>
                <a:gd name="T23" fmla="*/ 32 h 451"/>
                <a:gd name="T24" fmla="*/ 313 w 340"/>
                <a:gd name="T25" fmla="*/ 65 h 451"/>
                <a:gd name="T26" fmla="*/ 316 w 340"/>
                <a:gd name="T27" fmla="*/ 97 h 451"/>
                <a:gd name="T28" fmla="*/ 319 w 340"/>
                <a:gd name="T29" fmla="*/ 129 h 451"/>
                <a:gd name="T30" fmla="*/ 322 w 340"/>
                <a:gd name="T31" fmla="*/ 162 h 451"/>
                <a:gd name="T32" fmla="*/ 325 w 340"/>
                <a:gd name="T33" fmla="*/ 194 h 451"/>
                <a:gd name="T34" fmla="*/ 328 w 340"/>
                <a:gd name="T35" fmla="*/ 227 h 451"/>
                <a:gd name="T36" fmla="*/ 332 w 340"/>
                <a:gd name="T37" fmla="*/ 259 h 451"/>
                <a:gd name="T38" fmla="*/ 335 w 340"/>
                <a:gd name="T39" fmla="*/ 292 h 451"/>
                <a:gd name="T40" fmla="*/ 338 w 340"/>
                <a:gd name="T41" fmla="*/ 324 h 451"/>
                <a:gd name="T42" fmla="*/ 332 w 340"/>
                <a:gd name="T43" fmla="*/ 348 h 451"/>
                <a:gd name="T44" fmla="*/ 308 w 340"/>
                <a:gd name="T45" fmla="*/ 357 h 451"/>
                <a:gd name="T46" fmla="*/ 282 w 340"/>
                <a:gd name="T47" fmla="*/ 366 h 451"/>
                <a:gd name="T48" fmla="*/ 257 w 340"/>
                <a:gd name="T49" fmla="*/ 375 h 451"/>
                <a:gd name="T50" fmla="*/ 231 w 340"/>
                <a:gd name="T51" fmla="*/ 384 h 451"/>
                <a:gd name="T52" fmla="*/ 204 w 340"/>
                <a:gd name="T53" fmla="*/ 393 h 451"/>
                <a:gd name="T54" fmla="*/ 175 w 340"/>
                <a:gd name="T55" fmla="*/ 403 h 451"/>
                <a:gd name="T56" fmla="*/ 144 w 340"/>
                <a:gd name="T57" fmla="*/ 414 h 451"/>
                <a:gd name="T58" fmla="*/ 114 w 340"/>
                <a:gd name="T59" fmla="*/ 425 h 451"/>
                <a:gd name="T60" fmla="*/ 82 w 340"/>
                <a:gd name="T61" fmla="*/ 436 h 451"/>
                <a:gd name="T62" fmla="*/ 50 w 340"/>
                <a:gd name="T63" fmla="*/ 447 h 451"/>
                <a:gd name="T64" fmla="*/ 36 w 340"/>
                <a:gd name="T65" fmla="*/ 424 h 451"/>
                <a:gd name="T66" fmla="*/ 32 w 340"/>
                <a:gd name="T67" fmla="*/ 385 h 451"/>
                <a:gd name="T68" fmla="*/ 29 w 340"/>
                <a:gd name="T69" fmla="*/ 345 h 451"/>
                <a:gd name="T70" fmla="*/ 25 w 340"/>
                <a:gd name="T71" fmla="*/ 306 h 451"/>
                <a:gd name="T72" fmla="*/ 22 w 340"/>
                <a:gd name="T73" fmla="*/ 267 h 451"/>
                <a:gd name="T74" fmla="*/ 18 w 340"/>
                <a:gd name="T75" fmla="*/ 227 h 451"/>
                <a:gd name="T76" fmla="*/ 14 w 340"/>
                <a:gd name="T77" fmla="*/ 188 h 451"/>
                <a:gd name="T78" fmla="*/ 11 w 340"/>
                <a:gd name="T79" fmla="*/ 148 h 451"/>
                <a:gd name="T80" fmla="*/ 7 w 340"/>
                <a:gd name="T81" fmla="*/ 109 h 451"/>
                <a:gd name="T82" fmla="*/ 3 w 340"/>
                <a:gd name="T83" fmla="*/ 70 h 451"/>
                <a:gd name="T84" fmla="*/ 0 w 340"/>
                <a:gd name="T85" fmla="*/ 3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0" h="451">
                  <a:moveTo>
                    <a:pt x="0" y="31"/>
                  </a:moveTo>
                  <a:lnTo>
                    <a:pt x="11" y="30"/>
                  </a:lnTo>
                  <a:lnTo>
                    <a:pt x="22" y="29"/>
                  </a:lnTo>
                  <a:lnTo>
                    <a:pt x="33" y="27"/>
                  </a:lnTo>
                  <a:lnTo>
                    <a:pt x="44" y="26"/>
                  </a:lnTo>
                  <a:lnTo>
                    <a:pt x="55" y="25"/>
                  </a:lnTo>
                  <a:lnTo>
                    <a:pt x="65" y="24"/>
                  </a:lnTo>
                  <a:lnTo>
                    <a:pt x="76" y="23"/>
                  </a:lnTo>
                  <a:lnTo>
                    <a:pt x="87" y="22"/>
                  </a:lnTo>
                  <a:lnTo>
                    <a:pt x="97" y="21"/>
                  </a:lnTo>
                  <a:lnTo>
                    <a:pt x="107" y="20"/>
                  </a:lnTo>
                  <a:lnTo>
                    <a:pt x="118" y="19"/>
                  </a:lnTo>
                  <a:lnTo>
                    <a:pt x="128" y="18"/>
                  </a:lnTo>
                  <a:lnTo>
                    <a:pt x="138" y="17"/>
                  </a:lnTo>
                  <a:lnTo>
                    <a:pt x="148" y="16"/>
                  </a:lnTo>
                  <a:lnTo>
                    <a:pt x="158" y="15"/>
                  </a:lnTo>
                  <a:lnTo>
                    <a:pt x="168" y="14"/>
                  </a:lnTo>
                  <a:lnTo>
                    <a:pt x="177" y="13"/>
                  </a:lnTo>
                  <a:lnTo>
                    <a:pt x="186" y="12"/>
                  </a:lnTo>
                  <a:lnTo>
                    <a:pt x="195" y="11"/>
                  </a:lnTo>
                  <a:lnTo>
                    <a:pt x="204" y="10"/>
                  </a:lnTo>
                  <a:lnTo>
                    <a:pt x="213" y="9"/>
                  </a:lnTo>
                  <a:lnTo>
                    <a:pt x="222" y="9"/>
                  </a:lnTo>
                  <a:lnTo>
                    <a:pt x="231" y="8"/>
                  </a:lnTo>
                  <a:lnTo>
                    <a:pt x="240" y="7"/>
                  </a:lnTo>
                  <a:lnTo>
                    <a:pt x="248" y="6"/>
                  </a:lnTo>
                  <a:lnTo>
                    <a:pt x="257" y="5"/>
                  </a:lnTo>
                  <a:lnTo>
                    <a:pt x="265" y="4"/>
                  </a:lnTo>
                  <a:lnTo>
                    <a:pt x="273" y="3"/>
                  </a:lnTo>
                  <a:lnTo>
                    <a:pt x="282" y="3"/>
                  </a:lnTo>
                  <a:lnTo>
                    <a:pt x="290" y="2"/>
                  </a:lnTo>
                  <a:lnTo>
                    <a:pt x="298" y="1"/>
                  </a:lnTo>
                  <a:lnTo>
                    <a:pt x="307" y="0"/>
                  </a:lnTo>
                  <a:lnTo>
                    <a:pt x="308" y="11"/>
                  </a:lnTo>
                  <a:lnTo>
                    <a:pt x="309" y="22"/>
                  </a:lnTo>
                  <a:lnTo>
                    <a:pt x="310" y="32"/>
                  </a:lnTo>
                  <a:lnTo>
                    <a:pt x="311" y="43"/>
                  </a:lnTo>
                  <a:lnTo>
                    <a:pt x="312" y="54"/>
                  </a:lnTo>
                  <a:lnTo>
                    <a:pt x="313" y="65"/>
                  </a:lnTo>
                  <a:lnTo>
                    <a:pt x="314" y="75"/>
                  </a:lnTo>
                  <a:lnTo>
                    <a:pt x="315" y="86"/>
                  </a:lnTo>
                  <a:lnTo>
                    <a:pt x="316" y="97"/>
                  </a:lnTo>
                  <a:lnTo>
                    <a:pt x="317" y="108"/>
                  </a:lnTo>
                  <a:lnTo>
                    <a:pt x="318" y="119"/>
                  </a:lnTo>
                  <a:lnTo>
                    <a:pt x="319" y="129"/>
                  </a:lnTo>
                  <a:lnTo>
                    <a:pt x="320" y="140"/>
                  </a:lnTo>
                  <a:lnTo>
                    <a:pt x="321" y="151"/>
                  </a:lnTo>
                  <a:lnTo>
                    <a:pt x="322" y="162"/>
                  </a:lnTo>
                  <a:lnTo>
                    <a:pt x="323" y="173"/>
                  </a:lnTo>
                  <a:lnTo>
                    <a:pt x="324" y="183"/>
                  </a:lnTo>
                  <a:lnTo>
                    <a:pt x="325" y="194"/>
                  </a:lnTo>
                  <a:lnTo>
                    <a:pt x="326" y="205"/>
                  </a:lnTo>
                  <a:lnTo>
                    <a:pt x="327" y="216"/>
                  </a:lnTo>
                  <a:lnTo>
                    <a:pt x="328" y="227"/>
                  </a:lnTo>
                  <a:lnTo>
                    <a:pt x="330" y="237"/>
                  </a:lnTo>
                  <a:lnTo>
                    <a:pt x="331" y="248"/>
                  </a:lnTo>
                  <a:lnTo>
                    <a:pt x="332" y="259"/>
                  </a:lnTo>
                  <a:lnTo>
                    <a:pt x="333" y="270"/>
                  </a:lnTo>
                  <a:lnTo>
                    <a:pt x="334" y="281"/>
                  </a:lnTo>
                  <a:lnTo>
                    <a:pt x="335" y="292"/>
                  </a:lnTo>
                  <a:lnTo>
                    <a:pt x="336" y="302"/>
                  </a:lnTo>
                  <a:lnTo>
                    <a:pt x="337" y="313"/>
                  </a:lnTo>
                  <a:lnTo>
                    <a:pt x="338" y="324"/>
                  </a:lnTo>
                  <a:lnTo>
                    <a:pt x="339" y="335"/>
                  </a:lnTo>
                  <a:lnTo>
                    <a:pt x="340" y="346"/>
                  </a:lnTo>
                  <a:lnTo>
                    <a:pt x="332" y="348"/>
                  </a:lnTo>
                  <a:lnTo>
                    <a:pt x="324" y="351"/>
                  </a:lnTo>
                  <a:lnTo>
                    <a:pt x="316" y="354"/>
                  </a:lnTo>
                  <a:lnTo>
                    <a:pt x="308" y="357"/>
                  </a:lnTo>
                  <a:lnTo>
                    <a:pt x="299" y="360"/>
                  </a:lnTo>
                  <a:lnTo>
                    <a:pt x="291" y="363"/>
                  </a:lnTo>
                  <a:lnTo>
                    <a:pt x="282" y="366"/>
                  </a:lnTo>
                  <a:lnTo>
                    <a:pt x="274" y="369"/>
                  </a:lnTo>
                  <a:lnTo>
                    <a:pt x="265" y="372"/>
                  </a:lnTo>
                  <a:lnTo>
                    <a:pt x="257" y="375"/>
                  </a:lnTo>
                  <a:lnTo>
                    <a:pt x="248" y="378"/>
                  </a:lnTo>
                  <a:lnTo>
                    <a:pt x="240" y="381"/>
                  </a:lnTo>
                  <a:lnTo>
                    <a:pt x="231" y="384"/>
                  </a:lnTo>
                  <a:lnTo>
                    <a:pt x="222" y="387"/>
                  </a:lnTo>
                  <a:lnTo>
                    <a:pt x="213" y="390"/>
                  </a:lnTo>
                  <a:lnTo>
                    <a:pt x="204" y="393"/>
                  </a:lnTo>
                  <a:lnTo>
                    <a:pt x="194" y="397"/>
                  </a:lnTo>
                  <a:lnTo>
                    <a:pt x="184" y="400"/>
                  </a:lnTo>
                  <a:lnTo>
                    <a:pt x="175" y="403"/>
                  </a:lnTo>
                  <a:lnTo>
                    <a:pt x="165" y="407"/>
                  </a:lnTo>
                  <a:lnTo>
                    <a:pt x="155" y="410"/>
                  </a:lnTo>
                  <a:lnTo>
                    <a:pt x="144" y="414"/>
                  </a:lnTo>
                  <a:lnTo>
                    <a:pt x="134" y="417"/>
                  </a:lnTo>
                  <a:lnTo>
                    <a:pt x="124" y="421"/>
                  </a:lnTo>
                  <a:lnTo>
                    <a:pt x="114" y="425"/>
                  </a:lnTo>
                  <a:lnTo>
                    <a:pt x="103" y="428"/>
                  </a:lnTo>
                  <a:lnTo>
                    <a:pt x="93" y="432"/>
                  </a:lnTo>
                  <a:lnTo>
                    <a:pt x="82" y="436"/>
                  </a:lnTo>
                  <a:lnTo>
                    <a:pt x="71" y="439"/>
                  </a:lnTo>
                  <a:lnTo>
                    <a:pt x="60" y="443"/>
                  </a:lnTo>
                  <a:lnTo>
                    <a:pt x="50" y="447"/>
                  </a:lnTo>
                  <a:lnTo>
                    <a:pt x="39" y="451"/>
                  </a:lnTo>
                  <a:lnTo>
                    <a:pt x="37" y="438"/>
                  </a:lnTo>
                  <a:lnTo>
                    <a:pt x="36" y="424"/>
                  </a:lnTo>
                  <a:lnTo>
                    <a:pt x="35" y="411"/>
                  </a:lnTo>
                  <a:lnTo>
                    <a:pt x="34" y="398"/>
                  </a:lnTo>
                  <a:lnTo>
                    <a:pt x="32" y="385"/>
                  </a:lnTo>
                  <a:lnTo>
                    <a:pt x="31" y="372"/>
                  </a:lnTo>
                  <a:lnTo>
                    <a:pt x="30" y="358"/>
                  </a:lnTo>
                  <a:lnTo>
                    <a:pt x="29" y="345"/>
                  </a:lnTo>
                  <a:lnTo>
                    <a:pt x="28" y="332"/>
                  </a:lnTo>
                  <a:lnTo>
                    <a:pt x="26" y="319"/>
                  </a:lnTo>
                  <a:lnTo>
                    <a:pt x="25" y="306"/>
                  </a:lnTo>
                  <a:lnTo>
                    <a:pt x="24" y="293"/>
                  </a:lnTo>
                  <a:lnTo>
                    <a:pt x="23" y="280"/>
                  </a:lnTo>
                  <a:lnTo>
                    <a:pt x="22" y="267"/>
                  </a:lnTo>
                  <a:lnTo>
                    <a:pt x="20" y="253"/>
                  </a:lnTo>
                  <a:lnTo>
                    <a:pt x="19" y="240"/>
                  </a:lnTo>
                  <a:lnTo>
                    <a:pt x="18" y="227"/>
                  </a:lnTo>
                  <a:lnTo>
                    <a:pt x="17" y="214"/>
                  </a:lnTo>
                  <a:lnTo>
                    <a:pt x="15" y="201"/>
                  </a:lnTo>
                  <a:lnTo>
                    <a:pt x="14" y="188"/>
                  </a:lnTo>
                  <a:lnTo>
                    <a:pt x="13" y="175"/>
                  </a:lnTo>
                  <a:lnTo>
                    <a:pt x="12" y="162"/>
                  </a:lnTo>
                  <a:lnTo>
                    <a:pt x="11" y="148"/>
                  </a:lnTo>
                  <a:lnTo>
                    <a:pt x="9" y="135"/>
                  </a:lnTo>
                  <a:lnTo>
                    <a:pt x="8" y="122"/>
                  </a:lnTo>
                  <a:lnTo>
                    <a:pt x="7" y="109"/>
                  </a:lnTo>
                  <a:lnTo>
                    <a:pt x="6" y="96"/>
                  </a:lnTo>
                  <a:lnTo>
                    <a:pt x="5" y="83"/>
                  </a:lnTo>
                  <a:lnTo>
                    <a:pt x="3" y="70"/>
                  </a:lnTo>
                  <a:lnTo>
                    <a:pt x="2" y="57"/>
                  </a:lnTo>
                  <a:lnTo>
                    <a:pt x="1" y="4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B383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3" name="Freeform 1907"/>
            <p:cNvSpPr>
              <a:spLocks/>
            </p:cNvSpPr>
            <p:nvPr/>
          </p:nvSpPr>
          <p:spPr bwMode="auto">
            <a:xfrm flipH="1">
              <a:off x="1661" y="720"/>
              <a:ext cx="1027" cy="1235"/>
            </a:xfrm>
            <a:custGeom>
              <a:avLst/>
              <a:gdLst>
                <a:gd name="T0" fmla="*/ 22 w 335"/>
                <a:gd name="T1" fmla="*/ 29 h 443"/>
                <a:gd name="T2" fmla="*/ 54 w 335"/>
                <a:gd name="T3" fmla="*/ 25 h 443"/>
                <a:gd name="T4" fmla="*/ 86 w 335"/>
                <a:gd name="T5" fmla="*/ 22 h 443"/>
                <a:gd name="T6" fmla="*/ 116 w 335"/>
                <a:gd name="T7" fmla="*/ 19 h 443"/>
                <a:gd name="T8" fmla="*/ 146 w 335"/>
                <a:gd name="T9" fmla="*/ 16 h 443"/>
                <a:gd name="T10" fmla="*/ 174 w 335"/>
                <a:gd name="T11" fmla="*/ 13 h 443"/>
                <a:gd name="T12" fmla="*/ 201 w 335"/>
                <a:gd name="T13" fmla="*/ 10 h 443"/>
                <a:gd name="T14" fmla="*/ 227 w 335"/>
                <a:gd name="T15" fmla="*/ 8 h 443"/>
                <a:gd name="T16" fmla="*/ 252 w 335"/>
                <a:gd name="T17" fmla="*/ 5 h 443"/>
                <a:gd name="T18" fmla="*/ 277 w 335"/>
                <a:gd name="T19" fmla="*/ 3 h 443"/>
                <a:gd name="T20" fmla="*/ 302 w 335"/>
                <a:gd name="T21" fmla="*/ 0 h 443"/>
                <a:gd name="T22" fmla="*/ 305 w 335"/>
                <a:gd name="T23" fmla="*/ 32 h 443"/>
                <a:gd name="T24" fmla="*/ 308 w 335"/>
                <a:gd name="T25" fmla="*/ 64 h 443"/>
                <a:gd name="T26" fmla="*/ 311 w 335"/>
                <a:gd name="T27" fmla="*/ 96 h 443"/>
                <a:gd name="T28" fmla="*/ 314 w 335"/>
                <a:gd name="T29" fmla="*/ 128 h 443"/>
                <a:gd name="T30" fmla="*/ 317 w 335"/>
                <a:gd name="T31" fmla="*/ 159 h 443"/>
                <a:gd name="T32" fmla="*/ 320 w 335"/>
                <a:gd name="T33" fmla="*/ 191 h 443"/>
                <a:gd name="T34" fmla="*/ 323 w 335"/>
                <a:gd name="T35" fmla="*/ 223 h 443"/>
                <a:gd name="T36" fmla="*/ 327 w 335"/>
                <a:gd name="T37" fmla="*/ 255 h 443"/>
                <a:gd name="T38" fmla="*/ 330 w 335"/>
                <a:gd name="T39" fmla="*/ 287 h 443"/>
                <a:gd name="T40" fmla="*/ 333 w 335"/>
                <a:gd name="T41" fmla="*/ 319 h 443"/>
                <a:gd name="T42" fmla="*/ 327 w 335"/>
                <a:gd name="T43" fmla="*/ 343 h 443"/>
                <a:gd name="T44" fmla="*/ 303 w 335"/>
                <a:gd name="T45" fmla="*/ 352 h 443"/>
                <a:gd name="T46" fmla="*/ 278 w 335"/>
                <a:gd name="T47" fmla="*/ 360 h 443"/>
                <a:gd name="T48" fmla="*/ 253 w 335"/>
                <a:gd name="T49" fmla="*/ 369 h 443"/>
                <a:gd name="T50" fmla="*/ 227 w 335"/>
                <a:gd name="T51" fmla="*/ 378 h 443"/>
                <a:gd name="T52" fmla="*/ 201 w 335"/>
                <a:gd name="T53" fmla="*/ 387 h 443"/>
                <a:gd name="T54" fmla="*/ 172 w 335"/>
                <a:gd name="T55" fmla="*/ 397 h 443"/>
                <a:gd name="T56" fmla="*/ 142 w 335"/>
                <a:gd name="T57" fmla="*/ 407 h 443"/>
                <a:gd name="T58" fmla="*/ 112 w 335"/>
                <a:gd name="T59" fmla="*/ 418 h 443"/>
                <a:gd name="T60" fmla="*/ 81 w 335"/>
                <a:gd name="T61" fmla="*/ 429 h 443"/>
                <a:gd name="T62" fmla="*/ 49 w 335"/>
                <a:gd name="T63" fmla="*/ 440 h 443"/>
                <a:gd name="T64" fmla="*/ 36 w 335"/>
                <a:gd name="T65" fmla="*/ 418 h 443"/>
                <a:gd name="T66" fmla="*/ 32 w 335"/>
                <a:gd name="T67" fmla="*/ 378 h 443"/>
                <a:gd name="T68" fmla="*/ 29 w 335"/>
                <a:gd name="T69" fmla="*/ 340 h 443"/>
                <a:gd name="T70" fmla="*/ 25 w 335"/>
                <a:gd name="T71" fmla="*/ 301 h 443"/>
                <a:gd name="T72" fmla="*/ 22 w 335"/>
                <a:gd name="T73" fmla="*/ 262 h 443"/>
                <a:gd name="T74" fmla="*/ 18 w 335"/>
                <a:gd name="T75" fmla="*/ 224 h 443"/>
                <a:gd name="T76" fmla="*/ 14 w 335"/>
                <a:gd name="T77" fmla="*/ 185 h 443"/>
                <a:gd name="T78" fmla="*/ 11 w 335"/>
                <a:gd name="T79" fmla="*/ 146 h 443"/>
                <a:gd name="T80" fmla="*/ 7 w 335"/>
                <a:gd name="T81" fmla="*/ 108 h 443"/>
                <a:gd name="T82" fmla="*/ 4 w 335"/>
                <a:gd name="T83" fmla="*/ 69 h 443"/>
                <a:gd name="T84" fmla="*/ 0 w 335"/>
                <a:gd name="T85" fmla="*/ 31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5" h="443">
                  <a:moveTo>
                    <a:pt x="0" y="31"/>
                  </a:moveTo>
                  <a:lnTo>
                    <a:pt x="11" y="30"/>
                  </a:lnTo>
                  <a:lnTo>
                    <a:pt x="22" y="29"/>
                  </a:lnTo>
                  <a:lnTo>
                    <a:pt x="33" y="28"/>
                  </a:lnTo>
                  <a:lnTo>
                    <a:pt x="44" y="26"/>
                  </a:lnTo>
                  <a:lnTo>
                    <a:pt x="54" y="25"/>
                  </a:lnTo>
                  <a:lnTo>
                    <a:pt x="65" y="24"/>
                  </a:lnTo>
                  <a:lnTo>
                    <a:pt x="75" y="23"/>
                  </a:lnTo>
                  <a:lnTo>
                    <a:pt x="86" y="22"/>
                  </a:lnTo>
                  <a:lnTo>
                    <a:pt x="96" y="21"/>
                  </a:lnTo>
                  <a:lnTo>
                    <a:pt x="106" y="20"/>
                  </a:lnTo>
                  <a:lnTo>
                    <a:pt x="116" y="19"/>
                  </a:lnTo>
                  <a:lnTo>
                    <a:pt x="126" y="18"/>
                  </a:lnTo>
                  <a:lnTo>
                    <a:pt x="136" y="17"/>
                  </a:lnTo>
                  <a:lnTo>
                    <a:pt x="146" y="16"/>
                  </a:lnTo>
                  <a:lnTo>
                    <a:pt x="155" y="15"/>
                  </a:lnTo>
                  <a:lnTo>
                    <a:pt x="165" y="14"/>
                  </a:lnTo>
                  <a:lnTo>
                    <a:pt x="174" y="13"/>
                  </a:lnTo>
                  <a:lnTo>
                    <a:pt x="183" y="12"/>
                  </a:lnTo>
                  <a:lnTo>
                    <a:pt x="192" y="11"/>
                  </a:lnTo>
                  <a:lnTo>
                    <a:pt x="201" y="10"/>
                  </a:lnTo>
                  <a:lnTo>
                    <a:pt x="210" y="9"/>
                  </a:lnTo>
                  <a:lnTo>
                    <a:pt x="218" y="9"/>
                  </a:lnTo>
                  <a:lnTo>
                    <a:pt x="227" y="8"/>
                  </a:lnTo>
                  <a:lnTo>
                    <a:pt x="236" y="7"/>
                  </a:lnTo>
                  <a:lnTo>
                    <a:pt x="244" y="6"/>
                  </a:lnTo>
                  <a:lnTo>
                    <a:pt x="252" y="5"/>
                  </a:lnTo>
                  <a:lnTo>
                    <a:pt x="261" y="4"/>
                  </a:lnTo>
                  <a:lnTo>
                    <a:pt x="269" y="4"/>
                  </a:lnTo>
                  <a:lnTo>
                    <a:pt x="277" y="3"/>
                  </a:lnTo>
                  <a:lnTo>
                    <a:pt x="286" y="2"/>
                  </a:lnTo>
                  <a:lnTo>
                    <a:pt x="294" y="1"/>
                  </a:lnTo>
                  <a:lnTo>
                    <a:pt x="302" y="0"/>
                  </a:lnTo>
                  <a:lnTo>
                    <a:pt x="303" y="11"/>
                  </a:lnTo>
                  <a:lnTo>
                    <a:pt x="304" y="21"/>
                  </a:lnTo>
                  <a:lnTo>
                    <a:pt x="305" y="32"/>
                  </a:lnTo>
                  <a:lnTo>
                    <a:pt x="306" y="43"/>
                  </a:lnTo>
                  <a:lnTo>
                    <a:pt x="307" y="53"/>
                  </a:lnTo>
                  <a:lnTo>
                    <a:pt x="308" y="64"/>
                  </a:lnTo>
                  <a:lnTo>
                    <a:pt x="309" y="74"/>
                  </a:lnTo>
                  <a:lnTo>
                    <a:pt x="310" y="85"/>
                  </a:lnTo>
                  <a:lnTo>
                    <a:pt x="311" y="96"/>
                  </a:lnTo>
                  <a:lnTo>
                    <a:pt x="312" y="106"/>
                  </a:lnTo>
                  <a:lnTo>
                    <a:pt x="313" y="117"/>
                  </a:lnTo>
                  <a:lnTo>
                    <a:pt x="314" y="128"/>
                  </a:lnTo>
                  <a:lnTo>
                    <a:pt x="315" y="138"/>
                  </a:lnTo>
                  <a:lnTo>
                    <a:pt x="316" y="149"/>
                  </a:lnTo>
                  <a:lnTo>
                    <a:pt x="317" y="159"/>
                  </a:lnTo>
                  <a:lnTo>
                    <a:pt x="318" y="170"/>
                  </a:lnTo>
                  <a:lnTo>
                    <a:pt x="319" y="181"/>
                  </a:lnTo>
                  <a:lnTo>
                    <a:pt x="320" y="191"/>
                  </a:lnTo>
                  <a:lnTo>
                    <a:pt x="321" y="202"/>
                  </a:lnTo>
                  <a:lnTo>
                    <a:pt x="322" y="213"/>
                  </a:lnTo>
                  <a:lnTo>
                    <a:pt x="323" y="223"/>
                  </a:lnTo>
                  <a:lnTo>
                    <a:pt x="324" y="234"/>
                  </a:lnTo>
                  <a:lnTo>
                    <a:pt x="325" y="244"/>
                  </a:lnTo>
                  <a:lnTo>
                    <a:pt x="327" y="255"/>
                  </a:lnTo>
                  <a:lnTo>
                    <a:pt x="327" y="266"/>
                  </a:lnTo>
                  <a:lnTo>
                    <a:pt x="329" y="276"/>
                  </a:lnTo>
                  <a:lnTo>
                    <a:pt x="330" y="287"/>
                  </a:lnTo>
                  <a:lnTo>
                    <a:pt x="331" y="298"/>
                  </a:lnTo>
                  <a:lnTo>
                    <a:pt x="332" y="308"/>
                  </a:lnTo>
                  <a:lnTo>
                    <a:pt x="333" y="319"/>
                  </a:lnTo>
                  <a:lnTo>
                    <a:pt x="334" y="330"/>
                  </a:lnTo>
                  <a:lnTo>
                    <a:pt x="335" y="341"/>
                  </a:lnTo>
                  <a:lnTo>
                    <a:pt x="327" y="343"/>
                  </a:lnTo>
                  <a:lnTo>
                    <a:pt x="319" y="346"/>
                  </a:lnTo>
                  <a:lnTo>
                    <a:pt x="311" y="349"/>
                  </a:lnTo>
                  <a:lnTo>
                    <a:pt x="303" y="352"/>
                  </a:lnTo>
                  <a:lnTo>
                    <a:pt x="294" y="354"/>
                  </a:lnTo>
                  <a:lnTo>
                    <a:pt x="286" y="357"/>
                  </a:lnTo>
                  <a:lnTo>
                    <a:pt x="278" y="360"/>
                  </a:lnTo>
                  <a:lnTo>
                    <a:pt x="270" y="363"/>
                  </a:lnTo>
                  <a:lnTo>
                    <a:pt x="261" y="366"/>
                  </a:lnTo>
                  <a:lnTo>
                    <a:pt x="253" y="369"/>
                  </a:lnTo>
                  <a:lnTo>
                    <a:pt x="244" y="372"/>
                  </a:lnTo>
                  <a:lnTo>
                    <a:pt x="236" y="375"/>
                  </a:lnTo>
                  <a:lnTo>
                    <a:pt x="227" y="378"/>
                  </a:lnTo>
                  <a:lnTo>
                    <a:pt x="218" y="381"/>
                  </a:lnTo>
                  <a:lnTo>
                    <a:pt x="209" y="384"/>
                  </a:lnTo>
                  <a:lnTo>
                    <a:pt x="201" y="387"/>
                  </a:lnTo>
                  <a:lnTo>
                    <a:pt x="191" y="390"/>
                  </a:lnTo>
                  <a:lnTo>
                    <a:pt x="181" y="394"/>
                  </a:lnTo>
                  <a:lnTo>
                    <a:pt x="172" y="397"/>
                  </a:lnTo>
                  <a:lnTo>
                    <a:pt x="162" y="400"/>
                  </a:lnTo>
                  <a:lnTo>
                    <a:pt x="152" y="404"/>
                  </a:lnTo>
                  <a:lnTo>
                    <a:pt x="142" y="407"/>
                  </a:lnTo>
                  <a:lnTo>
                    <a:pt x="132" y="411"/>
                  </a:lnTo>
                  <a:lnTo>
                    <a:pt x="122" y="414"/>
                  </a:lnTo>
                  <a:lnTo>
                    <a:pt x="112" y="418"/>
                  </a:lnTo>
                  <a:lnTo>
                    <a:pt x="102" y="421"/>
                  </a:lnTo>
                  <a:lnTo>
                    <a:pt x="91" y="425"/>
                  </a:lnTo>
                  <a:lnTo>
                    <a:pt x="81" y="429"/>
                  </a:lnTo>
                  <a:lnTo>
                    <a:pt x="70" y="432"/>
                  </a:lnTo>
                  <a:lnTo>
                    <a:pt x="60" y="436"/>
                  </a:lnTo>
                  <a:lnTo>
                    <a:pt x="49" y="440"/>
                  </a:lnTo>
                  <a:lnTo>
                    <a:pt x="39" y="443"/>
                  </a:lnTo>
                  <a:lnTo>
                    <a:pt x="37" y="430"/>
                  </a:lnTo>
                  <a:lnTo>
                    <a:pt x="36" y="418"/>
                  </a:lnTo>
                  <a:lnTo>
                    <a:pt x="35" y="404"/>
                  </a:lnTo>
                  <a:lnTo>
                    <a:pt x="34" y="392"/>
                  </a:lnTo>
                  <a:lnTo>
                    <a:pt x="32" y="378"/>
                  </a:lnTo>
                  <a:lnTo>
                    <a:pt x="31" y="366"/>
                  </a:lnTo>
                  <a:lnTo>
                    <a:pt x="30" y="353"/>
                  </a:lnTo>
                  <a:lnTo>
                    <a:pt x="29" y="340"/>
                  </a:lnTo>
                  <a:lnTo>
                    <a:pt x="28" y="327"/>
                  </a:lnTo>
                  <a:lnTo>
                    <a:pt x="26" y="314"/>
                  </a:lnTo>
                  <a:lnTo>
                    <a:pt x="25" y="301"/>
                  </a:lnTo>
                  <a:lnTo>
                    <a:pt x="24" y="288"/>
                  </a:lnTo>
                  <a:lnTo>
                    <a:pt x="23" y="275"/>
                  </a:lnTo>
                  <a:lnTo>
                    <a:pt x="22" y="262"/>
                  </a:lnTo>
                  <a:lnTo>
                    <a:pt x="20" y="250"/>
                  </a:lnTo>
                  <a:lnTo>
                    <a:pt x="19" y="237"/>
                  </a:lnTo>
                  <a:lnTo>
                    <a:pt x="18" y="224"/>
                  </a:lnTo>
                  <a:lnTo>
                    <a:pt x="17" y="211"/>
                  </a:lnTo>
                  <a:lnTo>
                    <a:pt x="16" y="198"/>
                  </a:lnTo>
                  <a:lnTo>
                    <a:pt x="14" y="185"/>
                  </a:lnTo>
                  <a:lnTo>
                    <a:pt x="13" y="172"/>
                  </a:lnTo>
                  <a:lnTo>
                    <a:pt x="12" y="159"/>
                  </a:lnTo>
                  <a:lnTo>
                    <a:pt x="11" y="146"/>
                  </a:lnTo>
                  <a:lnTo>
                    <a:pt x="10" y="134"/>
                  </a:lnTo>
                  <a:lnTo>
                    <a:pt x="8" y="121"/>
                  </a:lnTo>
                  <a:lnTo>
                    <a:pt x="7" y="108"/>
                  </a:lnTo>
                  <a:lnTo>
                    <a:pt x="6" y="95"/>
                  </a:lnTo>
                  <a:lnTo>
                    <a:pt x="5" y="82"/>
                  </a:lnTo>
                  <a:lnTo>
                    <a:pt x="4" y="69"/>
                  </a:lnTo>
                  <a:lnTo>
                    <a:pt x="3" y="57"/>
                  </a:lnTo>
                  <a:lnTo>
                    <a:pt x="1" y="4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2D348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4" name="Freeform 1908"/>
            <p:cNvSpPr>
              <a:spLocks/>
            </p:cNvSpPr>
            <p:nvPr/>
          </p:nvSpPr>
          <p:spPr bwMode="auto">
            <a:xfrm flipH="1">
              <a:off x="1750" y="814"/>
              <a:ext cx="448" cy="537"/>
            </a:xfrm>
            <a:custGeom>
              <a:avLst/>
              <a:gdLst>
                <a:gd name="T0" fmla="*/ 9 w 146"/>
                <a:gd name="T1" fmla="*/ 15 h 192"/>
                <a:gd name="T2" fmla="*/ 22 w 146"/>
                <a:gd name="T3" fmla="*/ 13 h 192"/>
                <a:gd name="T4" fmla="*/ 35 w 146"/>
                <a:gd name="T5" fmla="*/ 12 h 192"/>
                <a:gd name="T6" fmla="*/ 47 w 146"/>
                <a:gd name="T7" fmla="*/ 10 h 192"/>
                <a:gd name="T8" fmla="*/ 60 w 146"/>
                <a:gd name="T9" fmla="*/ 8 h 192"/>
                <a:gd name="T10" fmla="*/ 72 w 146"/>
                <a:gd name="T11" fmla="*/ 7 h 192"/>
                <a:gd name="T12" fmla="*/ 84 w 146"/>
                <a:gd name="T13" fmla="*/ 5 h 192"/>
                <a:gd name="T14" fmla="*/ 96 w 146"/>
                <a:gd name="T15" fmla="*/ 4 h 192"/>
                <a:gd name="T16" fmla="*/ 108 w 146"/>
                <a:gd name="T17" fmla="*/ 3 h 192"/>
                <a:gd name="T18" fmla="*/ 119 w 146"/>
                <a:gd name="T19" fmla="*/ 1 h 192"/>
                <a:gd name="T20" fmla="*/ 131 w 146"/>
                <a:gd name="T21" fmla="*/ 0 h 192"/>
                <a:gd name="T22" fmla="*/ 132 w 146"/>
                <a:gd name="T23" fmla="*/ 15 h 192"/>
                <a:gd name="T24" fmla="*/ 133 w 146"/>
                <a:gd name="T25" fmla="*/ 30 h 192"/>
                <a:gd name="T26" fmla="*/ 135 w 146"/>
                <a:gd name="T27" fmla="*/ 45 h 192"/>
                <a:gd name="T28" fmla="*/ 136 w 146"/>
                <a:gd name="T29" fmla="*/ 60 h 192"/>
                <a:gd name="T30" fmla="*/ 138 w 146"/>
                <a:gd name="T31" fmla="*/ 75 h 192"/>
                <a:gd name="T32" fmla="*/ 139 w 146"/>
                <a:gd name="T33" fmla="*/ 90 h 192"/>
                <a:gd name="T34" fmla="*/ 141 w 146"/>
                <a:gd name="T35" fmla="*/ 105 h 192"/>
                <a:gd name="T36" fmla="*/ 142 w 146"/>
                <a:gd name="T37" fmla="*/ 121 h 192"/>
                <a:gd name="T38" fmla="*/ 144 w 146"/>
                <a:gd name="T39" fmla="*/ 136 h 192"/>
                <a:gd name="T40" fmla="*/ 145 w 146"/>
                <a:gd name="T41" fmla="*/ 151 h 192"/>
                <a:gd name="T42" fmla="*/ 142 w 146"/>
                <a:gd name="T43" fmla="*/ 162 h 192"/>
                <a:gd name="T44" fmla="*/ 131 w 146"/>
                <a:gd name="T45" fmla="*/ 165 h 192"/>
                <a:gd name="T46" fmla="*/ 119 w 146"/>
                <a:gd name="T47" fmla="*/ 168 h 192"/>
                <a:gd name="T48" fmla="*/ 108 w 146"/>
                <a:gd name="T49" fmla="*/ 170 h 192"/>
                <a:gd name="T50" fmla="*/ 96 w 146"/>
                <a:gd name="T51" fmla="*/ 173 h 192"/>
                <a:gd name="T52" fmla="*/ 84 w 146"/>
                <a:gd name="T53" fmla="*/ 176 h 192"/>
                <a:gd name="T54" fmla="*/ 72 w 146"/>
                <a:gd name="T55" fmla="*/ 179 h 192"/>
                <a:gd name="T56" fmla="*/ 59 w 146"/>
                <a:gd name="T57" fmla="*/ 182 h 192"/>
                <a:gd name="T58" fmla="*/ 47 w 146"/>
                <a:gd name="T59" fmla="*/ 185 h 192"/>
                <a:gd name="T60" fmla="*/ 34 w 146"/>
                <a:gd name="T61" fmla="*/ 188 h 192"/>
                <a:gd name="T62" fmla="*/ 21 w 146"/>
                <a:gd name="T63" fmla="*/ 191 h 192"/>
                <a:gd name="T64" fmla="*/ 16 w 146"/>
                <a:gd name="T65" fmla="*/ 181 h 192"/>
                <a:gd name="T66" fmla="*/ 14 w 146"/>
                <a:gd name="T67" fmla="*/ 164 h 192"/>
                <a:gd name="T68" fmla="*/ 13 w 146"/>
                <a:gd name="T69" fmla="*/ 148 h 192"/>
                <a:gd name="T70" fmla="*/ 11 w 146"/>
                <a:gd name="T71" fmla="*/ 131 h 192"/>
                <a:gd name="T72" fmla="*/ 10 w 146"/>
                <a:gd name="T73" fmla="*/ 115 h 192"/>
                <a:gd name="T74" fmla="*/ 8 w 146"/>
                <a:gd name="T75" fmla="*/ 98 h 192"/>
                <a:gd name="T76" fmla="*/ 6 w 146"/>
                <a:gd name="T77" fmla="*/ 82 h 192"/>
                <a:gd name="T78" fmla="*/ 5 w 146"/>
                <a:gd name="T79" fmla="*/ 65 h 192"/>
                <a:gd name="T80" fmla="*/ 3 w 146"/>
                <a:gd name="T81" fmla="*/ 49 h 192"/>
                <a:gd name="T82" fmla="*/ 2 w 146"/>
                <a:gd name="T83" fmla="*/ 32 h 192"/>
                <a:gd name="T84" fmla="*/ 0 w 146"/>
                <a:gd name="T85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6" h="192">
                  <a:moveTo>
                    <a:pt x="0" y="16"/>
                  </a:moveTo>
                  <a:lnTo>
                    <a:pt x="5" y="15"/>
                  </a:lnTo>
                  <a:lnTo>
                    <a:pt x="9" y="15"/>
                  </a:lnTo>
                  <a:lnTo>
                    <a:pt x="13" y="14"/>
                  </a:lnTo>
                  <a:lnTo>
                    <a:pt x="18" y="14"/>
                  </a:lnTo>
                  <a:lnTo>
                    <a:pt x="22" y="13"/>
                  </a:lnTo>
                  <a:lnTo>
                    <a:pt x="26" y="12"/>
                  </a:lnTo>
                  <a:lnTo>
                    <a:pt x="30" y="12"/>
                  </a:lnTo>
                  <a:lnTo>
                    <a:pt x="35" y="12"/>
                  </a:lnTo>
                  <a:lnTo>
                    <a:pt x="39" y="11"/>
                  </a:lnTo>
                  <a:lnTo>
                    <a:pt x="43" y="10"/>
                  </a:lnTo>
                  <a:lnTo>
                    <a:pt x="47" y="10"/>
                  </a:lnTo>
                  <a:lnTo>
                    <a:pt x="51" y="9"/>
                  </a:lnTo>
                  <a:lnTo>
                    <a:pt x="56" y="9"/>
                  </a:lnTo>
                  <a:lnTo>
                    <a:pt x="60" y="8"/>
                  </a:lnTo>
                  <a:lnTo>
                    <a:pt x="64" y="8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6" y="6"/>
                  </a:lnTo>
                  <a:lnTo>
                    <a:pt x="80" y="6"/>
                  </a:lnTo>
                  <a:lnTo>
                    <a:pt x="84" y="5"/>
                  </a:lnTo>
                  <a:lnTo>
                    <a:pt x="88" y="5"/>
                  </a:lnTo>
                  <a:lnTo>
                    <a:pt x="92" y="4"/>
                  </a:lnTo>
                  <a:lnTo>
                    <a:pt x="96" y="4"/>
                  </a:lnTo>
                  <a:lnTo>
                    <a:pt x="100" y="3"/>
                  </a:lnTo>
                  <a:lnTo>
                    <a:pt x="104" y="3"/>
                  </a:lnTo>
                  <a:lnTo>
                    <a:pt x="108" y="3"/>
                  </a:lnTo>
                  <a:lnTo>
                    <a:pt x="111" y="2"/>
                  </a:lnTo>
                  <a:lnTo>
                    <a:pt x="115" y="2"/>
                  </a:lnTo>
                  <a:lnTo>
                    <a:pt x="119" y="1"/>
                  </a:lnTo>
                  <a:lnTo>
                    <a:pt x="123" y="1"/>
                  </a:lnTo>
                  <a:lnTo>
                    <a:pt x="127" y="0"/>
                  </a:lnTo>
                  <a:lnTo>
                    <a:pt x="131" y="0"/>
                  </a:lnTo>
                  <a:lnTo>
                    <a:pt x="131" y="5"/>
                  </a:lnTo>
                  <a:lnTo>
                    <a:pt x="132" y="10"/>
                  </a:lnTo>
                  <a:lnTo>
                    <a:pt x="132" y="15"/>
                  </a:lnTo>
                  <a:lnTo>
                    <a:pt x="133" y="20"/>
                  </a:lnTo>
                  <a:lnTo>
                    <a:pt x="133" y="25"/>
                  </a:lnTo>
                  <a:lnTo>
                    <a:pt x="133" y="30"/>
                  </a:lnTo>
                  <a:lnTo>
                    <a:pt x="134" y="35"/>
                  </a:lnTo>
                  <a:lnTo>
                    <a:pt x="134" y="40"/>
                  </a:lnTo>
                  <a:lnTo>
                    <a:pt x="135" y="45"/>
                  </a:lnTo>
                  <a:lnTo>
                    <a:pt x="135" y="50"/>
                  </a:lnTo>
                  <a:lnTo>
                    <a:pt x="136" y="55"/>
                  </a:lnTo>
                  <a:lnTo>
                    <a:pt x="136" y="60"/>
                  </a:lnTo>
                  <a:lnTo>
                    <a:pt x="137" y="65"/>
                  </a:lnTo>
                  <a:lnTo>
                    <a:pt x="137" y="70"/>
                  </a:lnTo>
                  <a:lnTo>
                    <a:pt x="138" y="75"/>
                  </a:lnTo>
                  <a:lnTo>
                    <a:pt x="139" y="80"/>
                  </a:lnTo>
                  <a:lnTo>
                    <a:pt x="139" y="85"/>
                  </a:lnTo>
                  <a:lnTo>
                    <a:pt x="139" y="90"/>
                  </a:lnTo>
                  <a:lnTo>
                    <a:pt x="140" y="95"/>
                  </a:lnTo>
                  <a:lnTo>
                    <a:pt x="140" y="100"/>
                  </a:lnTo>
                  <a:lnTo>
                    <a:pt x="141" y="105"/>
                  </a:lnTo>
                  <a:lnTo>
                    <a:pt x="141" y="111"/>
                  </a:lnTo>
                  <a:lnTo>
                    <a:pt x="142" y="116"/>
                  </a:lnTo>
                  <a:lnTo>
                    <a:pt x="142" y="121"/>
                  </a:lnTo>
                  <a:lnTo>
                    <a:pt x="143" y="126"/>
                  </a:lnTo>
                  <a:lnTo>
                    <a:pt x="143" y="131"/>
                  </a:lnTo>
                  <a:lnTo>
                    <a:pt x="144" y="136"/>
                  </a:lnTo>
                  <a:lnTo>
                    <a:pt x="144" y="141"/>
                  </a:lnTo>
                  <a:lnTo>
                    <a:pt x="145" y="146"/>
                  </a:lnTo>
                  <a:lnTo>
                    <a:pt x="145" y="151"/>
                  </a:lnTo>
                  <a:lnTo>
                    <a:pt x="146" y="156"/>
                  </a:lnTo>
                  <a:lnTo>
                    <a:pt x="146" y="161"/>
                  </a:lnTo>
                  <a:lnTo>
                    <a:pt x="142" y="162"/>
                  </a:lnTo>
                  <a:lnTo>
                    <a:pt x="139" y="163"/>
                  </a:lnTo>
                  <a:lnTo>
                    <a:pt x="135" y="164"/>
                  </a:lnTo>
                  <a:lnTo>
                    <a:pt x="131" y="165"/>
                  </a:lnTo>
                  <a:lnTo>
                    <a:pt x="127" y="166"/>
                  </a:lnTo>
                  <a:lnTo>
                    <a:pt x="123" y="167"/>
                  </a:lnTo>
                  <a:lnTo>
                    <a:pt x="119" y="168"/>
                  </a:lnTo>
                  <a:lnTo>
                    <a:pt x="116" y="168"/>
                  </a:lnTo>
                  <a:lnTo>
                    <a:pt x="112" y="169"/>
                  </a:lnTo>
                  <a:lnTo>
                    <a:pt x="108" y="170"/>
                  </a:lnTo>
                  <a:lnTo>
                    <a:pt x="104" y="171"/>
                  </a:lnTo>
                  <a:lnTo>
                    <a:pt x="100" y="172"/>
                  </a:lnTo>
                  <a:lnTo>
                    <a:pt x="96" y="173"/>
                  </a:lnTo>
                  <a:lnTo>
                    <a:pt x="92" y="174"/>
                  </a:lnTo>
                  <a:lnTo>
                    <a:pt x="88" y="175"/>
                  </a:lnTo>
                  <a:lnTo>
                    <a:pt x="84" y="176"/>
                  </a:lnTo>
                  <a:lnTo>
                    <a:pt x="80" y="177"/>
                  </a:lnTo>
                  <a:lnTo>
                    <a:pt x="76" y="178"/>
                  </a:lnTo>
                  <a:lnTo>
                    <a:pt x="72" y="179"/>
                  </a:lnTo>
                  <a:lnTo>
                    <a:pt x="68" y="180"/>
                  </a:lnTo>
                  <a:lnTo>
                    <a:pt x="63" y="181"/>
                  </a:lnTo>
                  <a:lnTo>
                    <a:pt x="59" y="182"/>
                  </a:lnTo>
                  <a:lnTo>
                    <a:pt x="55" y="183"/>
                  </a:lnTo>
                  <a:lnTo>
                    <a:pt x="51" y="184"/>
                  </a:lnTo>
                  <a:lnTo>
                    <a:pt x="47" y="185"/>
                  </a:lnTo>
                  <a:lnTo>
                    <a:pt x="43" y="186"/>
                  </a:lnTo>
                  <a:lnTo>
                    <a:pt x="38" y="187"/>
                  </a:lnTo>
                  <a:lnTo>
                    <a:pt x="34" y="188"/>
                  </a:lnTo>
                  <a:lnTo>
                    <a:pt x="30" y="189"/>
                  </a:lnTo>
                  <a:lnTo>
                    <a:pt x="25" y="190"/>
                  </a:lnTo>
                  <a:lnTo>
                    <a:pt x="21" y="191"/>
                  </a:lnTo>
                  <a:lnTo>
                    <a:pt x="17" y="192"/>
                  </a:lnTo>
                  <a:lnTo>
                    <a:pt x="16" y="186"/>
                  </a:lnTo>
                  <a:lnTo>
                    <a:pt x="16" y="181"/>
                  </a:lnTo>
                  <a:lnTo>
                    <a:pt x="15" y="175"/>
                  </a:lnTo>
                  <a:lnTo>
                    <a:pt x="15" y="170"/>
                  </a:lnTo>
                  <a:lnTo>
                    <a:pt x="14" y="164"/>
                  </a:lnTo>
                  <a:lnTo>
                    <a:pt x="14" y="159"/>
                  </a:lnTo>
                  <a:lnTo>
                    <a:pt x="13" y="153"/>
                  </a:lnTo>
                  <a:lnTo>
                    <a:pt x="13" y="148"/>
                  </a:lnTo>
                  <a:lnTo>
                    <a:pt x="12" y="142"/>
                  </a:lnTo>
                  <a:lnTo>
                    <a:pt x="12" y="137"/>
                  </a:lnTo>
                  <a:lnTo>
                    <a:pt x="11" y="131"/>
                  </a:lnTo>
                  <a:lnTo>
                    <a:pt x="11" y="126"/>
                  </a:lnTo>
                  <a:lnTo>
                    <a:pt x="10" y="120"/>
                  </a:lnTo>
                  <a:lnTo>
                    <a:pt x="10" y="115"/>
                  </a:lnTo>
                  <a:lnTo>
                    <a:pt x="9" y="109"/>
                  </a:lnTo>
                  <a:lnTo>
                    <a:pt x="9" y="104"/>
                  </a:lnTo>
                  <a:lnTo>
                    <a:pt x="8" y="98"/>
                  </a:lnTo>
                  <a:lnTo>
                    <a:pt x="8" y="93"/>
                  </a:lnTo>
                  <a:lnTo>
                    <a:pt x="7" y="87"/>
                  </a:lnTo>
                  <a:lnTo>
                    <a:pt x="6" y="82"/>
                  </a:lnTo>
                  <a:lnTo>
                    <a:pt x="6" y="76"/>
                  </a:lnTo>
                  <a:lnTo>
                    <a:pt x="5" y="71"/>
                  </a:lnTo>
                  <a:lnTo>
                    <a:pt x="5" y="65"/>
                  </a:lnTo>
                  <a:lnTo>
                    <a:pt x="4" y="60"/>
                  </a:lnTo>
                  <a:lnTo>
                    <a:pt x="4" y="54"/>
                  </a:lnTo>
                  <a:lnTo>
                    <a:pt x="3" y="49"/>
                  </a:lnTo>
                  <a:lnTo>
                    <a:pt x="3" y="43"/>
                  </a:lnTo>
                  <a:lnTo>
                    <a:pt x="2" y="38"/>
                  </a:lnTo>
                  <a:lnTo>
                    <a:pt x="2" y="32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519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5" name="Freeform 1909"/>
            <p:cNvSpPr>
              <a:spLocks/>
            </p:cNvSpPr>
            <p:nvPr/>
          </p:nvSpPr>
          <p:spPr bwMode="auto">
            <a:xfrm flipH="1">
              <a:off x="1750" y="814"/>
              <a:ext cx="445" cy="533"/>
            </a:xfrm>
            <a:custGeom>
              <a:avLst/>
              <a:gdLst>
                <a:gd name="T0" fmla="*/ 8 w 145"/>
                <a:gd name="T1" fmla="*/ 15 h 191"/>
                <a:gd name="T2" fmla="*/ 21 w 145"/>
                <a:gd name="T3" fmla="*/ 14 h 191"/>
                <a:gd name="T4" fmla="*/ 34 w 145"/>
                <a:gd name="T5" fmla="*/ 12 h 191"/>
                <a:gd name="T6" fmla="*/ 46 w 145"/>
                <a:gd name="T7" fmla="*/ 10 h 191"/>
                <a:gd name="T8" fmla="*/ 59 w 145"/>
                <a:gd name="T9" fmla="*/ 9 h 191"/>
                <a:gd name="T10" fmla="*/ 71 w 145"/>
                <a:gd name="T11" fmla="*/ 7 h 191"/>
                <a:gd name="T12" fmla="*/ 83 w 145"/>
                <a:gd name="T13" fmla="*/ 6 h 191"/>
                <a:gd name="T14" fmla="*/ 95 w 145"/>
                <a:gd name="T15" fmla="*/ 5 h 191"/>
                <a:gd name="T16" fmla="*/ 106 w 145"/>
                <a:gd name="T17" fmla="*/ 3 h 191"/>
                <a:gd name="T18" fmla="*/ 118 w 145"/>
                <a:gd name="T19" fmla="*/ 2 h 191"/>
                <a:gd name="T20" fmla="*/ 129 w 145"/>
                <a:gd name="T21" fmla="*/ 0 h 191"/>
                <a:gd name="T22" fmla="*/ 131 w 145"/>
                <a:gd name="T23" fmla="*/ 15 h 191"/>
                <a:gd name="T24" fmla="*/ 132 w 145"/>
                <a:gd name="T25" fmla="*/ 30 h 191"/>
                <a:gd name="T26" fmla="*/ 133 w 145"/>
                <a:gd name="T27" fmla="*/ 45 h 191"/>
                <a:gd name="T28" fmla="*/ 135 w 145"/>
                <a:gd name="T29" fmla="*/ 60 h 191"/>
                <a:gd name="T30" fmla="*/ 136 w 145"/>
                <a:gd name="T31" fmla="*/ 75 h 191"/>
                <a:gd name="T32" fmla="*/ 138 w 145"/>
                <a:gd name="T33" fmla="*/ 90 h 191"/>
                <a:gd name="T34" fmla="*/ 139 w 145"/>
                <a:gd name="T35" fmla="*/ 105 h 191"/>
                <a:gd name="T36" fmla="*/ 141 w 145"/>
                <a:gd name="T37" fmla="*/ 120 h 191"/>
                <a:gd name="T38" fmla="*/ 142 w 145"/>
                <a:gd name="T39" fmla="*/ 135 h 191"/>
                <a:gd name="T40" fmla="*/ 143 w 145"/>
                <a:gd name="T41" fmla="*/ 151 h 191"/>
                <a:gd name="T42" fmla="*/ 141 w 145"/>
                <a:gd name="T43" fmla="*/ 161 h 191"/>
                <a:gd name="T44" fmla="*/ 129 w 145"/>
                <a:gd name="T45" fmla="*/ 164 h 191"/>
                <a:gd name="T46" fmla="*/ 118 w 145"/>
                <a:gd name="T47" fmla="*/ 167 h 191"/>
                <a:gd name="T48" fmla="*/ 107 w 145"/>
                <a:gd name="T49" fmla="*/ 170 h 191"/>
                <a:gd name="T50" fmla="*/ 95 w 145"/>
                <a:gd name="T51" fmla="*/ 172 h 191"/>
                <a:gd name="T52" fmla="*/ 83 w 145"/>
                <a:gd name="T53" fmla="*/ 175 h 191"/>
                <a:gd name="T54" fmla="*/ 71 w 145"/>
                <a:gd name="T55" fmla="*/ 178 h 191"/>
                <a:gd name="T56" fmla="*/ 59 w 145"/>
                <a:gd name="T57" fmla="*/ 181 h 191"/>
                <a:gd name="T58" fmla="*/ 46 w 145"/>
                <a:gd name="T59" fmla="*/ 184 h 191"/>
                <a:gd name="T60" fmla="*/ 33 w 145"/>
                <a:gd name="T61" fmla="*/ 187 h 191"/>
                <a:gd name="T62" fmla="*/ 21 w 145"/>
                <a:gd name="T63" fmla="*/ 190 h 191"/>
                <a:gd name="T64" fmla="*/ 15 w 145"/>
                <a:gd name="T65" fmla="*/ 180 h 191"/>
                <a:gd name="T66" fmla="*/ 14 w 145"/>
                <a:gd name="T67" fmla="*/ 164 h 191"/>
                <a:gd name="T68" fmla="*/ 12 w 145"/>
                <a:gd name="T69" fmla="*/ 147 h 191"/>
                <a:gd name="T70" fmla="*/ 11 w 145"/>
                <a:gd name="T71" fmla="*/ 131 h 191"/>
                <a:gd name="T72" fmla="*/ 9 w 145"/>
                <a:gd name="T73" fmla="*/ 115 h 191"/>
                <a:gd name="T74" fmla="*/ 8 w 145"/>
                <a:gd name="T75" fmla="*/ 98 h 191"/>
                <a:gd name="T76" fmla="*/ 6 w 145"/>
                <a:gd name="T77" fmla="*/ 82 h 191"/>
                <a:gd name="T78" fmla="*/ 5 w 145"/>
                <a:gd name="T79" fmla="*/ 65 h 191"/>
                <a:gd name="T80" fmla="*/ 3 w 145"/>
                <a:gd name="T81" fmla="*/ 49 h 191"/>
                <a:gd name="T82" fmla="*/ 1 w 145"/>
                <a:gd name="T83" fmla="*/ 33 h 191"/>
                <a:gd name="T84" fmla="*/ 0 w 145"/>
                <a:gd name="T85" fmla="*/ 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91">
                  <a:moveTo>
                    <a:pt x="0" y="17"/>
                  </a:moveTo>
                  <a:lnTo>
                    <a:pt x="4" y="16"/>
                  </a:lnTo>
                  <a:lnTo>
                    <a:pt x="8" y="15"/>
                  </a:lnTo>
                  <a:lnTo>
                    <a:pt x="13" y="15"/>
                  </a:lnTo>
                  <a:lnTo>
                    <a:pt x="17" y="14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0" y="13"/>
                  </a:lnTo>
                  <a:lnTo>
                    <a:pt x="34" y="12"/>
                  </a:lnTo>
                  <a:lnTo>
                    <a:pt x="38" y="12"/>
                  </a:lnTo>
                  <a:lnTo>
                    <a:pt x="42" y="11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3" y="9"/>
                  </a:lnTo>
                  <a:lnTo>
                    <a:pt x="67" y="8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9" y="6"/>
                  </a:lnTo>
                  <a:lnTo>
                    <a:pt x="83" y="6"/>
                  </a:lnTo>
                  <a:lnTo>
                    <a:pt x="87" y="6"/>
                  </a:lnTo>
                  <a:lnTo>
                    <a:pt x="91" y="5"/>
                  </a:lnTo>
                  <a:lnTo>
                    <a:pt x="95" y="5"/>
                  </a:lnTo>
                  <a:lnTo>
                    <a:pt x="98" y="4"/>
                  </a:lnTo>
                  <a:lnTo>
                    <a:pt x="102" y="4"/>
                  </a:lnTo>
                  <a:lnTo>
                    <a:pt x="106" y="3"/>
                  </a:lnTo>
                  <a:lnTo>
                    <a:pt x="110" y="3"/>
                  </a:lnTo>
                  <a:lnTo>
                    <a:pt x="114" y="2"/>
                  </a:lnTo>
                  <a:lnTo>
                    <a:pt x="118" y="2"/>
                  </a:lnTo>
                  <a:lnTo>
                    <a:pt x="121" y="1"/>
                  </a:lnTo>
                  <a:lnTo>
                    <a:pt x="125" y="1"/>
                  </a:lnTo>
                  <a:lnTo>
                    <a:pt x="129" y="0"/>
                  </a:lnTo>
                  <a:lnTo>
                    <a:pt x="130" y="5"/>
                  </a:lnTo>
                  <a:lnTo>
                    <a:pt x="130" y="10"/>
                  </a:lnTo>
                  <a:lnTo>
                    <a:pt x="131" y="15"/>
                  </a:lnTo>
                  <a:lnTo>
                    <a:pt x="131" y="20"/>
                  </a:lnTo>
                  <a:lnTo>
                    <a:pt x="132" y="25"/>
                  </a:lnTo>
                  <a:lnTo>
                    <a:pt x="132" y="30"/>
                  </a:lnTo>
                  <a:lnTo>
                    <a:pt x="132" y="35"/>
                  </a:lnTo>
                  <a:lnTo>
                    <a:pt x="133" y="40"/>
                  </a:lnTo>
                  <a:lnTo>
                    <a:pt x="133" y="45"/>
                  </a:lnTo>
                  <a:lnTo>
                    <a:pt x="134" y="50"/>
                  </a:lnTo>
                  <a:lnTo>
                    <a:pt x="134" y="55"/>
                  </a:lnTo>
                  <a:lnTo>
                    <a:pt x="135" y="60"/>
                  </a:lnTo>
                  <a:lnTo>
                    <a:pt x="135" y="65"/>
                  </a:lnTo>
                  <a:lnTo>
                    <a:pt x="136" y="70"/>
                  </a:lnTo>
                  <a:lnTo>
                    <a:pt x="136" y="75"/>
                  </a:lnTo>
                  <a:lnTo>
                    <a:pt x="137" y="80"/>
                  </a:lnTo>
                  <a:lnTo>
                    <a:pt x="137" y="85"/>
                  </a:lnTo>
                  <a:lnTo>
                    <a:pt x="138" y="90"/>
                  </a:lnTo>
                  <a:lnTo>
                    <a:pt x="138" y="95"/>
                  </a:lnTo>
                  <a:lnTo>
                    <a:pt x="139" y="100"/>
                  </a:lnTo>
                  <a:lnTo>
                    <a:pt x="139" y="105"/>
                  </a:lnTo>
                  <a:lnTo>
                    <a:pt x="140" y="110"/>
                  </a:lnTo>
                  <a:lnTo>
                    <a:pt x="140" y="115"/>
                  </a:lnTo>
                  <a:lnTo>
                    <a:pt x="141" y="120"/>
                  </a:lnTo>
                  <a:lnTo>
                    <a:pt x="141" y="125"/>
                  </a:lnTo>
                  <a:lnTo>
                    <a:pt x="142" y="130"/>
                  </a:lnTo>
                  <a:lnTo>
                    <a:pt x="142" y="135"/>
                  </a:lnTo>
                  <a:lnTo>
                    <a:pt x="143" y="140"/>
                  </a:lnTo>
                  <a:lnTo>
                    <a:pt x="143" y="145"/>
                  </a:lnTo>
                  <a:lnTo>
                    <a:pt x="143" y="151"/>
                  </a:lnTo>
                  <a:lnTo>
                    <a:pt x="144" y="155"/>
                  </a:lnTo>
                  <a:lnTo>
                    <a:pt x="145" y="161"/>
                  </a:lnTo>
                  <a:lnTo>
                    <a:pt x="141" y="161"/>
                  </a:lnTo>
                  <a:lnTo>
                    <a:pt x="137" y="162"/>
                  </a:lnTo>
                  <a:lnTo>
                    <a:pt x="133" y="163"/>
                  </a:lnTo>
                  <a:lnTo>
                    <a:pt x="129" y="164"/>
                  </a:lnTo>
                  <a:lnTo>
                    <a:pt x="126" y="165"/>
                  </a:lnTo>
                  <a:lnTo>
                    <a:pt x="122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7" y="170"/>
                  </a:lnTo>
                  <a:lnTo>
                    <a:pt x="103" y="171"/>
                  </a:lnTo>
                  <a:lnTo>
                    <a:pt x="99" y="171"/>
                  </a:lnTo>
                  <a:lnTo>
                    <a:pt x="95" y="172"/>
                  </a:lnTo>
                  <a:lnTo>
                    <a:pt x="91" y="173"/>
                  </a:lnTo>
                  <a:lnTo>
                    <a:pt x="87" y="174"/>
                  </a:lnTo>
                  <a:lnTo>
                    <a:pt x="83" y="175"/>
                  </a:lnTo>
                  <a:lnTo>
                    <a:pt x="79" y="176"/>
                  </a:lnTo>
                  <a:lnTo>
                    <a:pt x="75" y="177"/>
                  </a:lnTo>
                  <a:lnTo>
                    <a:pt x="71" y="178"/>
                  </a:lnTo>
                  <a:lnTo>
                    <a:pt x="67" y="179"/>
                  </a:lnTo>
                  <a:lnTo>
                    <a:pt x="63" y="180"/>
                  </a:lnTo>
                  <a:lnTo>
                    <a:pt x="59" y="181"/>
                  </a:lnTo>
                  <a:lnTo>
                    <a:pt x="54" y="182"/>
                  </a:lnTo>
                  <a:lnTo>
                    <a:pt x="50" y="183"/>
                  </a:lnTo>
                  <a:lnTo>
                    <a:pt x="46" y="184"/>
                  </a:lnTo>
                  <a:lnTo>
                    <a:pt x="42" y="185"/>
                  </a:lnTo>
                  <a:lnTo>
                    <a:pt x="38" y="186"/>
                  </a:lnTo>
                  <a:lnTo>
                    <a:pt x="33" y="187"/>
                  </a:lnTo>
                  <a:lnTo>
                    <a:pt x="29" y="188"/>
                  </a:lnTo>
                  <a:lnTo>
                    <a:pt x="25" y="189"/>
                  </a:lnTo>
                  <a:lnTo>
                    <a:pt x="21" y="190"/>
                  </a:lnTo>
                  <a:lnTo>
                    <a:pt x="16" y="191"/>
                  </a:lnTo>
                  <a:lnTo>
                    <a:pt x="16" y="185"/>
                  </a:lnTo>
                  <a:lnTo>
                    <a:pt x="15" y="180"/>
                  </a:lnTo>
                  <a:lnTo>
                    <a:pt x="15" y="174"/>
                  </a:lnTo>
                  <a:lnTo>
                    <a:pt x="14" y="169"/>
                  </a:lnTo>
                  <a:lnTo>
                    <a:pt x="14" y="164"/>
                  </a:lnTo>
                  <a:lnTo>
                    <a:pt x="13" y="158"/>
                  </a:lnTo>
                  <a:lnTo>
                    <a:pt x="13" y="153"/>
                  </a:lnTo>
                  <a:lnTo>
                    <a:pt x="12" y="147"/>
                  </a:lnTo>
                  <a:lnTo>
                    <a:pt x="12" y="142"/>
                  </a:lnTo>
                  <a:lnTo>
                    <a:pt x="11" y="136"/>
                  </a:lnTo>
                  <a:lnTo>
                    <a:pt x="11" y="131"/>
                  </a:lnTo>
                  <a:lnTo>
                    <a:pt x="10" y="125"/>
                  </a:lnTo>
                  <a:lnTo>
                    <a:pt x="10" y="120"/>
                  </a:lnTo>
                  <a:lnTo>
                    <a:pt x="9" y="115"/>
                  </a:lnTo>
                  <a:lnTo>
                    <a:pt x="9" y="109"/>
                  </a:lnTo>
                  <a:lnTo>
                    <a:pt x="8" y="104"/>
                  </a:lnTo>
                  <a:lnTo>
                    <a:pt x="8" y="98"/>
                  </a:lnTo>
                  <a:lnTo>
                    <a:pt x="7" y="93"/>
                  </a:lnTo>
                  <a:lnTo>
                    <a:pt x="6" y="87"/>
                  </a:lnTo>
                  <a:lnTo>
                    <a:pt x="6" y="82"/>
                  </a:lnTo>
                  <a:lnTo>
                    <a:pt x="5" y="76"/>
                  </a:lnTo>
                  <a:lnTo>
                    <a:pt x="5" y="71"/>
                  </a:lnTo>
                  <a:lnTo>
                    <a:pt x="5" y="65"/>
                  </a:lnTo>
                  <a:lnTo>
                    <a:pt x="4" y="60"/>
                  </a:lnTo>
                  <a:lnTo>
                    <a:pt x="3" y="54"/>
                  </a:lnTo>
                  <a:lnTo>
                    <a:pt x="3" y="49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1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7FA1CC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6" name="Freeform 1910"/>
            <p:cNvSpPr>
              <a:spLocks/>
            </p:cNvSpPr>
            <p:nvPr/>
          </p:nvSpPr>
          <p:spPr bwMode="auto">
            <a:xfrm flipH="1">
              <a:off x="1756" y="820"/>
              <a:ext cx="432" cy="522"/>
            </a:xfrm>
            <a:custGeom>
              <a:avLst/>
              <a:gdLst>
                <a:gd name="T0" fmla="*/ 8 w 141"/>
                <a:gd name="T1" fmla="*/ 15 h 187"/>
                <a:gd name="T2" fmla="*/ 20 w 141"/>
                <a:gd name="T3" fmla="*/ 13 h 187"/>
                <a:gd name="T4" fmla="*/ 33 w 141"/>
                <a:gd name="T5" fmla="*/ 12 h 187"/>
                <a:gd name="T6" fmla="*/ 45 w 141"/>
                <a:gd name="T7" fmla="*/ 10 h 187"/>
                <a:gd name="T8" fmla="*/ 57 w 141"/>
                <a:gd name="T9" fmla="*/ 9 h 187"/>
                <a:gd name="T10" fmla="*/ 69 w 141"/>
                <a:gd name="T11" fmla="*/ 7 h 187"/>
                <a:gd name="T12" fmla="*/ 81 w 141"/>
                <a:gd name="T13" fmla="*/ 6 h 187"/>
                <a:gd name="T14" fmla="*/ 92 w 141"/>
                <a:gd name="T15" fmla="*/ 4 h 187"/>
                <a:gd name="T16" fmla="*/ 104 w 141"/>
                <a:gd name="T17" fmla="*/ 3 h 187"/>
                <a:gd name="T18" fmla="*/ 115 w 141"/>
                <a:gd name="T19" fmla="*/ 1 h 187"/>
                <a:gd name="T20" fmla="*/ 126 w 141"/>
                <a:gd name="T21" fmla="*/ 0 h 187"/>
                <a:gd name="T22" fmla="*/ 127 w 141"/>
                <a:gd name="T23" fmla="*/ 15 h 187"/>
                <a:gd name="T24" fmla="*/ 129 w 141"/>
                <a:gd name="T25" fmla="*/ 29 h 187"/>
                <a:gd name="T26" fmla="*/ 130 w 141"/>
                <a:gd name="T27" fmla="*/ 44 h 187"/>
                <a:gd name="T28" fmla="*/ 132 w 141"/>
                <a:gd name="T29" fmla="*/ 59 h 187"/>
                <a:gd name="T30" fmla="*/ 133 w 141"/>
                <a:gd name="T31" fmla="*/ 74 h 187"/>
                <a:gd name="T32" fmla="*/ 135 w 141"/>
                <a:gd name="T33" fmla="*/ 88 h 187"/>
                <a:gd name="T34" fmla="*/ 136 w 141"/>
                <a:gd name="T35" fmla="*/ 103 h 187"/>
                <a:gd name="T36" fmla="*/ 137 w 141"/>
                <a:gd name="T37" fmla="*/ 118 h 187"/>
                <a:gd name="T38" fmla="*/ 139 w 141"/>
                <a:gd name="T39" fmla="*/ 132 h 187"/>
                <a:gd name="T40" fmla="*/ 140 w 141"/>
                <a:gd name="T41" fmla="*/ 147 h 187"/>
                <a:gd name="T42" fmla="*/ 137 w 141"/>
                <a:gd name="T43" fmla="*/ 158 h 187"/>
                <a:gd name="T44" fmla="*/ 126 w 141"/>
                <a:gd name="T45" fmla="*/ 161 h 187"/>
                <a:gd name="T46" fmla="*/ 115 w 141"/>
                <a:gd name="T47" fmla="*/ 163 h 187"/>
                <a:gd name="T48" fmla="*/ 104 w 141"/>
                <a:gd name="T49" fmla="*/ 166 h 187"/>
                <a:gd name="T50" fmla="*/ 93 w 141"/>
                <a:gd name="T51" fmla="*/ 169 h 187"/>
                <a:gd name="T52" fmla="*/ 81 w 141"/>
                <a:gd name="T53" fmla="*/ 171 h 187"/>
                <a:gd name="T54" fmla="*/ 69 w 141"/>
                <a:gd name="T55" fmla="*/ 174 h 187"/>
                <a:gd name="T56" fmla="*/ 57 w 141"/>
                <a:gd name="T57" fmla="*/ 177 h 187"/>
                <a:gd name="T58" fmla="*/ 45 w 141"/>
                <a:gd name="T59" fmla="*/ 180 h 187"/>
                <a:gd name="T60" fmla="*/ 32 w 141"/>
                <a:gd name="T61" fmla="*/ 183 h 187"/>
                <a:gd name="T62" fmla="*/ 20 w 141"/>
                <a:gd name="T63" fmla="*/ 186 h 187"/>
                <a:gd name="T64" fmla="*/ 15 w 141"/>
                <a:gd name="T65" fmla="*/ 176 h 187"/>
                <a:gd name="T66" fmla="*/ 13 w 141"/>
                <a:gd name="T67" fmla="*/ 160 h 187"/>
                <a:gd name="T68" fmla="*/ 12 w 141"/>
                <a:gd name="T69" fmla="*/ 144 h 187"/>
                <a:gd name="T70" fmla="*/ 10 w 141"/>
                <a:gd name="T71" fmla="*/ 128 h 187"/>
                <a:gd name="T72" fmla="*/ 9 w 141"/>
                <a:gd name="T73" fmla="*/ 112 h 187"/>
                <a:gd name="T74" fmla="*/ 7 w 141"/>
                <a:gd name="T75" fmla="*/ 96 h 187"/>
                <a:gd name="T76" fmla="*/ 6 w 141"/>
                <a:gd name="T77" fmla="*/ 80 h 187"/>
                <a:gd name="T78" fmla="*/ 4 w 141"/>
                <a:gd name="T79" fmla="*/ 64 h 187"/>
                <a:gd name="T80" fmla="*/ 2 w 141"/>
                <a:gd name="T81" fmla="*/ 48 h 187"/>
                <a:gd name="T82" fmla="*/ 1 w 141"/>
                <a:gd name="T83" fmla="*/ 32 h 187"/>
                <a:gd name="T84" fmla="*/ 0 w 141"/>
                <a:gd name="T85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" h="187">
                  <a:moveTo>
                    <a:pt x="0" y="16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20" y="13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3" y="12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3" y="9"/>
                  </a:lnTo>
                  <a:lnTo>
                    <a:pt x="57" y="9"/>
                  </a:lnTo>
                  <a:lnTo>
                    <a:pt x="61" y="8"/>
                  </a:lnTo>
                  <a:lnTo>
                    <a:pt x="65" y="8"/>
                  </a:lnTo>
                  <a:lnTo>
                    <a:pt x="69" y="7"/>
                  </a:lnTo>
                  <a:lnTo>
                    <a:pt x="73" y="7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2" y="4"/>
                  </a:lnTo>
                  <a:lnTo>
                    <a:pt x="96" y="4"/>
                  </a:lnTo>
                  <a:lnTo>
                    <a:pt x="100" y="3"/>
                  </a:lnTo>
                  <a:lnTo>
                    <a:pt x="104" y="3"/>
                  </a:lnTo>
                  <a:lnTo>
                    <a:pt x="107" y="2"/>
                  </a:lnTo>
                  <a:lnTo>
                    <a:pt x="111" y="2"/>
                  </a:lnTo>
                  <a:lnTo>
                    <a:pt x="115" y="1"/>
                  </a:lnTo>
                  <a:lnTo>
                    <a:pt x="119" y="1"/>
                  </a:lnTo>
                  <a:lnTo>
                    <a:pt x="122" y="1"/>
                  </a:lnTo>
                  <a:lnTo>
                    <a:pt x="126" y="0"/>
                  </a:lnTo>
                  <a:lnTo>
                    <a:pt x="127" y="5"/>
                  </a:lnTo>
                  <a:lnTo>
                    <a:pt x="127" y="10"/>
                  </a:lnTo>
                  <a:lnTo>
                    <a:pt x="127" y="15"/>
                  </a:lnTo>
                  <a:lnTo>
                    <a:pt x="128" y="20"/>
                  </a:lnTo>
                  <a:lnTo>
                    <a:pt x="128" y="25"/>
                  </a:lnTo>
                  <a:lnTo>
                    <a:pt x="129" y="29"/>
                  </a:lnTo>
                  <a:lnTo>
                    <a:pt x="129" y="34"/>
                  </a:lnTo>
                  <a:lnTo>
                    <a:pt x="130" y="39"/>
                  </a:lnTo>
                  <a:lnTo>
                    <a:pt x="130" y="44"/>
                  </a:lnTo>
                  <a:lnTo>
                    <a:pt x="131" y="49"/>
                  </a:lnTo>
                  <a:lnTo>
                    <a:pt x="131" y="54"/>
                  </a:lnTo>
                  <a:lnTo>
                    <a:pt x="132" y="59"/>
                  </a:lnTo>
                  <a:lnTo>
                    <a:pt x="132" y="64"/>
                  </a:lnTo>
                  <a:lnTo>
                    <a:pt x="133" y="69"/>
                  </a:lnTo>
                  <a:lnTo>
                    <a:pt x="133" y="74"/>
                  </a:lnTo>
                  <a:lnTo>
                    <a:pt x="134" y="79"/>
                  </a:lnTo>
                  <a:lnTo>
                    <a:pt x="134" y="83"/>
                  </a:lnTo>
                  <a:lnTo>
                    <a:pt x="135" y="88"/>
                  </a:lnTo>
                  <a:lnTo>
                    <a:pt x="135" y="93"/>
                  </a:lnTo>
                  <a:lnTo>
                    <a:pt x="136" y="98"/>
                  </a:lnTo>
                  <a:lnTo>
                    <a:pt x="136" y="103"/>
                  </a:lnTo>
                  <a:lnTo>
                    <a:pt x="136" y="108"/>
                  </a:lnTo>
                  <a:lnTo>
                    <a:pt x="137" y="113"/>
                  </a:lnTo>
                  <a:lnTo>
                    <a:pt x="137" y="118"/>
                  </a:lnTo>
                  <a:lnTo>
                    <a:pt x="138" y="123"/>
                  </a:lnTo>
                  <a:lnTo>
                    <a:pt x="138" y="128"/>
                  </a:lnTo>
                  <a:lnTo>
                    <a:pt x="139" y="132"/>
                  </a:lnTo>
                  <a:lnTo>
                    <a:pt x="139" y="137"/>
                  </a:lnTo>
                  <a:lnTo>
                    <a:pt x="140" y="142"/>
                  </a:lnTo>
                  <a:lnTo>
                    <a:pt x="140" y="147"/>
                  </a:lnTo>
                  <a:lnTo>
                    <a:pt x="141" y="152"/>
                  </a:lnTo>
                  <a:lnTo>
                    <a:pt x="141" y="157"/>
                  </a:lnTo>
                  <a:lnTo>
                    <a:pt x="137" y="158"/>
                  </a:lnTo>
                  <a:lnTo>
                    <a:pt x="134" y="159"/>
                  </a:lnTo>
                  <a:lnTo>
                    <a:pt x="130" y="160"/>
                  </a:lnTo>
                  <a:lnTo>
                    <a:pt x="126" y="161"/>
                  </a:lnTo>
                  <a:lnTo>
                    <a:pt x="123" y="161"/>
                  </a:lnTo>
                  <a:lnTo>
                    <a:pt x="119" y="162"/>
                  </a:lnTo>
                  <a:lnTo>
                    <a:pt x="115" y="163"/>
                  </a:lnTo>
                  <a:lnTo>
                    <a:pt x="111" y="164"/>
                  </a:lnTo>
                  <a:lnTo>
                    <a:pt x="108" y="165"/>
                  </a:lnTo>
                  <a:lnTo>
                    <a:pt x="104" y="166"/>
                  </a:lnTo>
                  <a:lnTo>
                    <a:pt x="100" y="167"/>
                  </a:lnTo>
                  <a:lnTo>
                    <a:pt x="96" y="168"/>
                  </a:lnTo>
                  <a:lnTo>
                    <a:pt x="93" y="169"/>
                  </a:lnTo>
                  <a:lnTo>
                    <a:pt x="89" y="170"/>
                  </a:lnTo>
                  <a:lnTo>
                    <a:pt x="85" y="171"/>
                  </a:lnTo>
                  <a:lnTo>
                    <a:pt x="81" y="171"/>
                  </a:lnTo>
                  <a:lnTo>
                    <a:pt x="77" y="172"/>
                  </a:lnTo>
                  <a:lnTo>
                    <a:pt x="73" y="173"/>
                  </a:lnTo>
                  <a:lnTo>
                    <a:pt x="69" y="174"/>
                  </a:lnTo>
                  <a:lnTo>
                    <a:pt x="65" y="175"/>
                  </a:lnTo>
                  <a:lnTo>
                    <a:pt x="61" y="176"/>
                  </a:lnTo>
                  <a:lnTo>
                    <a:pt x="57" y="177"/>
                  </a:lnTo>
                  <a:lnTo>
                    <a:pt x="53" y="178"/>
                  </a:lnTo>
                  <a:lnTo>
                    <a:pt x="49" y="179"/>
                  </a:lnTo>
                  <a:lnTo>
                    <a:pt x="45" y="180"/>
                  </a:lnTo>
                  <a:lnTo>
                    <a:pt x="40" y="181"/>
                  </a:lnTo>
                  <a:lnTo>
                    <a:pt x="36" y="182"/>
                  </a:lnTo>
                  <a:lnTo>
                    <a:pt x="32" y="183"/>
                  </a:lnTo>
                  <a:lnTo>
                    <a:pt x="28" y="184"/>
                  </a:lnTo>
                  <a:lnTo>
                    <a:pt x="24" y="185"/>
                  </a:lnTo>
                  <a:lnTo>
                    <a:pt x="20" y="186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76"/>
                  </a:lnTo>
                  <a:lnTo>
                    <a:pt x="14" y="171"/>
                  </a:lnTo>
                  <a:lnTo>
                    <a:pt x="14" y="166"/>
                  </a:lnTo>
                  <a:lnTo>
                    <a:pt x="13" y="160"/>
                  </a:lnTo>
                  <a:lnTo>
                    <a:pt x="13" y="155"/>
                  </a:lnTo>
                  <a:lnTo>
                    <a:pt x="12" y="149"/>
                  </a:lnTo>
                  <a:lnTo>
                    <a:pt x="12" y="144"/>
                  </a:lnTo>
                  <a:lnTo>
                    <a:pt x="11" y="139"/>
                  </a:lnTo>
                  <a:lnTo>
                    <a:pt x="11" y="133"/>
                  </a:lnTo>
                  <a:lnTo>
                    <a:pt x="10" y="128"/>
                  </a:lnTo>
                  <a:lnTo>
                    <a:pt x="10" y="123"/>
                  </a:lnTo>
                  <a:lnTo>
                    <a:pt x="9" y="117"/>
                  </a:lnTo>
                  <a:lnTo>
                    <a:pt x="9" y="112"/>
                  </a:lnTo>
                  <a:lnTo>
                    <a:pt x="8" y="107"/>
                  </a:lnTo>
                  <a:lnTo>
                    <a:pt x="8" y="101"/>
                  </a:lnTo>
                  <a:lnTo>
                    <a:pt x="7" y="96"/>
                  </a:lnTo>
                  <a:lnTo>
                    <a:pt x="7" y="91"/>
                  </a:lnTo>
                  <a:lnTo>
                    <a:pt x="6" y="85"/>
                  </a:lnTo>
                  <a:lnTo>
                    <a:pt x="6" y="80"/>
                  </a:lnTo>
                  <a:lnTo>
                    <a:pt x="5" y="75"/>
                  </a:lnTo>
                  <a:lnTo>
                    <a:pt x="4" y="69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3" y="53"/>
                  </a:lnTo>
                  <a:lnTo>
                    <a:pt x="2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519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7" name="Freeform 1911"/>
            <p:cNvSpPr>
              <a:spLocks/>
            </p:cNvSpPr>
            <p:nvPr/>
          </p:nvSpPr>
          <p:spPr bwMode="auto">
            <a:xfrm flipH="1">
              <a:off x="1756" y="839"/>
              <a:ext cx="429" cy="500"/>
            </a:xfrm>
            <a:custGeom>
              <a:avLst/>
              <a:gdLst>
                <a:gd name="T0" fmla="*/ 8 w 140"/>
                <a:gd name="T1" fmla="*/ 15 h 179"/>
                <a:gd name="T2" fmla="*/ 21 w 140"/>
                <a:gd name="T3" fmla="*/ 13 h 179"/>
                <a:gd name="T4" fmla="*/ 33 w 140"/>
                <a:gd name="T5" fmla="*/ 12 h 179"/>
                <a:gd name="T6" fmla="*/ 45 w 140"/>
                <a:gd name="T7" fmla="*/ 10 h 179"/>
                <a:gd name="T8" fmla="*/ 57 w 140"/>
                <a:gd name="T9" fmla="*/ 9 h 179"/>
                <a:gd name="T10" fmla="*/ 69 w 140"/>
                <a:gd name="T11" fmla="*/ 7 h 179"/>
                <a:gd name="T12" fmla="*/ 80 w 140"/>
                <a:gd name="T13" fmla="*/ 6 h 179"/>
                <a:gd name="T14" fmla="*/ 92 w 140"/>
                <a:gd name="T15" fmla="*/ 4 h 179"/>
                <a:gd name="T16" fmla="*/ 103 w 140"/>
                <a:gd name="T17" fmla="*/ 3 h 179"/>
                <a:gd name="T18" fmla="*/ 114 w 140"/>
                <a:gd name="T19" fmla="*/ 1 h 179"/>
                <a:gd name="T20" fmla="*/ 125 w 140"/>
                <a:gd name="T21" fmla="*/ 0 h 179"/>
                <a:gd name="T22" fmla="*/ 126 w 140"/>
                <a:gd name="T23" fmla="*/ 14 h 179"/>
                <a:gd name="T24" fmla="*/ 128 w 140"/>
                <a:gd name="T25" fmla="*/ 28 h 179"/>
                <a:gd name="T26" fmla="*/ 129 w 140"/>
                <a:gd name="T27" fmla="*/ 42 h 179"/>
                <a:gd name="T28" fmla="*/ 130 w 140"/>
                <a:gd name="T29" fmla="*/ 56 h 179"/>
                <a:gd name="T30" fmla="*/ 132 w 140"/>
                <a:gd name="T31" fmla="*/ 70 h 179"/>
                <a:gd name="T32" fmla="*/ 133 w 140"/>
                <a:gd name="T33" fmla="*/ 84 h 179"/>
                <a:gd name="T34" fmla="*/ 135 w 140"/>
                <a:gd name="T35" fmla="*/ 98 h 179"/>
                <a:gd name="T36" fmla="*/ 136 w 140"/>
                <a:gd name="T37" fmla="*/ 112 h 179"/>
                <a:gd name="T38" fmla="*/ 137 w 140"/>
                <a:gd name="T39" fmla="*/ 126 h 179"/>
                <a:gd name="T40" fmla="*/ 139 w 140"/>
                <a:gd name="T41" fmla="*/ 140 h 179"/>
                <a:gd name="T42" fmla="*/ 136 w 140"/>
                <a:gd name="T43" fmla="*/ 150 h 179"/>
                <a:gd name="T44" fmla="*/ 125 w 140"/>
                <a:gd name="T45" fmla="*/ 153 h 179"/>
                <a:gd name="T46" fmla="*/ 114 w 140"/>
                <a:gd name="T47" fmla="*/ 156 h 179"/>
                <a:gd name="T48" fmla="*/ 103 w 140"/>
                <a:gd name="T49" fmla="*/ 158 h 179"/>
                <a:gd name="T50" fmla="*/ 91 w 140"/>
                <a:gd name="T51" fmla="*/ 161 h 179"/>
                <a:gd name="T52" fmla="*/ 80 w 140"/>
                <a:gd name="T53" fmla="*/ 164 h 179"/>
                <a:gd name="T54" fmla="*/ 68 w 140"/>
                <a:gd name="T55" fmla="*/ 166 h 179"/>
                <a:gd name="T56" fmla="*/ 56 w 140"/>
                <a:gd name="T57" fmla="*/ 169 h 179"/>
                <a:gd name="T58" fmla="*/ 44 w 140"/>
                <a:gd name="T59" fmla="*/ 172 h 179"/>
                <a:gd name="T60" fmla="*/ 32 w 140"/>
                <a:gd name="T61" fmla="*/ 175 h 179"/>
                <a:gd name="T62" fmla="*/ 19 w 140"/>
                <a:gd name="T63" fmla="*/ 178 h 179"/>
                <a:gd name="T64" fmla="*/ 14 w 140"/>
                <a:gd name="T65" fmla="*/ 169 h 179"/>
                <a:gd name="T66" fmla="*/ 13 w 140"/>
                <a:gd name="T67" fmla="*/ 153 h 179"/>
                <a:gd name="T68" fmla="*/ 11 w 140"/>
                <a:gd name="T69" fmla="*/ 138 h 179"/>
                <a:gd name="T70" fmla="*/ 10 w 140"/>
                <a:gd name="T71" fmla="*/ 123 h 179"/>
                <a:gd name="T72" fmla="*/ 9 w 140"/>
                <a:gd name="T73" fmla="*/ 108 h 179"/>
                <a:gd name="T74" fmla="*/ 7 w 140"/>
                <a:gd name="T75" fmla="*/ 92 h 179"/>
                <a:gd name="T76" fmla="*/ 6 w 140"/>
                <a:gd name="T77" fmla="*/ 77 h 179"/>
                <a:gd name="T78" fmla="*/ 4 w 140"/>
                <a:gd name="T79" fmla="*/ 62 h 179"/>
                <a:gd name="T80" fmla="*/ 3 w 140"/>
                <a:gd name="T81" fmla="*/ 46 h 179"/>
                <a:gd name="T82" fmla="*/ 1 w 140"/>
                <a:gd name="T83" fmla="*/ 31 h 179"/>
                <a:gd name="T84" fmla="*/ 0 w 140"/>
                <a:gd name="T85" fmla="*/ 1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79">
                  <a:moveTo>
                    <a:pt x="0" y="16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21" y="13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3" y="12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3" y="9"/>
                  </a:lnTo>
                  <a:lnTo>
                    <a:pt x="57" y="9"/>
                  </a:lnTo>
                  <a:lnTo>
                    <a:pt x="61" y="8"/>
                  </a:lnTo>
                  <a:lnTo>
                    <a:pt x="65" y="8"/>
                  </a:lnTo>
                  <a:lnTo>
                    <a:pt x="69" y="7"/>
                  </a:lnTo>
                  <a:lnTo>
                    <a:pt x="73" y="7"/>
                  </a:lnTo>
                  <a:lnTo>
                    <a:pt x="76" y="6"/>
                  </a:lnTo>
                  <a:lnTo>
                    <a:pt x="80" y="6"/>
                  </a:lnTo>
                  <a:lnTo>
                    <a:pt x="84" y="5"/>
                  </a:lnTo>
                  <a:lnTo>
                    <a:pt x="88" y="5"/>
                  </a:lnTo>
                  <a:lnTo>
                    <a:pt x="92" y="4"/>
                  </a:lnTo>
                  <a:lnTo>
                    <a:pt x="95" y="4"/>
                  </a:lnTo>
                  <a:lnTo>
                    <a:pt x="99" y="3"/>
                  </a:lnTo>
                  <a:lnTo>
                    <a:pt x="103" y="3"/>
                  </a:lnTo>
                  <a:lnTo>
                    <a:pt x="106" y="2"/>
                  </a:lnTo>
                  <a:lnTo>
                    <a:pt x="110" y="2"/>
                  </a:lnTo>
                  <a:lnTo>
                    <a:pt x="114" y="1"/>
                  </a:lnTo>
                  <a:lnTo>
                    <a:pt x="118" y="1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5" y="4"/>
                  </a:lnTo>
                  <a:lnTo>
                    <a:pt x="126" y="9"/>
                  </a:lnTo>
                  <a:lnTo>
                    <a:pt x="126" y="14"/>
                  </a:lnTo>
                  <a:lnTo>
                    <a:pt x="127" y="18"/>
                  </a:lnTo>
                  <a:lnTo>
                    <a:pt x="127" y="23"/>
                  </a:lnTo>
                  <a:lnTo>
                    <a:pt x="128" y="28"/>
                  </a:lnTo>
                  <a:lnTo>
                    <a:pt x="128" y="32"/>
                  </a:lnTo>
                  <a:lnTo>
                    <a:pt x="129" y="37"/>
                  </a:lnTo>
                  <a:lnTo>
                    <a:pt x="129" y="42"/>
                  </a:lnTo>
                  <a:lnTo>
                    <a:pt x="129" y="46"/>
                  </a:lnTo>
                  <a:lnTo>
                    <a:pt x="130" y="51"/>
                  </a:lnTo>
                  <a:lnTo>
                    <a:pt x="130" y="56"/>
                  </a:lnTo>
                  <a:lnTo>
                    <a:pt x="131" y="61"/>
                  </a:lnTo>
                  <a:lnTo>
                    <a:pt x="131" y="65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33" y="79"/>
                  </a:lnTo>
                  <a:lnTo>
                    <a:pt x="133" y="84"/>
                  </a:lnTo>
                  <a:lnTo>
                    <a:pt x="134" y="89"/>
                  </a:lnTo>
                  <a:lnTo>
                    <a:pt x="134" y="93"/>
                  </a:lnTo>
                  <a:lnTo>
                    <a:pt x="135" y="98"/>
                  </a:lnTo>
                  <a:lnTo>
                    <a:pt x="135" y="103"/>
                  </a:lnTo>
                  <a:lnTo>
                    <a:pt x="135" y="107"/>
                  </a:lnTo>
                  <a:lnTo>
                    <a:pt x="136" y="112"/>
                  </a:lnTo>
                  <a:lnTo>
                    <a:pt x="136" y="117"/>
                  </a:lnTo>
                  <a:lnTo>
                    <a:pt x="137" y="121"/>
                  </a:lnTo>
                  <a:lnTo>
                    <a:pt x="137" y="126"/>
                  </a:lnTo>
                  <a:lnTo>
                    <a:pt x="138" y="131"/>
                  </a:lnTo>
                  <a:lnTo>
                    <a:pt x="138" y="136"/>
                  </a:lnTo>
                  <a:lnTo>
                    <a:pt x="139" y="140"/>
                  </a:lnTo>
                  <a:lnTo>
                    <a:pt x="139" y="145"/>
                  </a:lnTo>
                  <a:lnTo>
                    <a:pt x="140" y="150"/>
                  </a:lnTo>
                  <a:lnTo>
                    <a:pt x="136" y="150"/>
                  </a:lnTo>
                  <a:lnTo>
                    <a:pt x="132" y="151"/>
                  </a:lnTo>
                  <a:lnTo>
                    <a:pt x="128" y="152"/>
                  </a:lnTo>
                  <a:lnTo>
                    <a:pt x="125" y="153"/>
                  </a:lnTo>
                  <a:lnTo>
                    <a:pt x="121" y="154"/>
                  </a:lnTo>
                  <a:lnTo>
                    <a:pt x="117" y="155"/>
                  </a:lnTo>
                  <a:lnTo>
                    <a:pt x="114" y="156"/>
                  </a:lnTo>
                  <a:lnTo>
                    <a:pt x="110" y="156"/>
                  </a:lnTo>
                  <a:lnTo>
                    <a:pt x="106" y="157"/>
                  </a:lnTo>
                  <a:lnTo>
                    <a:pt x="103" y="158"/>
                  </a:lnTo>
                  <a:lnTo>
                    <a:pt x="99" y="159"/>
                  </a:lnTo>
                  <a:lnTo>
                    <a:pt x="95" y="160"/>
                  </a:lnTo>
                  <a:lnTo>
                    <a:pt x="91" y="161"/>
                  </a:lnTo>
                  <a:lnTo>
                    <a:pt x="87" y="162"/>
                  </a:lnTo>
                  <a:lnTo>
                    <a:pt x="84" y="163"/>
                  </a:lnTo>
                  <a:lnTo>
                    <a:pt x="80" y="164"/>
                  </a:lnTo>
                  <a:lnTo>
                    <a:pt x="76" y="164"/>
                  </a:lnTo>
                  <a:lnTo>
                    <a:pt x="72" y="165"/>
                  </a:lnTo>
                  <a:lnTo>
                    <a:pt x="68" y="166"/>
                  </a:lnTo>
                  <a:lnTo>
                    <a:pt x="64" y="167"/>
                  </a:lnTo>
                  <a:lnTo>
                    <a:pt x="60" y="168"/>
                  </a:lnTo>
                  <a:lnTo>
                    <a:pt x="56" y="169"/>
                  </a:lnTo>
                  <a:lnTo>
                    <a:pt x="52" y="170"/>
                  </a:lnTo>
                  <a:lnTo>
                    <a:pt x="48" y="171"/>
                  </a:lnTo>
                  <a:lnTo>
                    <a:pt x="44" y="172"/>
                  </a:lnTo>
                  <a:lnTo>
                    <a:pt x="40" y="173"/>
                  </a:lnTo>
                  <a:lnTo>
                    <a:pt x="36" y="174"/>
                  </a:lnTo>
                  <a:lnTo>
                    <a:pt x="32" y="175"/>
                  </a:lnTo>
                  <a:lnTo>
                    <a:pt x="28" y="176"/>
                  </a:lnTo>
                  <a:lnTo>
                    <a:pt x="24" y="177"/>
                  </a:lnTo>
                  <a:lnTo>
                    <a:pt x="19" y="178"/>
                  </a:lnTo>
                  <a:lnTo>
                    <a:pt x="15" y="179"/>
                  </a:lnTo>
                  <a:lnTo>
                    <a:pt x="15" y="174"/>
                  </a:lnTo>
                  <a:lnTo>
                    <a:pt x="14" y="169"/>
                  </a:lnTo>
                  <a:lnTo>
                    <a:pt x="14" y="164"/>
                  </a:lnTo>
                  <a:lnTo>
                    <a:pt x="13" y="159"/>
                  </a:lnTo>
                  <a:lnTo>
                    <a:pt x="13" y="153"/>
                  </a:lnTo>
                  <a:lnTo>
                    <a:pt x="12" y="148"/>
                  </a:lnTo>
                  <a:lnTo>
                    <a:pt x="12" y="143"/>
                  </a:lnTo>
                  <a:lnTo>
                    <a:pt x="11" y="138"/>
                  </a:lnTo>
                  <a:lnTo>
                    <a:pt x="11" y="133"/>
                  </a:lnTo>
                  <a:lnTo>
                    <a:pt x="11" y="128"/>
                  </a:lnTo>
                  <a:lnTo>
                    <a:pt x="10" y="123"/>
                  </a:lnTo>
                  <a:lnTo>
                    <a:pt x="10" y="118"/>
                  </a:lnTo>
                  <a:lnTo>
                    <a:pt x="9" y="113"/>
                  </a:lnTo>
                  <a:lnTo>
                    <a:pt x="9" y="108"/>
                  </a:lnTo>
                  <a:lnTo>
                    <a:pt x="8" y="102"/>
                  </a:lnTo>
                  <a:lnTo>
                    <a:pt x="8" y="97"/>
                  </a:lnTo>
                  <a:lnTo>
                    <a:pt x="7" y="92"/>
                  </a:lnTo>
                  <a:lnTo>
                    <a:pt x="7" y="87"/>
                  </a:lnTo>
                  <a:lnTo>
                    <a:pt x="6" y="82"/>
                  </a:lnTo>
                  <a:lnTo>
                    <a:pt x="6" y="77"/>
                  </a:lnTo>
                  <a:lnTo>
                    <a:pt x="5" y="72"/>
                  </a:lnTo>
                  <a:lnTo>
                    <a:pt x="5" y="67"/>
                  </a:lnTo>
                  <a:lnTo>
                    <a:pt x="4" y="62"/>
                  </a:lnTo>
                  <a:lnTo>
                    <a:pt x="4" y="57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2" y="41"/>
                  </a:lnTo>
                  <a:lnTo>
                    <a:pt x="2" y="36"/>
                  </a:lnTo>
                  <a:lnTo>
                    <a:pt x="1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7FA1CC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8" name="Freeform 1912"/>
            <p:cNvSpPr>
              <a:spLocks/>
            </p:cNvSpPr>
            <p:nvPr/>
          </p:nvSpPr>
          <p:spPr bwMode="auto">
            <a:xfrm flipH="1">
              <a:off x="2019" y="853"/>
              <a:ext cx="53" cy="461"/>
            </a:xfrm>
            <a:custGeom>
              <a:avLst/>
              <a:gdLst>
                <a:gd name="T0" fmla="*/ 1 w 17"/>
                <a:gd name="T1" fmla="*/ 0 h 165"/>
                <a:gd name="T2" fmla="*/ 2 w 17"/>
                <a:gd name="T3" fmla="*/ 5 h 165"/>
                <a:gd name="T4" fmla="*/ 3 w 17"/>
                <a:gd name="T5" fmla="*/ 15 h 165"/>
                <a:gd name="T6" fmla="*/ 4 w 17"/>
                <a:gd name="T7" fmla="*/ 25 h 165"/>
                <a:gd name="T8" fmla="*/ 5 w 17"/>
                <a:gd name="T9" fmla="*/ 36 h 165"/>
                <a:gd name="T10" fmla="*/ 6 w 17"/>
                <a:gd name="T11" fmla="*/ 46 h 165"/>
                <a:gd name="T12" fmla="*/ 7 w 17"/>
                <a:gd name="T13" fmla="*/ 56 h 165"/>
                <a:gd name="T14" fmla="*/ 8 w 17"/>
                <a:gd name="T15" fmla="*/ 67 h 165"/>
                <a:gd name="T16" fmla="*/ 9 w 17"/>
                <a:gd name="T17" fmla="*/ 77 h 165"/>
                <a:gd name="T18" fmla="*/ 10 w 17"/>
                <a:gd name="T19" fmla="*/ 87 h 165"/>
                <a:gd name="T20" fmla="*/ 11 w 17"/>
                <a:gd name="T21" fmla="*/ 98 h 165"/>
                <a:gd name="T22" fmla="*/ 12 w 17"/>
                <a:gd name="T23" fmla="*/ 108 h 165"/>
                <a:gd name="T24" fmla="*/ 13 w 17"/>
                <a:gd name="T25" fmla="*/ 118 h 165"/>
                <a:gd name="T26" fmla="*/ 14 w 17"/>
                <a:gd name="T27" fmla="*/ 128 h 165"/>
                <a:gd name="T28" fmla="*/ 15 w 17"/>
                <a:gd name="T29" fmla="*/ 139 h 165"/>
                <a:gd name="T30" fmla="*/ 16 w 17"/>
                <a:gd name="T31" fmla="*/ 149 h 165"/>
                <a:gd name="T32" fmla="*/ 17 w 17"/>
                <a:gd name="T33" fmla="*/ 159 h 165"/>
                <a:gd name="T34" fmla="*/ 16 w 17"/>
                <a:gd name="T35" fmla="*/ 165 h 165"/>
                <a:gd name="T36" fmla="*/ 15 w 17"/>
                <a:gd name="T37" fmla="*/ 160 h 165"/>
                <a:gd name="T38" fmla="*/ 14 w 17"/>
                <a:gd name="T39" fmla="*/ 150 h 165"/>
                <a:gd name="T40" fmla="*/ 13 w 17"/>
                <a:gd name="T41" fmla="*/ 139 h 165"/>
                <a:gd name="T42" fmla="*/ 12 w 17"/>
                <a:gd name="T43" fmla="*/ 129 h 165"/>
                <a:gd name="T44" fmla="*/ 11 w 17"/>
                <a:gd name="T45" fmla="*/ 119 h 165"/>
                <a:gd name="T46" fmla="*/ 10 w 17"/>
                <a:gd name="T47" fmla="*/ 108 h 165"/>
                <a:gd name="T48" fmla="*/ 9 w 17"/>
                <a:gd name="T49" fmla="*/ 98 h 165"/>
                <a:gd name="T50" fmla="*/ 8 w 17"/>
                <a:gd name="T51" fmla="*/ 88 h 165"/>
                <a:gd name="T52" fmla="*/ 7 w 17"/>
                <a:gd name="T53" fmla="*/ 77 h 165"/>
                <a:gd name="T54" fmla="*/ 6 w 17"/>
                <a:gd name="T55" fmla="*/ 67 h 165"/>
                <a:gd name="T56" fmla="*/ 5 w 17"/>
                <a:gd name="T57" fmla="*/ 57 h 165"/>
                <a:gd name="T58" fmla="*/ 4 w 17"/>
                <a:gd name="T59" fmla="*/ 46 h 165"/>
                <a:gd name="T60" fmla="*/ 3 w 17"/>
                <a:gd name="T61" fmla="*/ 36 h 165"/>
                <a:gd name="T62" fmla="*/ 2 w 17"/>
                <a:gd name="T63" fmla="*/ 26 h 165"/>
                <a:gd name="T64" fmla="*/ 1 w 17"/>
                <a:gd name="T65" fmla="*/ 15 h 165"/>
                <a:gd name="T66" fmla="*/ 0 w 17"/>
                <a:gd name="T67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65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2" y="5"/>
                  </a:lnTo>
                  <a:lnTo>
                    <a:pt x="2" y="10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4" y="25"/>
                  </a:lnTo>
                  <a:lnTo>
                    <a:pt x="4" y="31"/>
                  </a:lnTo>
                  <a:lnTo>
                    <a:pt x="5" y="36"/>
                  </a:lnTo>
                  <a:lnTo>
                    <a:pt x="5" y="41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7" y="56"/>
                  </a:lnTo>
                  <a:lnTo>
                    <a:pt x="7" y="62"/>
                  </a:lnTo>
                  <a:lnTo>
                    <a:pt x="8" y="67"/>
                  </a:lnTo>
                  <a:lnTo>
                    <a:pt x="8" y="72"/>
                  </a:lnTo>
                  <a:lnTo>
                    <a:pt x="9" y="77"/>
                  </a:lnTo>
                  <a:lnTo>
                    <a:pt x="9" y="82"/>
                  </a:lnTo>
                  <a:lnTo>
                    <a:pt x="10" y="87"/>
                  </a:lnTo>
                  <a:lnTo>
                    <a:pt x="10" y="92"/>
                  </a:lnTo>
                  <a:lnTo>
                    <a:pt x="11" y="98"/>
                  </a:lnTo>
                  <a:lnTo>
                    <a:pt x="11" y="103"/>
                  </a:lnTo>
                  <a:lnTo>
                    <a:pt x="12" y="108"/>
                  </a:lnTo>
                  <a:lnTo>
                    <a:pt x="12" y="113"/>
                  </a:lnTo>
                  <a:lnTo>
                    <a:pt x="13" y="118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4" y="134"/>
                  </a:lnTo>
                  <a:lnTo>
                    <a:pt x="15" y="139"/>
                  </a:lnTo>
                  <a:lnTo>
                    <a:pt x="15" y="144"/>
                  </a:lnTo>
                  <a:lnTo>
                    <a:pt x="16" y="149"/>
                  </a:lnTo>
                  <a:lnTo>
                    <a:pt x="16" y="154"/>
                  </a:lnTo>
                  <a:lnTo>
                    <a:pt x="17" y="159"/>
                  </a:lnTo>
                  <a:lnTo>
                    <a:pt x="17" y="165"/>
                  </a:lnTo>
                  <a:lnTo>
                    <a:pt x="16" y="165"/>
                  </a:lnTo>
                  <a:lnTo>
                    <a:pt x="15" y="165"/>
                  </a:lnTo>
                  <a:lnTo>
                    <a:pt x="15" y="160"/>
                  </a:lnTo>
                  <a:lnTo>
                    <a:pt x="14" y="155"/>
                  </a:lnTo>
                  <a:lnTo>
                    <a:pt x="14" y="150"/>
                  </a:lnTo>
                  <a:lnTo>
                    <a:pt x="13" y="144"/>
                  </a:lnTo>
                  <a:lnTo>
                    <a:pt x="13" y="139"/>
                  </a:lnTo>
                  <a:lnTo>
                    <a:pt x="12" y="134"/>
                  </a:lnTo>
                  <a:lnTo>
                    <a:pt x="12" y="129"/>
                  </a:lnTo>
                  <a:lnTo>
                    <a:pt x="11" y="124"/>
                  </a:lnTo>
                  <a:lnTo>
                    <a:pt x="11" y="119"/>
                  </a:lnTo>
                  <a:lnTo>
                    <a:pt x="10" y="113"/>
                  </a:lnTo>
                  <a:lnTo>
                    <a:pt x="10" y="108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8" y="93"/>
                  </a:lnTo>
                  <a:lnTo>
                    <a:pt x="8" y="88"/>
                  </a:lnTo>
                  <a:lnTo>
                    <a:pt x="7" y="83"/>
                  </a:lnTo>
                  <a:lnTo>
                    <a:pt x="7" y="77"/>
                  </a:lnTo>
                  <a:lnTo>
                    <a:pt x="6" y="72"/>
                  </a:lnTo>
                  <a:lnTo>
                    <a:pt x="6" y="67"/>
                  </a:lnTo>
                  <a:lnTo>
                    <a:pt x="5" y="62"/>
                  </a:lnTo>
                  <a:lnTo>
                    <a:pt x="5" y="57"/>
                  </a:lnTo>
                  <a:lnTo>
                    <a:pt x="5" y="51"/>
                  </a:lnTo>
                  <a:lnTo>
                    <a:pt x="4" y="46"/>
                  </a:lnTo>
                  <a:lnTo>
                    <a:pt x="4" y="41"/>
                  </a:lnTo>
                  <a:lnTo>
                    <a:pt x="3" y="36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1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9" name="Freeform 1913"/>
            <p:cNvSpPr>
              <a:spLocks/>
            </p:cNvSpPr>
            <p:nvPr/>
          </p:nvSpPr>
          <p:spPr bwMode="auto">
            <a:xfrm flipH="1">
              <a:off x="2019" y="853"/>
              <a:ext cx="53" cy="461"/>
            </a:xfrm>
            <a:custGeom>
              <a:avLst/>
              <a:gdLst>
                <a:gd name="T0" fmla="*/ 1 w 17"/>
                <a:gd name="T1" fmla="*/ 0 h 165"/>
                <a:gd name="T2" fmla="*/ 2 w 17"/>
                <a:gd name="T3" fmla="*/ 5 h 165"/>
                <a:gd name="T4" fmla="*/ 2 w 17"/>
                <a:gd name="T5" fmla="*/ 15 h 165"/>
                <a:gd name="T6" fmla="*/ 3 w 17"/>
                <a:gd name="T7" fmla="*/ 26 h 165"/>
                <a:gd name="T8" fmla="*/ 4 w 17"/>
                <a:gd name="T9" fmla="*/ 36 h 165"/>
                <a:gd name="T10" fmla="*/ 5 w 17"/>
                <a:gd name="T11" fmla="*/ 46 h 165"/>
                <a:gd name="T12" fmla="*/ 6 w 17"/>
                <a:gd name="T13" fmla="*/ 57 h 165"/>
                <a:gd name="T14" fmla="*/ 7 w 17"/>
                <a:gd name="T15" fmla="*/ 67 h 165"/>
                <a:gd name="T16" fmla="*/ 8 w 17"/>
                <a:gd name="T17" fmla="*/ 77 h 165"/>
                <a:gd name="T18" fmla="*/ 9 w 17"/>
                <a:gd name="T19" fmla="*/ 87 h 165"/>
                <a:gd name="T20" fmla="*/ 10 w 17"/>
                <a:gd name="T21" fmla="*/ 98 h 165"/>
                <a:gd name="T22" fmla="*/ 11 w 17"/>
                <a:gd name="T23" fmla="*/ 108 h 165"/>
                <a:gd name="T24" fmla="*/ 12 w 17"/>
                <a:gd name="T25" fmla="*/ 118 h 165"/>
                <a:gd name="T26" fmla="*/ 13 w 17"/>
                <a:gd name="T27" fmla="*/ 129 h 165"/>
                <a:gd name="T28" fmla="*/ 14 w 17"/>
                <a:gd name="T29" fmla="*/ 139 h 165"/>
                <a:gd name="T30" fmla="*/ 15 w 17"/>
                <a:gd name="T31" fmla="*/ 149 h 165"/>
                <a:gd name="T32" fmla="*/ 16 w 17"/>
                <a:gd name="T33" fmla="*/ 160 h 165"/>
                <a:gd name="T34" fmla="*/ 16 w 17"/>
                <a:gd name="T35" fmla="*/ 165 h 165"/>
                <a:gd name="T36" fmla="*/ 15 w 17"/>
                <a:gd name="T37" fmla="*/ 160 h 165"/>
                <a:gd name="T38" fmla="*/ 14 w 17"/>
                <a:gd name="T39" fmla="*/ 149 h 165"/>
                <a:gd name="T40" fmla="*/ 13 w 17"/>
                <a:gd name="T41" fmla="*/ 139 h 165"/>
                <a:gd name="T42" fmla="*/ 12 w 17"/>
                <a:gd name="T43" fmla="*/ 129 h 165"/>
                <a:gd name="T44" fmla="*/ 11 w 17"/>
                <a:gd name="T45" fmla="*/ 119 h 165"/>
                <a:gd name="T46" fmla="*/ 10 w 17"/>
                <a:gd name="T47" fmla="*/ 108 h 165"/>
                <a:gd name="T48" fmla="*/ 10 w 17"/>
                <a:gd name="T49" fmla="*/ 98 h 165"/>
                <a:gd name="T50" fmla="*/ 9 w 17"/>
                <a:gd name="T51" fmla="*/ 88 h 165"/>
                <a:gd name="T52" fmla="*/ 7 w 17"/>
                <a:gd name="T53" fmla="*/ 77 h 165"/>
                <a:gd name="T54" fmla="*/ 7 w 17"/>
                <a:gd name="T55" fmla="*/ 67 h 165"/>
                <a:gd name="T56" fmla="*/ 5 w 17"/>
                <a:gd name="T57" fmla="*/ 57 h 165"/>
                <a:gd name="T58" fmla="*/ 5 w 17"/>
                <a:gd name="T59" fmla="*/ 46 h 165"/>
                <a:gd name="T60" fmla="*/ 3 w 17"/>
                <a:gd name="T61" fmla="*/ 36 h 165"/>
                <a:gd name="T62" fmla="*/ 2 w 17"/>
                <a:gd name="T63" fmla="*/ 26 h 165"/>
                <a:gd name="T64" fmla="*/ 2 w 17"/>
                <a:gd name="T65" fmla="*/ 15 h 165"/>
                <a:gd name="T66" fmla="*/ 1 w 17"/>
                <a:gd name="T67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65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" y="5"/>
                  </a:lnTo>
                  <a:lnTo>
                    <a:pt x="2" y="10"/>
                  </a:lnTo>
                  <a:lnTo>
                    <a:pt x="2" y="15"/>
                  </a:lnTo>
                  <a:lnTo>
                    <a:pt x="3" y="20"/>
                  </a:lnTo>
                  <a:lnTo>
                    <a:pt x="3" y="26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5" y="41"/>
                  </a:lnTo>
                  <a:lnTo>
                    <a:pt x="5" y="46"/>
                  </a:lnTo>
                  <a:lnTo>
                    <a:pt x="6" y="51"/>
                  </a:lnTo>
                  <a:lnTo>
                    <a:pt x="6" y="57"/>
                  </a:lnTo>
                  <a:lnTo>
                    <a:pt x="7" y="62"/>
                  </a:lnTo>
                  <a:lnTo>
                    <a:pt x="7" y="67"/>
                  </a:lnTo>
                  <a:lnTo>
                    <a:pt x="8" y="72"/>
                  </a:lnTo>
                  <a:lnTo>
                    <a:pt x="8" y="77"/>
                  </a:lnTo>
                  <a:lnTo>
                    <a:pt x="9" y="82"/>
                  </a:lnTo>
                  <a:lnTo>
                    <a:pt x="9" y="87"/>
                  </a:lnTo>
                  <a:lnTo>
                    <a:pt x="10" y="93"/>
                  </a:lnTo>
                  <a:lnTo>
                    <a:pt x="10" y="98"/>
                  </a:lnTo>
                  <a:lnTo>
                    <a:pt x="11" y="103"/>
                  </a:lnTo>
                  <a:lnTo>
                    <a:pt x="11" y="108"/>
                  </a:lnTo>
                  <a:lnTo>
                    <a:pt x="12" y="113"/>
                  </a:lnTo>
                  <a:lnTo>
                    <a:pt x="12" y="118"/>
                  </a:lnTo>
                  <a:lnTo>
                    <a:pt x="13" y="124"/>
                  </a:lnTo>
                  <a:lnTo>
                    <a:pt x="13" y="129"/>
                  </a:lnTo>
                  <a:lnTo>
                    <a:pt x="14" y="134"/>
                  </a:lnTo>
                  <a:lnTo>
                    <a:pt x="14" y="139"/>
                  </a:lnTo>
                  <a:lnTo>
                    <a:pt x="15" y="144"/>
                  </a:lnTo>
                  <a:lnTo>
                    <a:pt x="15" y="149"/>
                  </a:lnTo>
                  <a:lnTo>
                    <a:pt x="16" y="154"/>
                  </a:lnTo>
                  <a:lnTo>
                    <a:pt x="16" y="160"/>
                  </a:lnTo>
                  <a:lnTo>
                    <a:pt x="17" y="165"/>
                  </a:lnTo>
                  <a:lnTo>
                    <a:pt x="16" y="165"/>
                  </a:lnTo>
                  <a:lnTo>
                    <a:pt x="16" y="165"/>
                  </a:lnTo>
                  <a:lnTo>
                    <a:pt x="15" y="160"/>
                  </a:lnTo>
                  <a:lnTo>
                    <a:pt x="15" y="155"/>
                  </a:lnTo>
                  <a:lnTo>
                    <a:pt x="14" y="149"/>
                  </a:lnTo>
                  <a:lnTo>
                    <a:pt x="14" y="144"/>
                  </a:lnTo>
                  <a:lnTo>
                    <a:pt x="13" y="139"/>
                  </a:lnTo>
                  <a:lnTo>
                    <a:pt x="13" y="134"/>
                  </a:lnTo>
                  <a:lnTo>
                    <a:pt x="12" y="129"/>
                  </a:lnTo>
                  <a:lnTo>
                    <a:pt x="12" y="124"/>
                  </a:lnTo>
                  <a:lnTo>
                    <a:pt x="11" y="119"/>
                  </a:lnTo>
                  <a:lnTo>
                    <a:pt x="11" y="113"/>
                  </a:lnTo>
                  <a:lnTo>
                    <a:pt x="10" y="108"/>
                  </a:lnTo>
                  <a:lnTo>
                    <a:pt x="10" y="103"/>
                  </a:lnTo>
                  <a:lnTo>
                    <a:pt x="10" y="98"/>
                  </a:lnTo>
                  <a:lnTo>
                    <a:pt x="9" y="93"/>
                  </a:lnTo>
                  <a:lnTo>
                    <a:pt x="9" y="88"/>
                  </a:lnTo>
                  <a:lnTo>
                    <a:pt x="8" y="83"/>
                  </a:lnTo>
                  <a:lnTo>
                    <a:pt x="7" y="77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6" y="62"/>
                  </a:lnTo>
                  <a:lnTo>
                    <a:pt x="5" y="57"/>
                  </a:lnTo>
                  <a:lnTo>
                    <a:pt x="5" y="51"/>
                  </a:lnTo>
                  <a:lnTo>
                    <a:pt x="5" y="46"/>
                  </a:lnTo>
                  <a:lnTo>
                    <a:pt x="4" y="41"/>
                  </a:lnTo>
                  <a:lnTo>
                    <a:pt x="3" y="36"/>
                  </a:lnTo>
                  <a:lnTo>
                    <a:pt x="3" y="31"/>
                  </a:lnTo>
                  <a:lnTo>
                    <a:pt x="2" y="26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1" y="10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7C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0" name="Freeform 1914"/>
            <p:cNvSpPr>
              <a:spLocks/>
            </p:cNvSpPr>
            <p:nvPr/>
          </p:nvSpPr>
          <p:spPr bwMode="auto">
            <a:xfrm flipH="1">
              <a:off x="1870" y="965"/>
              <a:ext cx="622" cy="751"/>
            </a:xfrm>
            <a:custGeom>
              <a:avLst/>
              <a:gdLst>
                <a:gd name="T0" fmla="*/ 12 w 203"/>
                <a:gd name="T1" fmla="*/ 26 h 269"/>
                <a:gd name="T2" fmla="*/ 31 w 203"/>
                <a:gd name="T3" fmla="*/ 24 h 269"/>
                <a:gd name="T4" fmla="*/ 49 w 203"/>
                <a:gd name="T5" fmla="*/ 21 h 269"/>
                <a:gd name="T6" fmla="*/ 67 w 203"/>
                <a:gd name="T7" fmla="*/ 18 h 269"/>
                <a:gd name="T8" fmla="*/ 85 w 203"/>
                <a:gd name="T9" fmla="*/ 15 h 269"/>
                <a:gd name="T10" fmla="*/ 102 w 203"/>
                <a:gd name="T11" fmla="*/ 12 h 269"/>
                <a:gd name="T12" fmla="*/ 119 w 203"/>
                <a:gd name="T13" fmla="*/ 10 h 269"/>
                <a:gd name="T14" fmla="*/ 135 w 203"/>
                <a:gd name="T15" fmla="*/ 7 h 269"/>
                <a:gd name="T16" fmla="*/ 151 w 203"/>
                <a:gd name="T17" fmla="*/ 5 h 269"/>
                <a:gd name="T18" fmla="*/ 167 w 203"/>
                <a:gd name="T19" fmla="*/ 2 h 269"/>
                <a:gd name="T20" fmla="*/ 183 w 203"/>
                <a:gd name="T21" fmla="*/ 0 h 269"/>
                <a:gd name="T22" fmla="*/ 184 w 203"/>
                <a:gd name="T23" fmla="*/ 20 h 269"/>
                <a:gd name="T24" fmla="*/ 186 w 203"/>
                <a:gd name="T25" fmla="*/ 40 h 269"/>
                <a:gd name="T26" fmla="*/ 188 w 203"/>
                <a:gd name="T27" fmla="*/ 60 h 269"/>
                <a:gd name="T28" fmla="*/ 190 w 203"/>
                <a:gd name="T29" fmla="*/ 80 h 269"/>
                <a:gd name="T30" fmla="*/ 192 w 203"/>
                <a:gd name="T31" fmla="*/ 100 h 269"/>
                <a:gd name="T32" fmla="*/ 194 w 203"/>
                <a:gd name="T33" fmla="*/ 120 h 269"/>
                <a:gd name="T34" fmla="*/ 196 w 203"/>
                <a:gd name="T35" fmla="*/ 140 h 269"/>
                <a:gd name="T36" fmla="*/ 198 w 203"/>
                <a:gd name="T37" fmla="*/ 160 h 269"/>
                <a:gd name="T38" fmla="*/ 200 w 203"/>
                <a:gd name="T39" fmla="*/ 180 h 269"/>
                <a:gd name="T40" fmla="*/ 202 w 203"/>
                <a:gd name="T41" fmla="*/ 200 h 269"/>
                <a:gd name="T42" fmla="*/ 198 w 203"/>
                <a:gd name="T43" fmla="*/ 215 h 269"/>
                <a:gd name="T44" fmla="*/ 182 w 203"/>
                <a:gd name="T45" fmla="*/ 220 h 269"/>
                <a:gd name="T46" fmla="*/ 167 w 203"/>
                <a:gd name="T47" fmla="*/ 225 h 269"/>
                <a:gd name="T48" fmla="*/ 150 w 203"/>
                <a:gd name="T49" fmla="*/ 230 h 269"/>
                <a:gd name="T50" fmla="*/ 134 w 203"/>
                <a:gd name="T51" fmla="*/ 234 h 269"/>
                <a:gd name="T52" fmla="*/ 118 w 203"/>
                <a:gd name="T53" fmla="*/ 240 h 269"/>
                <a:gd name="T54" fmla="*/ 100 w 203"/>
                <a:gd name="T55" fmla="*/ 245 h 269"/>
                <a:gd name="T56" fmla="*/ 83 w 203"/>
                <a:gd name="T57" fmla="*/ 250 h 269"/>
                <a:gd name="T58" fmla="*/ 65 w 203"/>
                <a:gd name="T59" fmla="*/ 255 h 269"/>
                <a:gd name="T60" fmla="*/ 47 w 203"/>
                <a:gd name="T61" fmla="*/ 261 h 269"/>
                <a:gd name="T62" fmla="*/ 29 w 203"/>
                <a:gd name="T63" fmla="*/ 267 h 269"/>
                <a:gd name="T64" fmla="*/ 21 w 203"/>
                <a:gd name="T65" fmla="*/ 253 h 269"/>
                <a:gd name="T66" fmla="*/ 19 w 203"/>
                <a:gd name="T67" fmla="*/ 231 h 269"/>
                <a:gd name="T68" fmla="*/ 17 w 203"/>
                <a:gd name="T69" fmla="*/ 208 h 269"/>
                <a:gd name="T70" fmla="*/ 15 w 203"/>
                <a:gd name="T71" fmla="*/ 186 h 269"/>
                <a:gd name="T72" fmla="*/ 13 w 203"/>
                <a:gd name="T73" fmla="*/ 163 h 269"/>
                <a:gd name="T74" fmla="*/ 10 w 203"/>
                <a:gd name="T75" fmla="*/ 141 h 269"/>
                <a:gd name="T76" fmla="*/ 8 w 203"/>
                <a:gd name="T77" fmla="*/ 118 h 269"/>
                <a:gd name="T78" fmla="*/ 6 w 203"/>
                <a:gd name="T79" fmla="*/ 96 h 269"/>
                <a:gd name="T80" fmla="*/ 4 w 203"/>
                <a:gd name="T81" fmla="*/ 73 h 269"/>
                <a:gd name="T82" fmla="*/ 2 w 203"/>
                <a:gd name="T83" fmla="*/ 51 h 269"/>
                <a:gd name="T84" fmla="*/ 0 w 203"/>
                <a:gd name="T85" fmla="*/ 2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3" h="269">
                  <a:moveTo>
                    <a:pt x="0" y="29"/>
                  </a:moveTo>
                  <a:lnTo>
                    <a:pt x="6" y="27"/>
                  </a:lnTo>
                  <a:lnTo>
                    <a:pt x="12" y="26"/>
                  </a:lnTo>
                  <a:lnTo>
                    <a:pt x="18" y="26"/>
                  </a:lnTo>
                  <a:lnTo>
                    <a:pt x="25" y="25"/>
                  </a:lnTo>
                  <a:lnTo>
                    <a:pt x="31" y="24"/>
                  </a:lnTo>
                  <a:lnTo>
                    <a:pt x="37" y="23"/>
                  </a:lnTo>
                  <a:lnTo>
                    <a:pt x="43" y="22"/>
                  </a:lnTo>
                  <a:lnTo>
                    <a:pt x="49" y="21"/>
                  </a:lnTo>
                  <a:lnTo>
                    <a:pt x="55" y="20"/>
                  </a:lnTo>
                  <a:lnTo>
                    <a:pt x="61" y="19"/>
                  </a:lnTo>
                  <a:lnTo>
                    <a:pt x="67" y="18"/>
                  </a:lnTo>
                  <a:lnTo>
                    <a:pt x="73" y="17"/>
                  </a:lnTo>
                  <a:lnTo>
                    <a:pt x="79" y="16"/>
                  </a:lnTo>
                  <a:lnTo>
                    <a:pt x="85" y="15"/>
                  </a:lnTo>
                  <a:lnTo>
                    <a:pt x="91" y="14"/>
                  </a:lnTo>
                  <a:lnTo>
                    <a:pt x="97" y="13"/>
                  </a:lnTo>
                  <a:lnTo>
                    <a:pt x="102" y="12"/>
                  </a:lnTo>
                  <a:lnTo>
                    <a:pt x="108" y="11"/>
                  </a:lnTo>
                  <a:lnTo>
                    <a:pt x="113" y="11"/>
                  </a:lnTo>
                  <a:lnTo>
                    <a:pt x="119" y="10"/>
                  </a:lnTo>
                  <a:lnTo>
                    <a:pt x="124" y="9"/>
                  </a:lnTo>
                  <a:lnTo>
                    <a:pt x="130" y="8"/>
                  </a:lnTo>
                  <a:lnTo>
                    <a:pt x="135" y="7"/>
                  </a:lnTo>
                  <a:lnTo>
                    <a:pt x="140" y="6"/>
                  </a:lnTo>
                  <a:lnTo>
                    <a:pt x="146" y="6"/>
                  </a:lnTo>
                  <a:lnTo>
                    <a:pt x="151" y="5"/>
                  </a:lnTo>
                  <a:lnTo>
                    <a:pt x="156" y="4"/>
                  </a:lnTo>
                  <a:lnTo>
                    <a:pt x="162" y="3"/>
                  </a:lnTo>
                  <a:lnTo>
                    <a:pt x="167" y="2"/>
                  </a:lnTo>
                  <a:lnTo>
                    <a:pt x="172" y="1"/>
                  </a:lnTo>
                  <a:lnTo>
                    <a:pt x="177" y="1"/>
                  </a:lnTo>
                  <a:lnTo>
                    <a:pt x="183" y="0"/>
                  </a:lnTo>
                  <a:lnTo>
                    <a:pt x="183" y="6"/>
                  </a:lnTo>
                  <a:lnTo>
                    <a:pt x="184" y="13"/>
                  </a:lnTo>
                  <a:lnTo>
                    <a:pt x="184" y="20"/>
                  </a:lnTo>
                  <a:lnTo>
                    <a:pt x="185" y="26"/>
                  </a:lnTo>
                  <a:lnTo>
                    <a:pt x="186" y="33"/>
                  </a:lnTo>
                  <a:lnTo>
                    <a:pt x="186" y="40"/>
                  </a:lnTo>
                  <a:lnTo>
                    <a:pt x="187" y="46"/>
                  </a:lnTo>
                  <a:lnTo>
                    <a:pt x="188" y="53"/>
                  </a:lnTo>
                  <a:lnTo>
                    <a:pt x="188" y="60"/>
                  </a:lnTo>
                  <a:lnTo>
                    <a:pt x="189" y="66"/>
                  </a:lnTo>
                  <a:lnTo>
                    <a:pt x="189" y="73"/>
                  </a:lnTo>
                  <a:lnTo>
                    <a:pt x="190" y="80"/>
                  </a:lnTo>
                  <a:lnTo>
                    <a:pt x="191" y="86"/>
                  </a:lnTo>
                  <a:lnTo>
                    <a:pt x="191" y="93"/>
                  </a:lnTo>
                  <a:lnTo>
                    <a:pt x="192" y="100"/>
                  </a:lnTo>
                  <a:lnTo>
                    <a:pt x="193" y="107"/>
                  </a:lnTo>
                  <a:lnTo>
                    <a:pt x="193" y="113"/>
                  </a:lnTo>
                  <a:lnTo>
                    <a:pt x="194" y="120"/>
                  </a:lnTo>
                  <a:lnTo>
                    <a:pt x="195" y="126"/>
                  </a:lnTo>
                  <a:lnTo>
                    <a:pt x="195" y="133"/>
                  </a:lnTo>
                  <a:lnTo>
                    <a:pt x="196" y="140"/>
                  </a:lnTo>
                  <a:lnTo>
                    <a:pt x="197" y="147"/>
                  </a:lnTo>
                  <a:lnTo>
                    <a:pt x="197" y="153"/>
                  </a:lnTo>
                  <a:lnTo>
                    <a:pt x="198" y="160"/>
                  </a:lnTo>
                  <a:lnTo>
                    <a:pt x="198" y="167"/>
                  </a:lnTo>
                  <a:lnTo>
                    <a:pt x="199" y="173"/>
                  </a:lnTo>
                  <a:lnTo>
                    <a:pt x="200" y="180"/>
                  </a:lnTo>
                  <a:lnTo>
                    <a:pt x="201" y="187"/>
                  </a:lnTo>
                  <a:lnTo>
                    <a:pt x="201" y="193"/>
                  </a:lnTo>
                  <a:lnTo>
                    <a:pt x="202" y="200"/>
                  </a:lnTo>
                  <a:lnTo>
                    <a:pt x="202" y="207"/>
                  </a:lnTo>
                  <a:lnTo>
                    <a:pt x="203" y="214"/>
                  </a:lnTo>
                  <a:lnTo>
                    <a:pt x="198" y="215"/>
                  </a:lnTo>
                  <a:lnTo>
                    <a:pt x="193" y="217"/>
                  </a:lnTo>
                  <a:lnTo>
                    <a:pt x="188" y="218"/>
                  </a:lnTo>
                  <a:lnTo>
                    <a:pt x="182" y="220"/>
                  </a:lnTo>
                  <a:lnTo>
                    <a:pt x="177" y="221"/>
                  </a:lnTo>
                  <a:lnTo>
                    <a:pt x="172" y="223"/>
                  </a:lnTo>
                  <a:lnTo>
                    <a:pt x="167" y="225"/>
                  </a:lnTo>
                  <a:lnTo>
                    <a:pt x="161" y="226"/>
                  </a:lnTo>
                  <a:lnTo>
                    <a:pt x="156" y="228"/>
                  </a:lnTo>
                  <a:lnTo>
                    <a:pt x="150" y="230"/>
                  </a:lnTo>
                  <a:lnTo>
                    <a:pt x="145" y="231"/>
                  </a:lnTo>
                  <a:lnTo>
                    <a:pt x="140" y="233"/>
                  </a:lnTo>
                  <a:lnTo>
                    <a:pt x="134" y="234"/>
                  </a:lnTo>
                  <a:lnTo>
                    <a:pt x="129" y="236"/>
                  </a:lnTo>
                  <a:lnTo>
                    <a:pt x="123" y="238"/>
                  </a:lnTo>
                  <a:lnTo>
                    <a:pt x="118" y="240"/>
                  </a:lnTo>
                  <a:lnTo>
                    <a:pt x="112" y="241"/>
                  </a:lnTo>
                  <a:lnTo>
                    <a:pt x="106" y="243"/>
                  </a:lnTo>
                  <a:lnTo>
                    <a:pt x="100" y="245"/>
                  </a:lnTo>
                  <a:lnTo>
                    <a:pt x="95" y="247"/>
                  </a:lnTo>
                  <a:lnTo>
                    <a:pt x="89" y="248"/>
                  </a:lnTo>
                  <a:lnTo>
                    <a:pt x="83" y="250"/>
                  </a:lnTo>
                  <a:lnTo>
                    <a:pt x="77" y="252"/>
                  </a:lnTo>
                  <a:lnTo>
                    <a:pt x="71" y="254"/>
                  </a:lnTo>
                  <a:lnTo>
                    <a:pt x="65" y="255"/>
                  </a:lnTo>
                  <a:lnTo>
                    <a:pt x="59" y="257"/>
                  </a:lnTo>
                  <a:lnTo>
                    <a:pt x="53" y="259"/>
                  </a:lnTo>
                  <a:lnTo>
                    <a:pt x="47" y="261"/>
                  </a:lnTo>
                  <a:lnTo>
                    <a:pt x="41" y="263"/>
                  </a:lnTo>
                  <a:lnTo>
                    <a:pt x="35" y="265"/>
                  </a:lnTo>
                  <a:lnTo>
                    <a:pt x="29" y="267"/>
                  </a:lnTo>
                  <a:lnTo>
                    <a:pt x="23" y="269"/>
                  </a:lnTo>
                  <a:lnTo>
                    <a:pt x="22" y="261"/>
                  </a:lnTo>
                  <a:lnTo>
                    <a:pt x="21" y="253"/>
                  </a:lnTo>
                  <a:lnTo>
                    <a:pt x="20" y="246"/>
                  </a:lnTo>
                  <a:lnTo>
                    <a:pt x="20" y="238"/>
                  </a:lnTo>
                  <a:lnTo>
                    <a:pt x="19" y="231"/>
                  </a:lnTo>
                  <a:lnTo>
                    <a:pt x="18" y="223"/>
                  </a:lnTo>
                  <a:lnTo>
                    <a:pt x="18" y="216"/>
                  </a:lnTo>
                  <a:lnTo>
                    <a:pt x="17" y="208"/>
                  </a:lnTo>
                  <a:lnTo>
                    <a:pt x="16" y="201"/>
                  </a:lnTo>
                  <a:lnTo>
                    <a:pt x="15" y="193"/>
                  </a:lnTo>
                  <a:lnTo>
                    <a:pt x="15" y="186"/>
                  </a:lnTo>
                  <a:lnTo>
                    <a:pt x="14" y="178"/>
                  </a:lnTo>
                  <a:lnTo>
                    <a:pt x="13" y="171"/>
                  </a:lnTo>
                  <a:lnTo>
                    <a:pt x="13" y="163"/>
                  </a:lnTo>
                  <a:lnTo>
                    <a:pt x="12" y="156"/>
                  </a:lnTo>
                  <a:lnTo>
                    <a:pt x="11" y="148"/>
                  </a:lnTo>
                  <a:lnTo>
                    <a:pt x="10" y="141"/>
                  </a:lnTo>
                  <a:lnTo>
                    <a:pt x="10" y="133"/>
                  </a:lnTo>
                  <a:lnTo>
                    <a:pt x="9" y="126"/>
                  </a:lnTo>
                  <a:lnTo>
                    <a:pt x="8" y="118"/>
                  </a:lnTo>
                  <a:lnTo>
                    <a:pt x="8" y="111"/>
                  </a:lnTo>
                  <a:lnTo>
                    <a:pt x="7" y="103"/>
                  </a:lnTo>
                  <a:lnTo>
                    <a:pt x="6" y="96"/>
                  </a:lnTo>
                  <a:lnTo>
                    <a:pt x="6" y="88"/>
                  </a:lnTo>
                  <a:lnTo>
                    <a:pt x="5" y="81"/>
                  </a:lnTo>
                  <a:lnTo>
                    <a:pt x="4" y="73"/>
                  </a:lnTo>
                  <a:lnTo>
                    <a:pt x="3" y="66"/>
                  </a:lnTo>
                  <a:lnTo>
                    <a:pt x="3" y="58"/>
                  </a:lnTo>
                  <a:lnTo>
                    <a:pt x="2" y="51"/>
                  </a:lnTo>
                  <a:lnTo>
                    <a:pt x="1" y="43"/>
                  </a:lnTo>
                  <a:lnTo>
                    <a:pt x="1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519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1" name="Freeform 1915"/>
            <p:cNvSpPr>
              <a:spLocks/>
            </p:cNvSpPr>
            <p:nvPr/>
          </p:nvSpPr>
          <p:spPr bwMode="auto">
            <a:xfrm flipH="1">
              <a:off x="1873" y="968"/>
              <a:ext cx="616" cy="742"/>
            </a:xfrm>
            <a:custGeom>
              <a:avLst/>
              <a:gdLst>
                <a:gd name="T0" fmla="*/ 12 w 201"/>
                <a:gd name="T1" fmla="*/ 26 h 266"/>
                <a:gd name="T2" fmla="*/ 31 w 201"/>
                <a:gd name="T3" fmla="*/ 23 h 266"/>
                <a:gd name="T4" fmla="*/ 49 w 201"/>
                <a:gd name="T5" fmla="*/ 21 h 266"/>
                <a:gd name="T6" fmla="*/ 66 w 201"/>
                <a:gd name="T7" fmla="*/ 18 h 266"/>
                <a:gd name="T8" fmla="*/ 84 w 201"/>
                <a:gd name="T9" fmla="*/ 15 h 266"/>
                <a:gd name="T10" fmla="*/ 101 w 201"/>
                <a:gd name="T11" fmla="*/ 12 h 266"/>
                <a:gd name="T12" fmla="*/ 118 w 201"/>
                <a:gd name="T13" fmla="*/ 10 h 266"/>
                <a:gd name="T14" fmla="*/ 134 w 201"/>
                <a:gd name="T15" fmla="*/ 7 h 266"/>
                <a:gd name="T16" fmla="*/ 150 w 201"/>
                <a:gd name="T17" fmla="*/ 5 h 266"/>
                <a:gd name="T18" fmla="*/ 165 w 201"/>
                <a:gd name="T19" fmla="*/ 2 h 266"/>
                <a:gd name="T20" fmla="*/ 181 w 201"/>
                <a:gd name="T21" fmla="*/ 0 h 266"/>
                <a:gd name="T22" fmla="*/ 183 w 201"/>
                <a:gd name="T23" fmla="*/ 20 h 266"/>
                <a:gd name="T24" fmla="*/ 185 w 201"/>
                <a:gd name="T25" fmla="*/ 40 h 266"/>
                <a:gd name="T26" fmla="*/ 186 w 201"/>
                <a:gd name="T27" fmla="*/ 59 h 266"/>
                <a:gd name="T28" fmla="*/ 189 w 201"/>
                <a:gd name="T29" fmla="*/ 79 h 266"/>
                <a:gd name="T30" fmla="*/ 190 w 201"/>
                <a:gd name="T31" fmla="*/ 99 h 266"/>
                <a:gd name="T32" fmla="*/ 192 w 201"/>
                <a:gd name="T33" fmla="*/ 119 h 266"/>
                <a:gd name="T34" fmla="*/ 194 w 201"/>
                <a:gd name="T35" fmla="*/ 139 h 266"/>
                <a:gd name="T36" fmla="*/ 196 w 201"/>
                <a:gd name="T37" fmla="*/ 159 h 266"/>
                <a:gd name="T38" fmla="*/ 198 w 201"/>
                <a:gd name="T39" fmla="*/ 179 h 266"/>
                <a:gd name="T40" fmla="*/ 200 w 201"/>
                <a:gd name="T41" fmla="*/ 199 h 266"/>
                <a:gd name="T42" fmla="*/ 196 w 201"/>
                <a:gd name="T43" fmla="*/ 213 h 266"/>
                <a:gd name="T44" fmla="*/ 181 w 201"/>
                <a:gd name="T45" fmla="*/ 218 h 266"/>
                <a:gd name="T46" fmla="*/ 165 w 201"/>
                <a:gd name="T47" fmla="*/ 223 h 266"/>
                <a:gd name="T48" fmla="*/ 149 w 201"/>
                <a:gd name="T49" fmla="*/ 228 h 266"/>
                <a:gd name="T50" fmla="*/ 133 w 201"/>
                <a:gd name="T51" fmla="*/ 232 h 266"/>
                <a:gd name="T52" fmla="*/ 117 w 201"/>
                <a:gd name="T53" fmla="*/ 238 h 266"/>
                <a:gd name="T54" fmla="*/ 99 w 201"/>
                <a:gd name="T55" fmla="*/ 243 h 266"/>
                <a:gd name="T56" fmla="*/ 82 w 201"/>
                <a:gd name="T57" fmla="*/ 248 h 266"/>
                <a:gd name="T58" fmla="*/ 64 w 201"/>
                <a:gd name="T59" fmla="*/ 253 h 266"/>
                <a:gd name="T60" fmla="*/ 46 w 201"/>
                <a:gd name="T61" fmla="*/ 259 h 266"/>
                <a:gd name="T62" fmla="*/ 28 w 201"/>
                <a:gd name="T63" fmla="*/ 264 h 266"/>
                <a:gd name="T64" fmla="*/ 21 w 201"/>
                <a:gd name="T65" fmla="*/ 251 h 266"/>
                <a:gd name="T66" fmla="*/ 19 w 201"/>
                <a:gd name="T67" fmla="*/ 229 h 266"/>
                <a:gd name="T68" fmla="*/ 17 w 201"/>
                <a:gd name="T69" fmla="*/ 207 h 266"/>
                <a:gd name="T70" fmla="*/ 14 w 201"/>
                <a:gd name="T71" fmla="*/ 184 h 266"/>
                <a:gd name="T72" fmla="*/ 12 w 201"/>
                <a:gd name="T73" fmla="*/ 162 h 266"/>
                <a:gd name="T74" fmla="*/ 10 w 201"/>
                <a:gd name="T75" fmla="*/ 140 h 266"/>
                <a:gd name="T76" fmla="*/ 8 w 201"/>
                <a:gd name="T77" fmla="*/ 118 h 266"/>
                <a:gd name="T78" fmla="*/ 6 w 201"/>
                <a:gd name="T79" fmla="*/ 95 h 266"/>
                <a:gd name="T80" fmla="*/ 4 w 201"/>
                <a:gd name="T81" fmla="*/ 73 h 266"/>
                <a:gd name="T82" fmla="*/ 2 w 201"/>
                <a:gd name="T83" fmla="*/ 50 h 266"/>
                <a:gd name="T84" fmla="*/ 0 w 201"/>
                <a:gd name="T85" fmla="*/ 2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" h="266">
                  <a:moveTo>
                    <a:pt x="0" y="28"/>
                  </a:moveTo>
                  <a:lnTo>
                    <a:pt x="6" y="27"/>
                  </a:lnTo>
                  <a:lnTo>
                    <a:pt x="12" y="26"/>
                  </a:lnTo>
                  <a:lnTo>
                    <a:pt x="18" y="25"/>
                  </a:lnTo>
                  <a:lnTo>
                    <a:pt x="25" y="24"/>
                  </a:lnTo>
                  <a:lnTo>
                    <a:pt x="31" y="23"/>
                  </a:lnTo>
                  <a:lnTo>
                    <a:pt x="37" y="22"/>
                  </a:lnTo>
                  <a:lnTo>
                    <a:pt x="43" y="22"/>
                  </a:lnTo>
                  <a:lnTo>
                    <a:pt x="49" y="21"/>
                  </a:lnTo>
                  <a:lnTo>
                    <a:pt x="55" y="20"/>
                  </a:lnTo>
                  <a:lnTo>
                    <a:pt x="61" y="19"/>
                  </a:lnTo>
                  <a:lnTo>
                    <a:pt x="66" y="18"/>
                  </a:lnTo>
                  <a:lnTo>
                    <a:pt x="72" y="17"/>
                  </a:lnTo>
                  <a:lnTo>
                    <a:pt x="78" y="16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6" y="13"/>
                  </a:lnTo>
                  <a:lnTo>
                    <a:pt x="101" y="12"/>
                  </a:lnTo>
                  <a:lnTo>
                    <a:pt x="107" y="11"/>
                  </a:lnTo>
                  <a:lnTo>
                    <a:pt x="112" y="10"/>
                  </a:lnTo>
                  <a:lnTo>
                    <a:pt x="118" y="10"/>
                  </a:lnTo>
                  <a:lnTo>
                    <a:pt x="123" y="9"/>
                  </a:lnTo>
                  <a:lnTo>
                    <a:pt x="128" y="8"/>
                  </a:lnTo>
                  <a:lnTo>
                    <a:pt x="134" y="7"/>
                  </a:lnTo>
                  <a:lnTo>
                    <a:pt x="139" y="6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5" y="4"/>
                  </a:lnTo>
                  <a:lnTo>
                    <a:pt x="160" y="3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6" y="1"/>
                  </a:lnTo>
                  <a:lnTo>
                    <a:pt x="181" y="0"/>
                  </a:lnTo>
                  <a:lnTo>
                    <a:pt x="182" y="7"/>
                  </a:lnTo>
                  <a:lnTo>
                    <a:pt x="182" y="13"/>
                  </a:lnTo>
                  <a:lnTo>
                    <a:pt x="183" y="20"/>
                  </a:lnTo>
                  <a:lnTo>
                    <a:pt x="183" y="26"/>
                  </a:lnTo>
                  <a:lnTo>
                    <a:pt x="184" y="33"/>
                  </a:lnTo>
                  <a:lnTo>
                    <a:pt x="185" y="40"/>
                  </a:lnTo>
                  <a:lnTo>
                    <a:pt x="185" y="46"/>
                  </a:lnTo>
                  <a:lnTo>
                    <a:pt x="186" y="53"/>
                  </a:lnTo>
                  <a:lnTo>
                    <a:pt x="186" y="59"/>
                  </a:lnTo>
                  <a:lnTo>
                    <a:pt x="187" y="66"/>
                  </a:lnTo>
                  <a:lnTo>
                    <a:pt x="188" y="73"/>
                  </a:lnTo>
                  <a:lnTo>
                    <a:pt x="189" y="79"/>
                  </a:lnTo>
                  <a:lnTo>
                    <a:pt x="189" y="86"/>
                  </a:lnTo>
                  <a:lnTo>
                    <a:pt x="190" y="93"/>
                  </a:lnTo>
                  <a:lnTo>
                    <a:pt x="190" y="99"/>
                  </a:lnTo>
                  <a:lnTo>
                    <a:pt x="191" y="106"/>
                  </a:lnTo>
                  <a:lnTo>
                    <a:pt x="192" y="113"/>
                  </a:lnTo>
                  <a:lnTo>
                    <a:pt x="192" y="119"/>
                  </a:lnTo>
                  <a:lnTo>
                    <a:pt x="193" y="126"/>
                  </a:lnTo>
                  <a:lnTo>
                    <a:pt x="194" y="132"/>
                  </a:lnTo>
                  <a:lnTo>
                    <a:pt x="194" y="139"/>
                  </a:lnTo>
                  <a:lnTo>
                    <a:pt x="195" y="146"/>
                  </a:lnTo>
                  <a:lnTo>
                    <a:pt x="195" y="152"/>
                  </a:lnTo>
                  <a:lnTo>
                    <a:pt x="196" y="159"/>
                  </a:lnTo>
                  <a:lnTo>
                    <a:pt x="197" y="165"/>
                  </a:lnTo>
                  <a:lnTo>
                    <a:pt x="197" y="172"/>
                  </a:lnTo>
                  <a:lnTo>
                    <a:pt x="198" y="179"/>
                  </a:lnTo>
                  <a:lnTo>
                    <a:pt x="199" y="185"/>
                  </a:lnTo>
                  <a:lnTo>
                    <a:pt x="199" y="192"/>
                  </a:lnTo>
                  <a:lnTo>
                    <a:pt x="200" y="199"/>
                  </a:lnTo>
                  <a:lnTo>
                    <a:pt x="201" y="205"/>
                  </a:lnTo>
                  <a:lnTo>
                    <a:pt x="201" y="212"/>
                  </a:lnTo>
                  <a:lnTo>
                    <a:pt x="196" y="213"/>
                  </a:lnTo>
                  <a:lnTo>
                    <a:pt x="191" y="215"/>
                  </a:lnTo>
                  <a:lnTo>
                    <a:pt x="186" y="217"/>
                  </a:lnTo>
                  <a:lnTo>
                    <a:pt x="181" y="218"/>
                  </a:lnTo>
                  <a:lnTo>
                    <a:pt x="175" y="220"/>
                  </a:lnTo>
                  <a:lnTo>
                    <a:pt x="170" y="221"/>
                  </a:lnTo>
                  <a:lnTo>
                    <a:pt x="165" y="223"/>
                  </a:lnTo>
                  <a:lnTo>
                    <a:pt x="160" y="224"/>
                  </a:lnTo>
                  <a:lnTo>
                    <a:pt x="155" y="226"/>
                  </a:lnTo>
                  <a:lnTo>
                    <a:pt x="149" y="228"/>
                  </a:lnTo>
                  <a:lnTo>
                    <a:pt x="144" y="229"/>
                  </a:lnTo>
                  <a:lnTo>
                    <a:pt x="139" y="231"/>
                  </a:lnTo>
                  <a:lnTo>
                    <a:pt x="133" y="232"/>
                  </a:lnTo>
                  <a:lnTo>
                    <a:pt x="128" y="234"/>
                  </a:lnTo>
                  <a:lnTo>
                    <a:pt x="122" y="236"/>
                  </a:lnTo>
                  <a:lnTo>
                    <a:pt x="117" y="238"/>
                  </a:lnTo>
                  <a:lnTo>
                    <a:pt x="111" y="239"/>
                  </a:lnTo>
                  <a:lnTo>
                    <a:pt x="105" y="241"/>
                  </a:lnTo>
                  <a:lnTo>
                    <a:pt x="99" y="243"/>
                  </a:lnTo>
                  <a:lnTo>
                    <a:pt x="94" y="244"/>
                  </a:lnTo>
                  <a:lnTo>
                    <a:pt x="88" y="246"/>
                  </a:lnTo>
                  <a:lnTo>
                    <a:pt x="82" y="248"/>
                  </a:lnTo>
                  <a:lnTo>
                    <a:pt x="76" y="250"/>
                  </a:lnTo>
                  <a:lnTo>
                    <a:pt x="70" y="252"/>
                  </a:lnTo>
                  <a:lnTo>
                    <a:pt x="64" y="253"/>
                  </a:lnTo>
                  <a:lnTo>
                    <a:pt x="58" y="255"/>
                  </a:lnTo>
                  <a:lnTo>
                    <a:pt x="52" y="257"/>
                  </a:lnTo>
                  <a:lnTo>
                    <a:pt x="46" y="259"/>
                  </a:lnTo>
                  <a:lnTo>
                    <a:pt x="40" y="261"/>
                  </a:lnTo>
                  <a:lnTo>
                    <a:pt x="34" y="263"/>
                  </a:lnTo>
                  <a:lnTo>
                    <a:pt x="28" y="264"/>
                  </a:lnTo>
                  <a:lnTo>
                    <a:pt x="22" y="266"/>
                  </a:lnTo>
                  <a:lnTo>
                    <a:pt x="21" y="259"/>
                  </a:lnTo>
                  <a:lnTo>
                    <a:pt x="21" y="251"/>
                  </a:lnTo>
                  <a:lnTo>
                    <a:pt x="20" y="244"/>
                  </a:lnTo>
                  <a:lnTo>
                    <a:pt x="19" y="237"/>
                  </a:lnTo>
                  <a:lnTo>
                    <a:pt x="19" y="229"/>
                  </a:lnTo>
                  <a:lnTo>
                    <a:pt x="18" y="222"/>
                  </a:lnTo>
                  <a:lnTo>
                    <a:pt x="17" y="214"/>
                  </a:lnTo>
                  <a:lnTo>
                    <a:pt x="17" y="207"/>
                  </a:lnTo>
                  <a:lnTo>
                    <a:pt x="16" y="199"/>
                  </a:lnTo>
                  <a:lnTo>
                    <a:pt x="15" y="192"/>
                  </a:lnTo>
                  <a:lnTo>
                    <a:pt x="14" y="184"/>
                  </a:lnTo>
                  <a:lnTo>
                    <a:pt x="14" y="177"/>
                  </a:lnTo>
                  <a:lnTo>
                    <a:pt x="13" y="170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1" y="147"/>
                  </a:lnTo>
                  <a:lnTo>
                    <a:pt x="10" y="140"/>
                  </a:lnTo>
                  <a:lnTo>
                    <a:pt x="10" y="132"/>
                  </a:lnTo>
                  <a:lnTo>
                    <a:pt x="9" y="125"/>
                  </a:lnTo>
                  <a:lnTo>
                    <a:pt x="8" y="118"/>
                  </a:lnTo>
                  <a:lnTo>
                    <a:pt x="8" y="110"/>
                  </a:lnTo>
                  <a:lnTo>
                    <a:pt x="7" y="103"/>
                  </a:lnTo>
                  <a:lnTo>
                    <a:pt x="6" y="95"/>
                  </a:lnTo>
                  <a:lnTo>
                    <a:pt x="5" y="88"/>
                  </a:lnTo>
                  <a:lnTo>
                    <a:pt x="5" y="80"/>
                  </a:lnTo>
                  <a:lnTo>
                    <a:pt x="4" y="73"/>
                  </a:lnTo>
                  <a:lnTo>
                    <a:pt x="3" y="65"/>
                  </a:lnTo>
                  <a:lnTo>
                    <a:pt x="3" y="58"/>
                  </a:lnTo>
                  <a:lnTo>
                    <a:pt x="2" y="50"/>
                  </a:lnTo>
                  <a:lnTo>
                    <a:pt x="1" y="43"/>
                  </a:lnTo>
                  <a:lnTo>
                    <a:pt x="1" y="3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FB3C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2" name="Freeform 1916"/>
            <p:cNvSpPr>
              <a:spLocks/>
            </p:cNvSpPr>
            <p:nvPr/>
          </p:nvSpPr>
          <p:spPr bwMode="auto">
            <a:xfrm flipH="1">
              <a:off x="1875" y="974"/>
              <a:ext cx="608" cy="728"/>
            </a:xfrm>
            <a:custGeom>
              <a:avLst/>
              <a:gdLst>
                <a:gd name="T0" fmla="*/ 12 w 198"/>
                <a:gd name="T1" fmla="*/ 26 h 261"/>
                <a:gd name="T2" fmla="*/ 30 w 198"/>
                <a:gd name="T3" fmla="*/ 24 h 261"/>
                <a:gd name="T4" fmla="*/ 48 w 198"/>
                <a:gd name="T5" fmla="*/ 21 h 261"/>
                <a:gd name="T6" fmla="*/ 65 w 198"/>
                <a:gd name="T7" fmla="*/ 18 h 261"/>
                <a:gd name="T8" fmla="*/ 82 w 198"/>
                <a:gd name="T9" fmla="*/ 15 h 261"/>
                <a:gd name="T10" fmla="*/ 99 w 198"/>
                <a:gd name="T11" fmla="*/ 13 h 261"/>
                <a:gd name="T12" fmla="*/ 115 w 198"/>
                <a:gd name="T13" fmla="*/ 10 h 261"/>
                <a:gd name="T14" fmla="*/ 131 w 198"/>
                <a:gd name="T15" fmla="*/ 8 h 261"/>
                <a:gd name="T16" fmla="*/ 147 w 198"/>
                <a:gd name="T17" fmla="*/ 5 h 261"/>
                <a:gd name="T18" fmla="*/ 162 w 198"/>
                <a:gd name="T19" fmla="*/ 3 h 261"/>
                <a:gd name="T20" fmla="*/ 178 w 198"/>
                <a:gd name="T21" fmla="*/ 0 h 261"/>
                <a:gd name="T22" fmla="*/ 179 w 198"/>
                <a:gd name="T23" fmla="*/ 20 h 261"/>
                <a:gd name="T24" fmla="*/ 181 w 198"/>
                <a:gd name="T25" fmla="*/ 39 h 261"/>
                <a:gd name="T26" fmla="*/ 183 w 198"/>
                <a:gd name="T27" fmla="*/ 59 h 261"/>
                <a:gd name="T28" fmla="*/ 185 w 198"/>
                <a:gd name="T29" fmla="*/ 78 h 261"/>
                <a:gd name="T30" fmla="*/ 187 w 198"/>
                <a:gd name="T31" fmla="*/ 98 h 261"/>
                <a:gd name="T32" fmla="*/ 189 w 198"/>
                <a:gd name="T33" fmla="*/ 117 h 261"/>
                <a:gd name="T34" fmla="*/ 190 w 198"/>
                <a:gd name="T35" fmla="*/ 137 h 261"/>
                <a:gd name="T36" fmla="*/ 192 w 198"/>
                <a:gd name="T37" fmla="*/ 156 h 261"/>
                <a:gd name="T38" fmla="*/ 194 w 198"/>
                <a:gd name="T39" fmla="*/ 176 h 261"/>
                <a:gd name="T40" fmla="*/ 196 w 198"/>
                <a:gd name="T41" fmla="*/ 195 h 261"/>
                <a:gd name="T42" fmla="*/ 192 w 198"/>
                <a:gd name="T43" fmla="*/ 210 h 261"/>
                <a:gd name="T44" fmla="*/ 177 w 198"/>
                <a:gd name="T45" fmla="*/ 214 h 261"/>
                <a:gd name="T46" fmla="*/ 162 w 198"/>
                <a:gd name="T47" fmla="*/ 219 h 261"/>
                <a:gd name="T48" fmla="*/ 146 w 198"/>
                <a:gd name="T49" fmla="*/ 224 h 261"/>
                <a:gd name="T50" fmla="*/ 130 w 198"/>
                <a:gd name="T51" fmla="*/ 228 h 261"/>
                <a:gd name="T52" fmla="*/ 115 w 198"/>
                <a:gd name="T53" fmla="*/ 233 h 261"/>
                <a:gd name="T54" fmla="*/ 98 w 198"/>
                <a:gd name="T55" fmla="*/ 238 h 261"/>
                <a:gd name="T56" fmla="*/ 81 w 198"/>
                <a:gd name="T57" fmla="*/ 243 h 261"/>
                <a:gd name="T58" fmla="*/ 63 w 198"/>
                <a:gd name="T59" fmla="*/ 249 h 261"/>
                <a:gd name="T60" fmla="*/ 46 w 198"/>
                <a:gd name="T61" fmla="*/ 254 h 261"/>
                <a:gd name="T62" fmla="*/ 28 w 198"/>
                <a:gd name="T63" fmla="*/ 259 h 261"/>
                <a:gd name="T64" fmla="*/ 21 w 198"/>
                <a:gd name="T65" fmla="*/ 247 h 261"/>
                <a:gd name="T66" fmla="*/ 18 w 198"/>
                <a:gd name="T67" fmla="*/ 224 h 261"/>
                <a:gd name="T68" fmla="*/ 17 w 198"/>
                <a:gd name="T69" fmla="*/ 203 h 261"/>
                <a:gd name="T70" fmla="*/ 14 w 198"/>
                <a:gd name="T71" fmla="*/ 181 h 261"/>
                <a:gd name="T72" fmla="*/ 12 w 198"/>
                <a:gd name="T73" fmla="*/ 159 h 261"/>
                <a:gd name="T74" fmla="*/ 10 w 198"/>
                <a:gd name="T75" fmla="*/ 137 h 261"/>
                <a:gd name="T76" fmla="*/ 8 w 198"/>
                <a:gd name="T77" fmla="*/ 116 h 261"/>
                <a:gd name="T78" fmla="*/ 6 w 198"/>
                <a:gd name="T79" fmla="*/ 94 h 261"/>
                <a:gd name="T80" fmla="*/ 4 w 198"/>
                <a:gd name="T81" fmla="*/ 72 h 261"/>
                <a:gd name="T82" fmla="*/ 2 w 198"/>
                <a:gd name="T83" fmla="*/ 50 h 261"/>
                <a:gd name="T84" fmla="*/ 0 w 198"/>
                <a:gd name="T85" fmla="*/ 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" h="261">
                  <a:moveTo>
                    <a:pt x="0" y="28"/>
                  </a:moveTo>
                  <a:lnTo>
                    <a:pt x="6" y="27"/>
                  </a:lnTo>
                  <a:lnTo>
                    <a:pt x="12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30" y="24"/>
                  </a:lnTo>
                  <a:lnTo>
                    <a:pt x="36" y="23"/>
                  </a:lnTo>
                  <a:lnTo>
                    <a:pt x="42" y="22"/>
                  </a:lnTo>
                  <a:lnTo>
                    <a:pt x="48" y="21"/>
                  </a:lnTo>
                  <a:lnTo>
                    <a:pt x="54" y="20"/>
                  </a:lnTo>
                  <a:lnTo>
                    <a:pt x="60" y="19"/>
                  </a:lnTo>
                  <a:lnTo>
                    <a:pt x="65" y="18"/>
                  </a:lnTo>
                  <a:lnTo>
                    <a:pt x="71" y="17"/>
                  </a:lnTo>
                  <a:lnTo>
                    <a:pt x="77" y="16"/>
                  </a:lnTo>
                  <a:lnTo>
                    <a:pt x="82" y="15"/>
                  </a:lnTo>
                  <a:lnTo>
                    <a:pt x="88" y="14"/>
                  </a:lnTo>
                  <a:lnTo>
                    <a:pt x="94" y="14"/>
                  </a:lnTo>
                  <a:lnTo>
                    <a:pt x="99" y="13"/>
                  </a:lnTo>
                  <a:lnTo>
                    <a:pt x="105" y="12"/>
                  </a:lnTo>
                  <a:lnTo>
                    <a:pt x="110" y="11"/>
                  </a:lnTo>
                  <a:lnTo>
                    <a:pt x="115" y="10"/>
                  </a:lnTo>
                  <a:lnTo>
                    <a:pt x="120" y="9"/>
                  </a:lnTo>
                  <a:lnTo>
                    <a:pt x="126" y="8"/>
                  </a:lnTo>
                  <a:lnTo>
                    <a:pt x="131" y="8"/>
                  </a:lnTo>
                  <a:lnTo>
                    <a:pt x="136" y="7"/>
                  </a:lnTo>
                  <a:lnTo>
                    <a:pt x="141" y="6"/>
                  </a:lnTo>
                  <a:lnTo>
                    <a:pt x="147" y="5"/>
                  </a:lnTo>
                  <a:lnTo>
                    <a:pt x="152" y="4"/>
                  </a:lnTo>
                  <a:lnTo>
                    <a:pt x="157" y="3"/>
                  </a:lnTo>
                  <a:lnTo>
                    <a:pt x="162" y="3"/>
                  </a:lnTo>
                  <a:lnTo>
                    <a:pt x="167" y="2"/>
                  </a:lnTo>
                  <a:lnTo>
                    <a:pt x="172" y="1"/>
                  </a:lnTo>
                  <a:lnTo>
                    <a:pt x="178" y="0"/>
                  </a:lnTo>
                  <a:lnTo>
                    <a:pt x="178" y="7"/>
                  </a:lnTo>
                  <a:lnTo>
                    <a:pt x="179" y="13"/>
                  </a:lnTo>
                  <a:lnTo>
                    <a:pt x="179" y="20"/>
                  </a:lnTo>
                  <a:lnTo>
                    <a:pt x="180" y="26"/>
                  </a:lnTo>
                  <a:lnTo>
                    <a:pt x="180" y="33"/>
                  </a:lnTo>
                  <a:lnTo>
                    <a:pt x="181" y="39"/>
                  </a:lnTo>
                  <a:lnTo>
                    <a:pt x="182" y="46"/>
                  </a:lnTo>
                  <a:lnTo>
                    <a:pt x="182" y="52"/>
                  </a:lnTo>
                  <a:lnTo>
                    <a:pt x="183" y="59"/>
                  </a:lnTo>
                  <a:lnTo>
                    <a:pt x="184" y="65"/>
                  </a:lnTo>
                  <a:lnTo>
                    <a:pt x="184" y="72"/>
                  </a:lnTo>
                  <a:lnTo>
                    <a:pt x="185" y="78"/>
                  </a:lnTo>
                  <a:lnTo>
                    <a:pt x="185" y="85"/>
                  </a:lnTo>
                  <a:lnTo>
                    <a:pt x="186" y="91"/>
                  </a:lnTo>
                  <a:lnTo>
                    <a:pt x="187" y="98"/>
                  </a:lnTo>
                  <a:lnTo>
                    <a:pt x="187" y="104"/>
                  </a:lnTo>
                  <a:lnTo>
                    <a:pt x="188" y="111"/>
                  </a:lnTo>
                  <a:lnTo>
                    <a:pt x="189" y="117"/>
                  </a:lnTo>
                  <a:lnTo>
                    <a:pt x="189" y="124"/>
                  </a:lnTo>
                  <a:lnTo>
                    <a:pt x="190" y="130"/>
                  </a:lnTo>
                  <a:lnTo>
                    <a:pt x="190" y="137"/>
                  </a:lnTo>
                  <a:lnTo>
                    <a:pt x="191" y="143"/>
                  </a:lnTo>
                  <a:lnTo>
                    <a:pt x="192" y="150"/>
                  </a:lnTo>
                  <a:lnTo>
                    <a:pt x="192" y="156"/>
                  </a:lnTo>
                  <a:lnTo>
                    <a:pt x="193" y="163"/>
                  </a:lnTo>
                  <a:lnTo>
                    <a:pt x="194" y="169"/>
                  </a:lnTo>
                  <a:lnTo>
                    <a:pt x="194" y="176"/>
                  </a:lnTo>
                  <a:lnTo>
                    <a:pt x="195" y="182"/>
                  </a:lnTo>
                  <a:lnTo>
                    <a:pt x="195" y="189"/>
                  </a:lnTo>
                  <a:lnTo>
                    <a:pt x="196" y="195"/>
                  </a:lnTo>
                  <a:lnTo>
                    <a:pt x="197" y="202"/>
                  </a:lnTo>
                  <a:lnTo>
                    <a:pt x="198" y="208"/>
                  </a:lnTo>
                  <a:lnTo>
                    <a:pt x="192" y="210"/>
                  </a:lnTo>
                  <a:lnTo>
                    <a:pt x="187" y="211"/>
                  </a:lnTo>
                  <a:lnTo>
                    <a:pt x="182" y="213"/>
                  </a:lnTo>
                  <a:lnTo>
                    <a:pt x="177" y="214"/>
                  </a:lnTo>
                  <a:lnTo>
                    <a:pt x="172" y="216"/>
                  </a:lnTo>
                  <a:lnTo>
                    <a:pt x="167" y="217"/>
                  </a:lnTo>
                  <a:lnTo>
                    <a:pt x="162" y="219"/>
                  </a:lnTo>
                  <a:lnTo>
                    <a:pt x="157" y="220"/>
                  </a:lnTo>
                  <a:lnTo>
                    <a:pt x="151" y="222"/>
                  </a:lnTo>
                  <a:lnTo>
                    <a:pt x="146" y="224"/>
                  </a:lnTo>
                  <a:lnTo>
                    <a:pt x="141" y="225"/>
                  </a:lnTo>
                  <a:lnTo>
                    <a:pt x="136" y="227"/>
                  </a:lnTo>
                  <a:lnTo>
                    <a:pt x="130" y="228"/>
                  </a:lnTo>
                  <a:lnTo>
                    <a:pt x="125" y="230"/>
                  </a:lnTo>
                  <a:lnTo>
                    <a:pt x="120" y="232"/>
                  </a:lnTo>
                  <a:lnTo>
                    <a:pt x="115" y="233"/>
                  </a:lnTo>
                  <a:lnTo>
                    <a:pt x="109" y="235"/>
                  </a:lnTo>
                  <a:lnTo>
                    <a:pt x="103" y="237"/>
                  </a:lnTo>
                  <a:lnTo>
                    <a:pt x="98" y="238"/>
                  </a:lnTo>
                  <a:lnTo>
                    <a:pt x="92" y="240"/>
                  </a:lnTo>
                  <a:lnTo>
                    <a:pt x="86" y="241"/>
                  </a:lnTo>
                  <a:lnTo>
                    <a:pt x="81" y="243"/>
                  </a:lnTo>
                  <a:lnTo>
                    <a:pt x="75" y="245"/>
                  </a:lnTo>
                  <a:lnTo>
                    <a:pt x="69" y="247"/>
                  </a:lnTo>
                  <a:lnTo>
                    <a:pt x="63" y="249"/>
                  </a:lnTo>
                  <a:lnTo>
                    <a:pt x="57" y="250"/>
                  </a:lnTo>
                  <a:lnTo>
                    <a:pt x="52" y="252"/>
                  </a:lnTo>
                  <a:lnTo>
                    <a:pt x="46" y="254"/>
                  </a:lnTo>
                  <a:lnTo>
                    <a:pt x="40" y="256"/>
                  </a:lnTo>
                  <a:lnTo>
                    <a:pt x="34" y="257"/>
                  </a:lnTo>
                  <a:lnTo>
                    <a:pt x="28" y="259"/>
                  </a:lnTo>
                  <a:lnTo>
                    <a:pt x="22" y="261"/>
                  </a:lnTo>
                  <a:lnTo>
                    <a:pt x="21" y="254"/>
                  </a:lnTo>
                  <a:lnTo>
                    <a:pt x="21" y="247"/>
                  </a:lnTo>
                  <a:lnTo>
                    <a:pt x="20" y="239"/>
                  </a:lnTo>
                  <a:lnTo>
                    <a:pt x="19" y="232"/>
                  </a:lnTo>
                  <a:lnTo>
                    <a:pt x="18" y="224"/>
                  </a:lnTo>
                  <a:lnTo>
                    <a:pt x="18" y="217"/>
                  </a:lnTo>
                  <a:lnTo>
                    <a:pt x="17" y="210"/>
                  </a:lnTo>
                  <a:lnTo>
                    <a:pt x="17" y="203"/>
                  </a:lnTo>
                  <a:lnTo>
                    <a:pt x="16" y="196"/>
                  </a:lnTo>
                  <a:lnTo>
                    <a:pt x="15" y="188"/>
                  </a:lnTo>
                  <a:lnTo>
                    <a:pt x="14" y="181"/>
                  </a:lnTo>
                  <a:lnTo>
                    <a:pt x="14" y="174"/>
                  </a:lnTo>
                  <a:lnTo>
                    <a:pt x="13" y="166"/>
                  </a:lnTo>
                  <a:lnTo>
                    <a:pt x="12" y="159"/>
                  </a:lnTo>
                  <a:lnTo>
                    <a:pt x="12" y="152"/>
                  </a:lnTo>
                  <a:lnTo>
                    <a:pt x="11" y="145"/>
                  </a:lnTo>
                  <a:lnTo>
                    <a:pt x="10" y="137"/>
                  </a:lnTo>
                  <a:lnTo>
                    <a:pt x="10" y="130"/>
                  </a:lnTo>
                  <a:lnTo>
                    <a:pt x="9" y="123"/>
                  </a:lnTo>
                  <a:lnTo>
                    <a:pt x="8" y="116"/>
                  </a:lnTo>
                  <a:lnTo>
                    <a:pt x="8" y="108"/>
                  </a:lnTo>
                  <a:lnTo>
                    <a:pt x="7" y="101"/>
                  </a:lnTo>
                  <a:lnTo>
                    <a:pt x="6" y="94"/>
                  </a:lnTo>
                  <a:lnTo>
                    <a:pt x="6" y="87"/>
                  </a:lnTo>
                  <a:lnTo>
                    <a:pt x="5" y="79"/>
                  </a:lnTo>
                  <a:lnTo>
                    <a:pt x="4" y="72"/>
                  </a:lnTo>
                  <a:lnTo>
                    <a:pt x="3" y="65"/>
                  </a:lnTo>
                  <a:lnTo>
                    <a:pt x="3" y="57"/>
                  </a:lnTo>
                  <a:lnTo>
                    <a:pt x="2" y="50"/>
                  </a:lnTo>
                  <a:lnTo>
                    <a:pt x="2" y="43"/>
                  </a:lnTo>
                  <a:lnTo>
                    <a:pt x="1" y="3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519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3" name="Freeform 1917"/>
            <p:cNvSpPr>
              <a:spLocks/>
            </p:cNvSpPr>
            <p:nvPr/>
          </p:nvSpPr>
          <p:spPr bwMode="auto">
            <a:xfrm flipH="1">
              <a:off x="1879" y="999"/>
              <a:ext cx="598" cy="699"/>
            </a:xfrm>
            <a:custGeom>
              <a:avLst/>
              <a:gdLst>
                <a:gd name="T0" fmla="*/ 12 w 195"/>
                <a:gd name="T1" fmla="*/ 27 h 251"/>
                <a:gd name="T2" fmla="*/ 30 w 195"/>
                <a:gd name="T3" fmla="*/ 24 h 251"/>
                <a:gd name="T4" fmla="*/ 47 w 195"/>
                <a:gd name="T5" fmla="*/ 21 h 251"/>
                <a:gd name="T6" fmla="*/ 64 w 195"/>
                <a:gd name="T7" fmla="*/ 18 h 251"/>
                <a:gd name="T8" fmla="*/ 81 w 195"/>
                <a:gd name="T9" fmla="*/ 16 h 251"/>
                <a:gd name="T10" fmla="*/ 98 w 195"/>
                <a:gd name="T11" fmla="*/ 13 h 251"/>
                <a:gd name="T12" fmla="*/ 114 w 195"/>
                <a:gd name="T13" fmla="*/ 10 h 251"/>
                <a:gd name="T14" fmla="*/ 129 w 195"/>
                <a:gd name="T15" fmla="*/ 8 h 251"/>
                <a:gd name="T16" fmla="*/ 145 w 195"/>
                <a:gd name="T17" fmla="*/ 5 h 251"/>
                <a:gd name="T18" fmla="*/ 160 w 195"/>
                <a:gd name="T19" fmla="*/ 2 h 251"/>
                <a:gd name="T20" fmla="*/ 176 w 195"/>
                <a:gd name="T21" fmla="*/ 0 h 251"/>
                <a:gd name="T22" fmla="*/ 177 w 195"/>
                <a:gd name="T23" fmla="*/ 19 h 251"/>
                <a:gd name="T24" fmla="*/ 179 w 195"/>
                <a:gd name="T25" fmla="*/ 37 h 251"/>
                <a:gd name="T26" fmla="*/ 181 w 195"/>
                <a:gd name="T27" fmla="*/ 56 h 251"/>
                <a:gd name="T28" fmla="*/ 183 w 195"/>
                <a:gd name="T29" fmla="*/ 74 h 251"/>
                <a:gd name="T30" fmla="*/ 184 w 195"/>
                <a:gd name="T31" fmla="*/ 93 h 251"/>
                <a:gd name="T32" fmla="*/ 186 w 195"/>
                <a:gd name="T33" fmla="*/ 111 h 251"/>
                <a:gd name="T34" fmla="*/ 188 w 195"/>
                <a:gd name="T35" fmla="*/ 130 h 251"/>
                <a:gd name="T36" fmla="*/ 190 w 195"/>
                <a:gd name="T37" fmla="*/ 149 h 251"/>
                <a:gd name="T38" fmla="*/ 191 w 195"/>
                <a:gd name="T39" fmla="*/ 167 h 251"/>
                <a:gd name="T40" fmla="*/ 193 w 195"/>
                <a:gd name="T41" fmla="*/ 186 h 251"/>
                <a:gd name="T42" fmla="*/ 190 w 195"/>
                <a:gd name="T43" fmla="*/ 200 h 251"/>
                <a:gd name="T44" fmla="*/ 174 w 195"/>
                <a:gd name="T45" fmla="*/ 204 h 251"/>
                <a:gd name="T46" fmla="*/ 159 w 195"/>
                <a:gd name="T47" fmla="*/ 209 h 251"/>
                <a:gd name="T48" fmla="*/ 144 w 195"/>
                <a:gd name="T49" fmla="*/ 213 h 251"/>
                <a:gd name="T50" fmla="*/ 128 w 195"/>
                <a:gd name="T51" fmla="*/ 218 h 251"/>
                <a:gd name="T52" fmla="*/ 112 w 195"/>
                <a:gd name="T53" fmla="*/ 223 h 251"/>
                <a:gd name="T54" fmla="*/ 96 w 195"/>
                <a:gd name="T55" fmla="*/ 228 h 251"/>
                <a:gd name="T56" fmla="*/ 79 w 195"/>
                <a:gd name="T57" fmla="*/ 233 h 251"/>
                <a:gd name="T58" fmla="*/ 62 w 195"/>
                <a:gd name="T59" fmla="*/ 238 h 251"/>
                <a:gd name="T60" fmla="*/ 44 w 195"/>
                <a:gd name="T61" fmla="*/ 244 h 251"/>
                <a:gd name="T62" fmla="*/ 27 w 195"/>
                <a:gd name="T63" fmla="*/ 249 h 251"/>
                <a:gd name="T64" fmla="*/ 20 w 195"/>
                <a:gd name="T65" fmla="*/ 237 h 251"/>
                <a:gd name="T66" fmla="*/ 18 w 195"/>
                <a:gd name="T67" fmla="*/ 216 h 251"/>
                <a:gd name="T68" fmla="*/ 16 w 195"/>
                <a:gd name="T69" fmla="*/ 195 h 251"/>
                <a:gd name="T70" fmla="*/ 14 w 195"/>
                <a:gd name="T71" fmla="*/ 174 h 251"/>
                <a:gd name="T72" fmla="*/ 12 w 195"/>
                <a:gd name="T73" fmla="*/ 153 h 251"/>
                <a:gd name="T74" fmla="*/ 10 w 195"/>
                <a:gd name="T75" fmla="*/ 133 h 251"/>
                <a:gd name="T76" fmla="*/ 8 w 195"/>
                <a:gd name="T77" fmla="*/ 112 h 251"/>
                <a:gd name="T78" fmla="*/ 6 w 195"/>
                <a:gd name="T79" fmla="*/ 91 h 251"/>
                <a:gd name="T80" fmla="*/ 4 w 195"/>
                <a:gd name="T81" fmla="*/ 70 h 251"/>
                <a:gd name="T82" fmla="*/ 2 w 195"/>
                <a:gd name="T83" fmla="*/ 50 h 251"/>
                <a:gd name="T84" fmla="*/ 0 w 195"/>
                <a:gd name="T85" fmla="*/ 2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5" h="251">
                  <a:moveTo>
                    <a:pt x="0" y="29"/>
                  </a:moveTo>
                  <a:lnTo>
                    <a:pt x="6" y="28"/>
                  </a:lnTo>
                  <a:lnTo>
                    <a:pt x="12" y="27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30" y="24"/>
                  </a:lnTo>
                  <a:lnTo>
                    <a:pt x="36" y="23"/>
                  </a:lnTo>
                  <a:lnTo>
                    <a:pt x="41" y="22"/>
                  </a:lnTo>
                  <a:lnTo>
                    <a:pt x="47" y="21"/>
                  </a:lnTo>
                  <a:lnTo>
                    <a:pt x="53" y="20"/>
                  </a:lnTo>
                  <a:lnTo>
                    <a:pt x="59" y="19"/>
                  </a:lnTo>
                  <a:lnTo>
                    <a:pt x="64" y="18"/>
                  </a:lnTo>
                  <a:lnTo>
                    <a:pt x="70" y="17"/>
                  </a:lnTo>
                  <a:lnTo>
                    <a:pt x="76" y="17"/>
                  </a:lnTo>
                  <a:lnTo>
                    <a:pt x="81" y="16"/>
                  </a:lnTo>
                  <a:lnTo>
                    <a:pt x="87" y="15"/>
                  </a:lnTo>
                  <a:lnTo>
                    <a:pt x="93" y="14"/>
                  </a:lnTo>
                  <a:lnTo>
                    <a:pt x="98" y="13"/>
                  </a:lnTo>
                  <a:lnTo>
                    <a:pt x="103" y="12"/>
                  </a:lnTo>
                  <a:lnTo>
                    <a:pt x="108" y="11"/>
                  </a:lnTo>
                  <a:lnTo>
                    <a:pt x="114" y="10"/>
                  </a:lnTo>
                  <a:lnTo>
                    <a:pt x="119" y="9"/>
                  </a:lnTo>
                  <a:lnTo>
                    <a:pt x="124" y="8"/>
                  </a:lnTo>
                  <a:lnTo>
                    <a:pt x="129" y="8"/>
                  </a:lnTo>
                  <a:lnTo>
                    <a:pt x="135" y="7"/>
                  </a:lnTo>
                  <a:lnTo>
                    <a:pt x="140" y="6"/>
                  </a:lnTo>
                  <a:lnTo>
                    <a:pt x="145" y="5"/>
                  </a:lnTo>
                  <a:lnTo>
                    <a:pt x="150" y="4"/>
                  </a:lnTo>
                  <a:lnTo>
                    <a:pt x="155" y="3"/>
                  </a:lnTo>
                  <a:lnTo>
                    <a:pt x="160" y="2"/>
                  </a:lnTo>
                  <a:lnTo>
                    <a:pt x="165" y="2"/>
                  </a:lnTo>
                  <a:lnTo>
                    <a:pt x="170" y="1"/>
                  </a:lnTo>
                  <a:lnTo>
                    <a:pt x="176" y="0"/>
                  </a:lnTo>
                  <a:lnTo>
                    <a:pt x="176" y="6"/>
                  </a:lnTo>
                  <a:lnTo>
                    <a:pt x="177" y="12"/>
                  </a:lnTo>
                  <a:lnTo>
                    <a:pt x="177" y="19"/>
                  </a:lnTo>
                  <a:lnTo>
                    <a:pt x="178" y="25"/>
                  </a:lnTo>
                  <a:lnTo>
                    <a:pt x="178" y="31"/>
                  </a:lnTo>
                  <a:lnTo>
                    <a:pt x="179" y="37"/>
                  </a:lnTo>
                  <a:lnTo>
                    <a:pt x="180" y="43"/>
                  </a:lnTo>
                  <a:lnTo>
                    <a:pt x="180" y="50"/>
                  </a:lnTo>
                  <a:lnTo>
                    <a:pt x="181" y="56"/>
                  </a:lnTo>
                  <a:lnTo>
                    <a:pt x="181" y="62"/>
                  </a:lnTo>
                  <a:lnTo>
                    <a:pt x="182" y="68"/>
                  </a:lnTo>
                  <a:lnTo>
                    <a:pt x="183" y="74"/>
                  </a:lnTo>
                  <a:lnTo>
                    <a:pt x="183" y="80"/>
                  </a:lnTo>
                  <a:lnTo>
                    <a:pt x="184" y="87"/>
                  </a:lnTo>
                  <a:lnTo>
                    <a:pt x="184" y="93"/>
                  </a:lnTo>
                  <a:lnTo>
                    <a:pt x="185" y="99"/>
                  </a:lnTo>
                  <a:lnTo>
                    <a:pt x="185" y="105"/>
                  </a:lnTo>
                  <a:lnTo>
                    <a:pt x="186" y="111"/>
                  </a:lnTo>
                  <a:lnTo>
                    <a:pt x="187" y="118"/>
                  </a:lnTo>
                  <a:lnTo>
                    <a:pt x="187" y="124"/>
                  </a:lnTo>
                  <a:lnTo>
                    <a:pt x="188" y="130"/>
                  </a:lnTo>
                  <a:lnTo>
                    <a:pt x="188" y="136"/>
                  </a:lnTo>
                  <a:lnTo>
                    <a:pt x="189" y="142"/>
                  </a:lnTo>
                  <a:lnTo>
                    <a:pt x="190" y="149"/>
                  </a:lnTo>
                  <a:lnTo>
                    <a:pt x="190" y="155"/>
                  </a:lnTo>
                  <a:lnTo>
                    <a:pt x="191" y="161"/>
                  </a:lnTo>
                  <a:lnTo>
                    <a:pt x="191" y="167"/>
                  </a:lnTo>
                  <a:lnTo>
                    <a:pt x="192" y="173"/>
                  </a:lnTo>
                  <a:lnTo>
                    <a:pt x="193" y="180"/>
                  </a:lnTo>
                  <a:lnTo>
                    <a:pt x="193" y="186"/>
                  </a:lnTo>
                  <a:lnTo>
                    <a:pt x="194" y="192"/>
                  </a:lnTo>
                  <a:lnTo>
                    <a:pt x="195" y="198"/>
                  </a:lnTo>
                  <a:lnTo>
                    <a:pt x="190" y="200"/>
                  </a:lnTo>
                  <a:lnTo>
                    <a:pt x="185" y="201"/>
                  </a:lnTo>
                  <a:lnTo>
                    <a:pt x="179" y="203"/>
                  </a:lnTo>
                  <a:lnTo>
                    <a:pt x="174" y="204"/>
                  </a:lnTo>
                  <a:lnTo>
                    <a:pt x="169" y="206"/>
                  </a:lnTo>
                  <a:lnTo>
                    <a:pt x="164" y="207"/>
                  </a:lnTo>
                  <a:lnTo>
                    <a:pt x="159" y="209"/>
                  </a:lnTo>
                  <a:lnTo>
                    <a:pt x="154" y="210"/>
                  </a:lnTo>
                  <a:lnTo>
                    <a:pt x="149" y="212"/>
                  </a:lnTo>
                  <a:lnTo>
                    <a:pt x="144" y="213"/>
                  </a:lnTo>
                  <a:lnTo>
                    <a:pt x="139" y="215"/>
                  </a:lnTo>
                  <a:lnTo>
                    <a:pt x="133" y="217"/>
                  </a:lnTo>
                  <a:lnTo>
                    <a:pt x="128" y="218"/>
                  </a:lnTo>
                  <a:lnTo>
                    <a:pt x="123" y="220"/>
                  </a:lnTo>
                  <a:lnTo>
                    <a:pt x="118" y="221"/>
                  </a:lnTo>
                  <a:lnTo>
                    <a:pt x="112" y="223"/>
                  </a:lnTo>
                  <a:lnTo>
                    <a:pt x="107" y="225"/>
                  </a:lnTo>
                  <a:lnTo>
                    <a:pt x="101" y="226"/>
                  </a:lnTo>
                  <a:lnTo>
                    <a:pt x="96" y="228"/>
                  </a:lnTo>
                  <a:lnTo>
                    <a:pt x="90" y="230"/>
                  </a:lnTo>
                  <a:lnTo>
                    <a:pt x="85" y="231"/>
                  </a:lnTo>
                  <a:lnTo>
                    <a:pt x="79" y="233"/>
                  </a:lnTo>
                  <a:lnTo>
                    <a:pt x="73" y="235"/>
                  </a:lnTo>
                  <a:lnTo>
                    <a:pt x="68" y="237"/>
                  </a:lnTo>
                  <a:lnTo>
                    <a:pt x="62" y="238"/>
                  </a:lnTo>
                  <a:lnTo>
                    <a:pt x="56" y="240"/>
                  </a:lnTo>
                  <a:lnTo>
                    <a:pt x="50" y="242"/>
                  </a:lnTo>
                  <a:lnTo>
                    <a:pt x="44" y="244"/>
                  </a:lnTo>
                  <a:lnTo>
                    <a:pt x="38" y="245"/>
                  </a:lnTo>
                  <a:lnTo>
                    <a:pt x="33" y="247"/>
                  </a:lnTo>
                  <a:lnTo>
                    <a:pt x="27" y="249"/>
                  </a:lnTo>
                  <a:lnTo>
                    <a:pt x="21" y="251"/>
                  </a:lnTo>
                  <a:lnTo>
                    <a:pt x="20" y="244"/>
                  </a:lnTo>
                  <a:lnTo>
                    <a:pt x="20" y="237"/>
                  </a:lnTo>
                  <a:lnTo>
                    <a:pt x="19" y="230"/>
                  </a:lnTo>
                  <a:lnTo>
                    <a:pt x="18" y="223"/>
                  </a:lnTo>
                  <a:lnTo>
                    <a:pt x="18" y="216"/>
                  </a:lnTo>
                  <a:lnTo>
                    <a:pt x="17" y="209"/>
                  </a:lnTo>
                  <a:lnTo>
                    <a:pt x="16" y="202"/>
                  </a:lnTo>
                  <a:lnTo>
                    <a:pt x="16" y="195"/>
                  </a:lnTo>
                  <a:lnTo>
                    <a:pt x="15" y="188"/>
                  </a:lnTo>
                  <a:lnTo>
                    <a:pt x="14" y="181"/>
                  </a:lnTo>
                  <a:lnTo>
                    <a:pt x="14" y="174"/>
                  </a:lnTo>
                  <a:lnTo>
                    <a:pt x="13" y="167"/>
                  </a:lnTo>
                  <a:lnTo>
                    <a:pt x="12" y="160"/>
                  </a:lnTo>
                  <a:lnTo>
                    <a:pt x="12" y="153"/>
                  </a:lnTo>
                  <a:lnTo>
                    <a:pt x="11" y="147"/>
                  </a:lnTo>
                  <a:lnTo>
                    <a:pt x="11" y="140"/>
                  </a:lnTo>
                  <a:lnTo>
                    <a:pt x="10" y="133"/>
                  </a:lnTo>
                  <a:lnTo>
                    <a:pt x="9" y="126"/>
                  </a:lnTo>
                  <a:lnTo>
                    <a:pt x="9" y="119"/>
                  </a:lnTo>
                  <a:lnTo>
                    <a:pt x="8" y="112"/>
                  </a:lnTo>
                  <a:lnTo>
                    <a:pt x="7" y="105"/>
                  </a:lnTo>
                  <a:lnTo>
                    <a:pt x="7" y="98"/>
                  </a:lnTo>
                  <a:lnTo>
                    <a:pt x="6" y="91"/>
                  </a:lnTo>
                  <a:lnTo>
                    <a:pt x="5" y="84"/>
                  </a:lnTo>
                  <a:lnTo>
                    <a:pt x="5" y="77"/>
                  </a:lnTo>
                  <a:lnTo>
                    <a:pt x="4" y="70"/>
                  </a:lnTo>
                  <a:lnTo>
                    <a:pt x="3" y="63"/>
                  </a:lnTo>
                  <a:lnTo>
                    <a:pt x="3" y="57"/>
                  </a:lnTo>
                  <a:lnTo>
                    <a:pt x="2" y="50"/>
                  </a:lnTo>
                  <a:lnTo>
                    <a:pt x="1" y="43"/>
                  </a:lnTo>
                  <a:lnTo>
                    <a:pt x="1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FB3C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4" name="Freeform 1918"/>
            <p:cNvSpPr>
              <a:spLocks/>
            </p:cNvSpPr>
            <p:nvPr/>
          </p:nvSpPr>
          <p:spPr bwMode="auto">
            <a:xfrm flipH="1">
              <a:off x="2244" y="1033"/>
              <a:ext cx="70" cy="621"/>
            </a:xfrm>
            <a:custGeom>
              <a:avLst/>
              <a:gdLst>
                <a:gd name="T0" fmla="*/ 1 w 23"/>
                <a:gd name="T1" fmla="*/ 0 h 223"/>
                <a:gd name="T2" fmla="*/ 3 w 23"/>
                <a:gd name="T3" fmla="*/ 6 h 223"/>
                <a:gd name="T4" fmla="*/ 4 w 23"/>
                <a:gd name="T5" fmla="*/ 20 h 223"/>
                <a:gd name="T6" fmla="*/ 6 w 23"/>
                <a:gd name="T7" fmla="*/ 34 h 223"/>
                <a:gd name="T8" fmla="*/ 7 w 23"/>
                <a:gd name="T9" fmla="*/ 48 h 223"/>
                <a:gd name="T10" fmla="*/ 8 w 23"/>
                <a:gd name="T11" fmla="*/ 62 h 223"/>
                <a:gd name="T12" fmla="*/ 9 w 23"/>
                <a:gd name="T13" fmla="*/ 76 h 223"/>
                <a:gd name="T14" fmla="*/ 11 w 23"/>
                <a:gd name="T15" fmla="*/ 90 h 223"/>
                <a:gd name="T16" fmla="*/ 12 w 23"/>
                <a:gd name="T17" fmla="*/ 104 h 223"/>
                <a:gd name="T18" fmla="*/ 13 w 23"/>
                <a:gd name="T19" fmla="*/ 118 h 223"/>
                <a:gd name="T20" fmla="*/ 15 w 23"/>
                <a:gd name="T21" fmla="*/ 131 h 223"/>
                <a:gd name="T22" fmla="*/ 16 w 23"/>
                <a:gd name="T23" fmla="*/ 145 h 223"/>
                <a:gd name="T24" fmla="*/ 17 w 23"/>
                <a:gd name="T25" fmla="*/ 159 h 223"/>
                <a:gd name="T26" fmla="*/ 19 w 23"/>
                <a:gd name="T27" fmla="*/ 173 h 223"/>
                <a:gd name="T28" fmla="*/ 20 w 23"/>
                <a:gd name="T29" fmla="*/ 187 h 223"/>
                <a:gd name="T30" fmla="*/ 21 w 23"/>
                <a:gd name="T31" fmla="*/ 201 h 223"/>
                <a:gd name="T32" fmla="*/ 23 w 23"/>
                <a:gd name="T33" fmla="*/ 215 h 223"/>
                <a:gd name="T34" fmla="*/ 22 w 23"/>
                <a:gd name="T35" fmla="*/ 222 h 223"/>
                <a:gd name="T36" fmla="*/ 20 w 23"/>
                <a:gd name="T37" fmla="*/ 216 h 223"/>
                <a:gd name="T38" fmla="*/ 19 w 23"/>
                <a:gd name="T39" fmla="*/ 202 h 223"/>
                <a:gd name="T40" fmla="*/ 17 w 23"/>
                <a:gd name="T41" fmla="*/ 188 h 223"/>
                <a:gd name="T42" fmla="*/ 16 w 23"/>
                <a:gd name="T43" fmla="*/ 174 h 223"/>
                <a:gd name="T44" fmla="*/ 15 w 23"/>
                <a:gd name="T45" fmla="*/ 160 h 223"/>
                <a:gd name="T46" fmla="*/ 13 w 23"/>
                <a:gd name="T47" fmla="*/ 146 h 223"/>
                <a:gd name="T48" fmla="*/ 12 w 23"/>
                <a:gd name="T49" fmla="*/ 132 h 223"/>
                <a:gd name="T50" fmla="*/ 11 w 23"/>
                <a:gd name="T51" fmla="*/ 118 h 223"/>
                <a:gd name="T52" fmla="*/ 9 w 23"/>
                <a:gd name="T53" fmla="*/ 104 h 223"/>
                <a:gd name="T54" fmla="*/ 8 w 23"/>
                <a:gd name="T55" fmla="*/ 90 h 223"/>
                <a:gd name="T56" fmla="*/ 7 w 23"/>
                <a:gd name="T57" fmla="*/ 76 h 223"/>
                <a:gd name="T58" fmla="*/ 5 w 23"/>
                <a:gd name="T59" fmla="*/ 62 h 223"/>
                <a:gd name="T60" fmla="*/ 4 w 23"/>
                <a:gd name="T61" fmla="*/ 49 h 223"/>
                <a:gd name="T62" fmla="*/ 3 w 23"/>
                <a:gd name="T63" fmla="*/ 35 h 223"/>
                <a:gd name="T64" fmla="*/ 2 w 23"/>
                <a:gd name="T65" fmla="*/ 21 h 223"/>
                <a:gd name="T66" fmla="*/ 0 w 23"/>
                <a:gd name="T67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223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6"/>
                  </a:lnTo>
                  <a:lnTo>
                    <a:pt x="4" y="13"/>
                  </a:lnTo>
                  <a:lnTo>
                    <a:pt x="4" y="20"/>
                  </a:lnTo>
                  <a:lnTo>
                    <a:pt x="5" y="27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7" y="48"/>
                  </a:lnTo>
                  <a:lnTo>
                    <a:pt x="8" y="55"/>
                  </a:lnTo>
                  <a:lnTo>
                    <a:pt x="8" y="62"/>
                  </a:lnTo>
                  <a:lnTo>
                    <a:pt x="9" y="69"/>
                  </a:lnTo>
                  <a:lnTo>
                    <a:pt x="9" y="76"/>
                  </a:lnTo>
                  <a:lnTo>
                    <a:pt x="10" y="83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12" y="104"/>
                  </a:lnTo>
                  <a:lnTo>
                    <a:pt x="13" y="111"/>
                  </a:lnTo>
                  <a:lnTo>
                    <a:pt x="13" y="118"/>
                  </a:lnTo>
                  <a:lnTo>
                    <a:pt x="14" y="124"/>
                  </a:lnTo>
                  <a:lnTo>
                    <a:pt x="15" y="131"/>
                  </a:lnTo>
                  <a:lnTo>
                    <a:pt x="15" y="138"/>
                  </a:lnTo>
                  <a:lnTo>
                    <a:pt x="16" y="145"/>
                  </a:lnTo>
                  <a:lnTo>
                    <a:pt x="17" y="152"/>
                  </a:lnTo>
                  <a:lnTo>
                    <a:pt x="17" y="159"/>
                  </a:lnTo>
                  <a:lnTo>
                    <a:pt x="18" y="166"/>
                  </a:lnTo>
                  <a:lnTo>
                    <a:pt x="19" y="173"/>
                  </a:lnTo>
                  <a:lnTo>
                    <a:pt x="19" y="180"/>
                  </a:lnTo>
                  <a:lnTo>
                    <a:pt x="20" y="187"/>
                  </a:lnTo>
                  <a:lnTo>
                    <a:pt x="21" y="194"/>
                  </a:lnTo>
                  <a:lnTo>
                    <a:pt x="21" y="201"/>
                  </a:lnTo>
                  <a:lnTo>
                    <a:pt x="22" y="208"/>
                  </a:lnTo>
                  <a:lnTo>
                    <a:pt x="23" y="215"/>
                  </a:lnTo>
                  <a:lnTo>
                    <a:pt x="23" y="222"/>
                  </a:lnTo>
                  <a:lnTo>
                    <a:pt x="22" y="222"/>
                  </a:lnTo>
                  <a:lnTo>
                    <a:pt x="21" y="223"/>
                  </a:lnTo>
                  <a:lnTo>
                    <a:pt x="20" y="216"/>
                  </a:lnTo>
                  <a:lnTo>
                    <a:pt x="19" y="209"/>
                  </a:lnTo>
                  <a:lnTo>
                    <a:pt x="19" y="202"/>
                  </a:lnTo>
                  <a:lnTo>
                    <a:pt x="18" y="195"/>
                  </a:lnTo>
                  <a:lnTo>
                    <a:pt x="17" y="188"/>
                  </a:lnTo>
                  <a:lnTo>
                    <a:pt x="17" y="181"/>
                  </a:lnTo>
                  <a:lnTo>
                    <a:pt x="16" y="174"/>
                  </a:lnTo>
                  <a:lnTo>
                    <a:pt x="15" y="167"/>
                  </a:lnTo>
                  <a:lnTo>
                    <a:pt x="15" y="160"/>
                  </a:lnTo>
                  <a:lnTo>
                    <a:pt x="14" y="153"/>
                  </a:lnTo>
                  <a:lnTo>
                    <a:pt x="13" y="146"/>
                  </a:lnTo>
                  <a:lnTo>
                    <a:pt x="13" y="139"/>
                  </a:lnTo>
                  <a:lnTo>
                    <a:pt x="12" y="132"/>
                  </a:lnTo>
                  <a:lnTo>
                    <a:pt x="11" y="125"/>
                  </a:lnTo>
                  <a:lnTo>
                    <a:pt x="11" y="118"/>
                  </a:lnTo>
                  <a:lnTo>
                    <a:pt x="10" y="111"/>
                  </a:lnTo>
                  <a:lnTo>
                    <a:pt x="9" y="104"/>
                  </a:lnTo>
                  <a:lnTo>
                    <a:pt x="9" y="97"/>
                  </a:lnTo>
                  <a:lnTo>
                    <a:pt x="8" y="90"/>
                  </a:lnTo>
                  <a:lnTo>
                    <a:pt x="8" y="83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5" y="62"/>
                  </a:lnTo>
                  <a:lnTo>
                    <a:pt x="5" y="56"/>
                  </a:lnTo>
                  <a:lnTo>
                    <a:pt x="4" y="49"/>
                  </a:lnTo>
                  <a:lnTo>
                    <a:pt x="4" y="42"/>
                  </a:lnTo>
                  <a:lnTo>
                    <a:pt x="3" y="35"/>
                  </a:lnTo>
                  <a:lnTo>
                    <a:pt x="2" y="28"/>
                  </a:lnTo>
                  <a:lnTo>
                    <a:pt x="2" y="21"/>
                  </a:lnTo>
                  <a:lnTo>
                    <a:pt x="1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AAF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5" name="Freeform 1919"/>
            <p:cNvSpPr>
              <a:spLocks/>
            </p:cNvSpPr>
            <p:nvPr/>
          </p:nvSpPr>
          <p:spPr bwMode="auto">
            <a:xfrm flipH="1">
              <a:off x="2244" y="1033"/>
              <a:ext cx="67" cy="621"/>
            </a:xfrm>
            <a:custGeom>
              <a:avLst/>
              <a:gdLst>
                <a:gd name="T0" fmla="*/ 0 w 22"/>
                <a:gd name="T1" fmla="*/ 0 h 223"/>
                <a:gd name="T2" fmla="*/ 1 w 22"/>
                <a:gd name="T3" fmla="*/ 7 h 223"/>
                <a:gd name="T4" fmla="*/ 3 w 22"/>
                <a:gd name="T5" fmla="*/ 20 h 223"/>
                <a:gd name="T6" fmla="*/ 4 w 22"/>
                <a:gd name="T7" fmla="*/ 34 h 223"/>
                <a:gd name="T8" fmla="*/ 5 w 22"/>
                <a:gd name="T9" fmla="*/ 48 h 223"/>
                <a:gd name="T10" fmla="*/ 7 w 22"/>
                <a:gd name="T11" fmla="*/ 62 h 223"/>
                <a:gd name="T12" fmla="*/ 8 w 22"/>
                <a:gd name="T13" fmla="*/ 76 h 223"/>
                <a:gd name="T14" fmla="*/ 9 w 22"/>
                <a:gd name="T15" fmla="*/ 90 h 223"/>
                <a:gd name="T16" fmla="*/ 10 w 22"/>
                <a:gd name="T17" fmla="*/ 104 h 223"/>
                <a:gd name="T18" fmla="*/ 12 w 22"/>
                <a:gd name="T19" fmla="*/ 118 h 223"/>
                <a:gd name="T20" fmla="*/ 13 w 22"/>
                <a:gd name="T21" fmla="*/ 132 h 223"/>
                <a:gd name="T22" fmla="*/ 14 w 22"/>
                <a:gd name="T23" fmla="*/ 146 h 223"/>
                <a:gd name="T24" fmla="*/ 16 w 22"/>
                <a:gd name="T25" fmla="*/ 159 h 223"/>
                <a:gd name="T26" fmla="*/ 17 w 22"/>
                <a:gd name="T27" fmla="*/ 173 h 223"/>
                <a:gd name="T28" fmla="*/ 18 w 22"/>
                <a:gd name="T29" fmla="*/ 187 h 223"/>
                <a:gd name="T30" fmla="*/ 20 w 22"/>
                <a:gd name="T31" fmla="*/ 201 h 223"/>
                <a:gd name="T32" fmla="*/ 21 w 22"/>
                <a:gd name="T33" fmla="*/ 215 h 223"/>
                <a:gd name="T34" fmla="*/ 21 w 22"/>
                <a:gd name="T35" fmla="*/ 222 h 223"/>
                <a:gd name="T36" fmla="*/ 20 w 22"/>
                <a:gd name="T37" fmla="*/ 215 h 223"/>
                <a:gd name="T38" fmla="*/ 18 w 22"/>
                <a:gd name="T39" fmla="*/ 202 h 223"/>
                <a:gd name="T40" fmla="*/ 17 w 22"/>
                <a:gd name="T41" fmla="*/ 188 h 223"/>
                <a:gd name="T42" fmla="*/ 16 w 22"/>
                <a:gd name="T43" fmla="*/ 174 h 223"/>
                <a:gd name="T44" fmla="*/ 14 w 22"/>
                <a:gd name="T45" fmla="*/ 160 h 223"/>
                <a:gd name="T46" fmla="*/ 13 w 22"/>
                <a:gd name="T47" fmla="*/ 146 h 223"/>
                <a:gd name="T48" fmla="*/ 12 w 22"/>
                <a:gd name="T49" fmla="*/ 132 h 223"/>
                <a:gd name="T50" fmla="*/ 10 w 22"/>
                <a:gd name="T51" fmla="*/ 118 h 223"/>
                <a:gd name="T52" fmla="*/ 9 w 22"/>
                <a:gd name="T53" fmla="*/ 104 h 223"/>
                <a:gd name="T54" fmla="*/ 8 w 22"/>
                <a:gd name="T55" fmla="*/ 90 h 223"/>
                <a:gd name="T56" fmla="*/ 7 w 22"/>
                <a:gd name="T57" fmla="*/ 76 h 223"/>
                <a:gd name="T58" fmla="*/ 5 w 22"/>
                <a:gd name="T59" fmla="*/ 62 h 223"/>
                <a:gd name="T60" fmla="*/ 4 w 22"/>
                <a:gd name="T61" fmla="*/ 48 h 223"/>
                <a:gd name="T62" fmla="*/ 3 w 22"/>
                <a:gd name="T63" fmla="*/ 35 h 223"/>
                <a:gd name="T64" fmla="*/ 1 w 22"/>
                <a:gd name="T65" fmla="*/ 21 h 223"/>
                <a:gd name="T66" fmla="*/ 0 w 22"/>
                <a:gd name="T67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23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7"/>
                  </a:lnTo>
                  <a:lnTo>
                    <a:pt x="2" y="13"/>
                  </a:lnTo>
                  <a:lnTo>
                    <a:pt x="3" y="20"/>
                  </a:lnTo>
                  <a:lnTo>
                    <a:pt x="3" y="27"/>
                  </a:lnTo>
                  <a:lnTo>
                    <a:pt x="4" y="34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6" y="55"/>
                  </a:lnTo>
                  <a:lnTo>
                    <a:pt x="7" y="62"/>
                  </a:lnTo>
                  <a:lnTo>
                    <a:pt x="7" y="69"/>
                  </a:lnTo>
                  <a:lnTo>
                    <a:pt x="8" y="76"/>
                  </a:lnTo>
                  <a:lnTo>
                    <a:pt x="9" y="83"/>
                  </a:lnTo>
                  <a:lnTo>
                    <a:pt x="9" y="90"/>
                  </a:lnTo>
                  <a:lnTo>
                    <a:pt x="10" y="97"/>
                  </a:lnTo>
                  <a:lnTo>
                    <a:pt x="10" y="104"/>
                  </a:lnTo>
                  <a:lnTo>
                    <a:pt x="11" y="111"/>
                  </a:lnTo>
                  <a:lnTo>
                    <a:pt x="12" y="118"/>
                  </a:lnTo>
                  <a:lnTo>
                    <a:pt x="12" y="125"/>
                  </a:lnTo>
                  <a:lnTo>
                    <a:pt x="13" y="132"/>
                  </a:lnTo>
                  <a:lnTo>
                    <a:pt x="14" y="139"/>
                  </a:lnTo>
                  <a:lnTo>
                    <a:pt x="14" y="146"/>
                  </a:lnTo>
                  <a:lnTo>
                    <a:pt x="15" y="152"/>
                  </a:lnTo>
                  <a:lnTo>
                    <a:pt x="16" y="159"/>
                  </a:lnTo>
                  <a:lnTo>
                    <a:pt x="16" y="166"/>
                  </a:lnTo>
                  <a:lnTo>
                    <a:pt x="17" y="173"/>
                  </a:lnTo>
                  <a:lnTo>
                    <a:pt x="18" y="180"/>
                  </a:lnTo>
                  <a:lnTo>
                    <a:pt x="18" y="187"/>
                  </a:lnTo>
                  <a:lnTo>
                    <a:pt x="19" y="194"/>
                  </a:lnTo>
                  <a:lnTo>
                    <a:pt x="20" y="201"/>
                  </a:lnTo>
                  <a:lnTo>
                    <a:pt x="20" y="208"/>
                  </a:lnTo>
                  <a:lnTo>
                    <a:pt x="21" y="215"/>
                  </a:lnTo>
                  <a:lnTo>
                    <a:pt x="22" y="222"/>
                  </a:lnTo>
                  <a:lnTo>
                    <a:pt x="21" y="222"/>
                  </a:lnTo>
                  <a:lnTo>
                    <a:pt x="21" y="223"/>
                  </a:lnTo>
                  <a:lnTo>
                    <a:pt x="20" y="215"/>
                  </a:lnTo>
                  <a:lnTo>
                    <a:pt x="19" y="209"/>
                  </a:lnTo>
                  <a:lnTo>
                    <a:pt x="18" y="202"/>
                  </a:lnTo>
                  <a:lnTo>
                    <a:pt x="18" y="195"/>
                  </a:lnTo>
                  <a:lnTo>
                    <a:pt x="17" y="188"/>
                  </a:lnTo>
                  <a:lnTo>
                    <a:pt x="16" y="181"/>
                  </a:lnTo>
                  <a:lnTo>
                    <a:pt x="16" y="174"/>
                  </a:lnTo>
                  <a:lnTo>
                    <a:pt x="15" y="167"/>
                  </a:lnTo>
                  <a:lnTo>
                    <a:pt x="14" y="160"/>
                  </a:lnTo>
                  <a:lnTo>
                    <a:pt x="14" y="153"/>
                  </a:lnTo>
                  <a:lnTo>
                    <a:pt x="13" y="146"/>
                  </a:lnTo>
                  <a:lnTo>
                    <a:pt x="12" y="139"/>
                  </a:lnTo>
                  <a:lnTo>
                    <a:pt x="12" y="132"/>
                  </a:lnTo>
                  <a:lnTo>
                    <a:pt x="11" y="125"/>
                  </a:lnTo>
                  <a:lnTo>
                    <a:pt x="10" y="118"/>
                  </a:lnTo>
                  <a:lnTo>
                    <a:pt x="10" y="111"/>
                  </a:lnTo>
                  <a:lnTo>
                    <a:pt x="9" y="104"/>
                  </a:lnTo>
                  <a:lnTo>
                    <a:pt x="9" y="97"/>
                  </a:lnTo>
                  <a:lnTo>
                    <a:pt x="8" y="90"/>
                  </a:lnTo>
                  <a:lnTo>
                    <a:pt x="7" y="83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5" y="62"/>
                  </a:lnTo>
                  <a:lnTo>
                    <a:pt x="5" y="56"/>
                  </a:lnTo>
                  <a:lnTo>
                    <a:pt x="4" y="48"/>
                  </a:lnTo>
                  <a:lnTo>
                    <a:pt x="3" y="41"/>
                  </a:lnTo>
                  <a:lnTo>
                    <a:pt x="3" y="35"/>
                  </a:lnTo>
                  <a:lnTo>
                    <a:pt x="2" y="28"/>
                  </a:lnTo>
                  <a:lnTo>
                    <a:pt x="1" y="21"/>
                  </a:lnTo>
                  <a:lnTo>
                    <a:pt x="1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DDB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6" name="Freeform 1920"/>
            <p:cNvSpPr>
              <a:spLocks/>
            </p:cNvSpPr>
            <p:nvPr/>
          </p:nvSpPr>
          <p:spPr bwMode="auto">
            <a:xfrm flipH="1">
              <a:off x="2257" y="1077"/>
              <a:ext cx="30" cy="30"/>
            </a:xfrm>
            <a:custGeom>
              <a:avLst/>
              <a:gdLst>
                <a:gd name="T0" fmla="*/ 0 w 10"/>
                <a:gd name="T1" fmla="*/ 1 h 11"/>
                <a:gd name="T2" fmla="*/ 1 w 10"/>
                <a:gd name="T3" fmla="*/ 1 h 11"/>
                <a:gd name="T4" fmla="*/ 2 w 10"/>
                <a:gd name="T5" fmla="*/ 1 h 11"/>
                <a:gd name="T6" fmla="*/ 3 w 10"/>
                <a:gd name="T7" fmla="*/ 1 h 11"/>
                <a:gd name="T8" fmla="*/ 4 w 10"/>
                <a:gd name="T9" fmla="*/ 1 h 11"/>
                <a:gd name="T10" fmla="*/ 6 w 10"/>
                <a:gd name="T11" fmla="*/ 0 h 11"/>
                <a:gd name="T12" fmla="*/ 7 w 10"/>
                <a:gd name="T13" fmla="*/ 0 h 11"/>
                <a:gd name="T14" fmla="*/ 8 w 10"/>
                <a:gd name="T15" fmla="*/ 0 h 11"/>
                <a:gd name="T16" fmla="*/ 9 w 10"/>
                <a:gd name="T17" fmla="*/ 0 h 11"/>
                <a:gd name="T18" fmla="*/ 9 w 10"/>
                <a:gd name="T19" fmla="*/ 1 h 11"/>
                <a:gd name="T20" fmla="*/ 9 w 10"/>
                <a:gd name="T21" fmla="*/ 2 h 11"/>
                <a:gd name="T22" fmla="*/ 9 w 10"/>
                <a:gd name="T23" fmla="*/ 3 h 11"/>
                <a:gd name="T24" fmla="*/ 10 w 10"/>
                <a:gd name="T25" fmla="*/ 5 h 11"/>
                <a:gd name="T26" fmla="*/ 10 w 10"/>
                <a:gd name="T27" fmla="*/ 6 h 11"/>
                <a:gd name="T28" fmla="*/ 10 w 10"/>
                <a:gd name="T29" fmla="*/ 7 h 11"/>
                <a:gd name="T30" fmla="*/ 10 w 10"/>
                <a:gd name="T31" fmla="*/ 8 h 11"/>
                <a:gd name="T32" fmla="*/ 10 w 10"/>
                <a:gd name="T33" fmla="*/ 9 h 11"/>
                <a:gd name="T34" fmla="*/ 9 w 10"/>
                <a:gd name="T35" fmla="*/ 10 h 11"/>
                <a:gd name="T36" fmla="*/ 8 w 10"/>
                <a:gd name="T37" fmla="*/ 10 h 11"/>
                <a:gd name="T38" fmla="*/ 7 w 10"/>
                <a:gd name="T39" fmla="*/ 10 h 11"/>
                <a:gd name="T40" fmla="*/ 5 w 10"/>
                <a:gd name="T41" fmla="*/ 10 h 11"/>
                <a:gd name="T42" fmla="*/ 4 w 10"/>
                <a:gd name="T43" fmla="*/ 10 h 11"/>
                <a:gd name="T44" fmla="*/ 3 w 10"/>
                <a:gd name="T45" fmla="*/ 11 h 11"/>
                <a:gd name="T46" fmla="*/ 2 w 10"/>
                <a:gd name="T47" fmla="*/ 11 h 11"/>
                <a:gd name="T48" fmla="*/ 1 w 10"/>
                <a:gd name="T49" fmla="*/ 11 h 11"/>
                <a:gd name="T50" fmla="*/ 1 w 10"/>
                <a:gd name="T51" fmla="*/ 10 h 11"/>
                <a:gd name="T52" fmla="*/ 1 w 10"/>
                <a:gd name="T53" fmla="*/ 9 h 11"/>
                <a:gd name="T54" fmla="*/ 0 w 10"/>
                <a:gd name="T55" fmla="*/ 7 h 11"/>
                <a:gd name="T56" fmla="*/ 0 w 10"/>
                <a:gd name="T57" fmla="*/ 6 h 11"/>
                <a:gd name="T58" fmla="*/ 0 w 10"/>
                <a:gd name="T59" fmla="*/ 5 h 11"/>
                <a:gd name="T60" fmla="*/ 0 w 10"/>
                <a:gd name="T61" fmla="*/ 4 h 11"/>
                <a:gd name="T62" fmla="*/ 0 w 10"/>
                <a:gd name="T63" fmla="*/ 3 h 11"/>
                <a:gd name="T64" fmla="*/ 0 w 10"/>
                <a:gd name="T6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1">
                  <a:moveTo>
                    <a:pt x="0" y="1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47B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7" name="Freeform 1921"/>
            <p:cNvSpPr>
              <a:spLocks/>
            </p:cNvSpPr>
            <p:nvPr/>
          </p:nvSpPr>
          <p:spPr bwMode="auto">
            <a:xfrm flipH="1">
              <a:off x="2257" y="1077"/>
              <a:ext cx="27" cy="25"/>
            </a:xfrm>
            <a:custGeom>
              <a:avLst/>
              <a:gdLst>
                <a:gd name="T0" fmla="*/ 0 w 9"/>
                <a:gd name="T1" fmla="*/ 1 h 9"/>
                <a:gd name="T2" fmla="*/ 1 w 9"/>
                <a:gd name="T3" fmla="*/ 0 h 9"/>
                <a:gd name="T4" fmla="*/ 2 w 9"/>
                <a:gd name="T5" fmla="*/ 0 h 9"/>
                <a:gd name="T6" fmla="*/ 3 w 9"/>
                <a:gd name="T7" fmla="*/ 0 h 9"/>
                <a:gd name="T8" fmla="*/ 4 w 9"/>
                <a:gd name="T9" fmla="*/ 0 h 9"/>
                <a:gd name="T10" fmla="*/ 5 w 9"/>
                <a:gd name="T11" fmla="*/ 0 h 9"/>
                <a:gd name="T12" fmla="*/ 6 w 9"/>
                <a:gd name="T13" fmla="*/ 0 h 9"/>
                <a:gd name="T14" fmla="*/ 7 w 9"/>
                <a:gd name="T15" fmla="*/ 0 h 9"/>
                <a:gd name="T16" fmla="*/ 8 w 9"/>
                <a:gd name="T17" fmla="*/ 0 h 9"/>
                <a:gd name="T18" fmla="*/ 8 w 9"/>
                <a:gd name="T19" fmla="*/ 0 h 9"/>
                <a:gd name="T20" fmla="*/ 8 w 9"/>
                <a:gd name="T21" fmla="*/ 2 h 9"/>
                <a:gd name="T22" fmla="*/ 8 w 9"/>
                <a:gd name="T23" fmla="*/ 3 h 9"/>
                <a:gd name="T24" fmla="*/ 8 w 9"/>
                <a:gd name="T25" fmla="*/ 4 h 9"/>
                <a:gd name="T26" fmla="*/ 8 w 9"/>
                <a:gd name="T27" fmla="*/ 5 h 9"/>
                <a:gd name="T28" fmla="*/ 9 w 9"/>
                <a:gd name="T29" fmla="*/ 6 h 9"/>
                <a:gd name="T30" fmla="*/ 9 w 9"/>
                <a:gd name="T31" fmla="*/ 7 h 9"/>
                <a:gd name="T32" fmla="*/ 9 w 9"/>
                <a:gd name="T33" fmla="*/ 8 h 9"/>
                <a:gd name="T34" fmla="*/ 8 w 9"/>
                <a:gd name="T35" fmla="*/ 8 h 9"/>
                <a:gd name="T36" fmla="*/ 7 w 9"/>
                <a:gd name="T37" fmla="*/ 8 h 9"/>
                <a:gd name="T38" fmla="*/ 6 w 9"/>
                <a:gd name="T39" fmla="*/ 8 h 9"/>
                <a:gd name="T40" fmla="*/ 5 w 9"/>
                <a:gd name="T41" fmla="*/ 8 h 9"/>
                <a:gd name="T42" fmla="*/ 4 w 9"/>
                <a:gd name="T43" fmla="*/ 9 h 9"/>
                <a:gd name="T44" fmla="*/ 3 w 9"/>
                <a:gd name="T45" fmla="*/ 9 h 9"/>
                <a:gd name="T46" fmla="*/ 2 w 9"/>
                <a:gd name="T47" fmla="*/ 9 h 9"/>
                <a:gd name="T48" fmla="*/ 1 w 9"/>
                <a:gd name="T49" fmla="*/ 9 h 9"/>
                <a:gd name="T50" fmla="*/ 1 w 9"/>
                <a:gd name="T51" fmla="*/ 8 h 9"/>
                <a:gd name="T52" fmla="*/ 1 w 9"/>
                <a:gd name="T53" fmla="*/ 7 h 9"/>
                <a:gd name="T54" fmla="*/ 0 w 9"/>
                <a:gd name="T55" fmla="*/ 6 h 9"/>
                <a:gd name="T56" fmla="*/ 0 w 9"/>
                <a:gd name="T57" fmla="*/ 5 h 9"/>
                <a:gd name="T58" fmla="*/ 0 w 9"/>
                <a:gd name="T59" fmla="*/ 4 h 9"/>
                <a:gd name="T60" fmla="*/ 0 w 9"/>
                <a:gd name="T61" fmla="*/ 3 h 9"/>
                <a:gd name="T62" fmla="*/ 0 w 9"/>
                <a:gd name="T63" fmla="*/ 2 h 9"/>
                <a:gd name="T64" fmla="*/ 0 w 9"/>
                <a:gd name="T6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41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8" name="Freeform 1922"/>
            <p:cNvSpPr>
              <a:spLocks/>
            </p:cNvSpPr>
            <p:nvPr/>
          </p:nvSpPr>
          <p:spPr bwMode="auto">
            <a:xfrm flipH="1">
              <a:off x="2253" y="1119"/>
              <a:ext cx="31" cy="30"/>
            </a:xfrm>
            <a:custGeom>
              <a:avLst/>
              <a:gdLst>
                <a:gd name="T0" fmla="*/ 0 w 10"/>
                <a:gd name="T1" fmla="*/ 2 h 11"/>
                <a:gd name="T2" fmla="*/ 1 w 10"/>
                <a:gd name="T3" fmla="*/ 1 h 11"/>
                <a:gd name="T4" fmla="*/ 3 w 10"/>
                <a:gd name="T5" fmla="*/ 1 h 11"/>
                <a:gd name="T6" fmla="*/ 4 w 10"/>
                <a:gd name="T7" fmla="*/ 1 h 11"/>
                <a:gd name="T8" fmla="*/ 5 w 10"/>
                <a:gd name="T9" fmla="*/ 1 h 11"/>
                <a:gd name="T10" fmla="*/ 6 w 10"/>
                <a:gd name="T11" fmla="*/ 0 h 11"/>
                <a:gd name="T12" fmla="*/ 7 w 10"/>
                <a:gd name="T13" fmla="*/ 0 h 11"/>
                <a:gd name="T14" fmla="*/ 8 w 10"/>
                <a:gd name="T15" fmla="*/ 0 h 11"/>
                <a:gd name="T16" fmla="*/ 10 w 10"/>
                <a:gd name="T17" fmla="*/ 0 h 11"/>
                <a:gd name="T18" fmla="*/ 10 w 10"/>
                <a:gd name="T19" fmla="*/ 1 h 11"/>
                <a:gd name="T20" fmla="*/ 10 w 10"/>
                <a:gd name="T21" fmla="*/ 2 h 11"/>
                <a:gd name="T22" fmla="*/ 10 w 10"/>
                <a:gd name="T23" fmla="*/ 3 h 11"/>
                <a:gd name="T24" fmla="*/ 10 w 10"/>
                <a:gd name="T25" fmla="*/ 5 h 11"/>
                <a:gd name="T26" fmla="*/ 10 w 10"/>
                <a:gd name="T27" fmla="*/ 6 h 11"/>
                <a:gd name="T28" fmla="*/ 10 w 10"/>
                <a:gd name="T29" fmla="*/ 7 h 11"/>
                <a:gd name="T30" fmla="*/ 10 w 10"/>
                <a:gd name="T31" fmla="*/ 8 h 11"/>
                <a:gd name="T32" fmla="*/ 10 w 10"/>
                <a:gd name="T33" fmla="*/ 9 h 11"/>
                <a:gd name="T34" fmla="*/ 9 w 10"/>
                <a:gd name="T35" fmla="*/ 10 h 11"/>
                <a:gd name="T36" fmla="*/ 8 w 10"/>
                <a:gd name="T37" fmla="*/ 10 h 11"/>
                <a:gd name="T38" fmla="*/ 7 w 10"/>
                <a:gd name="T39" fmla="*/ 10 h 11"/>
                <a:gd name="T40" fmla="*/ 6 w 10"/>
                <a:gd name="T41" fmla="*/ 10 h 11"/>
                <a:gd name="T42" fmla="*/ 5 w 10"/>
                <a:gd name="T43" fmla="*/ 10 h 11"/>
                <a:gd name="T44" fmla="*/ 4 w 10"/>
                <a:gd name="T45" fmla="*/ 11 h 11"/>
                <a:gd name="T46" fmla="*/ 2 w 10"/>
                <a:gd name="T47" fmla="*/ 11 h 11"/>
                <a:gd name="T48" fmla="*/ 1 w 10"/>
                <a:gd name="T49" fmla="*/ 11 h 11"/>
                <a:gd name="T50" fmla="*/ 1 w 10"/>
                <a:gd name="T51" fmla="*/ 10 h 11"/>
                <a:gd name="T52" fmla="*/ 1 w 10"/>
                <a:gd name="T53" fmla="*/ 9 h 11"/>
                <a:gd name="T54" fmla="*/ 1 w 10"/>
                <a:gd name="T55" fmla="*/ 7 h 11"/>
                <a:gd name="T56" fmla="*/ 1 w 10"/>
                <a:gd name="T57" fmla="*/ 6 h 11"/>
                <a:gd name="T58" fmla="*/ 1 w 10"/>
                <a:gd name="T59" fmla="*/ 5 h 11"/>
                <a:gd name="T60" fmla="*/ 1 w 10"/>
                <a:gd name="T61" fmla="*/ 4 h 11"/>
                <a:gd name="T62" fmla="*/ 0 w 10"/>
                <a:gd name="T63" fmla="*/ 3 h 11"/>
                <a:gd name="T64" fmla="*/ 0 w 10"/>
                <a:gd name="T6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1">
                  <a:moveTo>
                    <a:pt x="0" y="2"/>
                  </a:move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47B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9" name="Freeform 1923"/>
            <p:cNvSpPr>
              <a:spLocks/>
            </p:cNvSpPr>
            <p:nvPr/>
          </p:nvSpPr>
          <p:spPr bwMode="auto">
            <a:xfrm flipH="1">
              <a:off x="2253" y="1116"/>
              <a:ext cx="25" cy="28"/>
            </a:xfrm>
            <a:custGeom>
              <a:avLst/>
              <a:gdLst>
                <a:gd name="T0" fmla="*/ 0 w 8"/>
                <a:gd name="T1" fmla="*/ 2 h 10"/>
                <a:gd name="T2" fmla="*/ 1 w 8"/>
                <a:gd name="T3" fmla="*/ 2 h 10"/>
                <a:gd name="T4" fmla="*/ 1 w 8"/>
                <a:gd name="T5" fmla="*/ 1 h 10"/>
                <a:gd name="T6" fmla="*/ 2 w 8"/>
                <a:gd name="T7" fmla="*/ 1 h 10"/>
                <a:gd name="T8" fmla="*/ 4 w 8"/>
                <a:gd name="T9" fmla="*/ 1 h 10"/>
                <a:gd name="T10" fmla="*/ 4 w 8"/>
                <a:gd name="T11" fmla="*/ 1 h 10"/>
                <a:gd name="T12" fmla="*/ 5 w 8"/>
                <a:gd name="T13" fmla="*/ 1 h 10"/>
                <a:gd name="T14" fmla="*/ 6 w 8"/>
                <a:gd name="T15" fmla="*/ 0 h 10"/>
                <a:gd name="T16" fmla="*/ 7 w 8"/>
                <a:gd name="T17" fmla="*/ 0 h 10"/>
                <a:gd name="T18" fmla="*/ 7 w 8"/>
                <a:gd name="T19" fmla="*/ 1 h 10"/>
                <a:gd name="T20" fmla="*/ 8 w 8"/>
                <a:gd name="T21" fmla="*/ 3 h 10"/>
                <a:gd name="T22" fmla="*/ 8 w 8"/>
                <a:gd name="T23" fmla="*/ 3 h 10"/>
                <a:gd name="T24" fmla="*/ 8 w 8"/>
                <a:gd name="T25" fmla="*/ 5 h 10"/>
                <a:gd name="T26" fmla="*/ 8 w 8"/>
                <a:gd name="T27" fmla="*/ 6 h 10"/>
                <a:gd name="T28" fmla="*/ 8 w 8"/>
                <a:gd name="T29" fmla="*/ 7 h 10"/>
                <a:gd name="T30" fmla="*/ 8 w 8"/>
                <a:gd name="T31" fmla="*/ 8 h 10"/>
                <a:gd name="T32" fmla="*/ 8 w 8"/>
                <a:gd name="T33" fmla="*/ 9 h 10"/>
                <a:gd name="T34" fmla="*/ 7 w 8"/>
                <a:gd name="T35" fmla="*/ 9 h 10"/>
                <a:gd name="T36" fmla="*/ 6 w 8"/>
                <a:gd name="T37" fmla="*/ 9 h 10"/>
                <a:gd name="T38" fmla="*/ 5 w 8"/>
                <a:gd name="T39" fmla="*/ 9 h 10"/>
                <a:gd name="T40" fmla="*/ 4 w 8"/>
                <a:gd name="T41" fmla="*/ 9 h 10"/>
                <a:gd name="T42" fmla="*/ 3 w 8"/>
                <a:gd name="T43" fmla="*/ 10 h 10"/>
                <a:gd name="T44" fmla="*/ 2 w 8"/>
                <a:gd name="T45" fmla="*/ 10 h 10"/>
                <a:gd name="T46" fmla="*/ 1 w 8"/>
                <a:gd name="T47" fmla="*/ 10 h 10"/>
                <a:gd name="T48" fmla="*/ 0 w 8"/>
                <a:gd name="T49" fmla="*/ 10 h 10"/>
                <a:gd name="T50" fmla="*/ 0 w 8"/>
                <a:gd name="T51" fmla="*/ 9 h 10"/>
                <a:gd name="T52" fmla="*/ 0 w 8"/>
                <a:gd name="T53" fmla="*/ 8 h 10"/>
                <a:gd name="T54" fmla="*/ 0 w 8"/>
                <a:gd name="T55" fmla="*/ 7 h 10"/>
                <a:gd name="T56" fmla="*/ 0 w 8"/>
                <a:gd name="T57" fmla="*/ 6 h 10"/>
                <a:gd name="T58" fmla="*/ 0 w 8"/>
                <a:gd name="T59" fmla="*/ 5 h 10"/>
                <a:gd name="T60" fmla="*/ 0 w 8"/>
                <a:gd name="T61" fmla="*/ 4 h 10"/>
                <a:gd name="T62" fmla="*/ 0 w 8"/>
                <a:gd name="T63" fmla="*/ 3 h 10"/>
                <a:gd name="T64" fmla="*/ 0 w 8"/>
                <a:gd name="T6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0">
                  <a:moveTo>
                    <a:pt x="0" y="2"/>
                  </a:move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E41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0" name="Freeform 1924"/>
            <p:cNvSpPr>
              <a:spLocks/>
            </p:cNvSpPr>
            <p:nvPr/>
          </p:nvSpPr>
          <p:spPr bwMode="auto">
            <a:xfrm flipH="1">
              <a:off x="2248" y="1160"/>
              <a:ext cx="30" cy="31"/>
            </a:xfrm>
            <a:custGeom>
              <a:avLst/>
              <a:gdLst>
                <a:gd name="T0" fmla="*/ 0 w 10"/>
                <a:gd name="T1" fmla="*/ 1 h 11"/>
                <a:gd name="T2" fmla="*/ 1 w 10"/>
                <a:gd name="T3" fmla="*/ 1 h 11"/>
                <a:gd name="T4" fmla="*/ 2 w 10"/>
                <a:gd name="T5" fmla="*/ 1 h 11"/>
                <a:gd name="T6" fmla="*/ 3 w 10"/>
                <a:gd name="T7" fmla="*/ 1 h 11"/>
                <a:gd name="T8" fmla="*/ 4 w 10"/>
                <a:gd name="T9" fmla="*/ 1 h 11"/>
                <a:gd name="T10" fmla="*/ 5 w 10"/>
                <a:gd name="T11" fmla="*/ 0 h 11"/>
                <a:gd name="T12" fmla="*/ 7 w 10"/>
                <a:gd name="T13" fmla="*/ 0 h 11"/>
                <a:gd name="T14" fmla="*/ 8 w 10"/>
                <a:gd name="T15" fmla="*/ 0 h 11"/>
                <a:gd name="T16" fmla="*/ 9 w 10"/>
                <a:gd name="T17" fmla="*/ 0 h 11"/>
                <a:gd name="T18" fmla="*/ 9 w 10"/>
                <a:gd name="T19" fmla="*/ 1 h 11"/>
                <a:gd name="T20" fmla="*/ 9 w 10"/>
                <a:gd name="T21" fmla="*/ 2 h 11"/>
                <a:gd name="T22" fmla="*/ 9 w 10"/>
                <a:gd name="T23" fmla="*/ 3 h 11"/>
                <a:gd name="T24" fmla="*/ 9 w 10"/>
                <a:gd name="T25" fmla="*/ 5 h 11"/>
                <a:gd name="T26" fmla="*/ 9 w 10"/>
                <a:gd name="T27" fmla="*/ 6 h 11"/>
                <a:gd name="T28" fmla="*/ 10 w 10"/>
                <a:gd name="T29" fmla="*/ 7 h 11"/>
                <a:gd name="T30" fmla="*/ 10 w 10"/>
                <a:gd name="T31" fmla="*/ 8 h 11"/>
                <a:gd name="T32" fmla="*/ 10 w 10"/>
                <a:gd name="T33" fmla="*/ 9 h 11"/>
                <a:gd name="T34" fmla="*/ 9 w 10"/>
                <a:gd name="T35" fmla="*/ 10 h 11"/>
                <a:gd name="T36" fmla="*/ 7 w 10"/>
                <a:gd name="T37" fmla="*/ 10 h 11"/>
                <a:gd name="T38" fmla="*/ 6 w 10"/>
                <a:gd name="T39" fmla="*/ 10 h 11"/>
                <a:gd name="T40" fmla="*/ 5 w 10"/>
                <a:gd name="T41" fmla="*/ 10 h 11"/>
                <a:gd name="T42" fmla="*/ 4 w 10"/>
                <a:gd name="T43" fmla="*/ 10 h 11"/>
                <a:gd name="T44" fmla="*/ 3 w 10"/>
                <a:gd name="T45" fmla="*/ 11 h 11"/>
                <a:gd name="T46" fmla="*/ 2 w 10"/>
                <a:gd name="T47" fmla="*/ 11 h 11"/>
                <a:gd name="T48" fmla="*/ 1 w 10"/>
                <a:gd name="T49" fmla="*/ 11 h 11"/>
                <a:gd name="T50" fmla="*/ 1 w 10"/>
                <a:gd name="T51" fmla="*/ 10 h 11"/>
                <a:gd name="T52" fmla="*/ 1 w 10"/>
                <a:gd name="T53" fmla="*/ 9 h 11"/>
                <a:gd name="T54" fmla="*/ 0 w 10"/>
                <a:gd name="T55" fmla="*/ 7 h 11"/>
                <a:gd name="T56" fmla="*/ 0 w 10"/>
                <a:gd name="T57" fmla="*/ 6 h 11"/>
                <a:gd name="T58" fmla="*/ 0 w 10"/>
                <a:gd name="T59" fmla="*/ 5 h 11"/>
                <a:gd name="T60" fmla="*/ 0 w 10"/>
                <a:gd name="T61" fmla="*/ 4 h 11"/>
                <a:gd name="T62" fmla="*/ 0 w 10"/>
                <a:gd name="T63" fmla="*/ 3 h 11"/>
                <a:gd name="T64" fmla="*/ 0 w 10"/>
                <a:gd name="T6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1">
                  <a:moveTo>
                    <a:pt x="0" y="1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47B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1" name="Freeform 1925"/>
            <p:cNvSpPr>
              <a:spLocks/>
            </p:cNvSpPr>
            <p:nvPr/>
          </p:nvSpPr>
          <p:spPr bwMode="auto">
            <a:xfrm flipH="1">
              <a:off x="2248" y="1158"/>
              <a:ext cx="26" cy="27"/>
            </a:xfrm>
            <a:custGeom>
              <a:avLst/>
              <a:gdLst>
                <a:gd name="T0" fmla="*/ 0 w 9"/>
                <a:gd name="T1" fmla="*/ 2 h 10"/>
                <a:gd name="T2" fmla="*/ 1 w 9"/>
                <a:gd name="T3" fmla="*/ 2 h 10"/>
                <a:gd name="T4" fmla="*/ 2 w 9"/>
                <a:gd name="T5" fmla="*/ 1 h 10"/>
                <a:gd name="T6" fmla="*/ 3 w 9"/>
                <a:gd name="T7" fmla="*/ 1 h 10"/>
                <a:gd name="T8" fmla="*/ 4 w 9"/>
                <a:gd name="T9" fmla="*/ 1 h 10"/>
                <a:gd name="T10" fmla="*/ 5 w 9"/>
                <a:gd name="T11" fmla="*/ 1 h 10"/>
                <a:gd name="T12" fmla="*/ 6 w 9"/>
                <a:gd name="T13" fmla="*/ 1 h 10"/>
                <a:gd name="T14" fmla="*/ 7 w 9"/>
                <a:gd name="T15" fmla="*/ 0 h 10"/>
                <a:gd name="T16" fmla="*/ 8 w 9"/>
                <a:gd name="T17" fmla="*/ 0 h 10"/>
                <a:gd name="T18" fmla="*/ 8 w 9"/>
                <a:gd name="T19" fmla="*/ 1 h 10"/>
                <a:gd name="T20" fmla="*/ 8 w 9"/>
                <a:gd name="T21" fmla="*/ 2 h 10"/>
                <a:gd name="T22" fmla="*/ 8 w 9"/>
                <a:gd name="T23" fmla="*/ 3 h 10"/>
                <a:gd name="T24" fmla="*/ 8 w 9"/>
                <a:gd name="T25" fmla="*/ 5 h 10"/>
                <a:gd name="T26" fmla="*/ 8 w 9"/>
                <a:gd name="T27" fmla="*/ 5 h 10"/>
                <a:gd name="T28" fmla="*/ 8 w 9"/>
                <a:gd name="T29" fmla="*/ 7 h 10"/>
                <a:gd name="T30" fmla="*/ 9 w 9"/>
                <a:gd name="T31" fmla="*/ 8 h 10"/>
                <a:gd name="T32" fmla="*/ 9 w 9"/>
                <a:gd name="T33" fmla="*/ 9 h 10"/>
                <a:gd name="T34" fmla="*/ 8 w 9"/>
                <a:gd name="T35" fmla="*/ 9 h 10"/>
                <a:gd name="T36" fmla="*/ 7 w 9"/>
                <a:gd name="T37" fmla="*/ 9 h 10"/>
                <a:gd name="T38" fmla="*/ 6 w 9"/>
                <a:gd name="T39" fmla="*/ 9 h 10"/>
                <a:gd name="T40" fmla="*/ 5 w 9"/>
                <a:gd name="T41" fmla="*/ 9 h 10"/>
                <a:gd name="T42" fmla="*/ 4 w 9"/>
                <a:gd name="T43" fmla="*/ 10 h 10"/>
                <a:gd name="T44" fmla="*/ 3 w 9"/>
                <a:gd name="T45" fmla="*/ 10 h 10"/>
                <a:gd name="T46" fmla="*/ 2 w 9"/>
                <a:gd name="T47" fmla="*/ 10 h 10"/>
                <a:gd name="T48" fmla="*/ 1 w 9"/>
                <a:gd name="T49" fmla="*/ 10 h 10"/>
                <a:gd name="T50" fmla="*/ 1 w 9"/>
                <a:gd name="T51" fmla="*/ 9 h 10"/>
                <a:gd name="T52" fmla="*/ 0 w 9"/>
                <a:gd name="T53" fmla="*/ 8 h 10"/>
                <a:gd name="T54" fmla="*/ 0 w 9"/>
                <a:gd name="T55" fmla="*/ 7 h 10"/>
                <a:gd name="T56" fmla="*/ 0 w 9"/>
                <a:gd name="T57" fmla="*/ 6 h 10"/>
                <a:gd name="T58" fmla="*/ 0 w 9"/>
                <a:gd name="T59" fmla="*/ 5 h 10"/>
                <a:gd name="T60" fmla="*/ 0 w 9"/>
                <a:gd name="T61" fmla="*/ 4 h 10"/>
                <a:gd name="T62" fmla="*/ 0 w 9"/>
                <a:gd name="T63" fmla="*/ 3 h 10"/>
                <a:gd name="T64" fmla="*/ 0 w 9"/>
                <a:gd name="T6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0">
                  <a:moveTo>
                    <a:pt x="0" y="2"/>
                  </a:move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E41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2" name="Freeform 1926"/>
            <p:cNvSpPr>
              <a:spLocks/>
            </p:cNvSpPr>
            <p:nvPr/>
          </p:nvSpPr>
          <p:spPr bwMode="auto">
            <a:xfrm flipH="1">
              <a:off x="2244" y="1202"/>
              <a:ext cx="30" cy="31"/>
            </a:xfrm>
            <a:custGeom>
              <a:avLst/>
              <a:gdLst>
                <a:gd name="T0" fmla="*/ 0 w 10"/>
                <a:gd name="T1" fmla="*/ 2 h 11"/>
                <a:gd name="T2" fmla="*/ 1 w 10"/>
                <a:gd name="T3" fmla="*/ 1 h 11"/>
                <a:gd name="T4" fmla="*/ 3 w 10"/>
                <a:gd name="T5" fmla="*/ 1 h 11"/>
                <a:gd name="T6" fmla="*/ 3 w 10"/>
                <a:gd name="T7" fmla="*/ 1 h 11"/>
                <a:gd name="T8" fmla="*/ 5 w 10"/>
                <a:gd name="T9" fmla="*/ 1 h 11"/>
                <a:gd name="T10" fmla="*/ 6 w 10"/>
                <a:gd name="T11" fmla="*/ 0 h 11"/>
                <a:gd name="T12" fmla="*/ 7 w 10"/>
                <a:gd name="T13" fmla="*/ 0 h 11"/>
                <a:gd name="T14" fmla="*/ 8 w 10"/>
                <a:gd name="T15" fmla="*/ 0 h 11"/>
                <a:gd name="T16" fmla="*/ 9 w 10"/>
                <a:gd name="T17" fmla="*/ 0 h 11"/>
                <a:gd name="T18" fmla="*/ 9 w 10"/>
                <a:gd name="T19" fmla="*/ 1 h 11"/>
                <a:gd name="T20" fmla="*/ 9 w 10"/>
                <a:gd name="T21" fmla="*/ 2 h 11"/>
                <a:gd name="T22" fmla="*/ 10 w 10"/>
                <a:gd name="T23" fmla="*/ 3 h 11"/>
                <a:gd name="T24" fmla="*/ 10 w 10"/>
                <a:gd name="T25" fmla="*/ 5 h 11"/>
                <a:gd name="T26" fmla="*/ 10 w 10"/>
                <a:gd name="T27" fmla="*/ 6 h 11"/>
                <a:gd name="T28" fmla="*/ 10 w 10"/>
                <a:gd name="T29" fmla="*/ 7 h 11"/>
                <a:gd name="T30" fmla="*/ 10 w 10"/>
                <a:gd name="T31" fmla="*/ 8 h 11"/>
                <a:gd name="T32" fmla="*/ 10 w 10"/>
                <a:gd name="T33" fmla="*/ 9 h 11"/>
                <a:gd name="T34" fmla="*/ 9 w 10"/>
                <a:gd name="T35" fmla="*/ 9 h 11"/>
                <a:gd name="T36" fmla="*/ 8 w 10"/>
                <a:gd name="T37" fmla="*/ 10 h 11"/>
                <a:gd name="T38" fmla="*/ 7 w 10"/>
                <a:gd name="T39" fmla="*/ 10 h 11"/>
                <a:gd name="T40" fmla="*/ 6 w 10"/>
                <a:gd name="T41" fmla="*/ 10 h 11"/>
                <a:gd name="T42" fmla="*/ 4 w 10"/>
                <a:gd name="T43" fmla="*/ 10 h 11"/>
                <a:gd name="T44" fmla="*/ 3 w 10"/>
                <a:gd name="T45" fmla="*/ 11 h 11"/>
                <a:gd name="T46" fmla="*/ 2 w 10"/>
                <a:gd name="T47" fmla="*/ 11 h 11"/>
                <a:gd name="T48" fmla="*/ 1 w 10"/>
                <a:gd name="T49" fmla="*/ 11 h 11"/>
                <a:gd name="T50" fmla="*/ 1 w 10"/>
                <a:gd name="T51" fmla="*/ 10 h 11"/>
                <a:gd name="T52" fmla="*/ 1 w 10"/>
                <a:gd name="T53" fmla="*/ 9 h 11"/>
                <a:gd name="T54" fmla="*/ 1 w 10"/>
                <a:gd name="T55" fmla="*/ 7 h 11"/>
                <a:gd name="T56" fmla="*/ 1 w 10"/>
                <a:gd name="T57" fmla="*/ 6 h 11"/>
                <a:gd name="T58" fmla="*/ 1 w 10"/>
                <a:gd name="T59" fmla="*/ 5 h 11"/>
                <a:gd name="T60" fmla="*/ 0 w 10"/>
                <a:gd name="T61" fmla="*/ 4 h 11"/>
                <a:gd name="T62" fmla="*/ 0 w 10"/>
                <a:gd name="T63" fmla="*/ 3 h 11"/>
                <a:gd name="T64" fmla="*/ 0 w 10"/>
                <a:gd name="T6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1">
                  <a:moveTo>
                    <a:pt x="0" y="2"/>
                  </a:moveTo>
                  <a:lnTo>
                    <a:pt x="1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47B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3" name="Freeform 1927"/>
            <p:cNvSpPr>
              <a:spLocks/>
            </p:cNvSpPr>
            <p:nvPr/>
          </p:nvSpPr>
          <p:spPr bwMode="auto">
            <a:xfrm flipH="1">
              <a:off x="2244" y="1199"/>
              <a:ext cx="27" cy="28"/>
            </a:xfrm>
            <a:custGeom>
              <a:avLst/>
              <a:gdLst>
                <a:gd name="T0" fmla="*/ 0 w 9"/>
                <a:gd name="T1" fmla="*/ 2 h 10"/>
                <a:gd name="T2" fmla="*/ 1 w 9"/>
                <a:gd name="T3" fmla="*/ 2 h 10"/>
                <a:gd name="T4" fmla="*/ 2 w 9"/>
                <a:gd name="T5" fmla="*/ 1 h 10"/>
                <a:gd name="T6" fmla="*/ 3 w 9"/>
                <a:gd name="T7" fmla="*/ 1 h 10"/>
                <a:gd name="T8" fmla="*/ 4 w 9"/>
                <a:gd name="T9" fmla="*/ 1 h 10"/>
                <a:gd name="T10" fmla="*/ 5 w 9"/>
                <a:gd name="T11" fmla="*/ 1 h 10"/>
                <a:gd name="T12" fmla="*/ 6 w 9"/>
                <a:gd name="T13" fmla="*/ 1 h 10"/>
                <a:gd name="T14" fmla="*/ 7 w 9"/>
                <a:gd name="T15" fmla="*/ 0 h 10"/>
                <a:gd name="T16" fmla="*/ 8 w 9"/>
                <a:gd name="T17" fmla="*/ 0 h 10"/>
                <a:gd name="T18" fmla="*/ 8 w 9"/>
                <a:gd name="T19" fmla="*/ 1 h 10"/>
                <a:gd name="T20" fmla="*/ 8 w 9"/>
                <a:gd name="T21" fmla="*/ 2 h 10"/>
                <a:gd name="T22" fmla="*/ 8 w 9"/>
                <a:gd name="T23" fmla="*/ 3 h 10"/>
                <a:gd name="T24" fmla="*/ 9 w 9"/>
                <a:gd name="T25" fmla="*/ 4 h 10"/>
                <a:gd name="T26" fmla="*/ 9 w 9"/>
                <a:gd name="T27" fmla="*/ 5 h 10"/>
                <a:gd name="T28" fmla="*/ 9 w 9"/>
                <a:gd name="T29" fmla="*/ 7 h 10"/>
                <a:gd name="T30" fmla="*/ 9 w 9"/>
                <a:gd name="T31" fmla="*/ 8 h 10"/>
                <a:gd name="T32" fmla="*/ 9 w 9"/>
                <a:gd name="T33" fmla="*/ 9 h 10"/>
                <a:gd name="T34" fmla="*/ 8 w 9"/>
                <a:gd name="T35" fmla="*/ 9 h 10"/>
                <a:gd name="T36" fmla="*/ 7 w 9"/>
                <a:gd name="T37" fmla="*/ 9 h 10"/>
                <a:gd name="T38" fmla="*/ 6 w 9"/>
                <a:gd name="T39" fmla="*/ 9 h 10"/>
                <a:gd name="T40" fmla="*/ 5 w 9"/>
                <a:gd name="T41" fmla="*/ 9 h 10"/>
                <a:gd name="T42" fmla="*/ 4 w 9"/>
                <a:gd name="T43" fmla="*/ 10 h 10"/>
                <a:gd name="T44" fmla="*/ 3 w 9"/>
                <a:gd name="T45" fmla="*/ 10 h 10"/>
                <a:gd name="T46" fmla="*/ 2 w 9"/>
                <a:gd name="T47" fmla="*/ 10 h 10"/>
                <a:gd name="T48" fmla="*/ 1 w 9"/>
                <a:gd name="T49" fmla="*/ 10 h 10"/>
                <a:gd name="T50" fmla="*/ 1 w 9"/>
                <a:gd name="T51" fmla="*/ 9 h 10"/>
                <a:gd name="T52" fmla="*/ 1 w 9"/>
                <a:gd name="T53" fmla="*/ 8 h 10"/>
                <a:gd name="T54" fmla="*/ 1 w 9"/>
                <a:gd name="T55" fmla="*/ 7 h 10"/>
                <a:gd name="T56" fmla="*/ 1 w 9"/>
                <a:gd name="T57" fmla="*/ 6 h 10"/>
                <a:gd name="T58" fmla="*/ 1 w 9"/>
                <a:gd name="T59" fmla="*/ 5 h 10"/>
                <a:gd name="T60" fmla="*/ 0 w 9"/>
                <a:gd name="T61" fmla="*/ 4 h 10"/>
                <a:gd name="T62" fmla="*/ 0 w 9"/>
                <a:gd name="T63" fmla="*/ 3 h 10"/>
                <a:gd name="T64" fmla="*/ 0 w 9"/>
                <a:gd name="T6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0">
                  <a:moveTo>
                    <a:pt x="0" y="2"/>
                  </a:move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E41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4" name="Freeform 1928"/>
            <p:cNvSpPr>
              <a:spLocks/>
            </p:cNvSpPr>
            <p:nvPr/>
          </p:nvSpPr>
          <p:spPr bwMode="auto">
            <a:xfrm flipH="1">
              <a:off x="2237" y="1244"/>
              <a:ext cx="32" cy="31"/>
            </a:xfrm>
            <a:custGeom>
              <a:avLst/>
              <a:gdLst>
                <a:gd name="T0" fmla="*/ 0 w 10"/>
                <a:gd name="T1" fmla="*/ 2 h 11"/>
                <a:gd name="T2" fmla="*/ 1 w 10"/>
                <a:gd name="T3" fmla="*/ 1 h 11"/>
                <a:gd name="T4" fmla="*/ 2 w 10"/>
                <a:gd name="T5" fmla="*/ 1 h 11"/>
                <a:gd name="T6" fmla="*/ 3 w 10"/>
                <a:gd name="T7" fmla="*/ 1 h 11"/>
                <a:gd name="T8" fmla="*/ 4 w 10"/>
                <a:gd name="T9" fmla="*/ 1 h 11"/>
                <a:gd name="T10" fmla="*/ 5 w 10"/>
                <a:gd name="T11" fmla="*/ 0 h 11"/>
                <a:gd name="T12" fmla="*/ 7 w 10"/>
                <a:gd name="T13" fmla="*/ 0 h 11"/>
                <a:gd name="T14" fmla="*/ 8 w 10"/>
                <a:gd name="T15" fmla="*/ 0 h 11"/>
                <a:gd name="T16" fmla="*/ 9 w 10"/>
                <a:gd name="T17" fmla="*/ 0 h 11"/>
                <a:gd name="T18" fmla="*/ 9 w 10"/>
                <a:gd name="T19" fmla="*/ 1 h 11"/>
                <a:gd name="T20" fmla="*/ 9 w 10"/>
                <a:gd name="T21" fmla="*/ 2 h 11"/>
                <a:gd name="T22" fmla="*/ 9 w 10"/>
                <a:gd name="T23" fmla="*/ 3 h 11"/>
                <a:gd name="T24" fmla="*/ 9 w 10"/>
                <a:gd name="T25" fmla="*/ 4 h 11"/>
                <a:gd name="T26" fmla="*/ 9 w 10"/>
                <a:gd name="T27" fmla="*/ 5 h 11"/>
                <a:gd name="T28" fmla="*/ 9 w 10"/>
                <a:gd name="T29" fmla="*/ 7 h 11"/>
                <a:gd name="T30" fmla="*/ 10 w 10"/>
                <a:gd name="T31" fmla="*/ 8 h 11"/>
                <a:gd name="T32" fmla="*/ 10 w 10"/>
                <a:gd name="T33" fmla="*/ 9 h 11"/>
                <a:gd name="T34" fmla="*/ 8 w 10"/>
                <a:gd name="T35" fmla="*/ 9 h 11"/>
                <a:gd name="T36" fmla="*/ 7 w 10"/>
                <a:gd name="T37" fmla="*/ 10 h 11"/>
                <a:gd name="T38" fmla="*/ 6 w 10"/>
                <a:gd name="T39" fmla="*/ 10 h 11"/>
                <a:gd name="T40" fmla="*/ 5 w 10"/>
                <a:gd name="T41" fmla="*/ 10 h 11"/>
                <a:gd name="T42" fmla="*/ 4 w 10"/>
                <a:gd name="T43" fmla="*/ 10 h 11"/>
                <a:gd name="T44" fmla="*/ 3 w 10"/>
                <a:gd name="T45" fmla="*/ 11 h 11"/>
                <a:gd name="T46" fmla="*/ 2 w 10"/>
                <a:gd name="T47" fmla="*/ 11 h 11"/>
                <a:gd name="T48" fmla="*/ 1 w 10"/>
                <a:gd name="T49" fmla="*/ 11 h 11"/>
                <a:gd name="T50" fmla="*/ 1 w 10"/>
                <a:gd name="T51" fmla="*/ 10 h 11"/>
                <a:gd name="T52" fmla="*/ 0 w 10"/>
                <a:gd name="T53" fmla="*/ 9 h 11"/>
                <a:gd name="T54" fmla="*/ 0 w 10"/>
                <a:gd name="T55" fmla="*/ 8 h 11"/>
                <a:gd name="T56" fmla="*/ 0 w 10"/>
                <a:gd name="T57" fmla="*/ 6 h 11"/>
                <a:gd name="T58" fmla="*/ 0 w 10"/>
                <a:gd name="T59" fmla="*/ 5 h 11"/>
                <a:gd name="T60" fmla="*/ 0 w 10"/>
                <a:gd name="T61" fmla="*/ 4 h 11"/>
                <a:gd name="T62" fmla="*/ 0 w 10"/>
                <a:gd name="T63" fmla="*/ 3 h 11"/>
                <a:gd name="T64" fmla="*/ 0 w 10"/>
                <a:gd name="T6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1">
                  <a:moveTo>
                    <a:pt x="0" y="2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8" y="9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47B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5" name="Freeform 1929"/>
            <p:cNvSpPr>
              <a:spLocks/>
            </p:cNvSpPr>
            <p:nvPr/>
          </p:nvSpPr>
          <p:spPr bwMode="auto">
            <a:xfrm flipH="1">
              <a:off x="2237" y="1242"/>
              <a:ext cx="28" cy="27"/>
            </a:xfrm>
            <a:custGeom>
              <a:avLst/>
              <a:gdLst>
                <a:gd name="T0" fmla="*/ 0 w 9"/>
                <a:gd name="T1" fmla="*/ 2 h 10"/>
                <a:gd name="T2" fmla="*/ 1 w 9"/>
                <a:gd name="T3" fmla="*/ 2 h 10"/>
                <a:gd name="T4" fmla="*/ 2 w 9"/>
                <a:gd name="T5" fmla="*/ 1 h 10"/>
                <a:gd name="T6" fmla="*/ 3 w 9"/>
                <a:gd name="T7" fmla="*/ 1 h 10"/>
                <a:gd name="T8" fmla="*/ 4 w 9"/>
                <a:gd name="T9" fmla="*/ 1 h 10"/>
                <a:gd name="T10" fmla="*/ 5 w 9"/>
                <a:gd name="T11" fmla="*/ 1 h 10"/>
                <a:gd name="T12" fmla="*/ 6 w 9"/>
                <a:gd name="T13" fmla="*/ 1 h 10"/>
                <a:gd name="T14" fmla="*/ 7 w 9"/>
                <a:gd name="T15" fmla="*/ 0 h 10"/>
                <a:gd name="T16" fmla="*/ 8 w 9"/>
                <a:gd name="T17" fmla="*/ 0 h 10"/>
                <a:gd name="T18" fmla="*/ 8 w 9"/>
                <a:gd name="T19" fmla="*/ 1 h 10"/>
                <a:gd name="T20" fmla="*/ 8 w 9"/>
                <a:gd name="T21" fmla="*/ 2 h 10"/>
                <a:gd name="T22" fmla="*/ 8 w 9"/>
                <a:gd name="T23" fmla="*/ 3 h 10"/>
                <a:gd name="T24" fmla="*/ 8 w 9"/>
                <a:gd name="T25" fmla="*/ 4 h 10"/>
                <a:gd name="T26" fmla="*/ 8 w 9"/>
                <a:gd name="T27" fmla="*/ 5 h 10"/>
                <a:gd name="T28" fmla="*/ 8 w 9"/>
                <a:gd name="T29" fmla="*/ 6 h 10"/>
                <a:gd name="T30" fmla="*/ 8 w 9"/>
                <a:gd name="T31" fmla="*/ 7 h 10"/>
                <a:gd name="T32" fmla="*/ 9 w 9"/>
                <a:gd name="T33" fmla="*/ 9 h 10"/>
                <a:gd name="T34" fmla="*/ 7 w 9"/>
                <a:gd name="T35" fmla="*/ 9 h 10"/>
                <a:gd name="T36" fmla="*/ 6 w 9"/>
                <a:gd name="T37" fmla="*/ 9 h 10"/>
                <a:gd name="T38" fmla="*/ 6 w 9"/>
                <a:gd name="T39" fmla="*/ 9 h 10"/>
                <a:gd name="T40" fmla="*/ 5 w 9"/>
                <a:gd name="T41" fmla="*/ 9 h 10"/>
                <a:gd name="T42" fmla="*/ 3 w 9"/>
                <a:gd name="T43" fmla="*/ 9 h 10"/>
                <a:gd name="T44" fmla="*/ 3 w 9"/>
                <a:gd name="T45" fmla="*/ 10 h 10"/>
                <a:gd name="T46" fmla="*/ 2 w 9"/>
                <a:gd name="T47" fmla="*/ 10 h 10"/>
                <a:gd name="T48" fmla="*/ 1 w 9"/>
                <a:gd name="T49" fmla="*/ 10 h 10"/>
                <a:gd name="T50" fmla="*/ 0 w 9"/>
                <a:gd name="T51" fmla="*/ 9 h 10"/>
                <a:gd name="T52" fmla="*/ 0 w 9"/>
                <a:gd name="T53" fmla="*/ 8 h 10"/>
                <a:gd name="T54" fmla="*/ 0 w 9"/>
                <a:gd name="T55" fmla="*/ 7 h 10"/>
                <a:gd name="T56" fmla="*/ 0 w 9"/>
                <a:gd name="T57" fmla="*/ 6 h 10"/>
                <a:gd name="T58" fmla="*/ 0 w 9"/>
                <a:gd name="T59" fmla="*/ 5 h 10"/>
                <a:gd name="T60" fmla="*/ 0 w 9"/>
                <a:gd name="T61" fmla="*/ 4 h 10"/>
                <a:gd name="T62" fmla="*/ 0 w 9"/>
                <a:gd name="T63" fmla="*/ 3 h 10"/>
                <a:gd name="T64" fmla="*/ 0 w 9"/>
                <a:gd name="T6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0">
                  <a:moveTo>
                    <a:pt x="0" y="2"/>
                  </a:move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E41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6" name="Freeform 1930"/>
            <p:cNvSpPr>
              <a:spLocks/>
            </p:cNvSpPr>
            <p:nvPr/>
          </p:nvSpPr>
          <p:spPr bwMode="auto">
            <a:xfrm flipH="1">
              <a:off x="2235" y="1287"/>
              <a:ext cx="30" cy="30"/>
            </a:xfrm>
            <a:custGeom>
              <a:avLst/>
              <a:gdLst>
                <a:gd name="T0" fmla="*/ 0 w 10"/>
                <a:gd name="T1" fmla="*/ 2 h 11"/>
                <a:gd name="T2" fmla="*/ 1 w 10"/>
                <a:gd name="T3" fmla="*/ 1 h 11"/>
                <a:gd name="T4" fmla="*/ 2 w 10"/>
                <a:gd name="T5" fmla="*/ 1 h 11"/>
                <a:gd name="T6" fmla="*/ 3 w 10"/>
                <a:gd name="T7" fmla="*/ 1 h 11"/>
                <a:gd name="T8" fmla="*/ 5 w 10"/>
                <a:gd name="T9" fmla="*/ 1 h 11"/>
                <a:gd name="T10" fmla="*/ 6 w 10"/>
                <a:gd name="T11" fmla="*/ 0 h 11"/>
                <a:gd name="T12" fmla="*/ 7 w 10"/>
                <a:gd name="T13" fmla="*/ 0 h 11"/>
                <a:gd name="T14" fmla="*/ 8 w 10"/>
                <a:gd name="T15" fmla="*/ 0 h 11"/>
                <a:gd name="T16" fmla="*/ 9 w 10"/>
                <a:gd name="T17" fmla="*/ 0 h 11"/>
                <a:gd name="T18" fmla="*/ 9 w 10"/>
                <a:gd name="T19" fmla="*/ 1 h 11"/>
                <a:gd name="T20" fmla="*/ 9 w 10"/>
                <a:gd name="T21" fmla="*/ 2 h 11"/>
                <a:gd name="T22" fmla="*/ 9 w 10"/>
                <a:gd name="T23" fmla="*/ 3 h 11"/>
                <a:gd name="T24" fmla="*/ 10 w 10"/>
                <a:gd name="T25" fmla="*/ 4 h 11"/>
                <a:gd name="T26" fmla="*/ 10 w 10"/>
                <a:gd name="T27" fmla="*/ 6 h 11"/>
                <a:gd name="T28" fmla="*/ 10 w 10"/>
                <a:gd name="T29" fmla="*/ 7 h 11"/>
                <a:gd name="T30" fmla="*/ 10 w 10"/>
                <a:gd name="T31" fmla="*/ 8 h 11"/>
                <a:gd name="T32" fmla="*/ 10 w 10"/>
                <a:gd name="T33" fmla="*/ 9 h 11"/>
                <a:gd name="T34" fmla="*/ 9 w 10"/>
                <a:gd name="T35" fmla="*/ 9 h 11"/>
                <a:gd name="T36" fmla="*/ 8 w 10"/>
                <a:gd name="T37" fmla="*/ 10 h 11"/>
                <a:gd name="T38" fmla="*/ 7 w 10"/>
                <a:gd name="T39" fmla="*/ 10 h 11"/>
                <a:gd name="T40" fmla="*/ 6 w 10"/>
                <a:gd name="T41" fmla="*/ 10 h 11"/>
                <a:gd name="T42" fmla="*/ 4 w 10"/>
                <a:gd name="T43" fmla="*/ 10 h 11"/>
                <a:gd name="T44" fmla="*/ 3 w 10"/>
                <a:gd name="T45" fmla="*/ 11 h 11"/>
                <a:gd name="T46" fmla="*/ 2 w 10"/>
                <a:gd name="T47" fmla="*/ 11 h 11"/>
                <a:gd name="T48" fmla="*/ 1 w 10"/>
                <a:gd name="T49" fmla="*/ 11 h 11"/>
                <a:gd name="T50" fmla="*/ 1 w 10"/>
                <a:gd name="T51" fmla="*/ 10 h 11"/>
                <a:gd name="T52" fmla="*/ 1 w 10"/>
                <a:gd name="T53" fmla="*/ 9 h 11"/>
                <a:gd name="T54" fmla="*/ 1 w 10"/>
                <a:gd name="T55" fmla="*/ 7 h 11"/>
                <a:gd name="T56" fmla="*/ 1 w 10"/>
                <a:gd name="T57" fmla="*/ 6 h 11"/>
                <a:gd name="T58" fmla="*/ 0 w 10"/>
                <a:gd name="T59" fmla="*/ 5 h 11"/>
                <a:gd name="T60" fmla="*/ 0 w 10"/>
                <a:gd name="T61" fmla="*/ 4 h 11"/>
                <a:gd name="T62" fmla="*/ 0 w 10"/>
                <a:gd name="T63" fmla="*/ 3 h 11"/>
                <a:gd name="T64" fmla="*/ 0 w 10"/>
                <a:gd name="T6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1">
                  <a:moveTo>
                    <a:pt x="0" y="2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47B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7" name="Freeform 1931"/>
            <p:cNvSpPr>
              <a:spLocks/>
            </p:cNvSpPr>
            <p:nvPr/>
          </p:nvSpPr>
          <p:spPr bwMode="auto">
            <a:xfrm flipH="1">
              <a:off x="2235" y="1283"/>
              <a:ext cx="27" cy="28"/>
            </a:xfrm>
            <a:custGeom>
              <a:avLst/>
              <a:gdLst>
                <a:gd name="T0" fmla="*/ 0 w 9"/>
                <a:gd name="T1" fmla="*/ 2 h 10"/>
                <a:gd name="T2" fmla="*/ 1 w 9"/>
                <a:gd name="T3" fmla="*/ 2 h 10"/>
                <a:gd name="T4" fmla="*/ 2 w 9"/>
                <a:gd name="T5" fmla="*/ 2 h 10"/>
                <a:gd name="T6" fmla="*/ 3 w 9"/>
                <a:gd name="T7" fmla="*/ 1 h 10"/>
                <a:gd name="T8" fmla="*/ 4 w 9"/>
                <a:gd name="T9" fmla="*/ 1 h 10"/>
                <a:gd name="T10" fmla="*/ 5 w 9"/>
                <a:gd name="T11" fmla="*/ 1 h 10"/>
                <a:gd name="T12" fmla="*/ 6 w 9"/>
                <a:gd name="T13" fmla="*/ 1 h 10"/>
                <a:gd name="T14" fmla="*/ 7 w 9"/>
                <a:gd name="T15" fmla="*/ 0 h 10"/>
                <a:gd name="T16" fmla="*/ 8 w 9"/>
                <a:gd name="T17" fmla="*/ 0 h 10"/>
                <a:gd name="T18" fmla="*/ 8 w 9"/>
                <a:gd name="T19" fmla="*/ 1 h 10"/>
                <a:gd name="T20" fmla="*/ 8 w 9"/>
                <a:gd name="T21" fmla="*/ 2 h 10"/>
                <a:gd name="T22" fmla="*/ 8 w 9"/>
                <a:gd name="T23" fmla="*/ 3 h 10"/>
                <a:gd name="T24" fmla="*/ 8 w 9"/>
                <a:gd name="T25" fmla="*/ 4 h 10"/>
                <a:gd name="T26" fmla="*/ 8 w 9"/>
                <a:gd name="T27" fmla="*/ 5 h 10"/>
                <a:gd name="T28" fmla="*/ 9 w 9"/>
                <a:gd name="T29" fmla="*/ 6 h 10"/>
                <a:gd name="T30" fmla="*/ 9 w 9"/>
                <a:gd name="T31" fmla="*/ 8 h 10"/>
                <a:gd name="T32" fmla="*/ 9 w 9"/>
                <a:gd name="T33" fmla="*/ 9 h 10"/>
                <a:gd name="T34" fmla="*/ 8 w 9"/>
                <a:gd name="T35" fmla="*/ 9 h 10"/>
                <a:gd name="T36" fmla="*/ 7 w 9"/>
                <a:gd name="T37" fmla="*/ 9 h 10"/>
                <a:gd name="T38" fmla="*/ 6 w 9"/>
                <a:gd name="T39" fmla="*/ 9 h 10"/>
                <a:gd name="T40" fmla="*/ 5 w 9"/>
                <a:gd name="T41" fmla="*/ 9 h 10"/>
                <a:gd name="T42" fmla="*/ 4 w 9"/>
                <a:gd name="T43" fmla="*/ 10 h 10"/>
                <a:gd name="T44" fmla="*/ 3 w 9"/>
                <a:gd name="T45" fmla="*/ 10 h 10"/>
                <a:gd name="T46" fmla="*/ 2 w 9"/>
                <a:gd name="T47" fmla="*/ 10 h 10"/>
                <a:gd name="T48" fmla="*/ 1 w 9"/>
                <a:gd name="T49" fmla="*/ 10 h 10"/>
                <a:gd name="T50" fmla="*/ 1 w 9"/>
                <a:gd name="T51" fmla="*/ 9 h 10"/>
                <a:gd name="T52" fmla="*/ 1 w 9"/>
                <a:gd name="T53" fmla="*/ 8 h 10"/>
                <a:gd name="T54" fmla="*/ 1 w 9"/>
                <a:gd name="T55" fmla="*/ 7 h 10"/>
                <a:gd name="T56" fmla="*/ 1 w 9"/>
                <a:gd name="T57" fmla="*/ 6 h 10"/>
                <a:gd name="T58" fmla="*/ 0 w 9"/>
                <a:gd name="T59" fmla="*/ 5 h 10"/>
                <a:gd name="T60" fmla="*/ 0 w 9"/>
                <a:gd name="T61" fmla="*/ 4 h 10"/>
                <a:gd name="T62" fmla="*/ 0 w 9"/>
                <a:gd name="T63" fmla="*/ 3 h 10"/>
                <a:gd name="T64" fmla="*/ 0 w 9"/>
                <a:gd name="T6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0">
                  <a:moveTo>
                    <a:pt x="0" y="2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E41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8" name="Freeform 1932"/>
            <p:cNvSpPr>
              <a:spLocks/>
            </p:cNvSpPr>
            <p:nvPr/>
          </p:nvSpPr>
          <p:spPr bwMode="auto">
            <a:xfrm flipH="1">
              <a:off x="2232" y="1328"/>
              <a:ext cx="27" cy="30"/>
            </a:xfrm>
            <a:custGeom>
              <a:avLst/>
              <a:gdLst>
                <a:gd name="T0" fmla="*/ 0 w 9"/>
                <a:gd name="T1" fmla="*/ 2 h 11"/>
                <a:gd name="T2" fmla="*/ 1 w 9"/>
                <a:gd name="T3" fmla="*/ 1 h 11"/>
                <a:gd name="T4" fmla="*/ 2 w 9"/>
                <a:gd name="T5" fmla="*/ 1 h 11"/>
                <a:gd name="T6" fmla="*/ 3 w 9"/>
                <a:gd name="T7" fmla="*/ 1 h 11"/>
                <a:gd name="T8" fmla="*/ 4 w 9"/>
                <a:gd name="T9" fmla="*/ 1 h 11"/>
                <a:gd name="T10" fmla="*/ 5 w 9"/>
                <a:gd name="T11" fmla="*/ 0 h 11"/>
                <a:gd name="T12" fmla="*/ 6 w 9"/>
                <a:gd name="T13" fmla="*/ 0 h 11"/>
                <a:gd name="T14" fmla="*/ 7 w 9"/>
                <a:gd name="T15" fmla="*/ 0 h 11"/>
                <a:gd name="T16" fmla="*/ 9 w 9"/>
                <a:gd name="T17" fmla="*/ 0 h 11"/>
                <a:gd name="T18" fmla="*/ 9 w 9"/>
                <a:gd name="T19" fmla="*/ 1 h 11"/>
                <a:gd name="T20" fmla="*/ 9 w 9"/>
                <a:gd name="T21" fmla="*/ 2 h 11"/>
                <a:gd name="T22" fmla="*/ 9 w 9"/>
                <a:gd name="T23" fmla="*/ 3 h 11"/>
                <a:gd name="T24" fmla="*/ 9 w 9"/>
                <a:gd name="T25" fmla="*/ 4 h 11"/>
                <a:gd name="T26" fmla="*/ 9 w 9"/>
                <a:gd name="T27" fmla="*/ 6 h 11"/>
                <a:gd name="T28" fmla="*/ 9 w 9"/>
                <a:gd name="T29" fmla="*/ 7 h 11"/>
                <a:gd name="T30" fmla="*/ 9 w 9"/>
                <a:gd name="T31" fmla="*/ 8 h 11"/>
                <a:gd name="T32" fmla="*/ 9 w 9"/>
                <a:gd name="T33" fmla="*/ 9 h 11"/>
                <a:gd name="T34" fmla="*/ 8 w 9"/>
                <a:gd name="T35" fmla="*/ 9 h 11"/>
                <a:gd name="T36" fmla="*/ 7 w 9"/>
                <a:gd name="T37" fmla="*/ 10 h 11"/>
                <a:gd name="T38" fmla="*/ 6 w 9"/>
                <a:gd name="T39" fmla="*/ 10 h 11"/>
                <a:gd name="T40" fmla="*/ 5 w 9"/>
                <a:gd name="T41" fmla="*/ 10 h 11"/>
                <a:gd name="T42" fmla="*/ 4 w 9"/>
                <a:gd name="T43" fmla="*/ 10 h 11"/>
                <a:gd name="T44" fmla="*/ 3 w 9"/>
                <a:gd name="T45" fmla="*/ 11 h 11"/>
                <a:gd name="T46" fmla="*/ 1 w 9"/>
                <a:gd name="T47" fmla="*/ 11 h 11"/>
                <a:gd name="T48" fmla="*/ 1 w 9"/>
                <a:gd name="T49" fmla="*/ 11 h 11"/>
                <a:gd name="T50" fmla="*/ 0 w 9"/>
                <a:gd name="T51" fmla="*/ 10 h 11"/>
                <a:gd name="T52" fmla="*/ 0 w 9"/>
                <a:gd name="T53" fmla="*/ 9 h 11"/>
                <a:gd name="T54" fmla="*/ 0 w 9"/>
                <a:gd name="T55" fmla="*/ 8 h 11"/>
                <a:gd name="T56" fmla="*/ 0 w 9"/>
                <a:gd name="T57" fmla="*/ 6 h 11"/>
                <a:gd name="T58" fmla="*/ 0 w 9"/>
                <a:gd name="T59" fmla="*/ 5 h 11"/>
                <a:gd name="T60" fmla="*/ 0 w 9"/>
                <a:gd name="T61" fmla="*/ 4 h 11"/>
                <a:gd name="T62" fmla="*/ 0 w 9"/>
                <a:gd name="T63" fmla="*/ 3 h 11"/>
                <a:gd name="T64" fmla="*/ 0 w 9"/>
                <a:gd name="T6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1">
                  <a:moveTo>
                    <a:pt x="0" y="2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47B8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9" name="Freeform 1933"/>
            <p:cNvSpPr>
              <a:spLocks/>
            </p:cNvSpPr>
            <p:nvPr/>
          </p:nvSpPr>
          <p:spPr bwMode="auto">
            <a:xfrm flipH="1">
              <a:off x="2232" y="1325"/>
              <a:ext cx="25" cy="28"/>
            </a:xfrm>
            <a:custGeom>
              <a:avLst/>
              <a:gdLst>
                <a:gd name="T0" fmla="*/ 0 w 8"/>
                <a:gd name="T1" fmla="*/ 2 h 10"/>
                <a:gd name="T2" fmla="*/ 1 w 8"/>
                <a:gd name="T3" fmla="*/ 2 h 10"/>
                <a:gd name="T4" fmla="*/ 2 w 8"/>
                <a:gd name="T5" fmla="*/ 2 h 10"/>
                <a:gd name="T6" fmla="*/ 3 w 8"/>
                <a:gd name="T7" fmla="*/ 1 h 10"/>
                <a:gd name="T8" fmla="*/ 3 w 8"/>
                <a:gd name="T9" fmla="*/ 1 h 10"/>
                <a:gd name="T10" fmla="*/ 4 w 8"/>
                <a:gd name="T11" fmla="*/ 1 h 10"/>
                <a:gd name="T12" fmla="*/ 6 w 8"/>
                <a:gd name="T13" fmla="*/ 1 h 10"/>
                <a:gd name="T14" fmla="*/ 6 w 8"/>
                <a:gd name="T15" fmla="*/ 0 h 10"/>
                <a:gd name="T16" fmla="*/ 8 w 8"/>
                <a:gd name="T17" fmla="*/ 0 h 10"/>
                <a:gd name="T18" fmla="*/ 8 w 8"/>
                <a:gd name="T19" fmla="*/ 1 h 10"/>
                <a:gd name="T20" fmla="*/ 8 w 8"/>
                <a:gd name="T21" fmla="*/ 2 h 10"/>
                <a:gd name="T22" fmla="*/ 8 w 8"/>
                <a:gd name="T23" fmla="*/ 3 h 10"/>
                <a:gd name="T24" fmla="*/ 8 w 8"/>
                <a:gd name="T25" fmla="*/ 4 h 10"/>
                <a:gd name="T26" fmla="*/ 8 w 8"/>
                <a:gd name="T27" fmla="*/ 5 h 10"/>
                <a:gd name="T28" fmla="*/ 8 w 8"/>
                <a:gd name="T29" fmla="*/ 6 h 10"/>
                <a:gd name="T30" fmla="*/ 8 w 8"/>
                <a:gd name="T31" fmla="*/ 7 h 10"/>
                <a:gd name="T32" fmla="*/ 8 w 8"/>
                <a:gd name="T33" fmla="*/ 9 h 10"/>
                <a:gd name="T34" fmla="*/ 7 w 8"/>
                <a:gd name="T35" fmla="*/ 9 h 10"/>
                <a:gd name="T36" fmla="*/ 6 w 8"/>
                <a:gd name="T37" fmla="*/ 9 h 10"/>
                <a:gd name="T38" fmla="*/ 5 w 8"/>
                <a:gd name="T39" fmla="*/ 9 h 10"/>
                <a:gd name="T40" fmla="*/ 4 w 8"/>
                <a:gd name="T41" fmla="*/ 9 h 10"/>
                <a:gd name="T42" fmla="*/ 3 w 8"/>
                <a:gd name="T43" fmla="*/ 10 h 10"/>
                <a:gd name="T44" fmla="*/ 2 w 8"/>
                <a:gd name="T45" fmla="*/ 10 h 10"/>
                <a:gd name="T46" fmla="*/ 1 w 8"/>
                <a:gd name="T47" fmla="*/ 10 h 10"/>
                <a:gd name="T48" fmla="*/ 0 w 8"/>
                <a:gd name="T49" fmla="*/ 10 h 10"/>
                <a:gd name="T50" fmla="*/ 0 w 8"/>
                <a:gd name="T51" fmla="*/ 9 h 10"/>
                <a:gd name="T52" fmla="*/ 0 w 8"/>
                <a:gd name="T53" fmla="*/ 8 h 10"/>
                <a:gd name="T54" fmla="*/ 0 w 8"/>
                <a:gd name="T55" fmla="*/ 7 h 10"/>
                <a:gd name="T56" fmla="*/ 0 w 8"/>
                <a:gd name="T57" fmla="*/ 6 h 10"/>
                <a:gd name="T58" fmla="*/ 0 w 8"/>
                <a:gd name="T59" fmla="*/ 5 h 10"/>
                <a:gd name="T60" fmla="*/ 0 w 8"/>
                <a:gd name="T61" fmla="*/ 4 h 10"/>
                <a:gd name="T62" fmla="*/ 0 w 8"/>
                <a:gd name="T63" fmla="*/ 3 h 10"/>
                <a:gd name="T64" fmla="*/ 0 w 8"/>
                <a:gd name="T6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0">
                  <a:moveTo>
                    <a:pt x="0" y="2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E41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0" name="Freeform 1934"/>
            <p:cNvSpPr>
              <a:spLocks/>
            </p:cNvSpPr>
            <p:nvPr/>
          </p:nvSpPr>
          <p:spPr bwMode="auto">
            <a:xfrm flipH="1">
              <a:off x="1977" y="1048"/>
              <a:ext cx="271" cy="51"/>
            </a:xfrm>
            <a:custGeom>
              <a:avLst/>
              <a:gdLst>
                <a:gd name="T0" fmla="*/ 2 w 88"/>
                <a:gd name="T1" fmla="*/ 15 h 18"/>
                <a:gd name="T2" fmla="*/ 8 w 88"/>
                <a:gd name="T3" fmla="*/ 13 h 18"/>
                <a:gd name="T4" fmla="*/ 14 w 88"/>
                <a:gd name="T5" fmla="*/ 13 h 18"/>
                <a:gd name="T6" fmla="*/ 19 w 88"/>
                <a:gd name="T7" fmla="*/ 12 h 18"/>
                <a:gd name="T8" fmla="*/ 25 w 88"/>
                <a:gd name="T9" fmla="*/ 10 h 18"/>
                <a:gd name="T10" fmla="*/ 31 w 88"/>
                <a:gd name="T11" fmla="*/ 10 h 18"/>
                <a:gd name="T12" fmla="*/ 36 w 88"/>
                <a:gd name="T13" fmla="*/ 9 h 18"/>
                <a:gd name="T14" fmla="*/ 42 w 88"/>
                <a:gd name="T15" fmla="*/ 8 h 18"/>
                <a:gd name="T16" fmla="*/ 48 w 88"/>
                <a:gd name="T17" fmla="*/ 7 h 18"/>
                <a:gd name="T18" fmla="*/ 53 w 88"/>
                <a:gd name="T19" fmla="*/ 6 h 18"/>
                <a:gd name="T20" fmla="*/ 58 w 88"/>
                <a:gd name="T21" fmla="*/ 5 h 18"/>
                <a:gd name="T22" fmla="*/ 64 w 88"/>
                <a:gd name="T23" fmla="*/ 4 h 18"/>
                <a:gd name="T24" fmla="*/ 69 w 88"/>
                <a:gd name="T25" fmla="*/ 3 h 18"/>
                <a:gd name="T26" fmla="*/ 74 w 88"/>
                <a:gd name="T27" fmla="*/ 2 h 18"/>
                <a:gd name="T28" fmla="*/ 80 w 88"/>
                <a:gd name="T29" fmla="*/ 1 h 18"/>
                <a:gd name="T30" fmla="*/ 85 w 88"/>
                <a:gd name="T31" fmla="*/ 0 h 18"/>
                <a:gd name="T32" fmla="*/ 88 w 88"/>
                <a:gd name="T33" fmla="*/ 1 h 18"/>
                <a:gd name="T34" fmla="*/ 85 w 88"/>
                <a:gd name="T35" fmla="*/ 2 h 18"/>
                <a:gd name="T36" fmla="*/ 80 w 88"/>
                <a:gd name="T37" fmla="*/ 3 h 18"/>
                <a:gd name="T38" fmla="*/ 75 w 88"/>
                <a:gd name="T39" fmla="*/ 4 h 18"/>
                <a:gd name="T40" fmla="*/ 69 w 88"/>
                <a:gd name="T41" fmla="*/ 5 h 18"/>
                <a:gd name="T42" fmla="*/ 64 w 88"/>
                <a:gd name="T43" fmla="*/ 6 h 18"/>
                <a:gd name="T44" fmla="*/ 59 w 88"/>
                <a:gd name="T45" fmla="*/ 7 h 18"/>
                <a:gd name="T46" fmla="*/ 53 w 88"/>
                <a:gd name="T47" fmla="*/ 8 h 18"/>
                <a:gd name="T48" fmla="*/ 48 w 88"/>
                <a:gd name="T49" fmla="*/ 9 h 18"/>
                <a:gd name="T50" fmla="*/ 42 w 88"/>
                <a:gd name="T51" fmla="*/ 10 h 18"/>
                <a:gd name="T52" fmla="*/ 37 w 88"/>
                <a:gd name="T53" fmla="*/ 11 h 18"/>
                <a:gd name="T54" fmla="*/ 31 w 88"/>
                <a:gd name="T55" fmla="*/ 12 h 18"/>
                <a:gd name="T56" fmla="*/ 25 w 88"/>
                <a:gd name="T57" fmla="*/ 13 h 18"/>
                <a:gd name="T58" fmla="*/ 19 w 88"/>
                <a:gd name="T59" fmla="*/ 14 h 18"/>
                <a:gd name="T60" fmla="*/ 14 w 88"/>
                <a:gd name="T61" fmla="*/ 15 h 18"/>
                <a:gd name="T62" fmla="*/ 8 w 88"/>
                <a:gd name="T63" fmla="*/ 16 h 18"/>
                <a:gd name="T64" fmla="*/ 2 w 88"/>
                <a:gd name="T65" fmla="*/ 17 h 18"/>
                <a:gd name="T66" fmla="*/ 0 w 88"/>
                <a:gd name="T6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18">
                  <a:moveTo>
                    <a:pt x="0" y="15"/>
                  </a:moveTo>
                  <a:lnTo>
                    <a:pt x="2" y="15"/>
                  </a:lnTo>
                  <a:lnTo>
                    <a:pt x="5" y="14"/>
                  </a:lnTo>
                  <a:lnTo>
                    <a:pt x="8" y="13"/>
                  </a:lnTo>
                  <a:lnTo>
                    <a:pt x="11" y="13"/>
                  </a:lnTo>
                  <a:lnTo>
                    <a:pt x="14" y="13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2" y="11"/>
                  </a:lnTo>
                  <a:lnTo>
                    <a:pt x="25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39" y="8"/>
                  </a:lnTo>
                  <a:lnTo>
                    <a:pt x="42" y="8"/>
                  </a:lnTo>
                  <a:lnTo>
                    <a:pt x="45" y="7"/>
                  </a:lnTo>
                  <a:lnTo>
                    <a:pt x="48" y="7"/>
                  </a:lnTo>
                  <a:lnTo>
                    <a:pt x="50" y="6"/>
                  </a:lnTo>
                  <a:lnTo>
                    <a:pt x="53" y="6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4"/>
                  </a:lnTo>
                  <a:lnTo>
                    <a:pt x="64" y="4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2" y="2"/>
                  </a:lnTo>
                  <a:lnTo>
                    <a:pt x="74" y="2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2" y="1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88" y="1"/>
                  </a:lnTo>
                  <a:lnTo>
                    <a:pt x="88" y="2"/>
                  </a:lnTo>
                  <a:lnTo>
                    <a:pt x="85" y="2"/>
                  </a:lnTo>
                  <a:lnTo>
                    <a:pt x="83" y="3"/>
                  </a:lnTo>
                  <a:lnTo>
                    <a:pt x="80" y="3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9" y="7"/>
                  </a:lnTo>
                  <a:lnTo>
                    <a:pt x="56" y="7"/>
                  </a:lnTo>
                  <a:lnTo>
                    <a:pt x="53" y="8"/>
                  </a:lnTo>
                  <a:lnTo>
                    <a:pt x="50" y="8"/>
                  </a:lnTo>
                  <a:lnTo>
                    <a:pt x="48" y="9"/>
                  </a:lnTo>
                  <a:lnTo>
                    <a:pt x="45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7" y="11"/>
                  </a:lnTo>
                  <a:lnTo>
                    <a:pt x="34" y="11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2" y="13"/>
                  </a:lnTo>
                  <a:lnTo>
                    <a:pt x="19" y="14"/>
                  </a:lnTo>
                  <a:lnTo>
                    <a:pt x="17" y="14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1" name="Freeform 1935"/>
            <p:cNvSpPr>
              <a:spLocks/>
            </p:cNvSpPr>
            <p:nvPr/>
          </p:nvSpPr>
          <p:spPr bwMode="auto">
            <a:xfrm flipH="1">
              <a:off x="1974" y="1085"/>
              <a:ext cx="270" cy="53"/>
            </a:xfrm>
            <a:custGeom>
              <a:avLst/>
              <a:gdLst>
                <a:gd name="T0" fmla="*/ 3 w 88"/>
                <a:gd name="T1" fmla="*/ 16 h 19"/>
                <a:gd name="T2" fmla="*/ 8 w 88"/>
                <a:gd name="T3" fmla="*/ 15 h 19"/>
                <a:gd name="T4" fmla="*/ 14 w 88"/>
                <a:gd name="T5" fmla="*/ 14 h 19"/>
                <a:gd name="T6" fmla="*/ 20 w 88"/>
                <a:gd name="T7" fmla="*/ 13 h 19"/>
                <a:gd name="T8" fmla="*/ 25 w 88"/>
                <a:gd name="T9" fmla="*/ 12 h 19"/>
                <a:gd name="T10" fmla="*/ 31 w 88"/>
                <a:gd name="T11" fmla="*/ 11 h 19"/>
                <a:gd name="T12" fmla="*/ 37 w 88"/>
                <a:gd name="T13" fmla="*/ 10 h 19"/>
                <a:gd name="T14" fmla="*/ 42 w 88"/>
                <a:gd name="T15" fmla="*/ 9 h 19"/>
                <a:gd name="T16" fmla="*/ 48 w 88"/>
                <a:gd name="T17" fmla="*/ 8 h 19"/>
                <a:gd name="T18" fmla="*/ 53 w 88"/>
                <a:gd name="T19" fmla="*/ 7 h 19"/>
                <a:gd name="T20" fmla="*/ 59 w 88"/>
                <a:gd name="T21" fmla="*/ 6 h 19"/>
                <a:gd name="T22" fmla="*/ 64 w 88"/>
                <a:gd name="T23" fmla="*/ 5 h 19"/>
                <a:gd name="T24" fmla="*/ 69 w 88"/>
                <a:gd name="T25" fmla="*/ 4 h 19"/>
                <a:gd name="T26" fmla="*/ 75 w 88"/>
                <a:gd name="T27" fmla="*/ 3 h 19"/>
                <a:gd name="T28" fmla="*/ 80 w 88"/>
                <a:gd name="T29" fmla="*/ 2 h 19"/>
                <a:gd name="T30" fmla="*/ 85 w 88"/>
                <a:gd name="T31" fmla="*/ 1 h 19"/>
                <a:gd name="T32" fmla="*/ 88 w 88"/>
                <a:gd name="T33" fmla="*/ 2 h 19"/>
                <a:gd name="T34" fmla="*/ 86 w 88"/>
                <a:gd name="T35" fmla="*/ 3 h 19"/>
                <a:gd name="T36" fmla="*/ 80 w 88"/>
                <a:gd name="T37" fmla="*/ 4 h 19"/>
                <a:gd name="T38" fmla="*/ 75 w 88"/>
                <a:gd name="T39" fmla="*/ 5 h 19"/>
                <a:gd name="T40" fmla="*/ 70 w 88"/>
                <a:gd name="T41" fmla="*/ 6 h 19"/>
                <a:gd name="T42" fmla="*/ 64 w 88"/>
                <a:gd name="T43" fmla="*/ 7 h 19"/>
                <a:gd name="T44" fmla="*/ 59 w 88"/>
                <a:gd name="T45" fmla="*/ 8 h 19"/>
                <a:gd name="T46" fmla="*/ 53 w 88"/>
                <a:gd name="T47" fmla="*/ 9 h 19"/>
                <a:gd name="T48" fmla="*/ 48 w 88"/>
                <a:gd name="T49" fmla="*/ 10 h 19"/>
                <a:gd name="T50" fmla="*/ 43 w 88"/>
                <a:gd name="T51" fmla="*/ 11 h 19"/>
                <a:gd name="T52" fmla="*/ 37 w 88"/>
                <a:gd name="T53" fmla="*/ 12 h 19"/>
                <a:gd name="T54" fmla="*/ 31 w 88"/>
                <a:gd name="T55" fmla="*/ 13 h 19"/>
                <a:gd name="T56" fmla="*/ 26 w 88"/>
                <a:gd name="T57" fmla="*/ 14 h 19"/>
                <a:gd name="T58" fmla="*/ 20 w 88"/>
                <a:gd name="T59" fmla="*/ 15 h 19"/>
                <a:gd name="T60" fmla="*/ 14 w 88"/>
                <a:gd name="T61" fmla="*/ 16 h 19"/>
                <a:gd name="T62" fmla="*/ 8 w 88"/>
                <a:gd name="T63" fmla="*/ 17 h 19"/>
                <a:gd name="T64" fmla="*/ 3 w 88"/>
                <a:gd name="T65" fmla="*/ 19 h 19"/>
                <a:gd name="T66" fmla="*/ 0 w 88"/>
                <a:gd name="T6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19">
                  <a:moveTo>
                    <a:pt x="0" y="17"/>
                  </a:moveTo>
                  <a:lnTo>
                    <a:pt x="3" y="16"/>
                  </a:lnTo>
                  <a:lnTo>
                    <a:pt x="5" y="16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0" y="13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8" y="11"/>
                  </a:lnTo>
                  <a:lnTo>
                    <a:pt x="31" y="11"/>
                  </a:lnTo>
                  <a:lnTo>
                    <a:pt x="34" y="10"/>
                  </a:lnTo>
                  <a:lnTo>
                    <a:pt x="37" y="10"/>
                  </a:lnTo>
                  <a:lnTo>
                    <a:pt x="40" y="9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8" y="8"/>
                  </a:lnTo>
                  <a:lnTo>
                    <a:pt x="51" y="7"/>
                  </a:lnTo>
                  <a:lnTo>
                    <a:pt x="53" y="7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1" y="5"/>
                  </a:lnTo>
                  <a:lnTo>
                    <a:pt x="64" y="5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8" y="2"/>
                  </a:lnTo>
                  <a:lnTo>
                    <a:pt x="80" y="2"/>
                  </a:lnTo>
                  <a:lnTo>
                    <a:pt x="83" y="1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2"/>
                  </a:lnTo>
                  <a:lnTo>
                    <a:pt x="88" y="3"/>
                  </a:lnTo>
                  <a:lnTo>
                    <a:pt x="86" y="3"/>
                  </a:lnTo>
                  <a:lnTo>
                    <a:pt x="83" y="4"/>
                  </a:lnTo>
                  <a:lnTo>
                    <a:pt x="80" y="4"/>
                  </a:lnTo>
                  <a:lnTo>
                    <a:pt x="78" y="5"/>
                  </a:lnTo>
                  <a:lnTo>
                    <a:pt x="75" y="5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67" y="7"/>
                  </a:lnTo>
                  <a:lnTo>
                    <a:pt x="64" y="7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6" y="9"/>
                  </a:lnTo>
                  <a:lnTo>
                    <a:pt x="53" y="9"/>
                  </a:lnTo>
                  <a:lnTo>
                    <a:pt x="51" y="10"/>
                  </a:lnTo>
                  <a:lnTo>
                    <a:pt x="48" y="10"/>
                  </a:lnTo>
                  <a:lnTo>
                    <a:pt x="45" y="11"/>
                  </a:lnTo>
                  <a:lnTo>
                    <a:pt x="43" y="11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3" y="15"/>
                  </a:lnTo>
                  <a:lnTo>
                    <a:pt x="20" y="15"/>
                  </a:lnTo>
                  <a:lnTo>
                    <a:pt x="17" y="16"/>
                  </a:lnTo>
                  <a:lnTo>
                    <a:pt x="14" y="16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6" y="18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2" name="Freeform 1936"/>
            <p:cNvSpPr>
              <a:spLocks/>
            </p:cNvSpPr>
            <p:nvPr/>
          </p:nvSpPr>
          <p:spPr bwMode="auto">
            <a:xfrm flipH="1">
              <a:off x="1968" y="1124"/>
              <a:ext cx="272" cy="56"/>
            </a:xfrm>
            <a:custGeom>
              <a:avLst/>
              <a:gdLst>
                <a:gd name="T0" fmla="*/ 3 w 89"/>
                <a:gd name="T1" fmla="*/ 17 h 20"/>
                <a:gd name="T2" fmla="*/ 9 w 89"/>
                <a:gd name="T3" fmla="*/ 15 h 20"/>
                <a:gd name="T4" fmla="*/ 14 w 89"/>
                <a:gd name="T5" fmla="*/ 14 h 20"/>
                <a:gd name="T6" fmla="*/ 20 w 89"/>
                <a:gd name="T7" fmla="*/ 13 h 20"/>
                <a:gd name="T8" fmla="*/ 26 w 89"/>
                <a:gd name="T9" fmla="*/ 12 h 20"/>
                <a:gd name="T10" fmla="*/ 31 w 89"/>
                <a:gd name="T11" fmla="*/ 11 h 20"/>
                <a:gd name="T12" fmla="*/ 37 w 89"/>
                <a:gd name="T13" fmla="*/ 10 h 20"/>
                <a:gd name="T14" fmla="*/ 43 w 89"/>
                <a:gd name="T15" fmla="*/ 9 h 20"/>
                <a:gd name="T16" fmla="*/ 48 w 89"/>
                <a:gd name="T17" fmla="*/ 8 h 20"/>
                <a:gd name="T18" fmla="*/ 54 w 89"/>
                <a:gd name="T19" fmla="*/ 7 h 20"/>
                <a:gd name="T20" fmla="*/ 59 w 89"/>
                <a:gd name="T21" fmla="*/ 6 h 20"/>
                <a:gd name="T22" fmla="*/ 64 w 89"/>
                <a:gd name="T23" fmla="*/ 5 h 20"/>
                <a:gd name="T24" fmla="*/ 70 w 89"/>
                <a:gd name="T25" fmla="*/ 4 h 20"/>
                <a:gd name="T26" fmla="*/ 75 w 89"/>
                <a:gd name="T27" fmla="*/ 3 h 20"/>
                <a:gd name="T28" fmla="*/ 80 w 89"/>
                <a:gd name="T29" fmla="*/ 2 h 20"/>
                <a:gd name="T30" fmla="*/ 86 w 89"/>
                <a:gd name="T31" fmla="*/ 1 h 20"/>
                <a:gd name="T32" fmla="*/ 88 w 89"/>
                <a:gd name="T33" fmla="*/ 1 h 20"/>
                <a:gd name="T34" fmla="*/ 86 w 89"/>
                <a:gd name="T35" fmla="*/ 3 h 20"/>
                <a:gd name="T36" fmla="*/ 80 w 89"/>
                <a:gd name="T37" fmla="*/ 4 h 20"/>
                <a:gd name="T38" fmla="*/ 75 w 89"/>
                <a:gd name="T39" fmla="*/ 5 h 20"/>
                <a:gd name="T40" fmla="*/ 70 w 89"/>
                <a:gd name="T41" fmla="*/ 6 h 20"/>
                <a:gd name="T42" fmla="*/ 65 w 89"/>
                <a:gd name="T43" fmla="*/ 7 h 20"/>
                <a:gd name="T44" fmla="*/ 59 w 89"/>
                <a:gd name="T45" fmla="*/ 8 h 20"/>
                <a:gd name="T46" fmla="*/ 54 w 89"/>
                <a:gd name="T47" fmla="*/ 9 h 20"/>
                <a:gd name="T48" fmla="*/ 48 w 89"/>
                <a:gd name="T49" fmla="*/ 10 h 20"/>
                <a:gd name="T50" fmla="*/ 43 w 89"/>
                <a:gd name="T51" fmla="*/ 11 h 20"/>
                <a:gd name="T52" fmla="*/ 37 w 89"/>
                <a:gd name="T53" fmla="*/ 12 h 20"/>
                <a:gd name="T54" fmla="*/ 32 w 89"/>
                <a:gd name="T55" fmla="*/ 14 h 20"/>
                <a:gd name="T56" fmla="*/ 26 w 89"/>
                <a:gd name="T57" fmla="*/ 15 h 20"/>
                <a:gd name="T58" fmla="*/ 20 w 89"/>
                <a:gd name="T59" fmla="*/ 16 h 20"/>
                <a:gd name="T60" fmla="*/ 15 w 89"/>
                <a:gd name="T61" fmla="*/ 17 h 20"/>
                <a:gd name="T62" fmla="*/ 9 w 89"/>
                <a:gd name="T63" fmla="*/ 18 h 20"/>
                <a:gd name="T64" fmla="*/ 3 w 89"/>
                <a:gd name="T65" fmla="*/ 19 h 20"/>
                <a:gd name="T66" fmla="*/ 0 w 89"/>
                <a:gd name="T6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20">
                  <a:moveTo>
                    <a:pt x="0" y="17"/>
                  </a:moveTo>
                  <a:lnTo>
                    <a:pt x="3" y="17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7" y="14"/>
                  </a:lnTo>
                  <a:lnTo>
                    <a:pt x="20" y="13"/>
                  </a:lnTo>
                  <a:lnTo>
                    <a:pt x="23" y="13"/>
                  </a:lnTo>
                  <a:lnTo>
                    <a:pt x="26" y="12"/>
                  </a:lnTo>
                  <a:lnTo>
                    <a:pt x="29" y="12"/>
                  </a:lnTo>
                  <a:lnTo>
                    <a:pt x="31" y="11"/>
                  </a:lnTo>
                  <a:lnTo>
                    <a:pt x="34" y="11"/>
                  </a:lnTo>
                  <a:lnTo>
                    <a:pt x="37" y="10"/>
                  </a:lnTo>
                  <a:lnTo>
                    <a:pt x="40" y="10"/>
                  </a:lnTo>
                  <a:lnTo>
                    <a:pt x="43" y="9"/>
                  </a:lnTo>
                  <a:lnTo>
                    <a:pt x="46" y="9"/>
                  </a:lnTo>
                  <a:lnTo>
                    <a:pt x="48" y="8"/>
                  </a:lnTo>
                  <a:lnTo>
                    <a:pt x="51" y="8"/>
                  </a:lnTo>
                  <a:lnTo>
                    <a:pt x="54" y="7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7" y="4"/>
                  </a:lnTo>
                  <a:lnTo>
                    <a:pt x="70" y="4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8" y="2"/>
                  </a:lnTo>
                  <a:lnTo>
                    <a:pt x="80" y="2"/>
                  </a:lnTo>
                  <a:lnTo>
                    <a:pt x="83" y="1"/>
                  </a:lnTo>
                  <a:lnTo>
                    <a:pt x="86" y="1"/>
                  </a:lnTo>
                  <a:lnTo>
                    <a:pt x="88" y="0"/>
                  </a:lnTo>
                  <a:lnTo>
                    <a:pt x="88" y="1"/>
                  </a:lnTo>
                  <a:lnTo>
                    <a:pt x="89" y="3"/>
                  </a:lnTo>
                  <a:lnTo>
                    <a:pt x="86" y="3"/>
                  </a:lnTo>
                  <a:lnTo>
                    <a:pt x="83" y="3"/>
                  </a:lnTo>
                  <a:lnTo>
                    <a:pt x="80" y="4"/>
                  </a:lnTo>
                  <a:lnTo>
                    <a:pt x="78" y="5"/>
                  </a:lnTo>
                  <a:lnTo>
                    <a:pt x="75" y="5"/>
                  </a:lnTo>
                  <a:lnTo>
                    <a:pt x="73" y="6"/>
                  </a:lnTo>
                  <a:lnTo>
                    <a:pt x="70" y="6"/>
                  </a:lnTo>
                  <a:lnTo>
                    <a:pt x="67" y="7"/>
                  </a:lnTo>
                  <a:lnTo>
                    <a:pt x="65" y="7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7" y="9"/>
                  </a:lnTo>
                  <a:lnTo>
                    <a:pt x="54" y="9"/>
                  </a:lnTo>
                  <a:lnTo>
                    <a:pt x="51" y="10"/>
                  </a:lnTo>
                  <a:lnTo>
                    <a:pt x="48" y="10"/>
                  </a:lnTo>
                  <a:lnTo>
                    <a:pt x="46" y="11"/>
                  </a:lnTo>
                  <a:lnTo>
                    <a:pt x="43" y="11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29" y="14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20" y="16"/>
                  </a:lnTo>
                  <a:lnTo>
                    <a:pt x="17" y="16"/>
                  </a:lnTo>
                  <a:lnTo>
                    <a:pt x="15" y="17"/>
                  </a:lnTo>
                  <a:lnTo>
                    <a:pt x="12" y="17"/>
                  </a:lnTo>
                  <a:lnTo>
                    <a:pt x="9" y="18"/>
                  </a:lnTo>
                  <a:lnTo>
                    <a:pt x="6" y="18"/>
                  </a:lnTo>
                  <a:lnTo>
                    <a:pt x="3" y="19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3" name="Freeform 1937"/>
            <p:cNvSpPr>
              <a:spLocks/>
            </p:cNvSpPr>
            <p:nvPr/>
          </p:nvSpPr>
          <p:spPr bwMode="auto">
            <a:xfrm flipH="1">
              <a:off x="1965" y="1164"/>
              <a:ext cx="270" cy="55"/>
            </a:xfrm>
            <a:custGeom>
              <a:avLst/>
              <a:gdLst>
                <a:gd name="T0" fmla="*/ 2 w 88"/>
                <a:gd name="T1" fmla="*/ 17 h 20"/>
                <a:gd name="T2" fmla="*/ 8 w 88"/>
                <a:gd name="T3" fmla="*/ 16 h 20"/>
                <a:gd name="T4" fmla="*/ 14 w 88"/>
                <a:gd name="T5" fmla="*/ 15 h 20"/>
                <a:gd name="T6" fmla="*/ 19 w 88"/>
                <a:gd name="T7" fmla="*/ 14 h 20"/>
                <a:gd name="T8" fmla="*/ 25 w 88"/>
                <a:gd name="T9" fmla="*/ 13 h 20"/>
                <a:gd name="T10" fmla="*/ 31 w 88"/>
                <a:gd name="T11" fmla="*/ 11 h 20"/>
                <a:gd name="T12" fmla="*/ 36 w 88"/>
                <a:gd name="T13" fmla="*/ 10 h 20"/>
                <a:gd name="T14" fmla="*/ 42 w 88"/>
                <a:gd name="T15" fmla="*/ 9 h 20"/>
                <a:gd name="T16" fmla="*/ 48 w 88"/>
                <a:gd name="T17" fmla="*/ 8 h 20"/>
                <a:gd name="T18" fmla="*/ 53 w 88"/>
                <a:gd name="T19" fmla="*/ 7 h 20"/>
                <a:gd name="T20" fmla="*/ 58 w 88"/>
                <a:gd name="T21" fmla="*/ 6 h 20"/>
                <a:gd name="T22" fmla="*/ 64 w 88"/>
                <a:gd name="T23" fmla="*/ 5 h 20"/>
                <a:gd name="T24" fmla="*/ 69 w 88"/>
                <a:gd name="T25" fmla="*/ 4 h 20"/>
                <a:gd name="T26" fmla="*/ 74 w 88"/>
                <a:gd name="T27" fmla="*/ 3 h 20"/>
                <a:gd name="T28" fmla="*/ 80 w 88"/>
                <a:gd name="T29" fmla="*/ 1 h 20"/>
                <a:gd name="T30" fmla="*/ 85 w 88"/>
                <a:gd name="T31" fmla="*/ 0 h 20"/>
                <a:gd name="T32" fmla="*/ 88 w 88"/>
                <a:gd name="T33" fmla="*/ 1 h 20"/>
                <a:gd name="T34" fmla="*/ 85 w 88"/>
                <a:gd name="T35" fmla="*/ 3 h 20"/>
                <a:gd name="T36" fmla="*/ 80 w 88"/>
                <a:gd name="T37" fmla="*/ 4 h 20"/>
                <a:gd name="T38" fmla="*/ 75 w 88"/>
                <a:gd name="T39" fmla="*/ 5 h 20"/>
                <a:gd name="T40" fmla="*/ 69 w 88"/>
                <a:gd name="T41" fmla="*/ 6 h 20"/>
                <a:gd name="T42" fmla="*/ 64 w 88"/>
                <a:gd name="T43" fmla="*/ 7 h 20"/>
                <a:gd name="T44" fmla="*/ 59 w 88"/>
                <a:gd name="T45" fmla="*/ 8 h 20"/>
                <a:gd name="T46" fmla="*/ 53 w 88"/>
                <a:gd name="T47" fmla="*/ 9 h 20"/>
                <a:gd name="T48" fmla="*/ 48 w 88"/>
                <a:gd name="T49" fmla="*/ 10 h 20"/>
                <a:gd name="T50" fmla="*/ 42 w 88"/>
                <a:gd name="T51" fmla="*/ 11 h 20"/>
                <a:gd name="T52" fmla="*/ 37 w 88"/>
                <a:gd name="T53" fmla="*/ 13 h 20"/>
                <a:gd name="T54" fmla="*/ 31 w 88"/>
                <a:gd name="T55" fmla="*/ 14 h 20"/>
                <a:gd name="T56" fmla="*/ 25 w 88"/>
                <a:gd name="T57" fmla="*/ 15 h 20"/>
                <a:gd name="T58" fmla="*/ 20 w 88"/>
                <a:gd name="T59" fmla="*/ 16 h 20"/>
                <a:gd name="T60" fmla="*/ 14 w 88"/>
                <a:gd name="T61" fmla="*/ 17 h 20"/>
                <a:gd name="T62" fmla="*/ 8 w 88"/>
                <a:gd name="T63" fmla="*/ 18 h 20"/>
                <a:gd name="T64" fmla="*/ 3 w 88"/>
                <a:gd name="T65" fmla="*/ 20 h 20"/>
                <a:gd name="T66" fmla="*/ 0 w 88"/>
                <a:gd name="T6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20">
                  <a:moveTo>
                    <a:pt x="0" y="18"/>
                  </a:moveTo>
                  <a:lnTo>
                    <a:pt x="2" y="17"/>
                  </a:lnTo>
                  <a:lnTo>
                    <a:pt x="5" y="17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8" y="12"/>
                  </a:lnTo>
                  <a:lnTo>
                    <a:pt x="31" y="11"/>
                  </a:lnTo>
                  <a:lnTo>
                    <a:pt x="34" y="11"/>
                  </a:lnTo>
                  <a:lnTo>
                    <a:pt x="36" y="10"/>
                  </a:lnTo>
                  <a:lnTo>
                    <a:pt x="39" y="10"/>
                  </a:lnTo>
                  <a:lnTo>
                    <a:pt x="42" y="9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50" y="7"/>
                  </a:lnTo>
                  <a:lnTo>
                    <a:pt x="53" y="7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4" y="5"/>
                  </a:lnTo>
                  <a:lnTo>
                    <a:pt x="66" y="4"/>
                  </a:lnTo>
                  <a:lnTo>
                    <a:pt x="69" y="4"/>
                  </a:lnTo>
                  <a:lnTo>
                    <a:pt x="72" y="3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1"/>
                  </a:lnTo>
                  <a:lnTo>
                    <a:pt x="82" y="1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88" y="1"/>
                  </a:lnTo>
                  <a:lnTo>
                    <a:pt x="88" y="2"/>
                  </a:lnTo>
                  <a:lnTo>
                    <a:pt x="85" y="3"/>
                  </a:lnTo>
                  <a:lnTo>
                    <a:pt x="83" y="3"/>
                  </a:lnTo>
                  <a:lnTo>
                    <a:pt x="80" y="4"/>
                  </a:lnTo>
                  <a:lnTo>
                    <a:pt x="77" y="4"/>
                  </a:lnTo>
                  <a:lnTo>
                    <a:pt x="75" y="5"/>
                  </a:lnTo>
                  <a:lnTo>
                    <a:pt x="72" y="6"/>
                  </a:lnTo>
                  <a:lnTo>
                    <a:pt x="69" y="6"/>
                  </a:lnTo>
                  <a:lnTo>
                    <a:pt x="67" y="7"/>
                  </a:lnTo>
                  <a:lnTo>
                    <a:pt x="64" y="7"/>
                  </a:lnTo>
                  <a:lnTo>
                    <a:pt x="61" y="8"/>
                  </a:lnTo>
                  <a:lnTo>
                    <a:pt x="59" y="8"/>
                  </a:lnTo>
                  <a:lnTo>
                    <a:pt x="56" y="9"/>
                  </a:lnTo>
                  <a:lnTo>
                    <a:pt x="53" y="9"/>
                  </a:lnTo>
                  <a:lnTo>
                    <a:pt x="51" y="10"/>
                  </a:lnTo>
                  <a:lnTo>
                    <a:pt x="48" y="10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40" y="12"/>
                  </a:lnTo>
                  <a:lnTo>
                    <a:pt x="37" y="13"/>
                  </a:lnTo>
                  <a:lnTo>
                    <a:pt x="34" y="13"/>
                  </a:lnTo>
                  <a:lnTo>
                    <a:pt x="31" y="14"/>
                  </a:lnTo>
                  <a:lnTo>
                    <a:pt x="28" y="14"/>
                  </a:lnTo>
                  <a:lnTo>
                    <a:pt x="25" y="15"/>
                  </a:lnTo>
                  <a:lnTo>
                    <a:pt x="23" y="16"/>
                  </a:lnTo>
                  <a:lnTo>
                    <a:pt x="20" y="16"/>
                  </a:lnTo>
                  <a:lnTo>
                    <a:pt x="17" y="17"/>
                  </a:lnTo>
                  <a:lnTo>
                    <a:pt x="14" y="17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3" y="20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4" name="Freeform 1938"/>
            <p:cNvSpPr>
              <a:spLocks/>
            </p:cNvSpPr>
            <p:nvPr/>
          </p:nvSpPr>
          <p:spPr bwMode="auto">
            <a:xfrm flipH="1">
              <a:off x="1961" y="1202"/>
              <a:ext cx="271" cy="59"/>
            </a:xfrm>
            <a:custGeom>
              <a:avLst/>
              <a:gdLst>
                <a:gd name="T0" fmla="*/ 3 w 88"/>
                <a:gd name="T1" fmla="*/ 18 h 21"/>
                <a:gd name="T2" fmla="*/ 8 w 88"/>
                <a:gd name="T3" fmla="*/ 17 h 21"/>
                <a:gd name="T4" fmla="*/ 14 w 88"/>
                <a:gd name="T5" fmla="*/ 15 h 21"/>
                <a:gd name="T6" fmla="*/ 20 w 88"/>
                <a:gd name="T7" fmla="*/ 14 h 21"/>
                <a:gd name="T8" fmla="*/ 26 w 88"/>
                <a:gd name="T9" fmla="*/ 13 h 21"/>
                <a:gd name="T10" fmla="*/ 31 w 88"/>
                <a:gd name="T11" fmla="*/ 12 h 21"/>
                <a:gd name="T12" fmla="*/ 37 w 88"/>
                <a:gd name="T13" fmla="*/ 11 h 21"/>
                <a:gd name="T14" fmla="*/ 42 w 88"/>
                <a:gd name="T15" fmla="*/ 9 h 21"/>
                <a:gd name="T16" fmla="*/ 48 w 88"/>
                <a:gd name="T17" fmla="*/ 8 h 21"/>
                <a:gd name="T18" fmla="*/ 53 w 88"/>
                <a:gd name="T19" fmla="*/ 7 h 21"/>
                <a:gd name="T20" fmla="*/ 59 w 88"/>
                <a:gd name="T21" fmla="*/ 6 h 21"/>
                <a:gd name="T22" fmla="*/ 64 w 88"/>
                <a:gd name="T23" fmla="*/ 5 h 21"/>
                <a:gd name="T24" fmla="*/ 69 w 88"/>
                <a:gd name="T25" fmla="*/ 4 h 21"/>
                <a:gd name="T26" fmla="*/ 75 w 88"/>
                <a:gd name="T27" fmla="*/ 2 h 21"/>
                <a:gd name="T28" fmla="*/ 80 w 88"/>
                <a:gd name="T29" fmla="*/ 1 h 21"/>
                <a:gd name="T30" fmla="*/ 85 w 88"/>
                <a:gd name="T31" fmla="*/ 0 h 21"/>
                <a:gd name="T32" fmla="*/ 88 w 88"/>
                <a:gd name="T33" fmla="*/ 1 h 21"/>
                <a:gd name="T34" fmla="*/ 85 w 88"/>
                <a:gd name="T35" fmla="*/ 3 h 21"/>
                <a:gd name="T36" fmla="*/ 80 w 88"/>
                <a:gd name="T37" fmla="*/ 4 h 21"/>
                <a:gd name="T38" fmla="*/ 75 w 88"/>
                <a:gd name="T39" fmla="*/ 5 h 21"/>
                <a:gd name="T40" fmla="*/ 70 w 88"/>
                <a:gd name="T41" fmla="*/ 6 h 21"/>
                <a:gd name="T42" fmla="*/ 64 w 88"/>
                <a:gd name="T43" fmla="*/ 7 h 21"/>
                <a:gd name="T44" fmla="*/ 59 w 88"/>
                <a:gd name="T45" fmla="*/ 8 h 21"/>
                <a:gd name="T46" fmla="*/ 54 w 88"/>
                <a:gd name="T47" fmla="*/ 9 h 21"/>
                <a:gd name="T48" fmla="*/ 48 w 88"/>
                <a:gd name="T49" fmla="*/ 11 h 21"/>
                <a:gd name="T50" fmla="*/ 43 w 88"/>
                <a:gd name="T51" fmla="*/ 12 h 21"/>
                <a:gd name="T52" fmla="*/ 37 w 88"/>
                <a:gd name="T53" fmla="*/ 13 h 21"/>
                <a:gd name="T54" fmla="*/ 31 w 88"/>
                <a:gd name="T55" fmla="*/ 14 h 21"/>
                <a:gd name="T56" fmla="*/ 26 w 88"/>
                <a:gd name="T57" fmla="*/ 15 h 21"/>
                <a:gd name="T58" fmla="*/ 20 w 88"/>
                <a:gd name="T59" fmla="*/ 17 h 21"/>
                <a:gd name="T60" fmla="*/ 14 w 88"/>
                <a:gd name="T61" fmla="*/ 18 h 21"/>
                <a:gd name="T62" fmla="*/ 9 w 88"/>
                <a:gd name="T63" fmla="*/ 19 h 21"/>
                <a:gd name="T64" fmla="*/ 3 w 88"/>
                <a:gd name="T65" fmla="*/ 20 h 21"/>
                <a:gd name="T66" fmla="*/ 0 w 88"/>
                <a:gd name="T6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21">
                  <a:moveTo>
                    <a:pt x="0" y="19"/>
                  </a:moveTo>
                  <a:lnTo>
                    <a:pt x="3" y="18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5"/>
                  </a:lnTo>
                  <a:lnTo>
                    <a:pt x="20" y="14"/>
                  </a:lnTo>
                  <a:lnTo>
                    <a:pt x="23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31" y="12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2" y="9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51" y="8"/>
                  </a:lnTo>
                  <a:lnTo>
                    <a:pt x="53" y="7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1" y="5"/>
                  </a:lnTo>
                  <a:lnTo>
                    <a:pt x="64" y="5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72" y="3"/>
                  </a:lnTo>
                  <a:lnTo>
                    <a:pt x="75" y="2"/>
                  </a:lnTo>
                  <a:lnTo>
                    <a:pt x="77" y="2"/>
                  </a:lnTo>
                  <a:lnTo>
                    <a:pt x="80" y="1"/>
                  </a:lnTo>
                  <a:lnTo>
                    <a:pt x="83" y="1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88" y="1"/>
                  </a:lnTo>
                  <a:lnTo>
                    <a:pt x="88" y="2"/>
                  </a:lnTo>
                  <a:lnTo>
                    <a:pt x="85" y="3"/>
                  </a:lnTo>
                  <a:lnTo>
                    <a:pt x="83" y="3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5" y="5"/>
                  </a:lnTo>
                  <a:lnTo>
                    <a:pt x="72" y="5"/>
                  </a:lnTo>
                  <a:lnTo>
                    <a:pt x="70" y="6"/>
                  </a:lnTo>
                  <a:lnTo>
                    <a:pt x="67" y="7"/>
                  </a:lnTo>
                  <a:lnTo>
                    <a:pt x="64" y="7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6" y="9"/>
                  </a:lnTo>
                  <a:lnTo>
                    <a:pt x="54" y="9"/>
                  </a:lnTo>
                  <a:lnTo>
                    <a:pt x="51" y="10"/>
                  </a:lnTo>
                  <a:lnTo>
                    <a:pt x="48" y="11"/>
                  </a:lnTo>
                  <a:lnTo>
                    <a:pt x="45" y="11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8" y="15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20" y="17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9" y="19"/>
                  </a:lnTo>
                  <a:lnTo>
                    <a:pt x="6" y="20"/>
                  </a:lnTo>
                  <a:lnTo>
                    <a:pt x="3" y="20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5" name="Freeform 1939"/>
            <p:cNvSpPr>
              <a:spLocks/>
            </p:cNvSpPr>
            <p:nvPr/>
          </p:nvSpPr>
          <p:spPr bwMode="auto">
            <a:xfrm flipH="1">
              <a:off x="1956" y="1242"/>
              <a:ext cx="272" cy="60"/>
            </a:xfrm>
            <a:custGeom>
              <a:avLst/>
              <a:gdLst>
                <a:gd name="T0" fmla="*/ 3 w 89"/>
                <a:gd name="T1" fmla="*/ 18 h 22"/>
                <a:gd name="T2" fmla="*/ 9 w 89"/>
                <a:gd name="T3" fmla="*/ 17 h 22"/>
                <a:gd name="T4" fmla="*/ 14 w 89"/>
                <a:gd name="T5" fmla="*/ 16 h 22"/>
                <a:gd name="T6" fmla="*/ 20 w 89"/>
                <a:gd name="T7" fmla="*/ 15 h 22"/>
                <a:gd name="T8" fmla="*/ 26 w 89"/>
                <a:gd name="T9" fmla="*/ 13 h 22"/>
                <a:gd name="T10" fmla="*/ 31 w 89"/>
                <a:gd name="T11" fmla="*/ 12 h 22"/>
                <a:gd name="T12" fmla="*/ 37 w 89"/>
                <a:gd name="T13" fmla="*/ 11 h 22"/>
                <a:gd name="T14" fmla="*/ 43 w 89"/>
                <a:gd name="T15" fmla="*/ 9 h 22"/>
                <a:gd name="T16" fmla="*/ 48 w 89"/>
                <a:gd name="T17" fmla="*/ 8 h 22"/>
                <a:gd name="T18" fmla="*/ 54 w 89"/>
                <a:gd name="T19" fmla="*/ 7 h 22"/>
                <a:gd name="T20" fmla="*/ 59 w 89"/>
                <a:gd name="T21" fmla="*/ 6 h 22"/>
                <a:gd name="T22" fmla="*/ 64 w 89"/>
                <a:gd name="T23" fmla="*/ 5 h 22"/>
                <a:gd name="T24" fmla="*/ 70 w 89"/>
                <a:gd name="T25" fmla="*/ 4 h 22"/>
                <a:gd name="T26" fmla="*/ 75 w 89"/>
                <a:gd name="T27" fmla="*/ 2 h 22"/>
                <a:gd name="T28" fmla="*/ 80 w 89"/>
                <a:gd name="T29" fmla="*/ 1 h 22"/>
                <a:gd name="T30" fmla="*/ 86 w 89"/>
                <a:gd name="T31" fmla="*/ 0 h 22"/>
                <a:gd name="T32" fmla="*/ 89 w 89"/>
                <a:gd name="T33" fmla="*/ 1 h 22"/>
                <a:gd name="T34" fmla="*/ 86 w 89"/>
                <a:gd name="T35" fmla="*/ 2 h 22"/>
                <a:gd name="T36" fmla="*/ 81 w 89"/>
                <a:gd name="T37" fmla="*/ 4 h 22"/>
                <a:gd name="T38" fmla="*/ 75 w 89"/>
                <a:gd name="T39" fmla="*/ 5 h 22"/>
                <a:gd name="T40" fmla="*/ 70 w 89"/>
                <a:gd name="T41" fmla="*/ 6 h 22"/>
                <a:gd name="T42" fmla="*/ 65 w 89"/>
                <a:gd name="T43" fmla="*/ 7 h 22"/>
                <a:gd name="T44" fmla="*/ 59 w 89"/>
                <a:gd name="T45" fmla="*/ 8 h 22"/>
                <a:gd name="T46" fmla="*/ 54 w 89"/>
                <a:gd name="T47" fmla="*/ 9 h 22"/>
                <a:gd name="T48" fmla="*/ 48 w 89"/>
                <a:gd name="T49" fmla="*/ 11 h 22"/>
                <a:gd name="T50" fmla="*/ 43 w 89"/>
                <a:gd name="T51" fmla="*/ 12 h 22"/>
                <a:gd name="T52" fmla="*/ 37 w 89"/>
                <a:gd name="T53" fmla="*/ 13 h 22"/>
                <a:gd name="T54" fmla="*/ 32 w 89"/>
                <a:gd name="T55" fmla="*/ 14 h 22"/>
                <a:gd name="T56" fmla="*/ 26 w 89"/>
                <a:gd name="T57" fmla="*/ 16 h 22"/>
                <a:gd name="T58" fmla="*/ 20 w 89"/>
                <a:gd name="T59" fmla="*/ 17 h 22"/>
                <a:gd name="T60" fmla="*/ 15 w 89"/>
                <a:gd name="T61" fmla="*/ 18 h 22"/>
                <a:gd name="T62" fmla="*/ 9 w 89"/>
                <a:gd name="T63" fmla="*/ 20 h 22"/>
                <a:gd name="T64" fmla="*/ 3 w 89"/>
                <a:gd name="T65" fmla="*/ 21 h 22"/>
                <a:gd name="T66" fmla="*/ 0 w 89"/>
                <a:gd name="T6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22">
                  <a:moveTo>
                    <a:pt x="0" y="19"/>
                  </a:moveTo>
                  <a:lnTo>
                    <a:pt x="3" y="18"/>
                  </a:lnTo>
                  <a:lnTo>
                    <a:pt x="6" y="18"/>
                  </a:lnTo>
                  <a:lnTo>
                    <a:pt x="9" y="17"/>
                  </a:lnTo>
                  <a:lnTo>
                    <a:pt x="12" y="17"/>
                  </a:lnTo>
                  <a:lnTo>
                    <a:pt x="14" y="16"/>
                  </a:lnTo>
                  <a:lnTo>
                    <a:pt x="17" y="15"/>
                  </a:lnTo>
                  <a:lnTo>
                    <a:pt x="20" y="15"/>
                  </a:lnTo>
                  <a:lnTo>
                    <a:pt x="23" y="14"/>
                  </a:lnTo>
                  <a:lnTo>
                    <a:pt x="26" y="13"/>
                  </a:lnTo>
                  <a:lnTo>
                    <a:pt x="29" y="13"/>
                  </a:lnTo>
                  <a:lnTo>
                    <a:pt x="31" y="12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3" y="9"/>
                  </a:lnTo>
                  <a:lnTo>
                    <a:pt x="46" y="9"/>
                  </a:lnTo>
                  <a:lnTo>
                    <a:pt x="48" y="8"/>
                  </a:lnTo>
                  <a:lnTo>
                    <a:pt x="51" y="8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9" y="6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7" y="4"/>
                  </a:lnTo>
                  <a:lnTo>
                    <a:pt x="70" y="4"/>
                  </a:lnTo>
                  <a:lnTo>
                    <a:pt x="72" y="3"/>
                  </a:lnTo>
                  <a:lnTo>
                    <a:pt x="75" y="2"/>
                  </a:lnTo>
                  <a:lnTo>
                    <a:pt x="78" y="2"/>
                  </a:lnTo>
                  <a:lnTo>
                    <a:pt x="80" y="1"/>
                  </a:lnTo>
                  <a:lnTo>
                    <a:pt x="83" y="1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9" y="1"/>
                  </a:lnTo>
                  <a:lnTo>
                    <a:pt x="89" y="2"/>
                  </a:lnTo>
                  <a:lnTo>
                    <a:pt x="86" y="2"/>
                  </a:lnTo>
                  <a:lnTo>
                    <a:pt x="83" y="3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0" y="6"/>
                  </a:lnTo>
                  <a:lnTo>
                    <a:pt x="67" y="7"/>
                  </a:lnTo>
                  <a:lnTo>
                    <a:pt x="65" y="7"/>
                  </a:lnTo>
                  <a:lnTo>
                    <a:pt x="62" y="8"/>
                  </a:lnTo>
                  <a:lnTo>
                    <a:pt x="59" y="8"/>
                  </a:lnTo>
                  <a:lnTo>
                    <a:pt x="57" y="9"/>
                  </a:lnTo>
                  <a:lnTo>
                    <a:pt x="54" y="9"/>
                  </a:lnTo>
                  <a:lnTo>
                    <a:pt x="51" y="10"/>
                  </a:lnTo>
                  <a:lnTo>
                    <a:pt x="48" y="11"/>
                  </a:lnTo>
                  <a:lnTo>
                    <a:pt x="46" y="12"/>
                  </a:lnTo>
                  <a:lnTo>
                    <a:pt x="43" y="12"/>
                  </a:lnTo>
                  <a:lnTo>
                    <a:pt x="40" y="13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0" y="17"/>
                  </a:lnTo>
                  <a:lnTo>
                    <a:pt x="18" y="18"/>
                  </a:lnTo>
                  <a:lnTo>
                    <a:pt x="15" y="18"/>
                  </a:lnTo>
                  <a:lnTo>
                    <a:pt x="12" y="19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3" y="21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6" name="Freeform 1940"/>
            <p:cNvSpPr>
              <a:spLocks/>
            </p:cNvSpPr>
            <p:nvPr/>
          </p:nvSpPr>
          <p:spPr bwMode="auto">
            <a:xfrm flipH="1">
              <a:off x="1953" y="1278"/>
              <a:ext cx="270" cy="64"/>
            </a:xfrm>
            <a:custGeom>
              <a:avLst/>
              <a:gdLst>
                <a:gd name="T0" fmla="*/ 3 w 88"/>
                <a:gd name="T1" fmla="*/ 20 h 23"/>
                <a:gd name="T2" fmla="*/ 8 w 88"/>
                <a:gd name="T3" fmla="*/ 19 h 23"/>
                <a:gd name="T4" fmla="*/ 14 w 88"/>
                <a:gd name="T5" fmla="*/ 17 h 23"/>
                <a:gd name="T6" fmla="*/ 20 w 88"/>
                <a:gd name="T7" fmla="*/ 16 h 23"/>
                <a:gd name="T8" fmla="*/ 25 w 88"/>
                <a:gd name="T9" fmla="*/ 15 h 23"/>
                <a:gd name="T10" fmla="*/ 31 w 88"/>
                <a:gd name="T11" fmla="*/ 13 h 23"/>
                <a:gd name="T12" fmla="*/ 37 w 88"/>
                <a:gd name="T13" fmla="*/ 12 h 23"/>
                <a:gd name="T14" fmla="*/ 42 w 88"/>
                <a:gd name="T15" fmla="*/ 11 h 23"/>
                <a:gd name="T16" fmla="*/ 48 w 88"/>
                <a:gd name="T17" fmla="*/ 10 h 23"/>
                <a:gd name="T18" fmla="*/ 53 w 88"/>
                <a:gd name="T19" fmla="*/ 8 h 23"/>
                <a:gd name="T20" fmla="*/ 58 w 88"/>
                <a:gd name="T21" fmla="*/ 7 h 23"/>
                <a:gd name="T22" fmla="*/ 64 w 88"/>
                <a:gd name="T23" fmla="*/ 6 h 23"/>
                <a:gd name="T24" fmla="*/ 69 w 88"/>
                <a:gd name="T25" fmla="*/ 5 h 23"/>
                <a:gd name="T26" fmla="*/ 74 w 88"/>
                <a:gd name="T27" fmla="*/ 3 h 23"/>
                <a:gd name="T28" fmla="*/ 80 w 88"/>
                <a:gd name="T29" fmla="*/ 2 h 23"/>
                <a:gd name="T30" fmla="*/ 85 w 88"/>
                <a:gd name="T31" fmla="*/ 1 h 23"/>
                <a:gd name="T32" fmla="*/ 88 w 88"/>
                <a:gd name="T33" fmla="*/ 2 h 23"/>
                <a:gd name="T34" fmla="*/ 85 w 88"/>
                <a:gd name="T35" fmla="*/ 3 h 23"/>
                <a:gd name="T36" fmla="*/ 80 w 88"/>
                <a:gd name="T37" fmla="*/ 5 h 23"/>
                <a:gd name="T38" fmla="*/ 75 w 88"/>
                <a:gd name="T39" fmla="*/ 6 h 23"/>
                <a:gd name="T40" fmla="*/ 69 w 88"/>
                <a:gd name="T41" fmla="*/ 7 h 23"/>
                <a:gd name="T42" fmla="*/ 64 w 88"/>
                <a:gd name="T43" fmla="*/ 8 h 23"/>
                <a:gd name="T44" fmla="*/ 59 w 88"/>
                <a:gd name="T45" fmla="*/ 9 h 23"/>
                <a:gd name="T46" fmla="*/ 53 w 88"/>
                <a:gd name="T47" fmla="*/ 11 h 23"/>
                <a:gd name="T48" fmla="*/ 48 w 88"/>
                <a:gd name="T49" fmla="*/ 12 h 23"/>
                <a:gd name="T50" fmla="*/ 42 w 88"/>
                <a:gd name="T51" fmla="*/ 13 h 23"/>
                <a:gd name="T52" fmla="*/ 37 w 88"/>
                <a:gd name="T53" fmla="*/ 14 h 23"/>
                <a:gd name="T54" fmla="*/ 31 w 88"/>
                <a:gd name="T55" fmla="*/ 16 h 23"/>
                <a:gd name="T56" fmla="*/ 25 w 88"/>
                <a:gd name="T57" fmla="*/ 17 h 23"/>
                <a:gd name="T58" fmla="*/ 20 w 88"/>
                <a:gd name="T59" fmla="*/ 18 h 23"/>
                <a:gd name="T60" fmla="*/ 14 w 88"/>
                <a:gd name="T61" fmla="*/ 20 h 23"/>
                <a:gd name="T62" fmla="*/ 8 w 88"/>
                <a:gd name="T63" fmla="*/ 21 h 23"/>
                <a:gd name="T64" fmla="*/ 3 w 88"/>
                <a:gd name="T65" fmla="*/ 22 h 23"/>
                <a:gd name="T66" fmla="*/ 0 w 88"/>
                <a:gd name="T6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23">
                  <a:moveTo>
                    <a:pt x="0" y="21"/>
                  </a:moveTo>
                  <a:lnTo>
                    <a:pt x="3" y="20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11" y="18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20" y="16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8" y="14"/>
                  </a:lnTo>
                  <a:lnTo>
                    <a:pt x="31" y="13"/>
                  </a:lnTo>
                  <a:lnTo>
                    <a:pt x="34" y="13"/>
                  </a:lnTo>
                  <a:lnTo>
                    <a:pt x="37" y="12"/>
                  </a:lnTo>
                  <a:lnTo>
                    <a:pt x="39" y="11"/>
                  </a:lnTo>
                  <a:lnTo>
                    <a:pt x="42" y="11"/>
                  </a:lnTo>
                  <a:lnTo>
                    <a:pt x="45" y="10"/>
                  </a:lnTo>
                  <a:lnTo>
                    <a:pt x="48" y="10"/>
                  </a:lnTo>
                  <a:lnTo>
                    <a:pt x="50" y="9"/>
                  </a:lnTo>
                  <a:lnTo>
                    <a:pt x="53" y="8"/>
                  </a:lnTo>
                  <a:lnTo>
                    <a:pt x="56" y="8"/>
                  </a:lnTo>
                  <a:lnTo>
                    <a:pt x="58" y="7"/>
                  </a:lnTo>
                  <a:lnTo>
                    <a:pt x="61" y="6"/>
                  </a:lnTo>
                  <a:lnTo>
                    <a:pt x="64" y="6"/>
                  </a:lnTo>
                  <a:lnTo>
                    <a:pt x="67" y="5"/>
                  </a:lnTo>
                  <a:lnTo>
                    <a:pt x="69" y="5"/>
                  </a:lnTo>
                  <a:lnTo>
                    <a:pt x="72" y="4"/>
                  </a:lnTo>
                  <a:lnTo>
                    <a:pt x="74" y="3"/>
                  </a:lnTo>
                  <a:lnTo>
                    <a:pt x="77" y="3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2"/>
                  </a:lnTo>
                  <a:lnTo>
                    <a:pt x="88" y="3"/>
                  </a:lnTo>
                  <a:lnTo>
                    <a:pt x="85" y="3"/>
                  </a:lnTo>
                  <a:lnTo>
                    <a:pt x="83" y="4"/>
                  </a:lnTo>
                  <a:lnTo>
                    <a:pt x="80" y="5"/>
                  </a:lnTo>
                  <a:lnTo>
                    <a:pt x="77" y="5"/>
                  </a:lnTo>
                  <a:lnTo>
                    <a:pt x="75" y="6"/>
                  </a:lnTo>
                  <a:lnTo>
                    <a:pt x="72" y="6"/>
                  </a:lnTo>
                  <a:lnTo>
                    <a:pt x="69" y="7"/>
                  </a:lnTo>
                  <a:lnTo>
                    <a:pt x="67" y="8"/>
                  </a:lnTo>
                  <a:lnTo>
                    <a:pt x="64" y="8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6" y="10"/>
                  </a:lnTo>
                  <a:lnTo>
                    <a:pt x="53" y="11"/>
                  </a:lnTo>
                  <a:lnTo>
                    <a:pt x="51" y="11"/>
                  </a:lnTo>
                  <a:lnTo>
                    <a:pt x="48" y="12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40" y="14"/>
                  </a:lnTo>
                  <a:lnTo>
                    <a:pt x="37" y="14"/>
                  </a:lnTo>
                  <a:lnTo>
                    <a:pt x="34" y="15"/>
                  </a:lnTo>
                  <a:lnTo>
                    <a:pt x="31" y="16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11" y="20"/>
                  </a:lnTo>
                  <a:lnTo>
                    <a:pt x="8" y="21"/>
                  </a:lnTo>
                  <a:lnTo>
                    <a:pt x="6" y="22"/>
                  </a:lnTo>
                  <a:lnTo>
                    <a:pt x="3" y="22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7" name="Freeform 1941"/>
            <p:cNvSpPr>
              <a:spLocks/>
            </p:cNvSpPr>
            <p:nvPr/>
          </p:nvSpPr>
          <p:spPr bwMode="auto">
            <a:xfrm flipH="1">
              <a:off x="1949" y="1317"/>
              <a:ext cx="270" cy="67"/>
            </a:xfrm>
            <a:custGeom>
              <a:avLst/>
              <a:gdLst>
                <a:gd name="T0" fmla="*/ 3 w 88"/>
                <a:gd name="T1" fmla="*/ 21 h 24"/>
                <a:gd name="T2" fmla="*/ 9 w 88"/>
                <a:gd name="T3" fmla="*/ 19 h 24"/>
                <a:gd name="T4" fmla="*/ 14 w 88"/>
                <a:gd name="T5" fmla="*/ 18 h 24"/>
                <a:gd name="T6" fmla="*/ 20 w 88"/>
                <a:gd name="T7" fmla="*/ 16 h 24"/>
                <a:gd name="T8" fmla="*/ 26 w 88"/>
                <a:gd name="T9" fmla="*/ 15 h 24"/>
                <a:gd name="T10" fmla="*/ 31 w 88"/>
                <a:gd name="T11" fmla="*/ 14 h 24"/>
                <a:gd name="T12" fmla="*/ 37 w 88"/>
                <a:gd name="T13" fmla="*/ 12 h 24"/>
                <a:gd name="T14" fmla="*/ 42 w 88"/>
                <a:gd name="T15" fmla="*/ 11 h 24"/>
                <a:gd name="T16" fmla="*/ 48 w 88"/>
                <a:gd name="T17" fmla="*/ 10 h 24"/>
                <a:gd name="T18" fmla="*/ 53 w 88"/>
                <a:gd name="T19" fmla="*/ 8 h 24"/>
                <a:gd name="T20" fmla="*/ 59 w 88"/>
                <a:gd name="T21" fmla="*/ 7 h 24"/>
                <a:gd name="T22" fmla="*/ 64 w 88"/>
                <a:gd name="T23" fmla="*/ 6 h 24"/>
                <a:gd name="T24" fmla="*/ 69 w 88"/>
                <a:gd name="T25" fmla="*/ 5 h 24"/>
                <a:gd name="T26" fmla="*/ 75 w 88"/>
                <a:gd name="T27" fmla="*/ 3 h 24"/>
                <a:gd name="T28" fmla="*/ 80 w 88"/>
                <a:gd name="T29" fmla="*/ 2 h 24"/>
                <a:gd name="T30" fmla="*/ 85 w 88"/>
                <a:gd name="T31" fmla="*/ 1 h 24"/>
                <a:gd name="T32" fmla="*/ 88 w 88"/>
                <a:gd name="T33" fmla="*/ 1 h 24"/>
                <a:gd name="T34" fmla="*/ 86 w 88"/>
                <a:gd name="T35" fmla="*/ 3 h 24"/>
                <a:gd name="T36" fmla="*/ 80 w 88"/>
                <a:gd name="T37" fmla="*/ 4 h 24"/>
                <a:gd name="T38" fmla="*/ 75 w 88"/>
                <a:gd name="T39" fmla="*/ 6 h 24"/>
                <a:gd name="T40" fmla="*/ 70 w 88"/>
                <a:gd name="T41" fmla="*/ 7 h 24"/>
                <a:gd name="T42" fmla="*/ 64 w 88"/>
                <a:gd name="T43" fmla="*/ 8 h 24"/>
                <a:gd name="T44" fmla="*/ 59 w 88"/>
                <a:gd name="T45" fmla="*/ 9 h 24"/>
                <a:gd name="T46" fmla="*/ 53 w 88"/>
                <a:gd name="T47" fmla="*/ 11 h 24"/>
                <a:gd name="T48" fmla="*/ 48 w 88"/>
                <a:gd name="T49" fmla="*/ 12 h 24"/>
                <a:gd name="T50" fmla="*/ 43 w 88"/>
                <a:gd name="T51" fmla="*/ 13 h 24"/>
                <a:gd name="T52" fmla="*/ 37 w 88"/>
                <a:gd name="T53" fmla="*/ 15 h 24"/>
                <a:gd name="T54" fmla="*/ 31 w 88"/>
                <a:gd name="T55" fmla="*/ 16 h 24"/>
                <a:gd name="T56" fmla="*/ 26 w 88"/>
                <a:gd name="T57" fmla="*/ 17 h 24"/>
                <a:gd name="T58" fmla="*/ 20 w 88"/>
                <a:gd name="T59" fmla="*/ 19 h 24"/>
                <a:gd name="T60" fmla="*/ 14 w 88"/>
                <a:gd name="T61" fmla="*/ 20 h 24"/>
                <a:gd name="T62" fmla="*/ 9 w 88"/>
                <a:gd name="T63" fmla="*/ 22 h 24"/>
                <a:gd name="T64" fmla="*/ 3 w 88"/>
                <a:gd name="T65" fmla="*/ 23 h 24"/>
                <a:gd name="T66" fmla="*/ 0 w 88"/>
                <a:gd name="T6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24">
                  <a:moveTo>
                    <a:pt x="0" y="21"/>
                  </a:moveTo>
                  <a:lnTo>
                    <a:pt x="3" y="21"/>
                  </a:lnTo>
                  <a:lnTo>
                    <a:pt x="6" y="20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4" y="18"/>
                  </a:lnTo>
                  <a:lnTo>
                    <a:pt x="17" y="17"/>
                  </a:lnTo>
                  <a:lnTo>
                    <a:pt x="20" y="16"/>
                  </a:lnTo>
                  <a:lnTo>
                    <a:pt x="23" y="16"/>
                  </a:lnTo>
                  <a:lnTo>
                    <a:pt x="26" y="15"/>
                  </a:lnTo>
                  <a:lnTo>
                    <a:pt x="28" y="14"/>
                  </a:lnTo>
                  <a:lnTo>
                    <a:pt x="31" y="14"/>
                  </a:lnTo>
                  <a:lnTo>
                    <a:pt x="34" y="13"/>
                  </a:lnTo>
                  <a:lnTo>
                    <a:pt x="37" y="12"/>
                  </a:lnTo>
                  <a:lnTo>
                    <a:pt x="40" y="12"/>
                  </a:lnTo>
                  <a:lnTo>
                    <a:pt x="42" y="11"/>
                  </a:lnTo>
                  <a:lnTo>
                    <a:pt x="45" y="10"/>
                  </a:lnTo>
                  <a:lnTo>
                    <a:pt x="48" y="10"/>
                  </a:lnTo>
                  <a:lnTo>
                    <a:pt x="51" y="9"/>
                  </a:lnTo>
                  <a:lnTo>
                    <a:pt x="53" y="8"/>
                  </a:lnTo>
                  <a:lnTo>
                    <a:pt x="56" y="8"/>
                  </a:lnTo>
                  <a:lnTo>
                    <a:pt x="59" y="7"/>
                  </a:lnTo>
                  <a:lnTo>
                    <a:pt x="61" y="7"/>
                  </a:lnTo>
                  <a:lnTo>
                    <a:pt x="64" y="6"/>
                  </a:lnTo>
                  <a:lnTo>
                    <a:pt x="67" y="5"/>
                  </a:lnTo>
                  <a:lnTo>
                    <a:pt x="69" y="5"/>
                  </a:lnTo>
                  <a:lnTo>
                    <a:pt x="72" y="4"/>
                  </a:lnTo>
                  <a:lnTo>
                    <a:pt x="75" y="3"/>
                  </a:lnTo>
                  <a:lnTo>
                    <a:pt x="77" y="3"/>
                  </a:lnTo>
                  <a:lnTo>
                    <a:pt x="80" y="2"/>
                  </a:lnTo>
                  <a:lnTo>
                    <a:pt x="83" y="1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1"/>
                  </a:lnTo>
                  <a:lnTo>
                    <a:pt x="88" y="2"/>
                  </a:lnTo>
                  <a:lnTo>
                    <a:pt x="86" y="3"/>
                  </a:lnTo>
                  <a:lnTo>
                    <a:pt x="83" y="4"/>
                  </a:lnTo>
                  <a:lnTo>
                    <a:pt x="80" y="4"/>
                  </a:lnTo>
                  <a:lnTo>
                    <a:pt x="78" y="5"/>
                  </a:lnTo>
                  <a:lnTo>
                    <a:pt x="75" y="6"/>
                  </a:lnTo>
                  <a:lnTo>
                    <a:pt x="72" y="6"/>
                  </a:lnTo>
                  <a:lnTo>
                    <a:pt x="70" y="7"/>
                  </a:lnTo>
                  <a:lnTo>
                    <a:pt x="67" y="8"/>
                  </a:lnTo>
                  <a:lnTo>
                    <a:pt x="64" y="8"/>
                  </a:lnTo>
                  <a:lnTo>
                    <a:pt x="62" y="9"/>
                  </a:lnTo>
                  <a:lnTo>
                    <a:pt x="59" y="9"/>
                  </a:lnTo>
                  <a:lnTo>
                    <a:pt x="56" y="10"/>
                  </a:lnTo>
                  <a:lnTo>
                    <a:pt x="53" y="11"/>
                  </a:lnTo>
                  <a:lnTo>
                    <a:pt x="51" y="11"/>
                  </a:lnTo>
                  <a:lnTo>
                    <a:pt x="48" y="12"/>
                  </a:lnTo>
                  <a:lnTo>
                    <a:pt x="46" y="13"/>
                  </a:lnTo>
                  <a:lnTo>
                    <a:pt x="43" y="13"/>
                  </a:lnTo>
                  <a:lnTo>
                    <a:pt x="40" y="14"/>
                  </a:lnTo>
                  <a:lnTo>
                    <a:pt x="37" y="15"/>
                  </a:lnTo>
                  <a:lnTo>
                    <a:pt x="34" y="15"/>
                  </a:lnTo>
                  <a:lnTo>
                    <a:pt x="31" y="16"/>
                  </a:lnTo>
                  <a:lnTo>
                    <a:pt x="29" y="17"/>
                  </a:lnTo>
                  <a:lnTo>
                    <a:pt x="26" y="17"/>
                  </a:lnTo>
                  <a:lnTo>
                    <a:pt x="23" y="18"/>
                  </a:lnTo>
                  <a:lnTo>
                    <a:pt x="20" y="19"/>
                  </a:lnTo>
                  <a:lnTo>
                    <a:pt x="17" y="20"/>
                  </a:lnTo>
                  <a:lnTo>
                    <a:pt x="14" y="20"/>
                  </a:lnTo>
                  <a:lnTo>
                    <a:pt x="12" y="21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3" y="23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8" name="Freeform 1942"/>
            <p:cNvSpPr>
              <a:spLocks/>
            </p:cNvSpPr>
            <p:nvPr/>
          </p:nvSpPr>
          <p:spPr bwMode="auto">
            <a:xfrm flipH="1">
              <a:off x="1944" y="1356"/>
              <a:ext cx="273" cy="67"/>
            </a:xfrm>
            <a:custGeom>
              <a:avLst/>
              <a:gdLst>
                <a:gd name="T0" fmla="*/ 3 w 89"/>
                <a:gd name="T1" fmla="*/ 21 h 24"/>
                <a:gd name="T2" fmla="*/ 9 w 89"/>
                <a:gd name="T3" fmla="*/ 20 h 24"/>
                <a:gd name="T4" fmla="*/ 15 w 89"/>
                <a:gd name="T5" fmla="*/ 18 h 24"/>
                <a:gd name="T6" fmla="*/ 20 w 89"/>
                <a:gd name="T7" fmla="*/ 17 h 24"/>
                <a:gd name="T8" fmla="*/ 26 w 89"/>
                <a:gd name="T9" fmla="*/ 15 h 24"/>
                <a:gd name="T10" fmla="*/ 32 w 89"/>
                <a:gd name="T11" fmla="*/ 14 h 24"/>
                <a:gd name="T12" fmla="*/ 37 w 89"/>
                <a:gd name="T13" fmla="*/ 13 h 24"/>
                <a:gd name="T14" fmla="*/ 43 w 89"/>
                <a:gd name="T15" fmla="*/ 11 h 24"/>
                <a:gd name="T16" fmla="*/ 48 w 89"/>
                <a:gd name="T17" fmla="*/ 10 h 24"/>
                <a:gd name="T18" fmla="*/ 54 w 89"/>
                <a:gd name="T19" fmla="*/ 9 h 24"/>
                <a:gd name="T20" fmla="*/ 59 w 89"/>
                <a:gd name="T21" fmla="*/ 7 h 24"/>
                <a:gd name="T22" fmla="*/ 64 w 89"/>
                <a:gd name="T23" fmla="*/ 6 h 24"/>
                <a:gd name="T24" fmla="*/ 70 w 89"/>
                <a:gd name="T25" fmla="*/ 5 h 24"/>
                <a:gd name="T26" fmla="*/ 75 w 89"/>
                <a:gd name="T27" fmla="*/ 3 h 24"/>
                <a:gd name="T28" fmla="*/ 80 w 89"/>
                <a:gd name="T29" fmla="*/ 2 h 24"/>
                <a:gd name="T30" fmla="*/ 86 w 89"/>
                <a:gd name="T31" fmla="*/ 1 h 24"/>
                <a:gd name="T32" fmla="*/ 88 w 89"/>
                <a:gd name="T33" fmla="*/ 1 h 24"/>
                <a:gd name="T34" fmla="*/ 86 w 89"/>
                <a:gd name="T35" fmla="*/ 3 h 24"/>
                <a:gd name="T36" fmla="*/ 80 w 89"/>
                <a:gd name="T37" fmla="*/ 4 h 24"/>
                <a:gd name="T38" fmla="*/ 75 w 89"/>
                <a:gd name="T39" fmla="*/ 5 h 24"/>
                <a:gd name="T40" fmla="*/ 70 w 89"/>
                <a:gd name="T41" fmla="*/ 7 h 24"/>
                <a:gd name="T42" fmla="*/ 65 w 89"/>
                <a:gd name="T43" fmla="*/ 8 h 24"/>
                <a:gd name="T44" fmla="*/ 59 w 89"/>
                <a:gd name="T45" fmla="*/ 9 h 24"/>
                <a:gd name="T46" fmla="*/ 54 w 89"/>
                <a:gd name="T47" fmla="*/ 11 h 24"/>
                <a:gd name="T48" fmla="*/ 48 w 89"/>
                <a:gd name="T49" fmla="*/ 12 h 24"/>
                <a:gd name="T50" fmla="*/ 43 w 89"/>
                <a:gd name="T51" fmla="*/ 14 h 24"/>
                <a:gd name="T52" fmla="*/ 37 w 89"/>
                <a:gd name="T53" fmla="*/ 15 h 24"/>
                <a:gd name="T54" fmla="*/ 32 w 89"/>
                <a:gd name="T55" fmla="*/ 16 h 24"/>
                <a:gd name="T56" fmla="*/ 26 w 89"/>
                <a:gd name="T57" fmla="*/ 18 h 24"/>
                <a:gd name="T58" fmla="*/ 21 w 89"/>
                <a:gd name="T59" fmla="*/ 19 h 24"/>
                <a:gd name="T60" fmla="*/ 15 w 89"/>
                <a:gd name="T61" fmla="*/ 21 h 24"/>
                <a:gd name="T62" fmla="*/ 9 w 89"/>
                <a:gd name="T63" fmla="*/ 22 h 24"/>
                <a:gd name="T64" fmla="*/ 4 w 89"/>
                <a:gd name="T65" fmla="*/ 24 h 24"/>
                <a:gd name="T66" fmla="*/ 1 w 89"/>
                <a:gd name="T6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24">
                  <a:moveTo>
                    <a:pt x="0" y="22"/>
                  </a:moveTo>
                  <a:lnTo>
                    <a:pt x="3" y="21"/>
                  </a:lnTo>
                  <a:lnTo>
                    <a:pt x="6" y="20"/>
                  </a:lnTo>
                  <a:lnTo>
                    <a:pt x="9" y="20"/>
                  </a:lnTo>
                  <a:lnTo>
                    <a:pt x="12" y="19"/>
                  </a:lnTo>
                  <a:lnTo>
                    <a:pt x="15" y="18"/>
                  </a:lnTo>
                  <a:lnTo>
                    <a:pt x="17" y="18"/>
                  </a:lnTo>
                  <a:lnTo>
                    <a:pt x="20" y="17"/>
                  </a:lnTo>
                  <a:lnTo>
                    <a:pt x="23" y="16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40" y="12"/>
                  </a:lnTo>
                  <a:lnTo>
                    <a:pt x="43" y="11"/>
                  </a:lnTo>
                  <a:lnTo>
                    <a:pt x="46" y="11"/>
                  </a:lnTo>
                  <a:lnTo>
                    <a:pt x="48" y="10"/>
                  </a:lnTo>
                  <a:lnTo>
                    <a:pt x="51" y="9"/>
                  </a:lnTo>
                  <a:lnTo>
                    <a:pt x="54" y="9"/>
                  </a:lnTo>
                  <a:lnTo>
                    <a:pt x="56" y="8"/>
                  </a:lnTo>
                  <a:lnTo>
                    <a:pt x="59" y="7"/>
                  </a:lnTo>
                  <a:lnTo>
                    <a:pt x="62" y="7"/>
                  </a:lnTo>
                  <a:lnTo>
                    <a:pt x="64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2" y="4"/>
                  </a:lnTo>
                  <a:lnTo>
                    <a:pt x="75" y="3"/>
                  </a:lnTo>
                  <a:lnTo>
                    <a:pt x="78" y="3"/>
                  </a:lnTo>
                  <a:lnTo>
                    <a:pt x="80" y="2"/>
                  </a:lnTo>
                  <a:lnTo>
                    <a:pt x="83" y="1"/>
                  </a:lnTo>
                  <a:lnTo>
                    <a:pt x="86" y="1"/>
                  </a:lnTo>
                  <a:lnTo>
                    <a:pt x="88" y="0"/>
                  </a:lnTo>
                  <a:lnTo>
                    <a:pt x="88" y="1"/>
                  </a:lnTo>
                  <a:lnTo>
                    <a:pt x="89" y="2"/>
                  </a:lnTo>
                  <a:lnTo>
                    <a:pt x="86" y="3"/>
                  </a:lnTo>
                  <a:lnTo>
                    <a:pt x="83" y="4"/>
                  </a:lnTo>
                  <a:lnTo>
                    <a:pt x="80" y="4"/>
                  </a:lnTo>
                  <a:lnTo>
                    <a:pt x="78" y="5"/>
                  </a:lnTo>
                  <a:lnTo>
                    <a:pt x="75" y="5"/>
                  </a:lnTo>
                  <a:lnTo>
                    <a:pt x="73" y="6"/>
                  </a:lnTo>
                  <a:lnTo>
                    <a:pt x="70" y="7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2" y="9"/>
                  </a:lnTo>
                  <a:lnTo>
                    <a:pt x="59" y="9"/>
                  </a:lnTo>
                  <a:lnTo>
                    <a:pt x="57" y="10"/>
                  </a:lnTo>
                  <a:lnTo>
                    <a:pt x="54" y="11"/>
                  </a:lnTo>
                  <a:lnTo>
                    <a:pt x="51" y="12"/>
                  </a:lnTo>
                  <a:lnTo>
                    <a:pt x="48" y="12"/>
                  </a:lnTo>
                  <a:lnTo>
                    <a:pt x="46" y="13"/>
                  </a:lnTo>
                  <a:lnTo>
                    <a:pt x="43" y="14"/>
                  </a:lnTo>
                  <a:lnTo>
                    <a:pt x="40" y="14"/>
                  </a:lnTo>
                  <a:lnTo>
                    <a:pt x="37" y="15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9"/>
                  </a:lnTo>
                  <a:lnTo>
                    <a:pt x="21" y="19"/>
                  </a:lnTo>
                  <a:lnTo>
                    <a:pt x="18" y="20"/>
                  </a:lnTo>
                  <a:lnTo>
                    <a:pt x="15" y="21"/>
                  </a:lnTo>
                  <a:lnTo>
                    <a:pt x="12" y="22"/>
                  </a:lnTo>
                  <a:lnTo>
                    <a:pt x="9" y="22"/>
                  </a:lnTo>
                  <a:lnTo>
                    <a:pt x="6" y="23"/>
                  </a:lnTo>
                  <a:lnTo>
                    <a:pt x="4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9" name="Freeform 1943"/>
            <p:cNvSpPr>
              <a:spLocks/>
            </p:cNvSpPr>
            <p:nvPr/>
          </p:nvSpPr>
          <p:spPr bwMode="auto">
            <a:xfrm flipH="1">
              <a:off x="2327" y="1105"/>
              <a:ext cx="129" cy="25"/>
            </a:xfrm>
            <a:custGeom>
              <a:avLst/>
              <a:gdLst>
                <a:gd name="T0" fmla="*/ 0 w 42"/>
                <a:gd name="T1" fmla="*/ 7 h 9"/>
                <a:gd name="T2" fmla="*/ 2 w 42"/>
                <a:gd name="T3" fmla="*/ 7 h 9"/>
                <a:gd name="T4" fmla="*/ 5 w 42"/>
                <a:gd name="T5" fmla="*/ 6 h 9"/>
                <a:gd name="T6" fmla="*/ 8 w 42"/>
                <a:gd name="T7" fmla="*/ 6 h 9"/>
                <a:gd name="T8" fmla="*/ 11 w 42"/>
                <a:gd name="T9" fmla="*/ 5 h 9"/>
                <a:gd name="T10" fmla="*/ 13 w 42"/>
                <a:gd name="T11" fmla="*/ 5 h 9"/>
                <a:gd name="T12" fmla="*/ 16 w 42"/>
                <a:gd name="T13" fmla="*/ 4 h 9"/>
                <a:gd name="T14" fmla="*/ 18 w 42"/>
                <a:gd name="T15" fmla="*/ 4 h 9"/>
                <a:gd name="T16" fmla="*/ 21 w 42"/>
                <a:gd name="T17" fmla="*/ 3 h 9"/>
                <a:gd name="T18" fmla="*/ 24 w 42"/>
                <a:gd name="T19" fmla="*/ 3 h 9"/>
                <a:gd name="T20" fmla="*/ 26 w 42"/>
                <a:gd name="T21" fmla="*/ 2 h 9"/>
                <a:gd name="T22" fmla="*/ 29 w 42"/>
                <a:gd name="T23" fmla="*/ 2 h 9"/>
                <a:gd name="T24" fmla="*/ 32 w 42"/>
                <a:gd name="T25" fmla="*/ 1 h 9"/>
                <a:gd name="T26" fmla="*/ 34 w 42"/>
                <a:gd name="T27" fmla="*/ 1 h 9"/>
                <a:gd name="T28" fmla="*/ 37 w 42"/>
                <a:gd name="T29" fmla="*/ 0 h 9"/>
                <a:gd name="T30" fmla="*/ 39 w 42"/>
                <a:gd name="T31" fmla="*/ 0 h 9"/>
                <a:gd name="T32" fmla="*/ 42 w 42"/>
                <a:gd name="T33" fmla="*/ 0 h 9"/>
                <a:gd name="T34" fmla="*/ 42 w 42"/>
                <a:gd name="T35" fmla="*/ 0 h 9"/>
                <a:gd name="T36" fmla="*/ 42 w 42"/>
                <a:gd name="T37" fmla="*/ 1 h 9"/>
                <a:gd name="T38" fmla="*/ 40 w 42"/>
                <a:gd name="T39" fmla="*/ 2 h 9"/>
                <a:gd name="T40" fmla="*/ 37 w 42"/>
                <a:gd name="T41" fmla="*/ 2 h 9"/>
                <a:gd name="T42" fmla="*/ 34 w 42"/>
                <a:gd name="T43" fmla="*/ 3 h 9"/>
                <a:gd name="T44" fmla="*/ 32 w 42"/>
                <a:gd name="T45" fmla="*/ 3 h 9"/>
                <a:gd name="T46" fmla="*/ 29 w 42"/>
                <a:gd name="T47" fmla="*/ 4 h 9"/>
                <a:gd name="T48" fmla="*/ 26 w 42"/>
                <a:gd name="T49" fmla="*/ 4 h 9"/>
                <a:gd name="T50" fmla="*/ 24 w 42"/>
                <a:gd name="T51" fmla="*/ 4 h 9"/>
                <a:gd name="T52" fmla="*/ 21 w 42"/>
                <a:gd name="T53" fmla="*/ 5 h 9"/>
                <a:gd name="T54" fmla="*/ 18 w 42"/>
                <a:gd name="T55" fmla="*/ 5 h 9"/>
                <a:gd name="T56" fmla="*/ 16 w 42"/>
                <a:gd name="T57" fmla="*/ 6 h 9"/>
                <a:gd name="T58" fmla="*/ 13 w 42"/>
                <a:gd name="T59" fmla="*/ 6 h 9"/>
                <a:gd name="T60" fmla="*/ 11 w 42"/>
                <a:gd name="T61" fmla="*/ 7 h 9"/>
                <a:gd name="T62" fmla="*/ 8 w 42"/>
                <a:gd name="T63" fmla="*/ 7 h 9"/>
                <a:gd name="T64" fmla="*/ 5 w 42"/>
                <a:gd name="T65" fmla="*/ 8 h 9"/>
                <a:gd name="T66" fmla="*/ 3 w 42"/>
                <a:gd name="T67" fmla="*/ 8 h 9"/>
                <a:gd name="T68" fmla="*/ 0 w 42"/>
                <a:gd name="T69" fmla="*/ 9 h 9"/>
                <a:gd name="T70" fmla="*/ 0 w 42"/>
                <a:gd name="T71" fmla="*/ 8 h 9"/>
                <a:gd name="T72" fmla="*/ 0 w 42"/>
                <a:gd name="T7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9">
                  <a:moveTo>
                    <a:pt x="0" y="7"/>
                  </a:moveTo>
                  <a:lnTo>
                    <a:pt x="2" y="7"/>
                  </a:lnTo>
                  <a:lnTo>
                    <a:pt x="5" y="6"/>
                  </a:lnTo>
                  <a:lnTo>
                    <a:pt x="8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2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1" y="5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0" name="Freeform 1944"/>
            <p:cNvSpPr>
              <a:spLocks/>
            </p:cNvSpPr>
            <p:nvPr/>
          </p:nvSpPr>
          <p:spPr bwMode="auto">
            <a:xfrm flipH="1">
              <a:off x="2323" y="1133"/>
              <a:ext cx="130" cy="27"/>
            </a:xfrm>
            <a:custGeom>
              <a:avLst/>
              <a:gdLst>
                <a:gd name="T0" fmla="*/ 0 w 42"/>
                <a:gd name="T1" fmla="*/ 8 h 10"/>
                <a:gd name="T2" fmla="*/ 2 w 42"/>
                <a:gd name="T3" fmla="*/ 7 h 10"/>
                <a:gd name="T4" fmla="*/ 5 w 42"/>
                <a:gd name="T5" fmla="*/ 7 h 10"/>
                <a:gd name="T6" fmla="*/ 8 w 42"/>
                <a:gd name="T7" fmla="*/ 6 h 10"/>
                <a:gd name="T8" fmla="*/ 10 w 42"/>
                <a:gd name="T9" fmla="*/ 6 h 10"/>
                <a:gd name="T10" fmla="*/ 13 w 42"/>
                <a:gd name="T11" fmla="*/ 5 h 10"/>
                <a:gd name="T12" fmla="*/ 16 w 42"/>
                <a:gd name="T13" fmla="*/ 5 h 10"/>
                <a:gd name="T14" fmla="*/ 18 w 42"/>
                <a:gd name="T15" fmla="*/ 4 h 10"/>
                <a:gd name="T16" fmla="*/ 21 w 42"/>
                <a:gd name="T17" fmla="*/ 4 h 10"/>
                <a:gd name="T18" fmla="*/ 24 w 42"/>
                <a:gd name="T19" fmla="*/ 3 h 10"/>
                <a:gd name="T20" fmla="*/ 26 w 42"/>
                <a:gd name="T21" fmla="*/ 3 h 10"/>
                <a:gd name="T22" fmla="*/ 29 w 42"/>
                <a:gd name="T23" fmla="*/ 3 h 10"/>
                <a:gd name="T24" fmla="*/ 32 w 42"/>
                <a:gd name="T25" fmla="*/ 2 h 10"/>
                <a:gd name="T26" fmla="*/ 34 w 42"/>
                <a:gd name="T27" fmla="*/ 2 h 10"/>
                <a:gd name="T28" fmla="*/ 37 w 42"/>
                <a:gd name="T29" fmla="*/ 1 h 10"/>
                <a:gd name="T30" fmla="*/ 39 w 42"/>
                <a:gd name="T31" fmla="*/ 1 h 10"/>
                <a:gd name="T32" fmla="*/ 42 w 42"/>
                <a:gd name="T33" fmla="*/ 0 h 10"/>
                <a:gd name="T34" fmla="*/ 42 w 42"/>
                <a:gd name="T35" fmla="*/ 1 h 10"/>
                <a:gd name="T36" fmla="*/ 42 w 42"/>
                <a:gd name="T37" fmla="*/ 2 h 10"/>
                <a:gd name="T38" fmla="*/ 40 w 42"/>
                <a:gd name="T39" fmla="*/ 2 h 10"/>
                <a:gd name="T40" fmla="*/ 37 w 42"/>
                <a:gd name="T41" fmla="*/ 3 h 10"/>
                <a:gd name="T42" fmla="*/ 34 w 42"/>
                <a:gd name="T43" fmla="*/ 3 h 10"/>
                <a:gd name="T44" fmla="*/ 32 w 42"/>
                <a:gd name="T45" fmla="*/ 4 h 10"/>
                <a:gd name="T46" fmla="*/ 29 w 42"/>
                <a:gd name="T47" fmla="*/ 4 h 10"/>
                <a:gd name="T48" fmla="*/ 27 w 42"/>
                <a:gd name="T49" fmla="*/ 5 h 10"/>
                <a:gd name="T50" fmla="*/ 24 w 42"/>
                <a:gd name="T51" fmla="*/ 5 h 10"/>
                <a:gd name="T52" fmla="*/ 21 w 42"/>
                <a:gd name="T53" fmla="*/ 6 h 10"/>
                <a:gd name="T54" fmla="*/ 19 w 42"/>
                <a:gd name="T55" fmla="*/ 6 h 10"/>
                <a:gd name="T56" fmla="*/ 16 w 42"/>
                <a:gd name="T57" fmla="*/ 7 h 10"/>
                <a:gd name="T58" fmla="*/ 13 w 42"/>
                <a:gd name="T59" fmla="*/ 7 h 10"/>
                <a:gd name="T60" fmla="*/ 11 w 42"/>
                <a:gd name="T61" fmla="*/ 8 h 10"/>
                <a:gd name="T62" fmla="*/ 8 w 42"/>
                <a:gd name="T63" fmla="*/ 8 h 10"/>
                <a:gd name="T64" fmla="*/ 5 w 42"/>
                <a:gd name="T65" fmla="*/ 8 h 10"/>
                <a:gd name="T66" fmla="*/ 3 w 42"/>
                <a:gd name="T67" fmla="*/ 9 h 10"/>
                <a:gd name="T68" fmla="*/ 0 w 42"/>
                <a:gd name="T69" fmla="*/ 10 h 10"/>
                <a:gd name="T70" fmla="*/ 0 w 42"/>
                <a:gd name="T71" fmla="*/ 9 h 10"/>
                <a:gd name="T72" fmla="*/ 0 w 42"/>
                <a:gd name="T7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10">
                  <a:moveTo>
                    <a:pt x="0" y="8"/>
                  </a:moveTo>
                  <a:lnTo>
                    <a:pt x="2" y="7"/>
                  </a:lnTo>
                  <a:lnTo>
                    <a:pt x="5" y="7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8" y="4"/>
                  </a:lnTo>
                  <a:lnTo>
                    <a:pt x="21" y="4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9" y="3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4" y="5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1" name="Freeform 1945"/>
            <p:cNvSpPr>
              <a:spLocks/>
            </p:cNvSpPr>
            <p:nvPr/>
          </p:nvSpPr>
          <p:spPr bwMode="auto">
            <a:xfrm flipH="1">
              <a:off x="2321" y="1164"/>
              <a:ext cx="129" cy="25"/>
            </a:xfrm>
            <a:custGeom>
              <a:avLst/>
              <a:gdLst>
                <a:gd name="T0" fmla="*/ 0 w 42"/>
                <a:gd name="T1" fmla="*/ 8 h 9"/>
                <a:gd name="T2" fmla="*/ 2 w 42"/>
                <a:gd name="T3" fmla="*/ 7 h 9"/>
                <a:gd name="T4" fmla="*/ 5 w 42"/>
                <a:gd name="T5" fmla="*/ 7 h 9"/>
                <a:gd name="T6" fmla="*/ 8 w 42"/>
                <a:gd name="T7" fmla="*/ 6 h 9"/>
                <a:gd name="T8" fmla="*/ 10 w 42"/>
                <a:gd name="T9" fmla="*/ 6 h 9"/>
                <a:gd name="T10" fmla="*/ 13 w 42"/>
                <a:gd name="T11" fmla="*/ 5 h 9"/>
                <a:gd name="T12" fmla="*/ 16 w 42"/>
                <a:gd name="T13" fmla="*/ 4 h 9"/>
                <a:gd name="T14" fmla="*/ 18 w 42"/>
                <a:gd name="T15" fmla="*/ 4 h 9"/>
                <a:gd name="T16" fmla="*/ 21 w 42"/>
                <a:gd name="T17" fmla="*/ 3 h 9"/>
                <a:gd name="T18" fmla="*/ 24 w 42"/>
                <a:gd name="T19" fmla="*/ 3 h 9"/>
                <a:gd name="T20" fmla="*/ 26 w 42"/>
                <a:gd name="T21" fmla="*/ 3 h 9"/>
                <a:gd name="T22" fmla="*/ 29 w 42"/>
                <a:gd name="T23" fmla="*/ 2 h 9"/>
                <a:gd name="T24" fmla="*/ 32 w 42"/>
                <a:gd name="T25" fmla="*/ 2 h 9"/>
                <a:gd name="T26" fmla="*/ 34 w 42"/>
                <a:gd name="T27" fmla="*/ 1 h 9"/>
                <a:gd name="T28" fmla="*/ 37 w 42"/>
                <a:gd name="T29" fmla="*/ 1 h 9"/>
                <a:gd name="T30" fmla="*/ 39 w 42"/>
                <a:gd name="T31" fmla="*/ 0 h 9"/>
                <a:gd name="T32" fmla="*/ 42 w 42"/>
                <a:gd name="T33" fmla="*/ 0 h 9"/>
                <a:gd name="T34" fmla="*/ 42 w 42"/>
                <a:gd name="T35" fmla="*/ 0 h 9"/>
                <a:gd name="T36" fmla="*/ 42 w 42"/>
                <a:gd name="T37" fmla="*/ 1 h 9"/>
                <a:gd name="T38" fmla="*/ 40 w 42"/>
                <a:gd name="T39" fmla="*/ 2 h 9"/>
                <a:gd name="T40" fmla="*/ 37 w 42"/>
                <a:gd name="T41" fmla="*/ 2 h 9"/>
                <a:gd name="T42" fmla="*/ 34 w 42"/>
                <a:gd name="T43" fmla="*/ 3 h 9"/>
                <a:gd name="T44" fmla="*/ 32 w 42"/>
                <a:gd name="T45" fmla="*/ 3 h 9"/>
                <a:gd name="T46" fmla="*/ 29 w 42"/>
                <a:gd name="T47" fmla="*/ 4 h 9"/>
                <a:gd name="T48" fmla="*/ 26 w 42"/>
                <a:gd name="T49" fmla="*/ 4 h 9"/>
                <a:gd name="T50" fmla="*/ 24 w 42"/>
                <a:gd name="T51" fmla="*/ 5 h 9"/>
                <a:gd name="T52" fmla="*/ 21 w 42"/>
                <a:gd name="T53" fmla="*/ 5 h 9"/>
                <a:gd name="T54" fmla="*/ 19 w 42"/>
                <a:gd name="T55" fmla="*/ 6 h 9"/>
                <a:gd name="T56" fmla="*/ 16 w 42"/>
                <a:gd name="T57" fmla="*/ 6 h 9"/>
                <a:gd name="T58" fmla="*/ 13 w 42"/>
                <a:gd name="T59" fmla="*/ 7 h 9"/>
                <a:gd name="T60" fmla="*/ 11 w 42"/>
                <a:gd name="T61" fmla="*/ 7 h 9"/>
                <a:gd name="T62" fmla="*/ 8 w 42"/>
                <a:gd name="T63" fmla="*/ 8 h 9"/>
                <a:gd name="T64" fmla="*/ 5 w 42"/>
                <a:gd name="T65" fmla="*/ 8 h 9"/>
                <a:gd name="T66" fmla="*/ 3 w 42"/>
                <a:gd name="T67" fmla="*/ 9 h 9"/>
                <a:gd name="T68" fmla="*/ 0 w 42"/>
                <a:gd name="T69" fmla="*/ 9 h 9"/>
                <a:gd name="T70" fmla="*/ 0 w 42"/>
                <a:gd name="T71" fmla="*/ 9 h 9"/>
                <a:gd name="T72" fmla="*/ 0 w 42"/>
                <a:gd name="T7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9">
                  <a:moveTo>
                    <a:pt x="0" y="8"/>
                  </a:moveTo>
                  <a:lnTo>
                    <a:pt x="2" y="7"/>
                  </a:lnTo>
                  <a:lnTo>
                    <a:pt x="5" y="7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3" y="5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6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2" name="Freeform 1946"/>
            <p:cNvSpPr>
              <a:spLocks/>
            </p:cNvSpPr>
            <p:nvPr/>
          </p:nvSpPr>
          <p:spPr bwMode="auto">
            <a:xfrm flipH="1">
              <a:off x="2318" y="1191"/>
              <a:ext cx="128" cy="28"/>
            </a:xfrm>
            <a:custGeom>
              <a:avLst/>
              <a:gdLst>
                <a:gd name="T0" fmla="*/ 0 w 42"/>
                <a:gd name="T1" fmla="*/ 9 h 10"/>
                <a:gd name="T2" fmla="*/ 3 w 42"/>
                <a:gd name="T3" fmla="*/ 8 h 10"/>
                <a:gd name="T4" fmla="*/ 5 w 42"/>
                <a:gd name="T5" fmla="*/ 7 h 10"/>
                <a:gd name="T6" fmla="*/ 8 w 42"/>
                <a:gd name="T7" fmla="*/ 7 h 10"/>
                <a:gd name="T8" fmla="*/ 11 w 42"/>
                <a:gd name="T9" fmla="*/ 6 h 10"/>
                <a:gd name="T10" fmla="*/ 13 w 42"/>
                <a:gd name="T11" fmla="*/ 6 h 10"/>
                <a:gd name="T12" fmla="*/ 16 w 42"/>
                <a:gd name="T13" fmla="*/ 5 h 10"/>
                <a:gd name="T14" fmla="*/ 18 w 42"/>
                <a:gd name="T15" fmla="*/ 5 h 10"/>
                <a:gd name="T16" fmla="*/ 21 w 42"/>
                <a:gd name="T17" fmla="*/ 4 h 10"/>
                <a:gd name="T18" fmla="*/ 24 w 42"/>
                <a:gd name="T19" fmla="*/ 4 h 10"/>
                <a:gd name="T20" fmla="*/ 26 w 42"/>
                <a:gd name="T21" fmla="*/ 3 h 10"/>
                <a:gd name="T22" fmla="*/ 29 w 42"/>
                <a:gd name="T23" fmla="*/ 3 h 10"/>
                <a:gd name="T24" fmla="*/ 32 w 42"/>
                <a:gd name="T25" fmla="*/ 2 h 10"/>
                <a:gd name="T26" fmla="*/ 34 w 42"/>
                <a:gd name="T27" fmla="*/ 2 h 10"/>
                <a:gd name="T28" fmla="*/ 37 w 42"/>
                <a:gd name="T29" fmla="*/ 1 h 10"/>
                <a:gd name="T30" fmla="*/ 39 w 42"/>
                <a:gd name="T31" fmla="*/ 1 h 10"/>
                <a:gd name="T32" fmla="*/ 42 w 42"/>
                <a:gd name="T33" fmla="*/ 0 h 10"/>
                <a:gd name="T34" fmla="*/ 42 w 42"/>
                <a:gd name="T35" fmla="*/ 1 h 10"/>
                <a:gd name="T36" fmla="*/ 42 w 42"/>
                <a:gd name="T37" fmla="*/ 2 h 10"/>
                <a:gd name="T38" fmla="*/ 40 w 42"/>
                <a:gd name="T39" fmla="*/ 3 h 10"/>
                <a:gd name="T40" fmla="*/ 37 w 42"/>
                <a:gd name="T41" fmla="*/ 3 h 10"/>
                <a:gd name="T42" fmla="*/ 34 w 42"/>
                <a:gd name="T43" fmla="*/ 4 h 10"/>
                <a:gd name="T44" fmla="*/ 32 w 42"/>
                <a:gd name="T45" fmla="*/ 4 h 10"/>
                <a:gd name="T46" fmla="*/ 29 w 42"/>
                <a:gd name="T47" fmla="*/ 4 h 10"/>
                <a:gd name="T48" fmla="*/ 26 w 42"/>
                <a:gd name="T49" fmla="*/ 5 h 10"/>
                <a:gd name="T50" fmla="*/ 24 w 42"/>
                <a:gd name="T51" fmla="*/ 6 h 10"/>
                <a:gd name="T52" fmla="*/ 21 w 42"/>
                <a:gd name="T53" fmla="*/ 6 h 10"/>
                <a:gd name="T54" fmla="*/ 19 w 42"/>
                <a:gd name="T55" fmla="*/ 7 h 10"/>
                <a:gd name="T56" fmla="*/ 16 w 42"/>
                <a:gd name="T57" fmla="*/ 7 h 10"/>
                <a:gd name="T58" fmla="*/ 13 w 42"/>
                <a:gd name="T59" fmla="*/ 8 h 10"/>
                <a:gd name="T60" fmla="*/ 11 w 42"/>
                <a:gd name="T61" fmla="*/ 8 h 10"/>
                <a:gd name="T62" fmla="*/ 8 w 42"/>
                <a:gd name="T63" fmla="*/ 9 h 10"/>
                <a:gd name="T64" fmla="*/ 5 w 42"/>
                <a:gd name="T65" fmla="*/ 9 h 10"/>
                <a:gd name="T66" fmla="*/ 3 w 42"/>
                <a:gd name="T67" fmla="*/ 10 h 10"/>
                <a:gd name="T68" fmla="*/ 0 w 42"/>
                <a:gd name="T69" fmla="*/ 10 h 10"/>
                <a:gd name="T70" fmla="*/ 0 w 42"/>
                <a:gd name="T7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10">
                  <a:moveTo>
                    <a:pt x="0" y="9"/>
                  </a:moveTo>
                  <a:lnTo>
                    <a:pt x="3" y="8"/>
                  </a:lnTo>
                  <a:lnTo>
                    <a:pt x="5" y="7"/>
                  </a:lnTo>
                  <a:lnTo>
                    <a:pt x="8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6" y="5"/>
                  </a:lnTo>
                  <a:lnTo>
                    <a:pt x="18" y="5"/>
                  </a:lnTo>
                  <a:lnTo>
                    <a:pt x="21" y="4"/>
                  </a:lnTo>
                  <a:lnTo>
                    <a:pt x="24" y="4"/>
                  </a:lnTo>
                  <a:lnTo>
                    <a:pt x="26" y="3"/>
                  </a:lnTo>
                  <a:lnTo>
                    <a:pt x="29" y="3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6" y="5"/>
                  </a:lnTo>
                  <a:lnTo>
                    <a:pt x="24" y="6"/>
                  </a:lnTo>
                  <a:lnTo>
                    <a:pt x="21" y="6"/>
                  </a:lnTo>
                  <a:lnTo>
                    <a:pt x="19" y="7"/>
                  </a:lnTo>
                  <a:lnTo>
                    <a:pt x="16" y="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3" name="Freeform 1947"/>
            <p:cNvSpPr>
              <a:spLocks/>
            </p:cNvSpPr>
            <p:nvPr/>
          </p:nvSpPr>
          <p:spPr bwMode="auto">
            <a:xfrm flipH="1">
              <a:off x="2314" y="1222"/>
              <a:ext cx="129" cy="27"/>
            </a:xfrm>
            <a:custGeom>
              <a:avLst/>
              <a:gdLst>
                <a:gd name="T0" fmla="*/ 0 w 42"/>
                <a:gd name="T1" fmla="*/ 8 h 10"/>
                <a:gd name="T2" fmla="*/ 2 w 42"/>
                <a:gd name="T3" fmla="*/ 8 h 10"/>
                <a:gd name="T4" fmla="*/ 5 w 42"/>
                <a:gd name="T5" fmla="*/ 7 h 10"/>
                <a:gd name="T6" fmla="*/ 8 w 42"/>
                <a:gd name="T7" fmla="*/ 7 h 10"/>
                <a:gd name="T8" fmla="*/ 10 w 42"/>
                <a:gd name="T9" fmla="*/ 6 h 10"/>
                <a:gd name="T10" fmla="*/ 13 w 42"/>
                <a:gd name="T11" fmla="*/ 5 h 10"/>
                <a:gd name="T12" fmla="*/ 16 w 42"/>
                <a:gd name="T13" fmla="*/ 5 h 10"/>
                <a:gd name="T14" fmla="*/ 18 w 42"/>
                <a:gd name="T15" fmla="*/ 5 h 10"/>
                <a:gd name="T16" fmla="*/ 21 w 42"/>
                <a:gd name="T17" fmla="*/ 4 h 10"/>
                <a:gd name="T18" fmla="*/ 24 w 42"/>
                <a:gd name="T19" fmla="*/ 3 h 10"/>
                <a:gd name="T20" fmla="*/ 26 w 42"/>
                <a:gd name="T21" fmla="*/ 3 h 10"/>
                <a:gd name="T22" fmla="*/ 29 w 42"/>
                <a:gd name="T23" fmla="*/ 2 h 10"/>
                <a:gd name="T24" fmla="*/ 32 w 42"/>
                <a:gd name="T25" fmla="*/ 2 h 10"/>
                <a:gd name="T26" fmla="*/ 34 w 42"/>
                <a:gd name="T27" fmla="*/ 1 h 10"/>
                <a:gd name="T28" fmla="*/ 37 w 42"/>
                <a:gd name="T29" fmla="*/ 1 h 10"/>
                <a:gd name="T30" fmla="*/ 39 w 42"/>
                <a:gd name="T31" fmla="*/ 0 h 10"/>
                <a:gd name="T32" fmla="*/ 42 w 42"/>
                <a:gd name="T33" fmla="*/ 0 h 10"/>
                <a:gd name="T34" fmla="*/ 42 w 42"/>
                <a:gd name="T35" fmla="*/ 1 h 10"/>
                <a:gd name="T36" fmla="*/ 42 w 42"/>
                <a:gd name="T37" fmla="*/ 2 h 10"/>
                <a:gd name="T38" fmla="*/ 40 w 42"/>
                <a:gd name="T39" fmla="*/ 2 h 10"/>
                <a:gd name="T40" fmla="*/ 37 w 42"/>
                <a:gd name="T41" fmla="*/ 3 h 10"/>
                <a:gd name="T42" fmla="*/ 34 w 42"/>
                <a:gd name="T43" fmla="*/ 3 h 10"/>
                <a:gd name="T44" fmla="*/ 32 w 42"/>
                <a:gd name="T45" fmla="*/ 4 h 10"/>
                <a:gd name="T46" fmla="*/ 29 w 42"/>
                <a:gd name="T47" fmla="*/ 4 h 10"/>
                <a:gd name="T48" fmla="*/ 27 w 42"/>
                <a:gd name="T49" fmla="*/ 5 h 10"/>
                <a:gd name="T50" fmla="*/ 24 w 42"/>
                <a:gd name="T51" fmla="*/ 5 h 10"/>
                <a:gd name="T52" fmla="*/ 21 w 42"/>
                <a:gd name="T53" fmla="*/ 6 h 10"/>
                <a:gd name="T54" fmla="*/ 19 w 42"/>
                <a:gd name="T55" fmla="*/ 6 h 10"/>
                <a:gd name="T56" fmla="*/ 16 w 42"/>
                <a:gd name="T57" fmla="*/ 7 h 10"/>
                <a:gd name="T58" fmla="*/ 13 w 42"/>
                <a:gd name="T59" fmla="*/ 7 h 10"/>
                <a:gd name="T60" fmla="*/ 11 w 42"/>
                <a:gd name="T61" fmla="*/ 8 h 10"/>
                <a:gd name="T62" fmla="*/ 8 w 42"/>
                <a:gd name="T63" fmla="*/ 8 h 10"/>
                <a:gd name="T64" fmla="*/ 5 w 42"/>
                <a:gd name="T65" fmla="*/ 9 h 10"/>
                <a:gd name="T66" fmla="*/ 3 w 42"/>
                <a:gd name="T67" fmla="*/ 10 h 10"/>
                <a:gd name="T68" fmla="*/ 0 w 42"/>
                <a:gd name="T69" fmla="*/ 10 h 10"/>
                <a:gd name="T70" fmla="*/ 0 w 42"/>
                <a:gd name="T71" fmla="*/ 9 h 10"/>
                <a:gd name="T72" fmla="*/ 0 w 42"/>
                <a:gd name="T7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10">
                  <a:moveTo>
                    <a:pt x="0" y="8"/>
                  </a:moveTo>
                  <a:lnTo>
                    <a:pt x="2" y="8"/>
                  </a:lnTo>
                  <a:lnTo>
                    <a:pt x="5" y="7"/>
                  </a:lnTo>
                  <a:lnTo>
                    <a:pt x="8" y="7"/>
                  </a:lnTo>
                  <a:lnTo>
                    <a:pt x="10" y="6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8" y="5"/>
                  </a:lnTo>
                  <a:lnTo>
                    <a:pt x="21" y="4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4" y="5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8" y="8"/>
                  </a:lnTo>
                  <a:lnTo>
                    <a:pt x="5" y="9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4" name="Freeform 1948"/>
            <p:cNvSpPr>
              <a:spLocks/>
            </p:cNvSpPr>
            <p:nvPr/>
          </p:nvSpPr>
          <p:spPr bwMode="auto">
            <a:xfrm flipH="1">
              <a:off x="2311" y="1249"/>
              <a:ext cx="129" cy="31"/>
            </a:xfrm>
            <a:custGeom>
              <a:avLst/>
              <a:gdLst>
                <a:gd name="T0" fmla="*/ 0 w 42"/>
                <a:gd name="T1" fmla="*/ 9 h 11"/>
                <a:gd name="T2" fmla="*/ 3 w 42"/>
                <a:gd name="T3" fmla="*/ 9 h 11"/>
                <a:gd name="T4" fmla="*/ 5 w 42"/>
                <a:gd name="T5" fmla="*/ 8 h 11"/>
                <a:gd name="T6" fmla="*/ 8 w 42"/>
                <a:gd name="T7" fmla="*/ 7 h 11"/>
                <a:gd name="T8" fmla="*/ 11 w 42"/>
                <a:gd name="T9" fmla="*/ 7 h 11"/>
                <a:gd name="T10" fmla="*/ 13 w 42"/>
                <a:gd name="T11" fmla="*/ 6 h 11"/>
                <a:gd name="T12" fmla="*/ 16 w 42"/>
                <a:gd name="T13" fmla="*/ 6 h 11"/>
                <a:gd name="T14" fmla="*/ 18 w 42"/>
                <a:gd name="T15" fmla="*/ 5 h 11"/>
                <a:gd name="T16" fmla="*/ 21 w 42"/>
                <a:gd name="T17" fmla="*/ 5 h 11"/>
                <a:gd name="T18" fmla="*/ 24 w 42"/>
                <a:gd name="T19" fmla="*/ 4 h 11"/>
                <a:gd name="T20" fmla="*/ 26 w 42"/>
                <a:gd name="T21" fmla="*/ 3 h 11"/>
                <a:gd name="T22" fmla="*/ 29 w 42"/>
                <a:gd name="T23" fmla="*/ 3 h 11"/>
                <a:gd name="T24" fmla="*/ 32 w 42"/>
                <a:gd name="T25" fmla="*/ 2 h 11"/>
                <a:gd name="T26" fmla="*/ 34 w 42"/>
                <a:gd name="T27" fmla="*/ 2 h 11"/>
                <a:gd name="T28" fmla="*/ 37 w 42"/>
                <a:gd name="T29" fmla="*/ 1 h 11"/>
                <a:gd name="T30" fmla="*/ 39 w 42"/>
                <a:gd name="T31" fmla="*/ 1 h 11"/>
                <a:gd name="T32" fmla="*/ 42 w 42"/>
                <a:gd name="T33" fmla="*/ 0 h 11"/>
                <a:gd name="T34" fmla="*/ 42 w 42"/>
                <a:gd name="T35" fmla="*/ 1 h 11"/>
                <a:gd name="T36" fmla="*/ 42 w 42"/>
                <a:gd name="T37" fmla="*/ 2 h 11"/>
                <a:gd name="T38" fmla="*/ 40 w 42"/>
                <a:gd name="T39" fmla="*/ 3 h 11"/>
                <a:gd name="T40" fmla="*/ 37 w 42"/>
                <a:gd name="T41" fmla="*/ 3 h 11"/>
                <a:gd name="T42" fmla="*/ 34 w 42"/>
                <a:gd name="T43" fmla="*/ 4 h 11"/>
                <a:gd name="T44" fmla="*/ 32 w 42"/>
                <a:gd name="T45" fmla="*/ 4 h 11"/>
                <a:gd name="T46" fmla="*/ 29 w 42"/>
                <a:gd name="T47" fmla="*/ 5 h 11"/>
                <a:gd name="T48" fmla="*/ 26 w 42"/>
                <a:gd name="T49" fmla="*/ 5 h 11"/>
                <a:gd name="T50" fmla="*/ 24 w 42"/>
                <a:gd name="T51" fmla="*/ 6 h 11"/>
                <a:gd name="T52" fmla="*/ 21 w 42"/>
                <a:gd name="T53" fmla="*/ 6 h 11"/>
                <a:gd name="T54" fmla="*/ 18 w 42"/>
                <a:gd name="T55" fmla="*/ 7 h 11"/>
                <a:gd name="T56" fmla="*/ 16 w 42"/>
                <a:gd name="T57" fmla="*/ 8 h 11"/>
                <a:gd name="T58" fmla="*/ 13 w 42"/>
                <a:gd name="T59" fmla="*/ 8 h 11"/>
                <a:gd name="T60" fmla="*/ 11 w 42"/>
                <a:gd name="T61" fmla="*/ 9 h 11"/>
                <a:gd name="T62" fmla="*/ 8 w 42"/>
                <a:gd name="T63" fmla="*/ 9 h 11"/>
                <a:gd name="T64" fmla="*/ 5 w 42"/>
                <a:gd name="T65" fmla="*/ 10 h 11"/>
                <a:gd name="T66" fmla="*/ 3 w 42"/>
                <a:gd name="T67" fmla="*/ 10 h 11"/>
                <a:gd name="T68" fmla="*/ 0 w 42"/>
                <a:gd name="T69" fmla="*/ 11 h 11"/>
                <a:gd name="T70" fmla="*/ 0 w 42"/>
                <a:gd name="T71" fmla="*/ 10 h 11"/>
                <a:gd name="T72" fmla="*/ 0 w 42"/>
                <a:gd name="T7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11">
                  <a:moveTo>
                    <a:pt x="0" y="9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8" y="7"/>
                  </a:lnTo>
                  <a:lnTo>
                    <a:pt x="11" y="7"/>
                  </a:lnTo>
                  <a:lnTo>
                    <a:pt x="13" y="6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21" y="5"/>
                  </a:lnTo>
                  <a:lnTo>
                    <a:pt x="24" y="4"/>
                  </a:lnTo>
                  <a:lnTo>
                    <a:pt x="26" y="3"/>
                  </a:lnTo>
                  <a:lnTo>
                    <a:pt x="29" y="3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4" y="6"/>
                  </a:lnTo>
                  <a:lnTo>
                    <a:pt x="21" y="6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3" y="8"/>
                  </a:lnTo>
                  <a:lnTo>
                    <a:pt x="11" y="9"/>
                  </a:lnTo>
                  <a:lnTo>
                    <a:pt x="8" y="9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5" name="Freeform 1949"/>
            <p:cNvSpPr>
              <a:spLocks/>
            </p:cNvSpPr>
            <p:nvPr/>
          </p:nvSpPr>
          <p:spPr bwMode="auto">
            <a:xfrm flipH="1">
              <a:off x="2309" y="1280"/>
              <a:ext cx="128" cy="31"/>
            </a:xfrm>
            <a:custGeom>
              <a:avLst/>
              <a:gdLst>
                <a:gd name="T0" fmla="*/ 0 w 42"/>
                <a:gd name="T1" fmla="*/ 9 h 11"/>
                <a:gd name="T2" fmla="*/ 3 w 42"/>
                <a:gd name="T3" fmla="*/ 8 h 11"/>
                <a:gd name="T4" fmla="*/ 5 w 42"/>
                <a:gd name="T5" fmla="*/ 8 h 11"/>
                <a:gd name="T6" fmla="*/ 8 w 42"/>
                <a:gd name="T7" fmla="*/ 7 h 11"/>
                <a:gd name="T8" fmla="*/ 11 w 42"/>
                <a:gd name="T9" fmla="*/ 7 h 11"/>
                <a:gd name="T10" fmla="*/ 13 w 42"/>
                <a:gd name="T11" fmla="*/ 6 h 11"/>
                <a:gd name="T12" fmla="*/ 16 w 42"/>
                <a:gd name="T13" fmla="*/ 6 h 11"/>
                <a:gd name="T14" fmla="*/ 18 w 42"/>
                <a:gd name="T15" fmla="*/ 5 h 11"/>
                <a:gd name="T16" fmla="*/ 21 w 42"/>
                <a:gd name="T17" fmla="*/ 4 h 11"/>
                <a:gd name="T18" fmla="*/ 24 w 42"/>
                <a:gd name="T19" fmla="*/ 4 h 11"/>
                <a:gd name="T20" fmla="*/ 26 w 42"/>
                <a:gd name="T21" fmla="*/ 3 h 11"/>
                <a:gd name="T22" fmla="*/ 29 w 42"/>
                <a:gd name="T23" fmla="*/ 3 h 11"/>
                <a:gd name="T24" fmla="*/ 32 w 42"/>
                <a:gd name="T25" fmla="*/ 2 h 11"/>
                <a:gd name="T26" fmla="*/ 34 w 42"/>
                <a:gd name="T27" fmla="*/ 2 h 11"/>
                <a:gd name="T28" fmla="*/ 37 w 42"/>
                <a:gd name="T29" fmla="*/ 1 h 11"/>
                <a:gd name="T30" fmla="*/ 39 w 42"/>
                <a:gd name="T31" fmla="*/ 1 h 11"/>
                <a:gd name="T32" fmla="*/ 42 w 42"/>
                <a:gd name="T33" fmla="*/ 0 h 11"/>
                <a:gd name="T34" fmla="*/ 42 w 42"/>
                <a:gd name="T35" fmla="*/ 1 h 11"/>
                <a:gd name="T36" fmla="*/ 42 w 42"/>
                <a:gd name="T37" fmla="*/ 2 h 11"/>
                <a:gd name="T38" fmla="*/ 40 w 42"/>
                <a:gd name="T39" fmla="*/ 2 h 11"/>
                <a:gd name="T40" fmla="*/ 37 w 42"/>
                <a:gd name="T41" fmla="*/ 3 h 11"/>
                <a:gd name="T42" fmla="*/ 34 w 42"/>
                <a:gd name="T43" fmla="*/ 3 h 11"/>
                <a:gd name="T44" fmla="*/ 32 w 42"/>
                <a:gd name="T45" fmla="*/ 4 h 11"/>
                <a:gd name="T46" fmla="*/ 29 w 42"/>
                <a:gd name="T47" fmla="*/ 4 h 11"/>
                <a:gd name="T48" fmla="*/ 27 w 42"/>
                <a:gd name="T49" fmla="*/ 5 h 11"/>
                <a:gd name="T50" fmla="*/ 24 w 42"/>
                <a:gd name="T51" fmla="*/ 6 h 11"/>
                <a:gd name="T52" fmla="*/ 21 w 42"/>
                <a:gd name="T53" fmla="*/ 6 h 11"/>
                <a:gd name="T54" fmla="*/ 19 w 42"/>
                <a:gd name="T55" fmla="*/ 7 h 11"/>
                <a:gd name="T56" fmla="*/ 16 w 42"/>
                <a:gd name="T57" fmla="*/ 7 h 11"/>
                <a:gd name="T58" fmla="*/ 13 w 42"/>
                <a:gd name="T59" fmla="*/ 8 h 11"/>
                <a:gd name="T60" fmla="*/ 11 w 42"/>
                <a:gd name="T61" fmla="*/ 9 h 11"/>
                <a:gd name="T62" fmla="*/ 8 w 42"/>
                <a:gd name="T63" fmla="*/ 9 h 11"/>
                <a:gd name="T64" fmla="*/ 5 w 42"/>
                <a:gd name="T65" fmla="*/ 10 h 11"/>
                <a:gd name="T66" fmla="*/ 3 w 42"/>
                <a:gd name="T67" fmla="*/ 10 h 11"/>
                <a:gd name="T68" fmla="*/ 0 w 42"/>
                <a:gd name="T69" fmla="*/ 11 h 11"/>
                <a:gd name="T70" fmla="*/ 0 w 42"/>
                <a:gd name="T71" fmla="*/ 10 h 11"/>
                <a:gd name="T72" fmla="*/ 0 w 42"/>
                <a:gd name="T7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11">
                  <a:moveTo>
                    <a:pt x="0" y="9"/>
                  </a:moveTo>
                  <a:lnTo>
                    <a:pt x="3" y="8"/>
                  </a:lnTo>
                  <a:lnTo>
                    <a:pt x="5" y="8"/>
                  </a:lnTo>
                  <a:lnTo>
                    <a:pt x="8" y="7"/>
                  </a:lnTo>
                  <a:lnTo>
                    <a:pt x="11" y="7"/>
                  </a:lnTo>
                  <a:lnTo>
                    <a:pt x="13" y="6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21" y="4"/>
                  </a:lnTo>
                  <a:lnTo>
                    <a:pt x="24" y="4"/>
                  </a:lnTo>
                  <a:lnTo>
                    <a:pt x="26" y="3"/>
                  </a:lnTo>
                  <a:lnTo>
                    <a:pt x="29" y="3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4" y="6"/>
                  </a:lnTo>
                  <a:lnTo>
                    <a:pt x="21" y="6"/>
                  </a:lnTo>
                  <a:lnTo>
                    <a:pt x="19" y="7"/>
                  </a:lnTo>
                  <a:lnTo>
                    <a:pt x="16" y="7"/>
                  </a:lnTo>
                  <a:lnTo>
                    <a:pt x="13" y="8"/>
                  </a:lnTo>
                  <a:lnTo>
                    <a:pt x="11" y="9"/>
                  </a:lnTo>
                  <a:lnTo>
                    <a:pt x="8" y="9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6" name="Freeform 1950"/>
            <p:cNvSpPr>
              <a:spLocks/>
            </p:cNvSpPr>
            <p:nvPr/>
          </p:nvSpPr>
          <p:spPr bwMode="auto">
            <a:xfrm flipH="1">
              <a:off x="2306" y="1311"/>
              <a:ext cx="128" cy="31"/>
            </a:xfrm>
            <a:custGeom>
              <a:avLst/>
              <a:gdLst>
                <a:gd name="T0" fmla="*/ 0 w 42"/>
                <a:gd name="T1" fmla="*/ 9 h 11"/>
                <a:gd name="T2" fmla="*/ 3 w 42"/>
                <a:gd name="T3" fmla="*/ 8 h 11"/>
                <a:gd name="T4" fmla="*/ 5 w 42"/>
                <a:gd name="T5" fmla="*/ 8 h 11"/>
                <a:gd name="T6" fmla="*/ 8 w 42"/>
                <a:gd name="T7" fmla="*/ 7 h 11"/>
                <a:gd name="T8" fmla="*/ 11 w 42"/>
                <a:gd name="T9" fmla="*/ 7 h 11"/>
                <a:gd name="T10" fmla="*/ 13 w 42"/>
                <a:gd name="T11" fmla="*/ 6 h 11"/>
                <a:gd name="T12" fmla="*/ 16 w 42"/>
                <a:gd name="T13" fmla="*/ 5 h 11"/>
                <a:gd name="T14" fmla="*/ 18 w 42"/>
                <a:gd name="T15" fmla="*/ 5 h 11"/>
                <a:gd name="T16" fmla="*/ 21 w 42"/>
                <a:gd name="T17" fmla="*/ 4 h 11"/>
                <a:gd name="T18" fmla="*/ 24 w 42"/>
                <a:gd name="T19" fmla="*/ 4 h 11"/>
                <a:gd name="T20" fmla="*/ 26 w 42"/>
                <a:gd name="T21" fmla="*/ 3 h 11"/>
                <a:gd name="T22" fmla="*/ 29 w 42"/>
                <a:gd name="T23" fmla="*/ 2 h 11"/>
                <a:gd name="T24" fmla="*/ 32 w 42"/>
                <a:gd name="T25" fmla="*/ 2 h 11"/>
                <a:gd name="T26" fmla="*/ 34 w 42"/>
                <a:gd name="T27" fmla="*/ 1 h 11"/>
                <a:gd name="T28" fmla="*/ 37 w 42"/>
                <a:gd name="T29" fmla="*/ 1 h 11"/>
                <a:gd name="T30" fmla="*/ 39 w 42"/>
                <a:gd name="T31" fmla="*/ 0 h 11"/>
                <a:gd name="T32" fmla="*/ 42 w 42"/>
                <a:gd name="T33" fmla="*/ 0 h 11"/>
                <a:gd name="T34" fmla="*/ 42 w 42"/>
                <a:gd name="T35" fmla="*/ 0 h 11"/>
                <a:gd name="T36" fmla="*/ 42 w 42"/>
                <a:gd name="T37" fmla="*/ 1 h 11"/>
                <a:gd name="T38" fmla="*/ 40 w 42"/>
                <a:gd name="T39" fmla="*/ 2 h 11"/>
                <a:gd name="T40" fmla="*/ 37 w 42"/>
                <a:gd name="T41" fmla="*/ 2 h 11"/>
                <a:gd name="T42" fmla="*/ 34 w 42"/>
                <a:gd name="T43" fmla="*/ 3 h 11"/>
                <a:gd name="T44" fmla="*/ 32 w 42"/>
                <a:gd name="T45" fmla="*/ 4 h 11"/>
                <a:gd name="T46" fmla="*/ 29 w 42"/>
                <a:gd name="T47" fmla="*/ 4 h 11"/>
                <a:gd name="T48" fmla="*/ 27 w 42"/>
                <a:gd name="T49" fmla="*/ 5 h 11"/>
                <a:gd name="T50" fmla="*/ 24 w 42"/>
                <a:gd name="T51" fmla="*/ 5 h 11"/>
                <a:gd name="T52" fmla="*/ 21 w 42"/>
                <a:gd name="T53" fmla="*/ 6 h 11"/>
                <a:gd name="T54" fmla="*/ 18 w 42"/>
                <a:gd name="T55" fmla="*/ 7 h 11"/>
                <a:gd name="T56" fmla="*/ 16 w 42"/>
                <a:gd name="T57" fmla="*/ 7 h 11"/>
                <a:gd name="T58" fmla="*/ 13 w 42"/>
                <a:gd name="T59" fmla="*/ 8 h 11"/>
                <a:gd name="T60" fmla="*/ 11 w 42"/>
                <a:gd name="T61" fmla="*/ 8 h 11"/>
                <a:gd name="T62" fmla="*/ 8 w 42"/>
                <a:gd name="T63" fmla="*/ 9 h 11"/>
                <a:gd name="T64" fmla="*/ 5 w 42"/>
                <a:gd name="T65" fmla="*/ 10 h 11"/>
                <a:gd name="T66" fmla="*/ 3 w 42"/>
                <a:gd name="T67" fmla="*/ 10 h 11"/>
                <a:gd name="T68" fmla="*/ 0 w 42"/>
                <a:gd name="T69" fmla="*/ 11 h 11"/>
                <a:gd name="T70" fmla="*/ 0 w 42"/>
                <a:gd name="T71" fmla="*/ 10 h 11"/>
                <a:gd name="T72" fmla="*/ 0 w 42"/>
                <a:gd name="T7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11">
                  <a:moveTo>
                    <a:pt x="0" y="9"/>
                  </a:moveTo>
                  <a:lnTo>
                    <a:pt x="3" y="8"/>
                  </a:lnTo>
                  <a:lnTo>
                    <a:pt x="5" y="8"/>
                  </a:lnTo>
                  <a:lnTo>
                    <a:pt x="8" y="7"/>
                  </a:lnTo>
                  <a:lnTo>
                    <a:pt x="11" y="7"/>
                  </a:lnTo>
                  <a:lnTo>
                    <a:pt x="13" y="6"/>
                  </a:lnTo>
                  <a:lnTo>
                    <a:pt x="16" y="5"/>
                  </a:lnTo>
                  <a:lnTo>
                    <a:pt x="18" y="5"/>
                  </a:lnTo>
                  <a:lnTo>
                    <a:pt x="21" y="4"/>
                  </a:lnTo>
                  <a:lnTo>
                    <a:pt x="24" y="4"/>
                  </a:lnTo>
                  <a:lnTo>
                    <a:pt x="26" y="3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4" y="3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4" y="5"/>
                  </a:lnTo>
                  <a:lnTo>
                    <a:pt x="21" y="6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9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7" name="Freeform 1951"/>
            <p:cNvSpPr>
              <a:spLocks/>
            </p:cNvSpPr>
            <p:nvPr/>
          </p:nvSpPr>
          <p:spPr bwMode="auto">
            <a:xfrm flipH="1">
              <a:off x="2302" y="1339"/>
              <a:ext cx="129" cy="33"/>
            </a:xfrm>
            <a:custGeom>
              <a:avLst/>
              <a:gdLst>
                <a:gd name="T0" fmla="*/ 0 w 42"/>
                <a:gd name="T1" fmla="*/ 10 h 12"/>
                <a:gd name="T2" fmla="*/ 3 w 42"/>
                <a:gd name="T3" fmla="*/ 9 h 12"/>
                <a:gd name="T4" fmla="*/ 5 w 42"/>
                <a:gd name="T5" fmla="*/ 8 h 12"/>
                <a:gd name="T6" fmla="*/ 8 w 42"/>
                <a:gd name="T7" fmla="*/ 8 h 12"/>
                <a:gd name="T8" fmla="*/ 11 w 42"/>
                <a:gd name="T9" fmla="*/ 7 h 12"/>
                <a:gd name="T10" fmla="*/ 13 w 42"/>
                <a:gd name="T11" fmla="*/ 7 h 12"/>
                <a:gd name="T12" fmla="*/ 16 w 42"/>
                <a:gd name="T13" fmla="*/ 6 h 12"/>
                <a:gd name="T14" fmla="*/ 18 w 42"/>
                <a:gd name="T15" fmla="*/ 5 h 12"/>
                <a:gd name="T16" fmla="*/ 21 w 42"/>
                <a:gd name="T17" fmla="*/ 5 h 12"/>
                <a:gd name="T18" fmla="*/ 24 w 42"/>
                <a:gd name="T19" fmla="*/ 4 h 12"/>
                <a:gd name="T20" fmla="*/ 26 w 42"/>
                <a:gd name="T21" fmla="*/ 4 h 12"/>
                <a:gd name="T22" fmla="*/ 29 w 42"/>
                <a:gd name="T23" fmla="*/ 3 h 12"/>
                <a:gd name="T24" fmla="*/ 31 w 42"/>
                <a:gd name="T25" fmla="*/ 2 h 12"/>
                <a:gd name="T26" fmla="*/ 34 w 42"/>
                <a:gd name="T27" fmla="*/ 2 h 12"/>
                <a:gd name="T28" fmla="*/ 37 w 42"/>
                <a:gd name="T29" fmla="*/ 1 h 12"/>
                <a:gd name="T30" fmla="*/ 39 w 42"/>
                <a:gd name="T31" fmla="*/ 1 h 12"/>
                <a:gd name="T32" fmla="*/ 42 w 42"/>
                <a:gd name="T33" fmla="*/ 0 h 12"/>
                <a:gd name="T34" fmla="*/ 42 w 42"/>
                <a:gd name="T35" fmla="*/ 1 h 12"/>
                <a:gd name="T36" fmla="*/ 42 w 42"/>
                <a:gd name="T37" fmla="*/ 2 h 12"/>
                <a:gd name="T38" fmla="*/ 40 w 42"/>
                <a:gd name="T39" fmla="*/ 2 h 12"/>
                <a:gd name="T40" fmla="*/ 37 w 42"/>
                <a:gd name="T41" fmla="*/ 3 h 12"/>
                <a:gd name="T42" fmla="*/ 34 w 42"/>
                <a:gd name="T43" fmla="*/ 4 h 12"/>
                <a:gd name="T44" fmla="*/ 32 w 42"/>
                <a:gd name="T45" fmla="*/ 4 h 12"/>
                <a:gd name="T46" fmla="*/ 29 w 42"/>
                <a:gd name="T47" fmla="*/ 5 h 12"/>
                <a:gd name="T48" fmla="*/ 27 w 42"/>
                <a:gd name="T49" fmla="*/ 5 h 12"/>
                <a:gd name="T50" fmla="*/ 24 w 42"/>
                <a:gd name="T51" fmla="*/ 6 h 12"/>
                <a:gd name="T52" fmla="*/ 21 w 42"/>
                <a:gd name="T53" fmla="*/ 7 h 12"/>
                <a:gd name="T54" fmla="*/ 19 w 42"/>
                <a:gd name="T55" fmla="*/ 7 h 12"/>
                <a:gd name="T56" fmla="*/ 16 w 42"/>
                <a:gd name="T57" fmla="*/ 8 h 12"/>
                <a:gd name="T58" fmla="*/ 13 w 42"/>
                <a:gd name="T59" fmla="*/ 8 h 12"/>
                <a:gd name="T60" fmla="*/ 11 w 42"/>
                <a:gd name="T61" fmla="*/ 9 h 12"/>
                <a:gd name="T62" fmla="*/ 8 w 42"/>
                <a:gd name="T63" fmla="*/ 10 h 12"/>
                <a:gd name="T64" fmla="*/ 5 w 42"/>
                <a:gd name="T65" fmla="*/ 10 h 12"/>
                <a:gd name="T66" fmla="*/ 3 w 42"/>
                <a:gd name="T67" fmla="*/ 11 h 12"/>
                <a:gd name="T68" fmla="*/ 0 w 42"/>
                <a:gd name="T69" fmla="*/ 12 h 12"/>
                <a:gd name="T70" fmla="*/ 0 w 42"/>
                <a:gd name="T71" fmla="*/ 11 h 12"/>
                <a:gd name="T72" fmla="*/ 0 w 42"/>
                <a:gd name="T7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12">
                  <a:moveTo>
                    <a:pt x="0" y="10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8" y="8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21" y="5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3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4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6" y="8"/>
                  </a:lnTo>
                  <a:lnTo>
                    <a:pt x="13" y="8"/>
                  </a:lnTo>
                  <a:lnTo>
                    <a:pt x="11" y="9"/>
                  </a:lnTo>
                  <a:lnTo>
                    <a:pt x="8" y="10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F9CC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8" name="Freeform 1952"/>
            <p:cNvSpPr>
              <a:spLocks/>
            </p:cNvSpPr>
            <p:nvPr/>
          </p:nvSpPr>
          <p:spPr bwMode="auto">
            <a:xfrm flipH="1">
              <a:off x="1765" y="726"/>
              <a:ext cx="918" cy="111"/>
            </a:xfrm>
            <a:custGeom>
              <a:avLst/>
              <a:gdLst>
                <a:gd name="T0" fmla="*/ 11 w 299"/>
                <a:gd name="T1" fmla="*/ 30 h 40"/>
                <a:gd name="T2" fmla="*/ 32 w 299"/>
                <a:gd name="T3" fmla="*/ 28 h 40"/>
                <a:gd name="T4" fmla="*/ 53 w 299"/>
                <a:gd name="T5" fmla="*/ 25 h 40"/>
                <a:gd name="T6" fmla="*/ 74 w 299"/>
                <a:gd name="T7" fmla="*/ 23 h 40"/>
                <a:gd name="T8" fmla="*/ 94 w 299"/>
                <a:gd name="T9" fmla="*/ 21 h 40"/>
                <a:gd name="T10" fmla="*/ 114 w 299"/>
                <a:gd name="T11" fmla="*/ 19 h 40"/>
                <a:gd name="T12" fmla="*/ 134 w 299"/>
                <a:gd name="T13" fmla="*/ 17 h 40"/>
                <a:gd name="T14" fmla="*/ 154 w 299"/>
                <a:gd name="T15" fmla="*/ 15 h 40"/>
                <a:gd name="T16" fmla="*/ 172 w 299"/>
                <a:gd name="T17" fmla="*/ 13 h 40"/>
                <a:gd name="T18" fmla="*/ 190 w 299"/>
                <a:gd name="T19" fmla="*/ 11 h 40"/>
                <a:gd name="T20" fmla="*/ 207 w 299"/>
                <a:gd name="T21" fmla="*/ 9 h 40"/>
                <a:gd name="T22" fmla="*/ 224 w 299"/>
                <a:gd name="T23" fmla="*/ 8 h 40"/>
                <a:gd name="T24" fmla="*/ 241 w 299"/>
                <a:gd name="T25" fmla="*/ 6 h 40"/>
                <a:gd name="T26" fmla="*/ 258 w 299"/>
                <a:gd name="T27" fmla="*/ 4 h 40"/>
                <a:gd name="T28" fmla="*/ 274 w 299"/>
                <a:gd name="T29" fmla="*/ 3 h 40"/>
                <a:gd name="T30" fmla="*/ 291 w 299"/>
                <a:gd name="T31" fmla="*/ 1 h 40"/>
                <a:gd name="T32" fmla="*/ 299 w 299"/>
                <a:gd name="T33" fmla="*/ 1 h 40"/>
                <a:gd name="T34" fmla="*/ 299 w 299"/>
                <a:gd name="T35" fmla="*/ 3 h 40"/>
                <a:gd name="T36" fmla="*/ 299 w 299"/>
                <a:gd name="T37" fmla="*/ 5 h 40"/>
                <a:gd name="T38" fmla="*/ 299 w 299"/>
                <a:gd name="T39" fmla="*/ 7 h 40"/>
                <a:gd name="T40" fmla="*/ 291 w 299"/>
                <a:gd name="T41" fmla="*/ 9 h 40"/>
                <a:gd name="T42" fmla="*/ 275 w 299"/>
                <a:gd name="T43" fmla="*/ 10 h 40"/>
                <a:gd name="T44" fmla="*/ 259 w 299"/>
                <a:gd name="T45" fmla="*/ 12 h 40"/>
                <a:gd name="T46" fmla="*/ 242 w 299"/>
                <a:gd name="T47" fmla="*/ 14 h 40"/>
                <a:gd name="T48" fmla="*/ 225 w 299"/>
                <a:gd name="T49" fmla="*/ 16 h 40"/>
                <a:gd name="T50" fmla="*/ 208 w 299"/>
                <a:gd name="T51" fmla="*/ 18 h 40"/>
                <a:gd name="T52" fmla="*/ 191 w 299"/>
                <a:gd name="T53" fmla="*/ 20 h 40"/>
                <a:gd name="T54" fmla="*/ 173 w 299"/>
                <a:gd name="T55" fmla="*/ 21 h 40"/>
                <a:gd name="T56" fmla="*/ 154 w 299"/>
                <a:gd name="T57" fmla="*/ 24 h 40"/>
                <a:gd name="T58" fmla="*/ 135 w 299"/>
                <a:gd name="T59" fmla="*/ 26 h 40"/>
                <a:gd name="T60" fmla="*/ 115 w 299"/>
                <a:gd name="T61" fmla="*/ 28 h 40"/>
                <a:gd name="T62" fmla="*/ 95 w 299"/>
                <a:gd name="T63" fmla="*/ 30 h 40"/>
                <a:gd name="T64" fmla="*/ 75 w 299"/>
                <a:gd name="T65" fmla="*/ 32 h 40"/>
                <a:gd name="T66" fmla="*/ 54 w 299"/>
                <a:gd name="T67" fmla="*/ 34 h 40"/>
                <a:gd name="T68" fmla="*/ 33 w 299"/>
                <a:gd name="T69" fmla="*/ 37 h 40"/>
                <a:gd name="T70" fmla="*/ 11 w 299"/>
                <a:gd name="T71" fmla="*/ 39 h 40"/>
                <a:gd name="T72" fmla="*/ 1 w 299"/>
                <a:gd name="T73" fmla="*/ 39 h 40"/>
                <a:gd name="T74" fmla="*/ 0 w 299"/>
                <a:gd name="T75" fmla="*/ 37 h 40"/>
                <a:gd name="T76" fmla="*/ 0 w 299"/>
                <a:gd name="T77" fmla="*/ 34 h 40"/>
                <a:gd name="T78" fmla="*/ 0 w 299"/>
                <a:gd name="T7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9" h="40">
                  <a:moveTo>
                    <a:pt x="0" y="31"/>
                  </a:moveTo>
                  <a:lnTo>
                    <a:pt x="11" y="30"/>
                  </a:lnTo>
                  <a:lnTo>
                    <a:pt x="21" y="29"/>
                  </a:lnTo>
                  <a:lnTo>
                    <a:pt x="32" y="28"/>
                  </a:lnTo>
                  <a:lnTo>
                    <a:pt x="43" y="26"/>
                  </a:lnTo>
                  <a:lnTo>
                    <a:pt x="53" y="25"/>
                  </a:lnTo>
                  <a:lnTo>
                    <a:pt x="64" y="24"/>
                  </a:lnTo>
                  <a:lnTo>
                    <a:pt x="74" y="23"/>
                  </a:lnTo>
                  <a:lnTo>
                    <a:pt x="84" y="22"/>
                  </a:lnTo>
                  <a:lnTo>
                    <a:pt x="94" y="21"/>
                  </a:lnTo>
                  <a:lnTo>
                    <a:pt x="105" y="20"/>
                  </a:lnTo>
                  <a:lnTo>
                    <a:pt x="114" y="19"/>
                  </a:lnTo>
                  <a:lnTo>
                    <a:pt x="125" y="18"/>
                  </a:lnTo>
                  <a:lnTo>
                    <a:pt x="134" y="17"/>
                  </a:lnTo>
                  <a:lnTo>
                    <a:pt x="144" y="16"/>
                  </a:lnTo>
                  <a:lnTo>
                    <a:pt x="154" y="15"/>
                  </a:lnTo>
                  <a:lnTo>
                    <a:pt x="163" y="14"/>
                  </a:lnTo>
                  <a:lnTo>
                    <a:pt x="172" y="13"/>
                  </a:lnTo>
                  <a:lnTo>
                    <a:pt x="181" y="12"/>
                  </a:lnTo>
                  <a:lnTo>
                    <a:pt x="190" y="11"/>
                  </a:lnTo>
                  <a:lnTo>
                    <a:pt x="199" y="10"/>
                  </a:lnTo>
                  <a:lnTo>
                    <a:pt x="207" y="9"/>
                  </a:lnTo>
                  <a:lnTo>
                    <a:pt x="216" y="9"/>
                  </a:lnTo>
                  <a:lnTo>
                    <a:pt x="224" y="8"/>
                  </a:lnTo>
                  <a:lnTo>
                    <a:pt x="233" y="7"/>
                  </a:lnTo>
                  <a:lnTo>
                    <a:pt x="241" y="6"/>
                  </a:lnTo>
                  <a:lnTo>
                    <a:pt x="250" y="5"/>
                  </a:lnTo>
                  <a:lnTo>
                    <a:pt x="258" y="4"/>
                  </a:lnTo>
                  <a:lnTo>
                    <a:pt x="266" y="4"/>
                  </a:lnTo>
                  <a:lnTo>
                    <a:pt x="274" y="3"/>
                  </a:lnTo>
                  <a:lnTo>
                    <a:pt x="283" y="2"/>
                  </a:lnTo>
                  <a:lnTo>
                    <a:pt x="291" y="1"/>
                  </a:lnTo>
                  <a:lnTo>
                    <a:pt x="299" y="0"/>
                  </a:lnTo>
                  <a:lnTo>
                    <a:pt x="299" y="1"/>
                  </a:lnTo>
                  <a:lnTo>
                    <a:pt x="299" y="2"/>
                  </a:lnTo>
                  <a:lnTo>
                    <a:pt x="299" y="3"/>
                  </a:lnTo>
                  <a:lnTo>
                    <a:pt x="299" y="4"/>
                  </a:lnTo>
                  <a:lnTo>
                    <a:pt x="299" y="5"/>
                  </a:lnTo>
                  <a:lnTo>
                    <a:pt x="299" y="6"/>
                  </a:lnTo>
                  <a:lnTo>
                    <a:pt x="299" y="7"/>
                  </a:lnTo>
                  <a:lnTo>
                    <a:pt x="299" y="8"/>
                  </a:lnTo>
                  <a:lnTo>
                    <a:pt x="291" y="9"/>
                  </a:lnTo>
                  <a:lnTo>
                    <a:pt x="283" y="9"/>
                  </a:lnTo>
                  <a:lnTo>
                    <a:pt x="275" y="10"/>
                  </a:lnTo>
                  <a:lnTo>
                    <a:pt x="267" y="11"/>
                  </a:lnTo>
                  <a:lnTo>
                    <a:pt x="259" y="12"/>
                  </a:lnTo>
                  <a:lnTo>
                    <a:pt x="250" y="13"/>
                  </a:lnTo>
                  <a:lnTo>
                    <a:pt x="242" y="14"/>
                  </a:lnTo>
                  <a:lnTo>
                    <a:pt x="234" y="15"/>
                  </a:lnTo>
                  <a:lnTo>
                    <a:pt x="225" y="16"/>
                  </a:lnTo>
                  <a:lnTo>
                    <a:pt x="217" y="17"/>
                  </a:lnTo>
                  <a:lnTo>
                    <a:pt x="208" y="18"/>
                  </a:lnTo>
                  <a:lnTo>
                    <a:pt x="199" y="19"/>
                  </a:lnTo>
                  <a:lnTo>
                    <a:pt x="191" y="20"/>
                  </a:lnTo>
                  <a:lnTo>
                    <a:pt x="182" y="21"/>
                  </a:lnTo>
                  <a:lnTo>
                    <a:pt x="173" y="21"/>
                  </a:lnTo>
                  <a:lnTo>
                    <a:pt x="164" y="23"/>
                  </a:lnTo>
                  <a:lnTo>
                    <a:pt x="154" y="24"/>
                  </a:lnTo>
                  <a:lnTo>
                    <a:pt x="145" y="24"/>
                  </a:lnTo>
                  <a:lnTo>
                    <a:pt x="135" y="26"/>
                  </a:lnTo>
                  <a:lnTo>
                    <a:pt x="125" y="27"/>
                  </a:lnTo>
                  <a:lnTo>
                    <a:pt x="115" y="28"/>
                  </a:lnTo>
                  <a:lnTo>
                    <a:pt x="105" y="29"/>
                  </a:lnTo>
                  <a:lnTo>
                    <a:pt x="95" y="30"/>
                  </a:lnTo>
                  <a:lnTo>
                    <a:pt x="85" y="31"/>
                  </a:lnTo>
                  <a:lnTo>
                    <a:pt x="75" y="32"/>
                  </a:lnTo>
                  <a:lnTo>
                    <a:pt x="64" y="33"/>
                  </a:lnTo>
                  <a:lnTo>
                    <a:pt x="54" y="34"/>
                  </a:lnTo>
                  <a:lnTo>
                    <a:pt x="44" y="35"/>
                  </a:lnTo>
                  <a:lnTo>
                    <a:pt x="33" y="37"/>
                  </a:lnTo>
                  <a:lnTo>
                    <a:pt x="22" y="38"/>
                  </a:lnTo>
                  <a:lnTo>
                    <a:pt x="11" y="39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FB3C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9" name="Freeform 1953"/>
            <p:cNvSpPr>
              <a:spLocks/>
            </p:cNvSpPr>
            <p:nvPr/>
          </p:nvSpPr>
          <p:spPr bwMode="auto">
            <a:xfrm flipH="1">
              <a:off x="2612" y="862"/>
              <a:ext cx="46" cy="40"/>
            </a:xfrm>
            <a:custGeom>
              <a:avLst/>
              <a:gdLst>
                <a:gd name="T0" fmla="*/ 0 w 15"/>
                <a:gd name="T1" fmla="*/ 2 h 14"/>
                <a:gd name="T2" fmla="*/ 2 w 15"/>
                <a:gd name="T3" fmla="*/ 1 h 14"/>
                <a:gd name="T4" fmla="*/ 4 w 15"/>
                <a:gd name="T5" fmla="*/ 1 h 14"/>
                <a:gd name="T6" fmla="*/ 5 w 15"/>
                <a:gd name="T7" fmla="*/ 1 h 14"/>
                <a:gd name="T8" fmla="*/ 7 w 15"/>
                <a:gd name="T9" fmla="*/ 1 h 14"/>
                <a:gd name="T10" fmla="*/ 8 w 15"/>
                <a:gd name="T11" fmla="*/ 1 h 14"/>
                <a:gd name="T12" fmla="*/ 10 w 15"/>
                <a:gd name="T13" fmla="*/ 0 h 14"/>
                <a:gd name="T14" fmla="*/ 12 w 15"/>
                <a:gd name="T15" fmla="*/ 0 h 14"/>
                <a:gd name="T16" fmla="*/ 13 w 15"/>
                <a:gd name="T17" fmla="*/ 0 h 14"/>
                <a:gd name="T18" fmla="*/ 13 w 15"/>
                <a:gd name="T19" fmla="*/ 2 h 14"/>
                <a:gd name="T20" fmla="*/ 13 w 15"/>
                <a:gd name="T21" fmla="*/ 3 h 14"/>
                <a:gd name="T22" fmla="*/ 14 w 15"/>
                <a:gd name="T23" fmla="*/ 5 h 14"/>
                <a:gd name="T24" fmla="*/ 14 w 15"/>
                <a:gd name="T25" fmla="*/ 6 h 14"/>
                <a:gd name="T26" fmla="*/ 14 w 15"/>
                <a:gd name="T27" fmla="*/ 8 h 14"/>
                <a:gd name="T28" fmla="*/ 14 w 15"/>
                <a:gd name="T29" fmla="*/ 9 h 14"/>
                <a:gd name="T30" fmla="*/ 14 w 15"/>
                <a:gd name="T31" fmla="*/ 11 h 14"/>
                <a:gd name="T32" fmla="*/ 15 w 15"/>
                <a:gd name="T33" fmla="*/ 13 h 14"/>
                <a:gd name="T34" fmla="*/ 13 w 15"/>
                <a:gd name="T35" fmla="*/ 13 h 14"/>
                <a:gd name="T36" fmla="*/ 11 w 15"/>
                <a:gd name="T37" fmla="*/ 13 h 14"/>
                <a:gd name="T38" fmla="*/ 10 w 15"/>
                <a:gd name="T39" fmla="*/ 13 h 14"/>
                <a:gd name="T40" fmla="*/ 8 w 15"/>
                <a:gd name="T41" fmla="*/ 13 h 14"/>
                <a:gd name="T42" fmla="*/ 6 w 15"/>
                <a:gd name="T43" fmla="*/ 14 h 14"/>
                <a:gd name="T44" fmla="*/ 5 w 15"/>
                <a:gd name="T45" fmla="*/ 14 h 14"/>
                <a:gd name="T46" fmla="*/ 3 w 15"/>
                <a:gd name="T47" fmla="*/ 14 h 14"/>
                <a:gd name="T48" fmla="*/ 1 w 15"/>
                <a:gd name="T49" fmla="*/ 14 h 14"/>
                <a:gd name="T50" fmla="*/ 1 w 15"/>
                <a:gd name="T51" fmla="*/ 13 h 14"/>
                <a:gd name="T52" fmla="*/ 1 w 15"/>
                <a:gd name="T53" fmla="*/ 11 h 14"/>
                <a:gd name="T54" fmla="*/ 1 w 15"/>
                <a:gd name="T55" fmla="*/ 9 h 14"/>
                <a:gd name="T56" fmla="*/ 1 w 15"/>
                <a:gd name="T57" fmla="*/ 8 h 14"/>
                <a:gd name="T58" fmla="*/ 1 w 15"/>
                <a:gd name="T59" fmla="*/ 6 h 14"/>
                <a:gd name="T60" fmla="*/ 1 w 15"/>
                <a:gd name="T61" fmla="*/ 5 h 14"/>
                <a:gd name="T62" fmla="*/ 0 w 15"/>
                <a:gd name="T63" fmla="*/ 3 h 14"/>
                <a:gd name="T64" fmla="*/ 0 w 15"/>
                <a:gd name="T6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14">
                  <a:moveTo>
                    <a:pt x="0" y="2"/>
                  </a:moveTo>
                  <a:lnTo>
                    <a:pt x="2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4708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0" name="Freeform 1954"/>
            <p:cNvSpPr>
              <a:spLocks/>
            </p:cNvSpPr>
            <p:nvPr/>
          </p:nvSpPr>
          <p:spPr bwMode="auto">
            <a:xfrm flipH="1">
              <a:off x="2615" y="862"/>
              <a:ext cx="37" cy="33"/>
            </a:xfrm>
            <a:custGeom>
              <a:avLst/>
              <a:gdLst>
                <a:gd name="T0" fmla="*/ 0 w 12"/>
                <a:gd name="T1" fmla="*/ 1 h 12"/>
                <a:gd name="T2" fmla="*/ 1 w 12"/>
                <a:gd name="T3" fmla="*/ 1 h 12"/>
                <a:gd name="T4" fmla="*/ 3 w 12"/>
                <a:gd name="T5" fmla="*/ 0 h 12"/>
                <a:gd name="T6" fmla="*/ 4 w 12"/>
                <a:gd name="T7" fmla="*/ 0 h 12"/>
                <a:gd name="T8" fmla="*/ 5 w 12"/>
                <a:gd name="T9" fmla="*/ 0 h 12"/>
                <a:gd name="T10" fmla="*/ 7 w 12"/>
                <a:gd name="T11" fmla="*/ 0 h 12"/>
                <a:gd name="T12" fmla="*/ 8 w 12"/>
                <a:gd name="T13" fmla="*/ 0 h 12"/>
                <a:gd name="T14" fmla="*/ 10 w 12"/>
                <a:gd name="T15" fmla="*/ 0 h 12"/>
                <a:gd name="T16" fmla="*/ 11 w 12"/>
                <a:gd name="T17" fmla="*/ 0 h 12"/>
                <a:gd name="T18" fmla="*/ 11 w 12"/>
                <a:gd name="T19" fmla="*/ 1 h 12"/>
                <a:gd name="T20" fmla="*/ 11 w 12"/>
                <a:gd name="T21" fmla="*/ 2 h 12"/>
                <a:gd name="T22" fmla="*/ 11 w 12"/>
                <a:gd name="T23" fmla="*/ 4 h 12"/>
                <a:gd name="T24" fmla="*/ 12 w 12"/>
                <a:gd name="T25" fmla="*/ 5 h 12"/>
                <a:gd name="T26" fmla="*/ 12 w 12"/>
                <a:gd name="T27" fmla="*/ 6 h 12"/>
                <a:gd name="T28" fmla="*/ 12 w 12"/>
                <a:gd name="T29" fmla="*/ 8 h 12"/>
                <a:gd name="T30" fmla="*/ 12 w 12"/>
                <a:gd name="T31" fmla="*/ 9 h 12"/>
                <a:gd name="T32" fmla="*/ 12 w 12"/>
                <a:gd name="T33" fmla="*/ 11 h 12"/>
                <a:gd name="T34" fmla="*/ 11 w 12"/>
                <a:gd name="T35" fmla="*/ 11 h 12"/>
                <a:gd name="T36" fmla="*/ 9 w 12"/>
                <a:gd name="T37" fmla="*/ 11 h 12"/>
                <a:gd name="T38" fmla="*/ 8 w 12"/>
                <a:gd name="T39" fmla="*/ 11 h 12"/>
                <a:gd name="T40" fmla="*/ 7 w 12"/>
                <a:gd name="T41" fmla="*/ 11 h 12"/>
                <a:gd name="T42" fmla="*/ 5 w 12"/>
                <a:gd name="T43" fmla="*/ 11 h 12"/>
                <a:gd name="T44" fmla="*/ 4 w 12"/>
                <a:gd name="T45" fmla="*/ 12 h 12"/>
                <a:gd name="T46" fmla="*/ 2 w 12"/>
                <a:gd name="T47" fmla="*/ 12 h 12"/>
                <a:gd name="T48" fmla="*/ 1 w 12"/>
                <a:gd name="T49" fmla="*/ 12 h 12"/>
                <a:gd name="T50" fmla="*/ 1 w 12"/>
                <a:gd name="T51" fmla="*/ 11 h 12"/>
                <a:gd name="T52" fmla="*/ 1 w 12"/>
                <a:gd name="T53" fmla="*/ 9 h 12"/>
                <a:gd name="T54" fmla="*/ 0 w 12"/>
                <a:gd name="T55" fmla="*/ 8 h 12"/>
                <a:gd name="T56" fmla="*/ 0 w 12"/>
                <a:gd name="T57" fmla="*/ 6 h 12"/>
                <a:gd name="T58" fmla="*/ 0 w 12"/>
                <a:gd name="T59" fmla="*/ 5 h 12"/>
                <a:gd name="T60" fmla="*/ 0 w 12"/>
                <a:gd name="T61" fmla="*/ 4 h 12"/>
                <a:gd name="T62" fmla="*/ 0 w 12"/>
                <a:gd name="T63" fmla="*/ 2 h 12"/>
                <a:gd name="T64" fmla="*/ 0 w 12"/>
                <a:gd name="T6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" h="12">
                  <a:moveTo>
                    <a:pt x="0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D14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1" name="Freeform 1955"/>
            <p:cNvSpPr>
              <a:spLocks/>
            </p:cNvSpPr>
            <p:nvPr/>
          </p:nvSpPr>
          <p:spPr bwMode="auto">
            <a:xfrm flipH="1">
              <a:off x="2581" y="876"/>
              <a:ext cx="58" cy="56"/>
            </a:xfrm>
            <a:custGeom>
              <a:avLst/>
              <a:gdLst>
                <a:gd name="T0" fmla="*/ 1 w 19"/>
                <a:gd name="T1" fmla="*/ 2 h 20"/>
                <a:gd name="T2" fmla="*/ 3 w 19"/>
                <a:gd name="T3" fmla="*/ 2 h 20"/>
                <a:gd name="T4" fmla="*/ 5 w 19"/>
                <a:gd name="T5" fmla="*/ 2 h 20"/>
                <a:gd name="T6" fmla="*/ 7 w 19"/>
                <a:gd name="T7" fmla="*/ 1 h 20"/>
                <a:gd name="T8" fmla="*/ 10 w 19"/>
                <a:gd name="T9" fmla="*/ 1 h 20"/>
                <a:gd name="T10" fmla="*/ 12 w 19"/>
                <a:gd name="T11" fmla="*/ 1 h 20"/>
                <a:gd name="T12" fmla="*/ 14 w 19"/>
                <a:gd name="T13" fmla="*/ 1 h 20"/>
                <a:gd name="T14" fmla="*/ 16 w 19"/>
                <a:gd name="T15" fmla="*/ 0 h 20"/>
                <a:gd name="T16" fmla="*/ 18 w 19"/>
                <a:gd name="T17" fmla="*/ 1 h 20"/>
                <a:gd name="T18" fmla="*/ 18 w 19"/>
                <a:gd name="T19" fmla="*/ 4 h 20"/>
                <a:gd name="T20" fmla="*/ 18 w 19"/>
                <a:gd name="T21" fmla="*/ 6 h 20"/>
                <a:gd name="T22" fmla="*/ 18 w 19"/>
                <a:gd name="T23" fmla="*/ 8 h 20"/>
                <a:gd name="T24" fmla="*/ 18 w 19"/>
                <a:gd name="T25" fmla="*/ 10 h 20"/>
                <a:gd name="T26" fmla="*/ 18 w 19"/>
                <a:gd name="T27" fmla="*/ 12 h 20"/>
                <a:gd name="T28" fmla="*/ 19 w 19"/>
                <a:gd name="T29" fmla="*/ 14 h 20"/>
                <a:gd name="T30" fmla="*/ 19 w 19"/>
                <a:gd name="T31" fmla="*/ 16 h 20"/>
                <a:gd name="T32" fmla="*/ 18 w 19"/>
                <a:gd name="T33" fmla="*/ 18 h 20"/>
                <a:gd name="T34" fmla="*/ 16 w 19"/>
                <a:gd name="T35" fmla="*/ 18 h 20"/>
                <a:gd name="T36" fmla="*/ 13 w 19"/>
                <a:gd name="T37" fmla="*/ 18 h 20"/>
                <a:gd name="T38" fmla="*/ 11 w 19"/>
                <a:gd name="T39" fmla="*/ 18 h 20"/>
                <a:gd name="T40" fmla="*/ 9 w 19"/>
                <a:gd name="T41" fmla="*/ 18 h 20"/>
                <a:gd name="T42" fmla="*/ 7 w 19"/>
                <a:gd name="T43" fmla="*/ 19 h 20"/>
                <a:gd name="T44" fmla="*/ 5 w 19"/>
                <a:gd name="T45" fmla="*/ 19 h 20"/>
                <a:gd name="T46" fmla="*/ 2 w 19"/>
                <a:gd name="T47" fmla="*/ 20 h 20"/>
                <a:gd name="T48" fmla="*/ 1 w 19"/>
                <a:gd name="T49" fmla="*/ 19 h 20"/>
                <a:gd name="T50" fmla="*/ 1 w 19"/>
                <a:gd name="T51" fmla="*/ 16 h 20"/>
                <a:gd name="T52" fmla="*/ 1 w 19"/>
                <a:gd name="T53" fmla="*/ 14 h 20"/>
                <a:gd name="T54" fmla="*/ 1 w 19"/>
                <a:gd name="T55" fmla="*/ 12 h 20"/>
                <a:gd name="T56" fmla="*/ 1 w 19"/>
                <a:gd name="T57" fmla="*/ 10 h 20"/>
                <a:gd name="T58" fmla="*/ 0 w 19"/>
                <a:gd name="T59" fmla="*/ 8 h 20"/>
                <a:gd name="T60" fmla="*/ 0 w 19"/>
                <a:gd name="T61" fmla="*/ 6 h 20"/>
                <a:gd name="T62" fmla="*/ 0 w 19"/>
                <a:gd name="T6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" h="20">
                  <a:moveTo>
                    <a:pt x="0" y="2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7" y="18"/>
                  </a:lnTo>
                  <a:lnTo>
                    <a:pt x="16" y="18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9" y="18"/>
                  </a:lnTo>
                  <a:lnTo>
                    <a:pt x="8" y="19"/>
                  </a:lnTo>
                  <a:lnTo>
                    <a:pt x="7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C8994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2" name="Freeform 1956"/>
            <p:cNvSpPr>
              <a:spLocks/>
            </p:cNvSpPr>
            <p:nvPr/>
          </p:nvSpPr>
          <p:spPr bwMode="auto">
            <a:xfrm flipH="1">
              <a:off x="2581" y="876"/>
              <a:ext cx="52" cy="48"/>
            </a:xfrm>
            <a:custGeom>
              <a:avLst/>
              <a:gdLst>
                <a:gd name="T0" fmla="*/ 1 w 17"/>
                <a:gd name="T1" fmla="*/ 1 h 17"/>
                <a:gd name="T2" fmla="*/ 3 w 17"/>
                <a:gd name="T3" fmla="*/ 1 h 17"/>
                <a:gd name="T4" fmla="*/ 5 w 17"/>
                <a:gd name="T5" fmla="*/ 1 h 17"/>
                <a:gd name="T6" fmla="*/ 7 w 17"/>
                <a:gd name="T7" fmla="*/ 0 h 17"/>
                <a:gd name="T8" fmla="*/ 9 w 17"/>
                <a:gd name="T9" fmla="*/ 0 h 17"/>
                <a:gd name="T10" fmla="*/ 10 w 17"/>
                <a:gd name="T11" fmla="*/ 0 h 17"/>
                <a:gd name="T12" fmla="*/ 12 w 17"/>
                <a:gd name="T13" fmla="*/ 0 h 17"/>
                <a:gd name="T14" fmla="*/ 14 w 17"/>
                <a:gd name="T15" fmla="*/ 0 h 17"/>
                <a:gd name="T16" fmla="*/ 15 w 17"/>
                <a:gd name="T17" fmla="*/ 0 h 17"/>
                <a:gd name="T18" fmla="*/ 16 w 17"/>
                <a:gd name="T19" fmla="*/ 2 h 17"/>
                <a:gd name="T20" fmla="*/ 16 w 17"/>
                <a:gd name="T21" fmla="*/ 4 h 17"/>
                <a:gd name="T22" fmla="*/ 16 w 17"/>
                <a:gd name="T23" fmla="*/ 6 h 17"/>
                <a:gd name="T24" fmla="*/ 16 w 17"/>
                <a:gd name="T25" fmla="*/ 8 h 17"/>
                <a:gd name="T26" fmla="*/ 16 w 17"/>
                <a:gd name="T27" fmla="*/ 10 h 17"/>
                <a:gd name="T28" fmla="*/ 16 w 17"/>
                <a:gd name="T29" fmla="*/ 12 h 17"/>
                <a:gd name="T30" fmla="*/ 17 w 17"/>
                <a:gd name="T31" fmla="*/ 14 h 17"/>
                <a:gd name="T32" fmla="*/ 16 w 17"/>
                <a:gd name="T33" fmla="*/ 15 h 17"/>
                <a:gd name="T34" fmla="*/ 14 w 17"/>
                <a:gd name="T35" fmla="*/ 15 h 17"/>
                <a:gd name="T36" fmla="*/ 12 w 17"/>
                <a:gd name="T37" fmla="*/ 15 h 17"/>
                <a:gd name="T38" fmla="*/ 10 w 17"/>
                <a:gd name="T39" fmla="*/ 15 h 17"/>
                <a:gd name="T40" fmla="*/ 8 w 17"/>
                <a:gd name="T41" fmla="*/ 15 h 17"/>
                <a:gd name="T42" fmla="*/ 6 w 17"/>
                <a:gd name="T43" fmla="*/ 16 h 17"/>
                <a:gd name="T44" fmla="*/ 4 w 17"/>
                <a:gd name="T45" fmla="*/ 16 h 17"/>
                <a:gd name="T46" fmla="*/ 2 w 17"/>
                <a:gd name="T47" fmla="*/ 16 h 17"/>
                <a:gd name="T48" fmla="*/ 1 w 17"/>
                <a:gd name="T49" fmla="*/ 15 h 17"/>
                <a:gd name="T50" fmla="*/ 1 w 17"/>
                <a:gd name="T51" fmla="*/ 14 h 17"/>
                <a:gd name="T52" fmla="*/ 1 w 17"/>
                <a:gd name="T53" fmla="*/ 12 h 17"/>
                <a:gd name="T54" fmla="*/ 1 w 17"/>
                <a:gd name="T55" fmla="*/ 10 h 17"/>
                <a:gd name="T56" fmla="*/ 1 w 17"/>
                <a:gd name="T57" fmla="*/ 8 h 17"/>
                <a:gd name="T58" fmla="*/ 0 w 17"/>
                <a:gd name="T59" fmla="*/ 6 h 17"/>
                <a:gd name="T60" fmla="*/ 0 w 17"/>
                <a:gd name="T61" fmla="*/ 4 h 17"/>
                <a:gd name="T62" fmla="*/ 0 w 17"/>
                <a:gd name="T6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D944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3" name="Freeform 1957"/>
            <p:cNvSpPr>
              <a:spLocks/>
            </p:cNvSpPr>
            <p:nvPr/>
          </p:nvSpPr>
          <p:spPr bwMode="auto">
            <a:xfrm flipH="1">
              <a:off x="2566" y="951"/>
              <a:ext cx="73" cy="26"/>
            </a:xfrm>
            <a:custGeom>
              <a:avLst/>
              <a:gdLst>
                <a:gd name="T0" fmla="*/ 0 w 24"/>
                <a:gd name="T1" fmla="*/ 3 h 9"/>
                <a:gd name="T2" fmla="*/ 1 w 24"/>
                <a:gd name="T3" fmla="*/ 2 h 9"/>
                <a:gd name="T4" fmla="*/ 3 w 24"/>
                <a:gd name="T5" fmla="*/ 2 h 9"/>
                <a:gd name="T6" fmla="*/ 4 w 24"/>
                <a:gd name="T7" fmla="*/ 2 h 9"/>
                <a:gd name="T8" fmla="*/ 6 w 24"/>
                <a:gd name="T9" fmla="*/ 2 h 9"/>
                <a:gd name="T10" fmla="*/ 7 w 24"/>
                <a:gd name="T11" fmla="*/ 2 h 9"/>
                <a:gd name="T12" fmla="*/ 9 w 24"/>
                <a:gd name="T13" fmla="*/ 2 h 9"/>
                <a:gd name="T14" fmla="*/ 10 w 24"/>
                <a:gd name="T15" fmla="*/ 1 h 9"/>
                <a:gd name="T16" fmla="*/ 12 w 24"/>
                <a:gd name="T17" fmla="*/ 1 h 9"/>
                <a:gd name="T18" fmla="*/ 13 w 24"/>
                <a:gd name="T19" fmla="*/ 1 h 9"/>
                <a:gd name="T20" fmla="*/ 14 w 24"/>
                <a:gd name="T21" fmla="*/ 1 h 9"/>
                <a:gd name="T22" fmla="*/ 16 w 24"/>
                <a:gd name="T23" fmla="*/ 0 h 9"/>
                <a:gd name="T24" fmla="*/ 17 w 24"/>
                <a:gd name="T25" fmla="*/ 0 h 9"/>
                <a:gd name="T26" fmla="*/ 19 w 24"/>
                <a:gd name="T27" fmla="*/ 0 h 9"/>
                <a:gd name="T28" fmla="*/ 20 w 24"/>
                <a:gd name="T29" fmla="*/ 0 h 9"/>
                <a:gd name="T30" fmla="*/ 22 w 24"/>
                <a:gd name="T31" fmla="*/ 0 h 9"/>
                <a:gd name="T32" fmla="*/ 23 w 24"/>
                <a:gd name="T33" fmla="*/ 0 h 9"/>
                <a:gd name="T34" fmla="*/ 23 w 24"/>
                <a:gd name="T35" fmla="*/ 1 h 9"/>
                <a:gd name="T36" fmla="*/ 23 w 24"/>
                <a:gd name="T37" fmla="*/ 3 h 9"/>
                <a:gd name="T38" fmla="*/ 23 w 24"/>
                <a:gd name="T39" fmla="*/ 4 h 9"/>
                <a:gd name="T40" fmla="*/ 24 w 24"/>
                <a:gd name="T41" fmla="*/ 6 h 9"/>
                <a:gd name="T42" fmla="*/ 22 w 24"/>
                <a:gd name="T43" fmla="*/ 6 h 9"/>
                <a:gd name="T44" fmla="*/ 21 w 24"/>
                <a:gd name="T45" fmla="*/ 6 h 9"/>
                <a:gd name="T46" fmla="*/ 19 w 24"/>
                <a:gd name="T47" fmla="*/ 6 h 9"/>
                <a:gd name="T48" fmla="*/ 18 w 24"/>
                <a:gd name="T49" fmla="*/ 6 h 9"/>
                <a:gd name="T50" fmla="*/ 16 w 24"/>
                <a:gd name="T51" fmla="*/ 6 h 9"/>
                <a:gd name="T52" fmla="*/ 15 w 24"/>
                <a:gd name="T53" fmla="*/ 7 h 9"/>
                <a:gd name="T54" fmla="*/ 13 w 24"/>
                <a:gd name="T55" fmla="*/ 7 h 9"/>
                <a:gd name="T56" fmla="*/ 12 w 24"/>
                <a:gd name="T57" fmla="*/ 7 h 9"/>
                <a:gd name="T58" fmla="*/ 10 w 24"/>
                <a:gd name="T59" fmla="*/ 7 h 9"/>
                <a:gd name="T60" fmla="*/ 9 w 24"/>
                <a:gd name="T61" fmla="*/ 8 h 9"/>
                <a:gd name="T62" fmla="*/ 8 w 24"/>
                <a:gd name="T63" fmla="*/ 8 h 9"/>
                <a:gd name="T64" fmla="*/ 6 w 24"/>
                <a:gd name="T65" fmla="*/ 8 h 9"/>
                <a:gd name="T66" fmla="*/ 5 w 24"/>
                <a:gd name="T67" fmla="*/ 8 h 9"/>
                <a:gd name="T68" fmla="*/ 3 w 24"/>
                <a:gd name="T69" fmla="*/ 8 h 9"/>
                <a:gd name="T70" fmla="*/ 2 w 24"/>
                <a:gd name="T71" fmla="*/ 8 h 9"/>
                <a:gd name="T72" fmla="*/ 1 w 24"/>
                <a:gd name="T73" fmla="*/ 9 h 9"/>
                <a:gd name="T74" fmla="*/ 0 w 24"/>
                <a:gd name="T75" fmla="*/ 7 h 9"/>
                <a:gd name="T76" fmla="*/ 0 w 24"/>
                <a:gd name="T77" fmla="*/ 6 h 9"/>
                <a:gd name="T78" fmla="*/ 0 w 24"/>
                <a:gd name="T79" fmla="*/ 4 h 9"/>
                <a:gd name="T80" fmla="*/ 0 w 24"/>
                <a:gd name="T8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" h="9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FB3C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4" name="Freeform 1958"/>
            <p:cNvSpPr>
              <a:spLocks/>
            </p:cNvSpPr>
            <p:nvPr/>
          </p:nvSpPr>
          <p:spPr bwMode="auto">
            <a:xfrm flipH="1">
              <a:off x="2458" y="851"/>
              <a:ext cx="56" cy="75"/>
            </a:xfrm>
            <a:custGeom>
              <a:avLst/>
              <a:gdLst>
                <a:gd name="T0" fmla="*/ 8 w 18"/>
                <a:gd name="T1" fmla="*/ 0 h 27"/>
                <a:gd name="T2" fmla="*/ 8 w 18"/>
                <a:gd name="T3" fmla="*/ 0 h 27"/>
                <a:gd name="T4" fmla="*/ 9 w 18"/>
                <a:gd name="T5" fmla="*/ 0 h 27"/>
                <a:gd name="T6" fmla="*/ 10 w 18"/>
                <a:gd name="T7" fmla="*/ 0 h 27"/>
                <a:gd name="T8" fmla="*/ 11 w 18"/>
                <a:gd name="T9" fmla="*/ 1 h 27"/>
                <a:gd name="T10" fmla="*/ 12 w 18"/>
                <a:gd name="T11" fmla="*/ 1 h 27"/>
                <a:gd name="T12" fmla="*/ 14 w 18"/>
                <a:gd name="T13" fmla="*/ 3 h 27"/>
                <a:gd name="T14" fmla="*/ 15 w 18"/>
                <a:gd name="T15" fmla="*/ 4 h 27"/>
                <a:gd name="T16" fmla="*/ 15 w 18"/>
                <a:gd name="T17" fmla="*/ 5 h 27"/>
                <a:gd name="T18" fmla="*/ 16 w 18"/>
                <a:gd name="T19" fmla="*/ 6 h 27"/>
                <a:gd name="T20" fmla="*/ 16 w 18"/>
                <a:gd name="T21" fmla="*/ 7 h 27"/>
                <a:gd name="T22" fmla="*/ 16 w 18"/>
                <a:gd name="T23" fmla="*/ 8 h 27"/>
                <a:gd name="T24" fmla="*/ 17 w 18"/>
                <a:gd name="T25" fmla="*/ 10 h 27"/>
                <a:gd name="T26" fmla="*/ 17 w 18"/>
                <a:gd name="T27" fmla="*/ 11 h 27"/>
                <a:gd name="T28" fmla="*/ 18 w 18"/>
                <a:gd name="T29" fmla="*/ 12 h 27"/>
                <a:gd name="T30" fmla="*/ 18 w 18"/>
                <a:gd name="T31" fmla="*/ 14 h 27"/>
                <a:gd name="T32" fmla="*/ 18 w 18"/>
                <a:gd name="T33" fmla="*/ 15 h 27"/>
                <a:gd name="T34" fmla="*/ 17 w 18"/>
                <a:gd name="T35" fmla="*/ 16 h 27"/>
                <a:gd name="T36" fmla="*/ 17 w 18"/>
                <a:gd name="T37" fmla="*/ 18 h 27"/>
                <a:gd name="T38" fmla="*/ 17 w 18"/>
                <a:gd name="T39" fmla="*/ 19 h 27"/>
                <a:gd name="T40" fmla="*/ 17 w 18"/>
                <a:gd name="T41" fmla="*/ 20 h 27"/>
                <a:gd name="T42" fmla="*/ 16 w 18"/>
                <a:gd name="T43" fmla="*/ 21 h 27"/>
                <a:gd name="T44" fmla="*/ 16 w 18"/>
                <a:gd name="T45" fmla="*/ 22 h 27"/>
                <a:gd name="T46" fmla="*/ 15 w 18"/>
                <a:gd name="T47" fmla="*/ 23 h 27"/>
                <a:gd name="T48" fmla="*/ 15 w 18"/>
                <a:gd name="T49" fmla="*/ 24 h 27"/>
                <a:gd name="T50" fmla="*/ 14 w 18"/>
                <a:gd name="T51" fmla="*/ 25 h 27"/>
                <a:gd name="T52" fmla="*/ 13 w 18"/>
                <a:gd name="T53" fmla="*/ 26 h 27"/>
                <a:gd name="T54" fmla="*/ 12 w 18"/>
                <a:gd name="T55" fmla="*/ 27 h 27"/>
                <a:gd name="T56" fmla="*/ 10 w 18"/>
                <a:gd name="T57" fmla="*/ 27 h 27"/>
                <a:gd name="T58" fmla="*/ 9 w 18"/>
                <a:gd name="T59" fmla="*/ 27 h 27"/>
                <a:gd name="T60" fmla="*/ 8 w 18"/>
                <a:gd name="T61" fmla="*/ 27 h 27"/>
                <a:gd name="T62" fmla="*/ 7 w 18"/>
                <a:gd name="T63" fmla="*/ 27 h 27"/>
                <a:gd name="T64" fmla="*/ 6 w 18"/>
                <a:gd name="T65" fmla="*/ 26 h 27"/>
                <a:gd name="T66" fmla="*/ 5 w 18"/>
                <a:gd name="T67" fmla="*/ 25 h 27"/>
                <a:gd name="T68" fmla="*/ 3 w 18"/>
                <a:gd name="T69" fmla="*/ 24 h 27"/>
                <a:gd name="T70" fmla="*/ 3 w 18"/>
                <a:gd name="T71" fmla="*/ 23 h 27"/>
                <a:gd name="T72" fmla="*/ 2 w 18"/>
                <a:gd name="T73" fmla="*/ 22 h 27"/>
                <a:gd name="T74" fmla="*/ 2 w 18"/>
                <a:gd name="T75" fmla="*/ 21 h 27"/>
                <a:gd name="T76" fmla="*/ 1 w 18"/>
                <a:gd name="T77" fmla="*/ 20 h 27"/>
                <a:gd name="T78" fmla="*/ 1 w 18"/>
                <a:gd name="T79" fmla="*/ 18 h 27"/>
                <a:gd name="T80" fmla="*/ 0 w 18"/>
                <a:gd name="T81" fmla="*/ 17 h 27"/>
                <a:gd name="T82" fmla="*/ 0 w 18"/>
                <a:gd name="T83" fmla="*/ 16 h 27"/>
                <a:gd name="T84" fmla="*/ 0 w 18"/>
                <a:gd name="T85" fmla="*/ 15 h 27"/>
                <a:gd name="T86" fmla="*/ 0 w 18"/>
                <a:gd name="T87" fmla="*/ 13 h 27"/>
                <a:gd name="T88" fmla="*/ 0 w 18"/>
                <a:gd name="T89" fmla="*/ 12 h 27"/>
                <a:gd name="T90" fmla="*/ 0 w 18"/>
                <a:gd name="T91" fmla="*/ 10 h 27"/>
                <a:gd name="T92" fmla="*/ 0 w 18"/>
                <a:gd name="T93" fmla="*/ 9 h 27"/>
                <a:gd name="T94" fmla="*/ 0 w 18"/>
                <a:gd name="T95" fmla="*/ 8 h 27"/>
                <a:gd name="T96" fmla="*/ 1 w 18"/>
                <a:gd name="T97" fmla="*/ 7 h 27"/>
                <a:gd name="T98" fmla="*/ 1 w 18"/>
                <a:gd name="T99" fmla="*/ 6 h 27"/>
                <a:gd name="T100" fmla="*/ 2 w 18"/>
                <a:gd name="T101" fmla="*/ 5 h 27"/>
                <a:gd name="T102" fmla="*/ 2 w 18"/>
                <a:gd name="T103" fmla="*/ 4 h 27"/>
                <a:gd name="T104" fmla="*/ 3 w 18"/>
                <a:gd name="T105" fmla="*/ 3 h 27"/>
                <a:gd name="T106" fmla="*/ 3 w 18"/>
                <a:gd name="T107" fmla="*/ 2 h 27"/>
                <a:gd name="T108" fmla="*/ 4 w 18"/>
                <a:gd name="T109" fmla="*/ 1 h 27"/>
                <a:gd name="T110" fmla="*/ 5 w 18"/>
                <a:gd name="T111" fmla="*/ 1 h 27"/>
                <a:gd name="T112" fmla="*/ 6 w 18"/>
                <a:gd name="T113" fmla="*/ 0 h 27"/>
                <a:gd name="T114" fmla="*/ 7 w 18"/>
                <a:gd name="T115" fmla="*/ 0 h 27"/>
                <a:gd name="T116" fmla="*/ 8 w 18"/>
                <a:gd name="T1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27"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5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3" y="26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6" y="26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69AB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5" name="Freeform 1959"/>
            <p:cNvSpPr>
              <a:spLocks/>
            </p:cNvSpPr>
            <p:nvPr/>
          </p:nvSpPr>
          <p:spPr bwMode="auto">
            <a:xfrm flipH="1">
              <a:off x="2465" y="857"/>
              <a:ext cx="46" cy="64"/>
            </a:xfrm>
            <a:custGeom>
              <a:avLst/>
              <a:gdLst>
                <a:gd name="T0" fmla="*/ 7 w 15"/>
                <a:gd name="T1" fmla="*/ 0 h 23"/>
                <a:gd name="T2" fmla="*/ 8 w 15"/>
                <a:gd name="T3" fmla="*/ 0 h 23"/>
                <a:gd name="T4" fmla="*/ 10 w 15"/>
                <a:gd name="T5" fmla="*/ 1 h 23"/>
                <a:gd name="T6" fmla="*/ 11 w 15"/>
                <a:gd name="T7" fmla="*/ 1 h 23"/>
                <a:gd name="T8" fmla="*/ 12 w 15"/>
                <a:gd name="T9" fmla="*/ 3 h 23"/>
                <a:gd name="T10" fmla="*/ 13 w 15"/>
                <a:gd name="T11" fmla="*/ 3 h 23"/>
                <a:gd name="T12" fmla="*/ 13 w 15"/>
                <a:gd name="T13" fmla="*/ 4 h 23"/>
                <a:gd name="T14" fmla="*/ 14 w 15"/>
                <a:gd name="T15" fmla="*/ 5 h 23"/>
                <a:gd name="T16" fmla="*/ 14 w 15"/>
                <a:gd name="T17" fmla="*/ 6 h 23"/>
                <a:gd name="T18" fmla="*/ 14 w 15"/>
                <a:gd name="T19" fmla="*/ 7 h 23"/>
                <a:gd name="T20" fmla="*/ 15 w 15"/>
                <a:gd name="T21" fmla="*/ 8 h 23"/>
                <a:gd name="T22" fmla="*/ 15 w 15"/>
                <a:gd name="T23" fmla="*/ 9 h 23"/>
                <a:gd name="T24" fmla="*/ 15 w 15"/>
                <a:gd name="T25" fmla="*/ 11 h 23"/>
                <a:gd name="T26" fmla="*/ 15 w 15"/>
                <a:gd name="T27" fmla="*/ 12 h 23"/>
                <a:gd name="T28" fmla="*/ 15 w 15"/>
                <a:gd name="T29" fmla="*/ 13 h 23"/>
                <a:gd name="T30" fmla="*/ 15 w 15"/>
                <a:gd name="T31" fmla="*/ 14 h 23"/>
                <a:gd name="T32" fmla="*/ 15 w 15"/>
                <a:gd name="T33" fmla="*/ 15 h 23"/>
                <a:gd name="T34" fmla="*/ 15 w 15"/>
                <a:gd name="T35" fmla="*/ 16 h 23"/>
                <a:gd name="T36" fmla="*/ 14 w 15"/>
                <a:gd name="T37" fmla="*/ 17 h 23"/>
                <a:gd name="T38" fmla="*/ 14 w 15"/>
                <a:gd name="T39" fmla="*/ 18 h 23"/>
                <a:gd name="T40" fmla="*/ 14 w 15"/>
                <a:gd name="T41" fmla="*/ 19 h 23"/>
                <a:gd name="T42" fmla="*/ 13 w 15"/>
                <a:gd name="T43" fmla="*/ 20 h 23"/>
                <a:gd name="T44" fmla="*/ 12 w 15"/>
                <a:gd name="T45" fmla="*/ 21 h 23"/>
                <a:gd name="T46" fmla="*/ 10 w 15"/>
                <a:gd name="T47" fmla="*/ 22 h 23"/>
                <a:gd name="T48" fmla="*/ 9 w 15"/>
                <a:gd name="T49" fmla="*/ 23 h 23"/>
                <a:gd name="T50" fmla="*/ 7 w 15"/>
                <a:gd name="T51" fmla="*/ 23 h 23"/>
                <a:gd name="T52" fmla="*/ 6 w 15"/>
                <a:gd name="T53" fmla="*/ 22 h 23"/>
                <a:gd name="T54" fmla="*/ 4 w 15"/>
                <a:gd name="T55" fmla="*/ 21 h 23"/>
                <a:gd name="T56" fmla="*/ 3 w 15"/>
                <a:gd name="T57" fmla="*/ 20 h 23"/>
                <a:gd name="T58" fmla="*/ 3 w 15"/>
                <a:gd name="T59" fmla="*/ 19 h 23"/>
                <a:gd name="T60" fmla="*/ 2 w 15"/>
                <a:gd name="T61" fmla="*/ 18 h 23"/>
                <a:gd name="T62" fmla="*/ 2 w 15"/>
                <a:gd name="T63" fmla="*/ 17 h 23"/>
                <a:gd name="T64" fmla="*/ 1 w 15"/>
                <a:gd name="T65" fmla="*/ 17 h 23"/>
                <a:gd name="T66" fmla="*/ 1 w 15"/>
                <a:gd name="T67" fmla="*/ 16 h 23"/>
                <a:gd name="T68" fmla="*/ 1 w 15"/>
                <a:gd name="T69" fmla="*/ 15 h 23"/>
                <a:gd name="T70" fmla="*/ 0 w 15"/>
                <a:gd name="T71" fmla="*/ 14 h 23"/>
                <a:gd name="T72" fmla="*/ 0 w 15"/>
                <a:gd name="T73" fmla="*/ 12 h 23"/>
                <a:gd name="T74" fmla="*/ 0 w 15"/>
                <a:gd name="T75" fmla="*/ 11 h 23"/>
                <a:gd name="T76" fmla="*/ 0 w 15"/>
                <a:gd name="T77" fmla="*/ 10 h 23"/>
                <a:gd name="T78" fmla="*/ 0 w 15"/>
                <a:gd name="T79" fmla="*/ 9 h 23"/>
                <a:gd name="T80" fmla="*/ 1 w 15"/>
                <a:gd name="T81" fmla="*/ 8 h 23"/>
                <a:gd name="T82" fmla="*/ 1 w 15"/>
                <a:gd name="T83" fmla="*/ 7 h 23"/>
                <a:gd name="T84" fmla="*/ 1 w 15"/>
                <a:gd name="T85" fmla="*/ 6 h 23"/>
                <a:gd name="T86" fmla="*/ 1 w 15"/>
                <a:gd name="T87" fmla="*/ 5 h 23"/>
                <a:gd name="T88" fmla="*/ 2 w 15"/>
                <a:gd name="T89" fmla="*/ 4 h 23"/>
                <a:gd name="T90" fmla="*/ 3 w 15"/>
                <a:gd name="T91" fmla="*/ 2 h 23"/>
                <a:gd name="T92" fmla="*/ 4 w 15"/>
                <a:gd name="T93" fmla="*/ 1 h 23"/>
                <a:gd name="T94" fmla="*/ 5 w 15"/>
                <a:gd name="T95" fmla="*/ 0 h 23"/>
                <a:gd name="T96" fmla="*/ 7 w 15"/>
                <a:gd name="T9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" h="23"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4" y="17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3" y="20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3"/>
                  </a:lnTo>
                  <a:lnTo>
                    <a:pt x="7" y="23"/>
                  </a:lnTo>
                  <a:lnTo>
                    <a:pt x="6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A7D1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6" name="Freeform 1960"/>
            <p:cNvSpPr>
              <a:spLocks/>
            </p:cNvSpPr>
            <p:nvPr/>
          </p:nvSpPr>
          <p:spPr bwMode="auto">
            <a:xfrm flipH="1">
              <a:off x="2474" y="871"/>
              <a:ext cx="28" cy="35"/>
            </a:xfrm>
            <a:custGeom>
              <a:avLst/>
              <a:gdLst>
                <a:gd name="T0" fmla="*/ 4 w 9"/>
                <a:gd name="T1" fmla="*/ 0 h 13"/>
                <a:gd name="T2" fmla="*/ 6 w 9"/>
                <a:gd name="T3" fmla="*/ 0 h 13"/>
                <a:gd name="T4" fmla="*/ 7 w 9"/>
                <a:gd name="T5" fmla="*/ 1 h 13"/>
                <a:gd name="T6" fmla="*/ 8 w 9"/>
                <a:gd name="T7" fmla="*/ 2 h 13"/>
                <a:gd name="T8" fmla="*/ 8 w 9"/>
                <a:gd name="T9" fmla="*/ 3 h 13"/>
                <a:gd name="T10" fmla="*/ 9 w 9"/>
                <a:gd name="T11" fmla="*/ 5 h 13"/>
                <a:gd name="T12" fmla="*/ 9 w 9"/>
                <a:gd name="T13" fmla="*/ 6 h 13"/>
                <a:gd name="T14" fmla="*/ 9 w 9"/>
                <a:gd name="T15" fmla="*/ 7 h 13"/>
                <a:gd name="T16" fmla="*/ 9 w 9"/>
                <a:gd name="T17" fmla="*/ 9 h 13"/>
                <a:gd name="T18" fmla="*/ 8 w 9"/>
                <a:gd name="T19" fmla="*/ 10 h 13"/>
                <a:gd name="T20" fmla="*/ 8 w 9"/>
                <a:gd name="T21" fmla="*/ 11 h 13"/>
                <a:gd name="T22" fmla="*/ 7 w 9"/>
                <a:gd name="T23" fmla="*/ 11 h 13"/>
                <a:gd name="T24" fmla="*/ 7 w 9"/>
                <a:gd name="T25" fmla="*/ 12 h 13"/>
                <a:gd name="T26" fmla="*/ 6 w 9"/>
                <a:gd name="T27" fmla="*/ 13 h 13"/>
                <a:gd name="T28" fmla="*/ 5 w 9"/>
                <a:gd name="T29" fmla="*/ 13 h 13"/>
                <a:gd name="T30" fmla="*/ 4 w 9"/>
                <a:gd name="T31" fmla="*/ 13 h 13"/>
                <a:gd name="T32" fmla="*/ 4 w 9"/>
                <a:gd name="T33" fmla="*/ 13 h 13"/>
                <a:gd name="T34" fmla="*/ 3 w 9"/>
                <a:gd name="T35" fmla="*/ 12 h 13"/>
                <a:gd name="T36" fmla="*/ 2 w 9"/>
                <a:gd name="T37" fmla="*/ 11 h 13"/>
                <a:gd name="T38" fmla="*/ 1 w 9"/>
                <a:gd name="T39" fmla="*/ 10 h 13"/>
                <a:gd name="T40" fmla="*/ 1 w 9"/>
                <a:gd name="T41" fmla="*/ 9 h 13"/>
                <a:gd name="T42" fmla="*/ 1 w 9"/>
                <a:gd name="T43" fmla="*/ 8 h 13"/>
                <a:gd name="T44" fmla="*/ 1 w 9"/>
                <a:gd name="T45" fmla="*/ 7 h 13"/>
                <a:gd name="T46" fmla="*/ 0 w 9"/>
                <a:gd name="T47" fmla="*/ 6 h 13"/>
                <a:gd name="T48" fmla="*/ 1 w 9"/>
                <a:gd name="T49" fmla="*/ 4 h 13"/>
                <a:gd name="T50" fmla="*/ 1 w 9"/>
                <a:gd name="T51" fmla="*/ 3 h 13"/>
                <a:gd name="T52" fmla="*/ 1 w 9"/>
                <a:gd name="T53" fmla="*/ 2 h 13"/>
                <a:gd name="T54" fmla="*/ 2 w 9"/>
                <a:gd name="T55" fmla="*/ 1 h 13"/>
                <a:gd name="T56" fmla="*/ 2 w 9"/>
                <a:gd name="T57" fmla="*/ 1 h 13"/>
                <a:gd name="T58" fmla="*/ 3 w 9"/>
                <a:gd name="T59" fmla="*/ 0 h 13"/>
                <a:gd name="T60" fmla="*/ 4 w 9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3">
                  <a:moveTo>
                    <a:pt x="4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8B9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7" name="Freeform 1961"/>
            <p:cNvSpPr>
              <a:spLocks/>
            </p:cNvSpPr>
            <p:nvPr/>
          </p:nvSpPr>
          <p:spPr bwMode="auto">
            <a:xfrm flipH="1">
              <a:off x="2450" y="935"/>
              <a:ext cx="67" cy="25"/>
            </a:xfrm>
            <a:custGeom>
              <a:avLst/>
              <a:gdLst>
                <a:gd name="T0" fmla="*/ 0 w 22"/>
                <a:gd name="T1" fmla="*/ 3 h 9"/>
                <a:gd name="T2" fmla="*/ 1 w 22"/>
                <a:gd name="T3" fmla="*/ 3 h 9"/>
                <a:gd name="T4" fmla="*/ 2 w 22"/>
                <a:gd name="T5" fmla="*/ 3 h 9"/>
                <a:gd name="T6" fmla="*/ 4 w 22"/>
                <a:gd name="T7" fmla="*/ 3 h 9"/>
                <a:gd name="T8" fmla="*/ 5 w 22"/>
                <a:gd name="T9" fmla="*/ 3 h 9"/>
                <a:gd name="T10" fmla="*/ 6 w 22"/>
                <a:gd name="T11" fmla="*/ 2 h 9"/>
                <a:gd name="T12" fmla="*/ 8 w 22"/>
                <a:gd name="T13" fmla="*/ 2 h 9"/>
                <a:gd name="T14" fmla="*/ 9 w 22"/>
                <a:gd name="T15" fmla="*/ 2 h 9"/>
                <a:gd name="T16" fmla="*/ 11 w 22"/>
                <a:gd name="T17" fmla="*/ 2 h 9"/>
                <a:gd name="T18" fmla="*/ 12 w 22"/>
                <a:gd name="T19" fmla="*/ 2 h 9"/>
                <a:gd name="T20" fmla="*/ 13 w 22"/>
                <a:gd name="T21" fmla="*/ 1 h 9"/>
                <a:gd name="T22" fmla="*/ 15 w 22"/>
                <a:gd name="T23" fmla="*/ 1 h 9"/>
                <a:gd name="T24" fmla="*/ 16 w 22"/>
                <a:gd name="T25" fmla="*/ 1 h 9"/>
                <a:gd name="T26" fmla="*/ 18 w 22"/>
                <a:gd name="T27" fmla="*/ 1 h 9"/>
                <a:gd name="T28" fmla="*/ 19 w 22"/>
                <a:gd name="T29" fmla="*/ 1 h 9"/>
                <a:gd name="T30" fmla="*/ 20 w 22"/>
                <a:gd name="T31" fmla="*/ 0 h 9"/>
                <a:gd name="T32" fmla="*/ 22 w 22"/>
                <a:gd name="T33" fmla="*/ 0 h 9"/>
                <a:gd name="T34" fmla="*/ 22 w 22"/>
                <a:gd name="T35" fmla="*/ 2 h 9"/>
                <a:gd name="T36" fmla="*/ 22 w 22"/>
                <a:gd name="T37" fmla="*/ 3 h 9"/>
                <a:gd name="T38" fmla="*/ 22 w 22"/>
                <a:gd name="T39" fmla="*/ 5 h 9"/>
                <a:gd name="T40" fmla="*/ 22 w 22"/>
                <a:gd name="T41" fmla="*/ 6 h 9"/>
                <a:gd name="T42" fmla="*/ 21 w 22"/>
                <a:gd name="T43" fmla="*/ 6 h 9"/>
                <a:gd name="T44" fmla="*/ 20 w 22"/>
                <a:gd name="T45" fmla="*/ 7 h 9"/>
                <a:gd name="T46" fmla="*/ 18 w 22"/>
                <a:gd name="T47" fmla="*/ 7 h 9"/>
                <a:gd name="T48" fmla="*/ 17 w 22"/>
                <a:gd name="T49" fmla="*/ 7 h 9"/>
                <a:gd name="T50" fmla="*/ 15 w 22"/>
                <a:gd name="T51" fmla="*/ 7 h 9"/>
                <a:gd name="T52" fmla="*/ 14 w 22"/>
                <a:gd name="T53" fmla="*/ 7 h 9"/>
                <a:gd name="T54" fmla="*/ 12 w 22"/>
                <a:gd name="T55" fmla="*/ 8 h 9"/>
                <a:gd name="T56" fmla="*/ 11 w 22"/>
                <a:gd name="T57" fmla="*/ 8 h 9"/>
                <a:gd name="T58" fmla="*/ 10 w 22"/>
                <a:gd name="T59" fmla="*/ 8 h 9"/>
                <a:gd name="T60" fmla="*/ 8 w 22"/>
                <a:gd name="T61" fmla="*/ 8 h 9"/>
                <a:gd name="T62" fmla="*/ 7 w 22"/>
                <a:gd name="T63" fmla="*/ 8 h 9"/>
                <a:gd name="T64" fmla="*/ 6 w 22"/>
                <a:gd name="T65" fmla="*/ 8 h 9"/>
                <a:gd name="T66" fmla="*/ 4 w 22"/>
                <a:gd name="T67" fmla="*/ 9 h 9"/>
                <a:gd name="T68" fmla="*/ 3 w 22"/>
                <a:gd name="T69" fmla="*/ 9 h 9"/>
                <a:gd name="T70" fmla="*/ 1 w 22"/>
                <a:gd name="T71" fmla="*/ 9 h 9"/>
                <a:gd name="T72" fmla="*/ 0 w 22"/>
                <a:gd name="T73" fmla="*/ 9 h 9"/>
                <a:gd name="T74" fmla="*/ 0 w 22"/>
                <a:gd name="T75" fmla="*/ 8 h 9"/>
                <a:gd name="T76" fmla="*/ 0 w 22"/>
                <a:gd name="T77" fmla="*/ 6 h 9"/>
                <a:gd name="T78" fmla="*/ 0 w 22"/>
                <a:gd name="T79" fmla="*/ 5 h 9"/>
                <a:gd name="T80" fmla="*/ 0 w 22"/>
                <a:gd name="T8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" h="9">
                  <a:moveTo>
                    <a:pt x="0" y="3"/>
                  </a:moveTo>
                  <a:lnTo>
                    <a:pt x="1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FB3CD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8" name="Freeform 1962"/>
            <p:cNvSpPr>
              <a:spLocks/>
            </p:cNvSpPr>
            <p:nvPr/>
          </p:nvSpPr>
          <p:spPr bwMode="auto">
            <a:xfrm flipH="1">
              <a:off x="1913" y="1473"/>
              <a:ext cx="448" cy="270"/>
            </a:xfrm>
            <a:custGeom>
              <a:avLst/>
              <a:gdLst>
                <a:gd name="T0" fmla="*/ 4 w 146"/>
                <a:gd name="T1" fmla="*/ 38 h 97"/>
                <a:gd name="T2" fmla="*/ 14 w 146"/>
                <a:gd name="T3" fmla="*/ 35 h 97"/>
                <a:gd name="T4" fmla="*/ 23 w 146"/>
                <a:gd name="T5" fmla="*/ 32 h 97"/>
                <a:gd name="T6" fmla="*/ 32 w 146"/>
                <a:gd name="T7" fmla="*/ 30 h 97"/>
                <a:gd name="T8" fmla="*/ 41 w 146"/>
                <a:gd name="T9" fmla="*/ 27 h 97"/>
                <a:gd name="T10" fmla="*/ 51 w 146"/>
                <a:gd name="T11" fmla="*/ 25 h 97"/>
                <a:gd name="T12" fmla="*/ 60 w 146"/>
                <a:gd name="T13" fmla="*/ 22 h 97"/>
                <a:gd name="T14" fmla="*/ 69 w 146"/>
                <a:gd name="T15" fmla="*/ 20 h 97"/>
                <a:gd name="T16" fmla="*/ 78 w 146"/>
                <a:gd name="T17" fmla="*/ 17 h 97"/>
                <a:gd name="T18" fmla="*/ 86 w 146"/>
                <a:gd name="T19" fmla="*/ 15 h 97"/>
                <a:gd name="T20" fmla="*/ 95 w 146"/>
                <a:gd name="T21" fmla="*/ 13 h 97"/>
                <a:gd name="T22" fmla="*/ 103 w 146"/>
                <a:gd name="T23" fmla="*/ 10 h 97"/>
                <a:gd name="T24" fmla="*/ 112 w 146"/>
                <a:gd name="T25" fmla="*/ 8 h 97"/>
                <a:gd name="T26" fmla="*/ 120 w 146"/>
                <a:gd name="T27" fmla="*/ 6 h 97"/>
                <a:gd name="T28" fmla="*/ 128 w 146"/>
                <a:gd name="T29" fmla="*/ 3 h 97"/>
                <a:gd name="T30" fmla="*/ 136 w 146"/>
                <a:gd name="T31" fmla="*/ 1 h 97"/>
                <a:gd name="T32" fmla="*/ 141 w 146"/>
                <a:gd name="T33" fmla="*/ 3 h 97"/>
                <a:gd name="T34" fmla="*/ 141 w 146"/>
                <a:gd name="T35" fmla="*/ 10 h 97"/>
                <a:gd name="T36" fmla="*/ 142 w 146"/>
                <a:gd name="T37" fmla="*/ 16 h 97"/>
                <a:gd name="T38" fmla="*/ 143 w 146"/>
                <a:gd name="T39" fmla="*/ 23 h 97"/>
                <a:gd name="T40" fmla="*/ 143 w 146"/>
                <a:gd name="T41" fmla="*/ 29 h 97"/>
                <a:gd name="T42" fmla="*/ 144 w 146"/>
                <a:gd name="T43" fmla="*/ 36 h 97"/>
                <a:gd name="T44" fmla="*/ 145 w 146"/>
                <a:gd name="T45" fmla="*/ 43 h 97"/>
                <a:gd name="T46" fmla="*/ 145 w 146"/>
                <a:gd name="T47" fmla="*/ 49 h 97"/>
                <a:gd name="T48" fmla="*/ 141 w 146"/>
                <a:gd name="T49" fmla="*/ 54 h 97"/>
                <a:gd name="T50" fmla="*/ 133 w 146"/>
                <a:gd name="T51" fmla="*/ 56 h 97"/>
                <a:gd name="T52" fmla="*/ 125 w 146"/>
                <a:gd name="T53" fmla="*/ 59 h 97"/>
                <a:gd name="T54" fmla="*/ 117 w 146"/>
                <a:gd name="T55" fmla="*/ 61 h 97"/>
                <a:gd name="T56" fmla="*/ 108 w 146"/>
                <a:gd name="T57" fmla="*/ 64 h 97"/>
                <a:gd name="T58" fmla="*/ 100 w 146"/>
                <a:gd name="T59" fmla="*/ 67 h 97"/>
                <a:gd name="T60" fmla="*/ 91 w 146"/>
                <a:gd name="T61" fmla="*/ 69 h 97"/>
                <a:gd name="T62" fmla="*/ 83 w 146"/>
                <a:gd name="T63" fmla="*/ 72 h 97"/>
                <a:gd name="T64" fmla="*/ 74 w 146"/>
                <a:gd name="T65" fmla="*/ 75 h 97"/>
                <a:gd name="T66" fmla="*/ 65 w 146"/>
                <a:gd name="T67" fmla="*/ 78 h 97"/>
                <a:gd name="T68" fmla="*/ 56 w 146"/>
                <a:gd name="T69" fmla="*/ 81 h 97"/>
                <a:gd name="T70" fmla="*/ 47 w 146"/>
                <a:gd name="T71" fmla="*/ 83 h 97"/>
                <a:gd name="T72" fmla="*/ 37 w 146"/>
                <a:gd name="T73" fmla="*/ 86 h 97"/>
                <a:gd name="T74" fmla="*/ 28 w 146"/>
                <a:gd name="T75" fmla="*/ 89 h 97"/>
                <a:gd name="T76" fmla="*/ 19 w 146"/>
                <a:gd name="T77" fmla="*/ 92 h 97"/>
                <a:gd name="T78" fmla="*/ 9 w 146"/>
                <a:gd name="T79" fmla="*/ 95 h 97"/>
                <a:gd name="T80" fmla="*/ 4 w 146"/>
                <a:gd name="T81" fmla="*/ 93 h 97"/>
                <a:gd name="T82" fmla="*/ 4 w 146"/>
                <a:gd name="T83" fmla="*/ 86 h 97"/>
                <a:gd name="T84" fmla="*/ 3 w 146"/>
                <a:gd name="T85" fmla="*/ 79 h 97"/>
                <a:gd name="T86" fmla="*/ 3 w 146"/>
                <a:gd name="T87" fmla="*/ 71 h 97"/>
                <a:gd name="T88" fmla="*/ 2 w 146"/>
                <a:gd name="T89" fmla="*/ 64 h 97"/>
                <a:gd name="T90" fmla="*/ 1 w 146"/>
                <a:gd name="T91" fmla="*/ 57 h 97"/>
                <a:gd name="T92" fmla="*/ 0 w 146"/>
                <a:gd name="T93" fmla="*/ 50 h 97"/>
                <a:gd name="T94" fmla="*/ 0 w 146"/>
                <a:gd name="T95" fmla="*/ 4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" h="97">
                  <a:moveTo>
                    <a:pt x="0" y="39"/>
                  </a:moveTo>
                  <a:lnTo>
                    <a:pt x="4" y="38"/>
                  </a:lnTo>
                  <a:lnTo>
                    <a:pt x="9" y="36"/>
                  </a:lnTo>
                  <a:lnTo>
                    <a:pt x="14" y="35"/>
                  </a:lnTo>
                  <a:lnTo>
                    <a:pt x="18" y="34"/>
                  </a:lnTo>
                  <a:lnTo>
                    <a:pt x="23" y="32"/>
                  </a:lnTo>
                  <a:lnTo>
                    <a:pt x="28" y="31"/>
                  </a:lnTo>
                  <a:lnTo>
                    <a:pt x="32" y="30"/>
                  </a:lnTo>
                  <a:lnTo>
                    <a:pt x="37" y="29"/>
                  </a:lnTo>
                  <a:lnTo>
                    <a:pt x="41" y="27"/>
                  </a:lnTo>
                  <a:lnTo>
                    <a:pt x="46" y="26"/>
                  </a:lnTo>
                  <a:lnTo>
                    <a:pt x="51" y="25"/>
                  </a:lnTo>
                  <a:lnTo>
                    <a:pt x="55" y="24"/>
                  </a:lnTo>
                  <a:lnTo>
                    <a:pt x="60" y="22"/>
                  </a:lnTo>
                  <a:lnTo>
                    <a:pt x="64" y="21"/>
                  </a:lnTo>
                  <a:lnTo>
                    <a:pt x="69" y="20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6"/>
                  </a:lnTo>
                  <a:lnTo>
                    <a:pt x="86" y="15"/>
                  </a:lnTo>
                  <a:lnTo>
                    <a:pt x="90" y="14"/>
                  </a:lnTo>
                  <a:lnTo>
                    <a:pt x="95" y="13"/>
                  </a:lnTo>
                  <a:lnTo>
                    <a:pt x="99" y="11"/>
                  </a:lnTo>
                  <a:lnTo>
                    <a:pt x="103" y="10"/>
                  </a:lnTo>
                  <a:lnTo>
                    <a:pt x="107" y="9"/>
                  </a:lnTo>
                  <a:lnTo>
                    <a:pt x="112" y="8"/>
                  </a:lnTo>
                  <a:lnTo>
                    <a:pt x="116" y="7"/>
                  </a:lnTo>
                  <a:lnTo>
                    <a:pt x="120" y="6"/>
                  </a:lnTo>
                  <a:lnTo>
                    <a:pt x="124" y="4"/>
                  </a:lnTo>
                  <a:lnTo>
                    <a:pt x="128" y="3"/>
                  </a:lnTo>
                  <a:lnTo>
                    <a:pt x="132" y="2"/>
                  </a:lnTo>
                  <a:lnTo>
                    <a:pt x="136" y="1"/>
                  </a:lnTo>
                  <a:lnTo>
                    <a:pt x="141" y="0"/>
                  </a:lnTo>
                  <a:lnTo>
                    <a:pt x="141" y="3"/>
                  </a:lnTo>
                  <a:lnTo>
                    <a:pt x="141" y="6"/>
                  </a:lnTo>
                  <a:lnTo>
                    <a:pt x="141" y="10"/>
                  </a:lnTo>
                  <a:lnTo>
                    <a:pt x="142" y="13"/>
                  </a:lnTo>
                  <a:lnTo>
                    <a:pt x="142" y="16"/>
                  </a:lnTo>
                  <a:lnTo>
                    <a:pt x="142" y="20"/>
                  </a:lnTo>
                  <a:lnTo>
                    <a:pt x="143" y="23"/>
                  </a:lnTo>
                  <a:lnTo>
                    <a:pt x="143" y="26"/>
                  </a:lnTo>
                  <a:lnTo>
                    <a:pt x="143" y="29"/>
                  </a:lnTo>
                  <a:lnTo>
                    <a:pt x="144" y="33"/>
                  </a:lnTo>
                  <a:lnTo>
                    <a:pt x="144" y="36"/>
                  </a:lnTo>
                  <a:lnTo>
                    <a:pt x="144" y="39"/>
                  </a:lnTo>
                  <a:lnTo>
                    <a:pt x="145" y="43"/>
                  </a:lnTo>
                  <a:lnTo>
                    <a:pt x="145" y="46"/>
                  </a:lnTo>
                  <a:lnTo>
                    <a:pt x="145" y="49"/>
                  </a:lnTo>
                  <a:lnTo>
                    <a:pt x="146" y="52"/>
                  </a:lnTo>
                  <a:lnTo>
                    <a:pt x="141" y="54"/>
                  </a:lnTo>
                  <a:lnTo>
                    <a:pt x="137" y="55"/>
                  </a:lnTo>
                  <a:lnTo>
                    <a:pt x="133" y="56"/>
                  </a:lnTo>
                  <a:lnTo>
                    <a:pt x="129" y="58"/>
                  </a:lnTo>
                  <a:lnTo>
                    <a:pt x="125" y="59"/>
                  </a:lnTo>
                  <a:lnTo>
                    <a:pt x="121" y="60"/>
                  </a:lnTo>
                  <a:lnTo>
                    <a:pt x="117" y="61"/>
                  </a:lnTo>
                  <a:lnTo>
                    <a:pt x="113" y="63"/>
                  </a:lnTo>
                  <a:lnTo>
                    <a:pt x="108" y="64"/>
                  </a:lnTo>
                  <a:lnTo>
                    <a:pt x="104" y="65"/>
                  </a:lnTo>
                  <a:lnTo>
                    <a:pt x="100" y="67"/>
                  </a:lnTo>
                  <a:lnTo>
                    <a:pt x="96" y="68"/>
                  </a:lnTo>
                  <a:lnTo>
                    <a:pt x="91" y="69"/>
                  </a:lnTo>
                  <a:lnTo>
                    <a:pt x="87" y="71"/>
                  </a:lnTo>
                  <a:lnTo>
                    <a:pt x="83" y="72"/>
                  </a:lnTo>
                  <a:lnTo>
                    <a:pt x="79" y="74"/>
                  </a:lnTo>
                  <a:lnTo>
                    <a:pt x="74" y="75"/>
                  </a:lnTo>
                  <a:lnTo>
                    <a:pt x="69" y="76"/>
                  </a:lnTo>
                  <a:lnTo>
                    <a:pt x="65" y="78"/>
                  </a:lnTo>
                  <a:lnTo>
                    <a:pt x="60" y="79"/>
                  </a:lnTo>
                  <a:lnTo>
                    <a:pt x="56" y="81"/>
                  </a:lnTo>
                  <a:lnTo>
                    <a:pt x="51" y="82"/>
                  </a:lnTo>
                  <a:lnTo>
                    <a:pt x="47" y="83"/>
                  </a:lnTo>
                  <a:lnTo>
                    <a:pt x="42" y="85"/>
                  </a:lnTo>
                  <a:lnTo>
                    <a:pt x="37" y="86"/>
                  </a:lnTo>
                  <a:lnTo>
                    <a:pt x="33" y="88"/>
                  </a:lnTo>
                  <a:lnTo>
                    <a:pt x="28" y="89"/>
                  </a:lnTo>
                  <a:lnTo>
                    <a:pt x="24" y="91"/>
                  </a:lnTo>
                  <a:lnTo>
                    <a:pt x="19" y="92"/>
                  </a:lnTo>
                  <a:lnTo>
                    <a:pt x="14" y="94"/>
                  </a:lnTo>
                  <a:lnTo>
                    <a:pt x="9" y="95"/>
                  </a:lnTo>
                  <a:lnTo>
                    <a:pt x="5" y="97"/>
                  </a:lnTo>
                  <a:lnTo>
                    <a:pt x="4" y="93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5"/>
                  </a:lnTo>
                  <a:lnTo>
                    <a:pt x="3" y="71"/>
                  </a:lnTo>
                  <a:lnTo>
                    <a:pt x="2" y="68"/>
                  </a:lnTo>
                  <a:lnTo>
                    <a:pt x="2" y="64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80C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9" name="Freeform 1963"/>
            <p:cNvSpPr>
              <a:spLocks/>
            </p:cNvSpPr>
            <p:nvPr/>
          </p:nvSpPr>
          <p:spPr bwMode="auto">
            <a:xfrm flipH="1">
              <a:off x="1915" y="1473"/>
              <a:ext cx="446" cy="268"/>
            </a:xfrm>
            <a:custGeom>
              <a:avLst/>
              <a:gdLst>
                <a:gd name="T0" fmla="*/ 5 w 145"/>
                <a:gd name="T1" fmla="*/ 38 h 96"/>
                <a:gd name="T2" fmla="*/ 14 w 145"/>
                <a:gd name="T3" fmla="*/ 35 h 96"/>
                <a:gd name="T4" fmla="*/ 23 w 145"/>
                <a:gd name="T5" fmla="*/ 33 h 96"/>
                <a:gd name="T6" fmla="*/ 33 w 145"/>
                <a:gd name="T7" fmla="*/ 30 h 96"/>
                <a:gd name="T8" fmla="*/ 42 w 145"/>
                <a:gd name="T9" fmla="*/ 27 h 96"/>
                <a:gd name="T10" fmla="*/ 51 w 145"/>
                <a:gd name="T11" fmla="*/ 25 h 96"/>
                <a:gd name="T12" fmla="*/ 60 w 145"/>
                <a:gd name="T13" fmla="*/ 23 h 96"/>
                <a:gd name="T14" fmla="*/ 69 w 145"/>
                <a:gd name="T15" fmla="*/ 20 h 96"/>
                <a:gd name="T16" fmla="*/ 78 w 145"/>
                <a:gd name="T17" fmla="*/ 17 h 96"/>
                <a:gd name="T18" fmla="*/ 86 w 145"/>
                <a:gd name="T19" fmla="*/ 15 h 96"/>
                <a:gd name="T20" fmla="*/ 94 w 145"/>
                <a:gd name="T21" fmla="*/ 13 h 96"/>
                <a:gd name="T22" fmla="*/ 103 w 145"/>
                <a:gd name="T23" fmla="*/ 10 h 96"/>
                <a:gd name="T24" fmla="*/ 111 w 145"/>
                <a:gd name="T25" fmla="*/ 8 h 96"/>
                <a:gd name="T26" fmla="*/ 119 w 145"/>
                <a:gd name="T27" fmla="*/ 6 h 96"/>
                <a:gd name="T28" fmla="*/ 128 w 145"/>
                <a:gd name="T29" fmla="*/ 3 h 96"/>
                <a:gd name="T30" fmla="*/ 136 w 145"/>
                <a:gd name="T31" fmla="*/ 1 h 96"/>
                <a:gd name="T32" fmla="*/ 140 w 145"/>
                <a:gd name="T33" fmla="*/ 3 h 96"/>
                <a:gd name="T34" fmla="*/ 141 w 145"/>
                <a:gd name="T35" fmla="*/ 10 h 96"/>
                <a:gd name="T36" fmla="*/ 142 w 145"/>
                <a:gd name="T37" fmla="*/ 16 h 96"/>
                <a:gd name="T38" fmla="*/ 142 w 145"/>
                <a:gd name="T39" fmla="*/ 23 h 96"/>
                <a:gd name="T40" fmla="*/ 143 w 145"/>
                <a:gd name="T41" fmla="*/ 29 h 96"/>
                <a:gd name="T42" fmla="*/ 144 w 145"/>
                <a:gd name="T43" fmla="*/ 36 h 96"/>
                <a:gd name="T44" fmla="*/ 144 w 145"/>
                <a:gd name="T45" fmla="*/ 42 h 96"/>
                <a:gd name="T46" fmla="*/ 145 w 145"/>
                <a:gd name="T47" fmla="*/ 49 h 96"/>
                <a:gd name="T48" fmla="*/ 141 w 145"/>
                <a:gd name="T49" fmla="*/ 53 h 96"/>
                <a:gd name="T50" fmla="*/ 133 w 145"/>
                <a:gd name="T51" fmla="*/ 56 h 96"/>
                <a:gd name="T52" fmla="*/ 125 w 145"/>
                <a:gd name="T53" fmla="*/ 59 h 96"/>
                <a:gd name="T54" fmla="*/ 116 w 145"/>
                <a:gd name="T55" fmla="*/ 61 h 96"/>
                <a:gd name="T56" fmla="*/ 108 w 145"/>
                <a:gd name="T57" fmla="*/ 64 h 96"/>
                <a:gd name="T58" fmla="*/ 100 w 145"/>
                <a:gd name="T59" fmla="*/ 66 h 96"/>
                <a:gd name="T60" fmla="*/ 91 w 145"/>
                <a:gd name="T61" fmla="*/ 69 h 96"/>
                <a:gd name="T62" fmla="*/ 83 w 145"/>
                <a:gd name="T63" fmla="*/ 72 h 96"/>
                <a:gd name="T64" fmla="*/ 74 w 145"/>
                <a:gd name="T65" fmla="*/ 75 h 96"/>
                <a:gd name="T66" fmla="*/ 65 w 145"/>
                <a:gd name="T67" fmla="*/ 77 h 96"/>
                <a:gd name="T68" fmla="*/ 56 w 145"/>
                <a:gd name="T69" fmla="*/ 80 h 96"/>
                <a:gd name="T70" fmla="*/ 47 w 145"/>
                <a:gd name="T71" fmla="*/ 83 h 96"/>
                <a:gd name="T72" fmla="*/ 38 w 145"/>
                <a:gd name="T73" fmla="*/ 86 h 96"/>
                <a:gd name="T74" fmla="*/ 29 w 145"/>
                <a:gd name="T75" fmla="*/ 89 h 96"/>
                <a:gd name="T76" fmla="*/ 19 w 145"/>
                <a:gd name="T77" fmla="*/ 92 h 96"/>
                <a:gd name="T78" fmla="*/ 10 w 145"/>
                <a:gd name="T79" fmla="*/ 95 h 96"/>
                <a:gd name="T80" fmla="*/ 5 w 145"/>
                <a:gd name="T81" fmla="*/ 93 h 96"/>
                <a:gd name="T82" fmla="*/ 4 w 145"/>
                <a:gd name="T83" fmla="*/ 85 h 96"/>
                <a:gd name="T84" fmla="*/ 4 w 145"/>
                <a:gd name="T85" fmla="*/ 78 h 96"/>
                <a:gd name="T86" fmla="*/ 3 w 145"/>
                <a:gd name="T87" fmla="*/ 71 h 96"/>
                <a:gd name="T88" fmla="*/ 2 w 145"/>
                <a:gd name="T89" fmla="*/ 64 h 96"/>
                <a:gd name="T90" fmla="*/ 2 w 145"/>
                <a:gd name="T91" fmla="*/ 57 h 96"/>
                <a:gd name="T92" fmla="*/ 1 w 145"/>
                <a:gd name="T93" fmla="*/ 50 h 96"/>
                <a:gd name="T94" fmla="*/ 0 w 145"/>
                <a:gd name="T95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" h="96">
                  <a:moveTo>
                    <a:pt x="0" y="39"/>
                  </a:moveTo>
                  <a:lnTo>
                    <a:pt x="5" y="38"/>
                  </a:lnTo>
                  <a:lnTo>
                    <a:pt x="9" y="37"/>
                  </a:lnTo>
                  <a:lnTo>
                    <a:pt x="14" y="35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8" y="31"/>
                  </a:lnTo>
                  <a:lnTo>
                    <a:pt x="33" y="30"/>
                  </a:lnTo>
                  <a:lnTo>
                    <a:pt x="37" y="29"/>
                  </a:lnTo>
                  <a:lnTo>
                    <a:pt x="42" y="27"/>
                  </a:lnTo>
                  <a:lnTo>
                    <a:pt x="46" y="26"/>
                  </a:lnTo>
                  <a:lnTo>
                    <a:pt x="51" y="25"/>
                  </a:lnTo>
                  <a:lnTo>
                    <a:pt x="55" y="24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9" y="20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6"/>
                  </a:lnTo>
                  <a:lnTo>
                    <a:pt x="86" y="15"/>
                  </a:lnTo>
                  <a:lnTo>
                    <a:pt x="90" y="14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3" y="10"/>
                  </a:lnTo>
                  <a:lnTo>
                    <a:pt x="107" y="9"/>
                  </a:lnTo>
                  <a:lnTo>
                    <a:pt x="111" y="8"/>
                  </a:lnTo>
                  <a:lnTo>
                    <a:pt x="115" y="7"/>
                  </a:lnTo>
                  <a:lnTo>
                    <a:pt x="119" y="6"/>
                  </a:lnTo>
                  <a:lnTo>
                    <a:pt x="124" y="5"/>
                  </a:lnTo>
                  <a:lnTo>
                    <a:pt x="128" y="3"/>
                  </a:lnTo>
                  <a:lnTo>
                    <a:pt x="132" y="3"/>
                  </a:lnTo>
                  <a:lnTo>
                    <a:pt x="136" y="1"/>
                  </a:lnTo>
                  <a:lnTo>
                    <a:pt x="140" y="0"/>
                  </a:lnTo>
                  <a:lnTo>
                    <a:pt x="140" y="3"/>
                  </a:lnTo>
                  <a:lnTo>
                    <a:pt x="141" y="7"/>
                  </a:lnTo>
                  <a:lnTo>
                    <a:pt x="141" y="10"/>
                  </a:lnTo>
                  <a:lnTo>
                    <a:pt x="141" y="13"/>
                  </a:lnTo>
                  <a:lnTo>
                    <a:pt x="142" y="16"/>
                  </a:lnTo>
                  <a:lnTo>
                    <a:pt x="142" y="20"/>
                  </a:lnTo>
                  <a:lnTo>
                    <a:pt x="142" y="23"/>
                  </a:lnTo>
                  <a:lnTo>
                    <a:pt x="143" y="26"/>
                  </a:lnTo>
                  <a:lnTo>
                    <a:pt x="143" y="29"/>
                  </a:lnTo>
                  <a:lnTo>
                    <a:pt x="143" y="33"/>
                  </a:lnTo>
                  <a:lnTo>
                    <a:pt x="144" y="36"/>
                  </a:lnTo>
                  <a:lnTo>
                    <a:pt x="144" y="39"/>
                  </a:lnTo>
                  <a:lnTo>
                    <a:pt x="144" y="42"/>
                  </a:lnTo>
                  <a:lnTo>
                    <a:pt x="144" y="46"/>
                  </a:lnTo>
                  <a:lnTo>
                    <a:pt x="145" y="49"/>
                  </a:lnTo>
                  <a:lnTo>
                    <a:pt x="145" y="52"/>
                  </a:lnTo>
                  <a:lnTo>
                    <a:pt x="141" y="53"/>
                  </a:lnTo>
                  <a:lnTo>
                    <a:pt x="137" y="55"/>
                  </a:lnTo>
                  <a:lnTo>
                    <a:pt x="133" y="56"/>
                  </a:lnTo>
                  <a:lnTo>
                    <a:pt x="129" y="57"/>
                  </a:lnTo>
                  <a:lnTo>
                    <a:pt x="125" y="59"/>
                  </a:lnTo>
                  <a:lnTo>
                    <a:pt x="121" y="60"/>
                  </a:lnTo>
                  <a:lnTo>
                    <a:pt x="116" y="61"/>
                  </a:lnTo>
                  <a:lnTo>
                    <a:pt x="112" y="62"/>
                  </a:lnTo>
                  <a:lnTo>
                    <a:pt x="108" y="64"/>
                  </a:lnTo>
                  <a:lnTo>
                    <a:pt x="104" y="65"/>
                  </a:lnTo>
                  <a:lnTo>
                    <a:pt x="100" y="66"/>
                  </a:lnTo>
                  <a:lnTo>
                    <a:pt x="96" y="68"/>
                  </a:lnTo>
                  <a:lnTo>
                    <a:pt x="91" y="69"/>
                  </a:lnTo>
                  <a:lnTo>
                    <a:pt x="87" y="71"/>
                  </a:lnTo>
                  <a:lnTo>
                    <a:pt x="83" y="72"/>
                  </a:lnTo>
                  <a:lnTo>
                    <a:pt x="79" y="73"/>
                  </a:lnTo>
                  <a:lnTo>
                    <a:pt x="74" y="75"/>
                  </a:lnTo>
                  <a:lnTo>
                    <a:pt x="70" y="76"/>
                  </a:lnTo>
                  <a:lnTo>
                    <a:pt x="65" y="77"/>
                  </a:lnTo>
                  <a:lnTo>
                    <a:pt x="61" y="79"/>
                  </a:lnTo>
                  <a:lnTo>
                    <a:pt x="56" y="80"/>
                  </a:lnTo>
                  <a:lnTo>
                    <a:pt x="51" y="82"/>
                  </a:lnTo>
                  <a:lnTo>
                    <a:pt x="47" y="83"/>
                  </a:lnTo>
                  <a:lnTo>
                    <a:pt x="42" y="85"/>
                  </a:lnTo>
                  <a:lnTo>
                    <a:pt x="38" y="86"/>
                  </a:lnTo>
                  <a:lnTo>
                    <a:pt x="33" y="87"/>
                  </a:lnTo>
                  <a:lnTo>
                    <a:pt x="29" y="89"/>
                  </a:lnTo>
                  <a:lnTo>
                    <a:pt x="24" y="90"/>
                  </a:lnTo>
                  <a:lnTo>
                    <a:pt x="19" y="92"/>
                  </a:lnTo>
                  <a:lnTo>
                    <a:pt x="15" y="93"/>
                  </a:lnTo>
                  <a:lnTo>
                    <a:pt x="10" y="95"/>
                  </a:lnTo>
                  <a:lnTo>
                    <a:pt x="6" y="96"/>
                  </a:lnTo>
                  <a:lnTo>
                    <a:pt x="5" y="93"/>
                  </a:lnTo>
                  <a:lnTo>
                    <a:pt x="5" y="89"/>
                  </a:lnTo>
                  <a:lnTo>
                    <a:pt x="4" y="85"/>
                  </a:lnTo>
                  <a:lnTo>
                    <a:pt x="4" y="82"/>
                  </a:lnTo>
                  <a:lnTo>
                    <a:pt x="4" y="78"/>
                  </a:lnTo>
                  <a:lnTo>
                    <a:pt x="3" y="75"/>
                  </a:lnTo>
                  <a:lnTo>
                    <a:pt x="3" y="71"/>
                  </a:lnTo>
                  <a:lnTo>
                    <a:pt x="3" y="68"/>
                  </a:lnTo>
                  <a:lnTo>
                    <a:pt x="2" y="64"/>
                  </a:lnTo>
                  <a:lnTo>
                    <a:pt x="2" y="61"/>
                  </a:lnTo>
                  <a:lnTo>
                    <a:pt x="2" y="57"/>
                  </a:lnTo>
                  <a:lnTo>
                    <a:pt x="1" y="54"/>
                  </a:lnTo>
                  <a:lnTo>
                    <a:pt x="1" y="50"/>
                  </a:lnTo>
                  <a:lnTo>
                    <a:pt x="1" y="46"/>
                  </a:lnTo>
                  <a:lnTo>
                    <a:pt x="0" y="4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ADC3D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0" name="Freeform 1964"/>
            <p:cNvSpPr>
              <a:spLocks/>
            </p:cNvSpPr>
            <p:nvPr/>
          </p:nvSpPr>
          <p:spPr bwMode="auto">
            <a:xfrm flipH="1">
              <a:off x="1919" y="1476"/>
              <a:ext cx="435" cy="262"/>
            </a:xfrm>
            <a:custGeom>
              <a:avLst/>
              <a:gdLst>
                <a:gd name="T0" fmla="*/ 4 w 142"/>
                <a:gd name="T1" fmla="*/ 37 h 94"/>
                <a:gd name="T2" fmla="*/ 13 w 142"/>
                <a:gd name="T3" fmla="*/ 34 h 94"/>
                <a:gd name="T4" fmla="*/ 22 w 142"/>
                <a:gd name="T5" fmla="*/ 32 h 94"/>
                <a:gd name="T6" fmla="*/ 32 w 142"/>
                <a:gd name="T7" fmla="*/ 29 h 94"/>
                <a:gd name="T8" fmla="*/ 40 w 142"/>
                <a:gd name="T9" fmla="*/ 27 h 94"/>
                <a:gd name="T10" fmla="*/ 49 w 142"/>
                <a:gd name="T11" fmla="*/ 24 h 94"/>
                <a:gd name="T12" fmla="*/ 58 w 142"/>
                <a:gd name="T13" fmla="*/ 22 h 94"/>
                <a:gd name="T14" fmla="*/ 67 w 142"/>
                <a:gd name="T15" fmla="*/ 20 h 94"/>
                <a:gd name="T16" fmla="*/ 76 w 142"/>
                <a:gd name="T17" fmla="*/ 17 h 94"/>
                <a:gd name="T18" fmla="*/ 84 w 142"/>
                <a:gd name="T19" fmla="*/ 15 h 94"/>
                <a:gd name="T20" fmla="*/ 92 w 142"/>
                <a:gd name="T21" fmla="*/ 13 h 94"/>
                <a:gd name="T22" fmla="*/ 100 w 142"/>
                <a:gd name="T23" fmla="*/ 10 h 94"/>
                <a:gd name="T24" fmla="*/ 108 w 142"/>
                <a:gd name="T25" fmla="*/ 8 h 94"/>
                <a:gd name="T26" fmla="*/ 117 w 142"/>
                <a:gd name="T27" fmla="*/ 6 h 94"/>
                <a:gd name="T28" fmla="*/ 125 w 142"/>
                <a:gd name="T29" fmla="*/ 3 h 94"/>
                <a:gd name="T30" fmla="*/ 133 w 142"/>
                <a:gd name="T31" fmla="*/ 1 h 94"/>
                <a:gd name="T32" fmla="*/ 137 w 142"/>
                <a:gd name="T33" fmla="*/ 3 h 94"/>
                <a:gd name="T34" fmla="*/ 138 w 142"/>
                <a:gd name="T35" fmla="*/ 10 h 94"/>
                <a:gd name="T36" fmla="*/ 138 w 142"/>
                <a:gd name="T37" fmla="*/ 16 h 94"/>
                <a:gd name="T38" fmla="*/ 139 w 142"/>
                <a:gd name="T39" fmla="*/ 22 h 94"/>
                <a:gd name="T40" fmla="*/ 139 w 142"/>
                <a:gd name="T41" fmla="*/ 29 h 94"/>
                <a:gd name="T42" fmla="*/ 140 w 142"/>
                <a:gd name="T43" fmla="*/ 35 h 94"/>
                <a:gd name="T44" fmla="*/ 141 w 142"/>
                <a:gd name="T45" fmla="*/ 42 h 94"/>
                <a:gd name="T46" fmla="*/ 141 w 142"/>
                <a:gd name="T47" fmla="*/ 48 h 94"/>
                <a:gd name="T48" fmla="*/ 138 w 142"/>
                <a:gd name="T49" fmla="*/ 52 h 94"/>
                <a:gd name="T50" fmla="*/ 130 w 142"/>
                <a:gd name="T51" fmla="*/ 55 h 94"/>
                <a:gd name="T52" fmla="*/ 122 w 142"/>
                <a:gd name="T53" fmla="*/ 57 h 94"/>
                <a:gd name="T54" fmla="*/ 114 w 142"/>
                <a:gd name="T55" fmla="*/ 60 h 94"/>
                <a:gd name="T56" fmla="*/ 105 w 142"/>
                <a:gd name="T57" fmla="*/ 63 h 94"/>
                <a:gd name="T58" fmla="*/ 97 w 142"/>
                <a:gd name="T59" fmla="*/ 65 h 94"/>
                <a:gd name="T60" fmla="*/ 89 w 142"/>
                <a:gd name="T61" fmla="*/ 68 h 94"/>
                <a:gd name="T62" fmla="*/ 80 w 142"/>
                <a:gd name="T63" fmla="*/ 70 h 94"/>
                <a:gd name="T64" fmla="*/ 72 w 142"/>
                <a:gd name="T65" fmla="*/ 73 h 94"/>
                <a:gd name="T66" fmla="*/ 63 w 142"/>
                <a:gd name="T67" fmla="*/ 76 h 94"/>
                <a:gd name="T68" fmla="*/ 54 w 142"/>
                <a:gd name="T69" fmla="*/ 78 h 94"/>
                <a:gd name="T70" fmla="*/ 46 w 142"/>
                <a:gd name="T71" fmla="*/ 81 h 94"/>
                <a:gd name="T72" fmla="*/ 37 w 142"/>
                <a:gd name="T73" fmla="*/ 84 h 94"/>
                <a:gd name="T74" fmla="*/ 28 w 142"/>
                <a:gd name="T75" fmla="*/ 87 h 94"/>
                <a:gd name="T76" fmla="*/ 19 w 142"/>
                <a:gd name="T77" fmla="*/ 90 h 94"/>
                <a:gd name="T78" fmla="*/ 9 w 142"/>
                <a:gd name="T79" fmla="*/ 93 h 94"/>
                <a:gd name="T80" fmla="*/ 5 w 142"/>
                <a:gd name="T81" fmla="*/ 91 h 94"/>
                <a:gd name="T82" fmla="*/ 4 w 142"/>
                <a:gd name="T83" fmla="*/ 84 h 94"/>
                <a:gd name="T84" fmla="*/ 3 w 142"/>
                <a:gd name="T85" fmla="*/ 77 h 94"/>
                <a:gd name="T86" fmla="*/ 3 w 142"/>
                <a:gd name="T87" fmla="*/ 70 h 94"/>
                <a:gd name="T88" fmla="*/ 2 w 142"/>
                <a:gd name="T89" fmla="*/ 63 h 94"/>
                <a:gd name="T90" fmla="*/ 1 w 142"/>
                <a:gd name="T91" fmla="*/ 56 h 94"/>
                <a:gd name="T92" fmla="*/ 1 w 142"/>
                <a:gd name="T93" fmla="*/ 49 h 94"/>
                <a:gd name="T94" fmla="*/ 0 w 142"/>
                <a:gd name="T9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94">
                  <a:moveTo>
                    <a:pt x="0" y="38"/>
                  </a:moveTo>
                  <a:lnTo>
                    <a:pt x="4" y="37"/>
                  </a:lnTo>
                  <a:lnTo>
                    <a:pt x="9" y="36"/>
                  </a:lnTo>
                  <a:lnTo>
                    <a:pt x="13" y="34"/>
                  </a:lnTo>
                  <a:lnTo>
                    <a:pt x="18" y="33"/>
                  </a:lnTo>
                  <a:lnTo>
                    <a:pt x="22" y="32"/>
                  </a:lnTo>
                  <a:lnTo>
                    <a:pt x="27" y="31"/>
                  </a:lnTo>
                  <a:lnTo>
                    <a:pt x="32" y="29"/>
                  </a:lnTo>
                  <a:lnTo>
                    <a:pt x="36" y="28"/>
                  </a:lnTo>
                  <a:lnTo>
                    <a:pt x="40" y="27"/>
                  </a:lnTo>
                  <a:lnTo>
                    <a:pt x="45" y="26"/>
                  </a:lnTo>
                  <a:lnTo>
                    <a:pt x="49" y="24"/>
                  </a:lnTo>
                  <a:lnTo>
                    <a:pt x="54" y="23"/>
                  </a:lnTo>
                  <a:lnTo>
                    <a:pt x="58" y="22"/>
                  </a:lnTo>
                  <a:lnTo>
                    <a:pt x="63" y="21"/>
                  </a:lnTo>
                  <a:lnTo>
                    <a:pt x="67" y="20"/>
                  </a:lnTo>
                  <a:lnTo>
                    <a:pt x="71" y="19"/>
                  </a:lnTo>
                  <a:lnTo>
                    <a:pt x="76" y="17"/>
                  </a:lnTo>
                  <a:lnTo>
                    <a:pt x="80" y="16"/>
                  </a:lnTo>
                  <a:lnTo>
                    <a:pt x="84" y="15"/>
                  </a:lnTo>
                  <a:lnTo>
                    <a:pt x="88" y="14"/>
                  </a:lnTo>
                  <a:lnTo>
                    <a:pt x="92" y="13"/>
                  </a:lnTo>
                  <a:lnTo>
                    <a:pt x="96" y="11"/>
                  </a:lnTo>
                  <a:lnTo>
                    <a:pt x="100" y="10"/>
                  </a:lnTo>
                  <a:lnTo>
                    <a:pt x="105" y="9"/>
                  </a:lnTo>
                  <a:lnTo>
                    <a:pt x="108" y="8"/>
                  </a:lnTo>
                  <a:lnTo>
                    <a:pt x="113" y="7"/>
                  </a:lnTo>
                  <a:lnTo>
                    <a:pt x="117" y="6"/>
                  </a:lnTo>
                  <a:lnTo>
                    <a:pt x="121" y="5"/>
                  </a:lnTo>
                  <a:lnTo>
                    <a:pt x="125" y="3"/>
                  </a:lnTo>
                  <a:lnTo>
                    <a:pt x="129" y="2"/>
                  </a:lnTo>
                  <a:lnTo>
                    <a:pt x="133" y="1"/>
                  </a:lnTo>
                  <a:lnTo>
                    <a:pt x="137" y="0"/>
                  </a:lnTo>
                  <a:lnTo>
                    <a:pt x="137" y="3"/>
                  </a:lnTo>
                  <a:lnTo>
                    <a:pt x="137" y="7"/>
                  </a:lnTo>
                  <a:lnTo>
                    <a:pt x="138" y="10"/>
                  </a:lnTo>
                  <a:lnTo>
                    <a:pt x="138" y="13"/>
                  </a:lnTo>
                  <a:lnTo>
                    <a:pt x="138" y="16"/>
                  </a:lnTo>
                  <a:lnTo>
                    <a:pt x="139" y="19"/>
                  </a:lnTo>
                  <a:lnTo>
                    <a:pt x="139" y="22"/>
                  </a:lnTo>
                  <a:lnTo>
                    <a:pt x="139" y="26"/>
                  </a:lnTo>
                  <a:lnTo>
                    <a:pt x="139" y="29"/>
                  </a:lnTo>
                  <a:lnTo>
                    <a:pt x="140" y="32"/>
                  </a:lnTo>
                  <a:lnTo>
                    <a:pt x="140" y="35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1" y="45"/>
                  </a:lnTo>
                  <a:lnTo>
                    <a:pt x="141" y="48"/>
                  </a:lnTo>
                  <a:lnTo>
                    <a:pt x="142" y="51"/>
                  </a:lnTo>
                  <a:lnTo>
                    <a:pt x="138" y="52"/>
                  </a:lnTo>
                  <a:lnTo>
                    <a:pt x="134" y="54"/>
                  </a:lnTo>
                  <a:lnTo>
                    <a:pt x="130" y="55"/>
                  </a:lnTo>
                  <a:lnTo>
                    <a:pt x="126" y="56"/>
                  </a:lnTo>
                  <a:lnTo>
                    <a:pt x="122" y="57"/>
                  </a:lnTo>
                  <a:lnTo>
                    <a:pt x="118" y="59"/>
                  </a:lnTo>
                  <a:lnTo>
                    <a:pt x="114" y="60"/>
                  </a:lnTo>
                  <a:lnTo>
                    <a:pt x="110" y="61"/>
                  </a:lnTo>
                  <a:lnTo>
                    <a:pt x="105" y="63"/>
                  </a:lnTo>
                  <a:lnTo>
                    <a:pt x="101" y="64"/>
                  </a:lnTo>
                  <a:lnTo>
                    <a:pt x="97" y="65"/>
                  </a:lnTo>
                  <a:lnTo>
                    <a:pt x="93" y="67"/>
                  </a:lnTo>
                  <a:lnTo>
                    <a:pt x="89" y="68"/>
                  </a:lnTo>
                  <a:lnTo>
                    <a:pt x="85" y="69"/>
                  </a:lnTo>
                  <a:lnTo>
                    <a:pt x="80" y="70"/>
                  </a:lnTo>
                  <a:lnTo>
                    <a:pt x="76" y="72"/>
                  </a:lnTo>
                  <a:lnTo>
                    <a:pt x="72" y="73"/>
                  </a:lnTo>
                  <a:lnTo>
                    <a:pt x="68" y="74"/>
                  </a:lnTo>
                  <a:lnTo>
                    <a:pt x="63" y="76"/>
                  </a:lnTo>
                  <a:lnTo>
                    <a:pt x="59" y="77"/>
                  </a:lnTo>
                  <a:lnTo>
                    <a:pt x="54" y="78"/>
                  </a:lnTo>
                  <a:lnTo>
                    <a:pt x="50" y="80"/>
                  </a:lnTo>
                  <a:lnTo>
                    <a:pt x="46" y="81"/>
                  </a:lnTo>
                  <a:lnTo>
                    <a:pt x="41" y="83"/>
                  </a:lnTo>
                  <a:lnTo>
                    <a:pt x="37" y="84"/>
                  </a:lnTo>
                  <a:lnTo>
                    <a:pt x="32" y="86"/>
                  </a:lnTo>
                  <a:lnTo>
                    <a:pt x="28" y="87"/>
                  </a:lnTo>
                  <a:lnTo>
                    <a:pt x="23" y="88"/>
                  </a:lnTo>
                  <a:lnTo>
                    <a:pt x="19" y="90"/>
                  </a:lnTo>
                  <a:lnTo>
                    <a:pt x="14" y="91"/>
                  </a:lnTo>
                  <a:lnTo>
                    <a:pt x="9" y="93"/>
                  </a:lnTo>
                  <a:lnTo>
                    <a:pt x="5" y="94"/>
                  </a:lnTo>
                  <a:lnTo>
                    <a:pt x="5" y="91"/>
                  </a:lnTo>
                  <a:lnTo>
                    <a:pt x="4" y="87"/>
                  </a:lnTo>
                  <a:lnTo>
                    <a:pt x="4" y="84"/>
                  </a:lnTo>
                  <a:lnTo>
                    <a:pt x="4" y="80"/>
                  </a:lnTo>
                  <a:lnTo>
                    <a:pt x="3" y="77"/>
                  </a:lnTo>
                  <a:lnTo>
                    <a:pt x="3" y="73"/>
                  </a:lnTo>
                  <a:lnTo>
                    <a:pt x="3" y="70"/>
                  </a:lnTo>
                  <a:lnTo>
                    <a:pt x="2" y="66"/>
                  </a:lnTo>
                  <a:lnTo>
                    <a:pt x="2" y="63"/>
                  </a:lnTo>
                  <a:lnTo>
                    <a:pt x="2" y="59"/>
                  </a:lnTo>
                  <a:lnTo>
                    <a:pt x="1" y="56"/>
                  </a:lnTo>
                  <a:lnTo>
                    <a:pt x="1" y="52"/>
                  </a:lnTo>
                  <a:lnTo>
                    <a:pt x="1" y="49"/>
                  </a:lnTo>
                  <a:lnTo>
                    <a:pt x="1" y="45"/>
                  </a:lnTo>
                  <a:lnTo>
                    <a:pt x="0" y="42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80C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1" name="Freeform 1965"/>
            <p:cNvSpPr>
              <a:spLocks/>
            </p:cNvSpPr>
            <p:nvPr/>
          </p:nvSpPr>
          <p:spPr bwMode="auto">
            <a:xfrm flipH="1">
              <a:off x="1922" y="1481"/>
              <a:ext cx="430" cy="257"/>
            </a:xfrm>
            <a:custGeom>
              <a:avLst/>
              <a:gdLst>
                <a:gd name="T0" fmla="*/ 4 w 140"/>
                <a:gd name="T1" fmla="*/ 37 h 92"/>
                <a:gd name="T2" fmla="*/ 13 w 140"/>
                <a:gd name="T3" fmla="*/ 35 h 92"/>
                <a:gd name="T4" fmla="*/ 22 w 140"/>
                <a:gd name="T5" fmla="*/ 32 h 92"/>
                <a:gd name="T6" fmla="*/ 31 w 140"/>
                <a:gd name="T7" fmla="*/ 29 h 92"/>
                <a:gd name="T8" fmla="*/ 40 w 140"/>
                <a:gd name="T9" fmla="*/ 27 h 92"/>
                <a:gd name="T10" fmla="*/ 49 w 140"/>
                <a:gd name="T11" fmla="*/ 25 h 92"/>
                <a:gd name="T12" fmla="*/ 57 w 140"/>
                <a:gd name="T13" fmla="*/ 22 h 92"/>
                <a:gd name="T14" fmla="*/ 66 w 140"/>
                <a:gd name="T15" fmla="*/ 20 h 92"/>
                <a:gd name="T16" fmla="*/ 75 w 140"/>
                <a:gd name="T17" fmla="*/ 17 h 92"/>
                <a:gd name="T18" fmla="*/ 83 w 140"/>
                <a:gd name="T19" fmla="*/ 15 h 92"/>
                <a:gd name="T20" fmla="*/ 91 w 140"/>
                <a:gd name="T21" fmla="*/ 13 h 92"/>
                <a:gd name="T22" fmla="*/ 99 w 140"/>
                <a:gd name="T23" fmla="*/ 10 h 92"/>
                <a:gd name="T24" fmla="*/ 107 w 140"/>
                <a:gd name="T25" fmla="*/ 8 h 92"/>
                <a:gd name="T26" fmla="*/ 115 w 140"/>
                <a:gd name="T27" fmla="*/ 6 h 92"/>
                <a:gd name="T28" fmla="*/ 123 w 140"/>
                <a:gd name="T29" fmla="*/ 4 h 92"/>
                <a:gd name="T30" fmla="*/ 131 w 140"/>
                <a:gd name="T31" fmla="*/ 1 h 92"/>
                <a:gd name="T32" fmla="*/ 136 w 140"/>
                <a:gd name="T33" fmla="*/ 3 h 92"/>
                <a:gd name="T34" fmla="*/ 136 w 140"/>
                <a:gd name="T35" fmla="*/ 9 h 92"/>
                <a:gd name="T36" fmla="*/ 137 w 140"/>
                <a:gd name="T37" fmla="*/ 15 h 92"/>
                <a:gd name="T38" fmla="*/ 137 w 140"/>
                <a:gd name="T39" fmla="*/ 22 h 92"/>
                <a:gd name="T40" fmla="*/ 138 w 140"/>
                <a:gd name="T41" fmla="*/ 28 h 92"/>
                <a:gd name="T42" fmla="*/ 139 w 140"/>
                <a:gd name="T43" fmla="*/ 34 h 92"/>
                <a:gd name="T44" fmla="*/ 139 w 140"/>
                <a:gd name="T45" fmla="*/ 40 h 92"/>
                <a:gd name="T46" fmla="*/ 140 w 140"/>
                <a:gd name="T47" fmla="*/ 46 h 92"/>
                <a:gd name="T48" fmla="*/ 136 w 140"/>
                <a:gd name="T49" fmla="*/ 50 h 92"/>
                <a:gd name="T50" fmla="*/ 128 w 140"/>
                <a:gd name="T51" fmla="*/ 53 h 92"/>
                <a:gd name="T52" fmla="*/ 120 w 140"/>
                <a:gd name="T53" fmla="*/ 55 h 92"/>
                <a:gd name="T54" fmla="*/ 112 w 140"/>
                <a:gd name="T55" fmla="*/ 58 h 92"/>
                <a:gd name="T56" fmla="*/ 104 w 140"/>
                <a:gd name="T57" fmla="*/ 60 h 92"/>
                <a:gd name="T58" fmla="*/ 96 w 140"/>
                <a:gd name="T59" fmla="*/ 63 h 92"/>
                <a:gd name="T60" fmla="*/ 88 w 140"/>
                <a:gd name="T61" fmla="*/ 65 h 92"/>
                <a:gd name="T62" fmla="*/ 79 w 140"/>
                <a:gd name="T63" fmla="*/ 68 h 92"/>
                <a:gd name="T64" fmla="*/ 71 w 140"/>
                <a:gd name="T65" fmla="*/ 71 h 92"/>
                <a:gd name="T66" fmla="*/ 62 w 140"/>
                <a:gd name="T67" fmla="*/ 73 h 92"/>
                <a:gd name="T68" fmla="*/ 54 w 140"/>
                <a:gd name="T69" fmla="*/ 76 h 92"/>
                <a:gd name="T70" fmla="*/ 45 w 140"/>
                <a:gd name="T71" fmla="*/ 79 h 92"/>
                <a:gd name="T72" fmla="*/ 36 w 140"/>
                <a:gd name="T73" fmla="*/ 82 h 92"/>
                <a:gd name="T74" fmla="*/ 27 w 140"/>
                <a:gd name="T75" fmla="*/ 85 h 92"/>
                <a:gd name="T76" fmla="*/ 18 w 140"/>
                <a:gd name="T77" fmla="*/ 88 h 92"/>
                <a:gd name="T78" fmla="*/ 9 w 140"/>
                <a:gd name="T79" fmla="*/ 90 h 92"/>
                <a:gd name="T80" fmla="*/ 4 w 140"/>
                <a:gd name="T81" fmla="*/ 88 h 92"/>
                <a:gd name="T82" fmla="*/ 4 w 140"/>
                <a:gd name="T83" fmla="*/ 82 h 92"/>
                <a:gd name="T84" fmla="*/ 3 w 140"/>
                <a:gd name="T85" fmla="*/ 75 h 92"/>
                <a:gd name="T86" fmla="*/ 3 w 140"/>
                <a:gd name="T87" fmla="*/ 68 h 92"/>
                <a:gd name="T88" fmla="*/ 2 w 140"/>
                <a:gd name="T89" fmla="*/ 62 h 92"/>
                <a:gd name="T90" fmla="*/ 1 w 140"/>
                <a:gd name="T91" fmla="*/ 55 h 92"/>
                <a:gd name="T92" fmla="*/ 1 w 140"/>
                <a:gd name="T93" fmla="*/ 48 h 92"/>
                <a:gd name="T94" fmla="*/ 0 w 140"/>
                <a:gd name="T9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92">
                  <a:moveTo>
                    <a:pt x="0" y="39"/>
                  </a:moveTo>
                  <a:lnTo>
                    <a:pt x="4" y="37"/>
                  </a:lnTo>
                  <a:lnTo>
                    <a:pt x="9" y="36"/>
                  </a:lnTo>
                  <a:lnTo>
                    <a:pt x="13" y="35"/>
                  </a:lnTo>
                  <a:lnTo>
                    <a:pt x="18" y="33"/>
                  </a:lnTo>
                  <a:lnTo>
                    <a:pt x="22" y="32"/>
                  </a:lnTo>
                  <a:lnTo>
                    <a:pt x="27" y="31"/>
                  </a:lnTo>
                  <a:lnTo>
                    <a:pt x="31" y="29"/>
                  </a:lnTo>
                  <a:lnTo>
                    <a:pt x="36" y="28"/>
                  </a:lnTo>
                  <a:lnTo>
                    <a:pt x="40" y="27"/>
                  </a:lnTo>
                  <a:lnTo>
                    <a:pt x="44" y="26"/>
                  </a:lnTo>
                  <a:lnTo>
                    <a:pt x="49" y="25"/>
                  </a:lnTo>
                  <a:lnTo>
                    <a:pt x="53" y="23"/>
                  </a:lnTo>
                  <a:lnTo>
                    <a:pt x="57" y="22"/>
                  </a:lnTo>
                  <a:lnTo>
                    <a:pt x="62" y="21"/>
                  </a:lnTo>
                  <a:lnTo>
                    <a:pt x="66" y="20"/>
                  </a:lnTo>
                  <a:lnTo>
                    <a:pt x="71" y="19"/>
                  </a:lnTo>
                  <a:lnTo>
                    <a:pt x="75" y="17"/>
                  </a:lnTo>
                  <a:lnTo>
                    <a:pt x="79" y="16"/>
                  </a:lnTo>
                  <a:lnTo>
                    <a:pt x="83" y="15"/>
                  </a:lnTo>
                  <a:lnTo>
                    <a:pt x="87" y="14"/>
                  </a:lnTo>
                  <a:lnTo>
                    <a:pt x="91" y="13"/>
                  </a:lnTo>
                  <a:lnTo>
                    <a:pt x="95" y="12"/>
                  </a:lnTo>
                  <a:lnTo>
                    <a:pt x="99" y="10"/>
                  </a:lnTo>
                  <a:lnTo>
                    <a:pt x="103" y="9"/>
                  </a:lnTo>
                  <a:lnTo>
                    <a:pt x="107" y="8"/>
                  </a:lnTo>
                  <a:lnTo>
                    <a:pt x="111" y="7"/>
                  </a:lnTo>
                  <a:lnTo>
                    <a:pt x="115" y="6"/>
                  </a:lnTo>
                  <a:lnTo>
                    <a:pt x="119" y="5"/>
                  </a:lnTo>
                  <a:lnTo>
                    <a:pt x="123" y="4"/>
                  </a:lnTo>
                  <a:lnTo>
                    <a:pt x="127" y="3"/>
                  </a:lnTo>
                  <a:lnTo>
                    <a:pt x="131" y="1"/>
                  </a:lnTo>
                  <a:lnTo>
                    <a:pt x="135" y="0"/>
                  </a:lnTo>
                  <a:lnTo>
                    <a:pt x="136" y="3"/>
                  </a:lnTo>
                  <a:lnTo>
                    <a:pt x="136" y="6"/>
                  </a:lnTo>
                  <a:lnTo>
                    <a:pt x="136" y="9"/>
                  </a:lnTo>
                  <a:lnTo>
                    <a:pt x="137" y="13"/>
                  </a:lnTo>
                  <a:lnTo>
                    <a:pt x="137" y="15"/>
                  </a:lnTo>
                  <a:lnTo>
                    <a:pt x="137" y="19"/>
                  </a:lnTo>
                  <a:lnTo>
                    <a:pt x="137" y="22"/>
                  </a:lnTo>
                  <a:lnTo>
                    <a:pt x="138" y="25"/>
                  </a:lnTo>
                  <a:lnTo>
                    <a:pt x="138" y="28"/>
                  </a:lnTo>
                  <a:lnTo>
                    <a:pt x="138" y="31"/>
                  </a:lnTo>
                  <a:lnTo>
                    <a:pt x="139" y="34"/>
                  </a:lnTo>
                  <a:lnTo>
                    <a:pt x="139" y="37"/>
                  </a:lnTo>
                  <a:lnTo>
                    <a:pt x="139" y="40"/>
                  </a:lnTo>
                  <a:lnTo>
                    <a:pt x="140" y="43"/>
                  </a:lnTo>
                  <a:lnTo>
                    <a:pt x="140" y="46"/>
                  </a:lnTo>
                  <a:lnTo>
                    <a:pt x="140" y="49"/>
                  </a:lnTo>
                  <a:lnTo>
                    <a:pt x="136" y="50"/>
                  </a:lnTo>
                  <a:lnTo>
                    <a:pt x="132" y="51"/>
                  </a:lnTo>
                  <a:lnTo>
                    <a:pt x="128" y="53"/>
                  </a:lnTo>
                  <a:lnTo>
                    <a:pt x="124" y="54"/>
                  </a:lnTo>
                  <a:lnTo>
                    <a:pt x="120" y="55"/>
                  </a:lnTo>
                  <a:lnTo>
                    <a:pt x="116" y="57"/>
                  </a:lnTo>
                  <a:lnTo>
                    <a:pt x="112" y="58"/>
                  </a:lnTo>
                  <a:lnTo>
                    <a:pt x="108" y="59"/>
                  </a:lnTo>
                  <a:lnTo>
                    <a:pt x="104" y="60"/>
                  </a:lnTo>
                  <a:lnTo>
                    <a:pt x="100" y="62"/>
                  </a:lnTo>
                  <a:lnTo>
                    <a:pt x="96" y="63"/>
                  </a:lnTo>
                  <a:lnTo>
                    <a:pt x="92" y="64"/>
                  </a:lnTo>
                  <a:lnTo>
                    <a:pt x="88" y="65"/>
                  </a:lnTo>
                  <a:lnTo>
                    <a:pt x="84" y="67"/>
                  </a:lnTo>
                  <a:lnTo>
                    <a:pt x="79" y="68"/>
                  </a:lnTo>
                  <a:lnTo>
                    <a:pt x="75" y="70"/>
                  </a:lnTo>
                  <a:lnTo>
                    <a:pt x="71" y="71"/>
                  </a:lnTo>
                  <a:lnTo>
                    <a:pt x="67" y="72"/>
                  </a:lnTo>
                  <a:lnTo>
                    <a:pt x="62" y="73"/>
                  </a:lnTo>
                  <a:lnTo>
                    <a:pt x="58" y="75"/>
                  </a:lnTo>
                  <a:lnTo>
                    <a:pt x="54" y="76"/>
                  </a:lnTo>
                  <a:lnTo>
                    <a:pt x="49" y="78"/>
                  </a:lnTo>
                  <a:lnTo>
                    <a:pt x="45" y="79"/>
                  </a:lnTo>
                  <a:lnTo>
                    <a:pt x="41" y="80"/>
                  </a:lnTo>
                  <a:lnTo>
                    <a:pt x="36" y="82"/>
                  </a:lnTo>
                  <a:lnTo>
                    <a:pt x="32" y="83"/>
                  </a:lnTo>
                  <a:lnTo>
                    <a:pt x="27" y="85"/>
                  </a:lnTo>
                  <a:lnTo>
                    <a:pt x="23" y="86"/>
                  </a:lnTo>
                  <a:lnTo>
                    <a:pt x="18" y="88"/>
                  </a:lnTo>
                  <a:lnTo>
                    <a:pt x="14" y="89"/>
                  </a:lnTo>
                  <a:lnTo>
                    <a:pt x="9" y="90"/>
                  </a:lnTo>
                  <a:lnTo>
                    <a:pt x="5" y="92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2"/>
                  </a:lnTo>
                  <a:lnTo>
                    <a:pt x="3" y="78"/>
                  </a:lnTo>
                  <a:lnTo>
                    <a:pt x="3" y="75"/>
                  </a:lnTo>
                  <a:lnTo>
                    <a:pt x="3" y="72"/>
                  </a:lnTo>
                  <a:lnTo>
                    <a:pt x="3" y="68"/>
                  </a:lnTo>
                  <a:lnTo>
                    <a:pt x="2" y="65"/>
                  </a:lnTo>
                  <a:lnTo>
                    <a:pt x="2" y="62"/>
                  </a:lnTo>
                  <a:lnTo>
                    <a:pt x="2" y="58"/>
                  </a:lnTo>
                  <a:lnTo>
                    <a:pt x="1" y="55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ADC3D6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2" name="Freeform 1966"/>
            <p:cNvSpPr>
              <a:spLocks/>
            </p:cNvSpPr>
            <p:nvPr/>
          </p:nvSpPr>
          <p:spPr bwMode="auto">
            <a:xfrm flipH="1">
              <a:off x="1983" y="1526"/>
              <a:ext cx="304" cy="98"/>
            </a:xfrm>
            <a:custGeom>
              <a:avLst/>
              <a:gdLst>
                <a:gd name="T0" fmla="*/ 3 w 99"/>
                <a:gd name="T1" fmla="*/ 27 h 35"/>
                <a:gd name="T2" fmla="*/ 9 w 99"/>
                <a:gd name="T3" fmla="*/ 26 h 35"/>
                <a:gd name="T4" fmla="*/ 16 w 99"/>
                <a:gd name="T5" fmla="*/ 24 h 35"/>
                <a:gd name="T6" fmla="*/ 22 w 99"/>
                <a:gd name="T7" fmla="*/ 22 h 35"/>
                <a:gd name="T8" fmla="*/ 28 w 99"/>
                <a:gd name="T9" fmla="*/ 20 h 35"/>
                <a:gd name="T10" fmla="*/ 35 w 99"/>
                <a:gd name="T11" fmla="*/ 18 h 35"/>
                <a:gd name="T12" fmla="*/ 41 w 99"/>
                <a:gd name="T13" fmla="*/ 16 h 35"/>
                <a:gd name="T14" fmla="*/ 47 w 99"/>
                <a:gd name="T15" fmla="*/ 15 h 35"/>
                <a:gd name="T16" fmla="*/ 53 w 99"/>
                <a:gd name="T17" fmla="*/ 13 h 35"/>
                <a:gd name="T18" fmla="*/ 59 w 99"/>
                <a:gd name="T19" fmla="*/ 11 h 35"/>
                <a:gd name="T20" fmla="*/ 66 w 99"/>
                <a:gd name="T21" fmla="*/ 9 h 35"/>
                <a:gd name="T22" fmla="*/ 72 w 99"/>
                <a:gd name="T23" fmla="*/ 8 h 35"/>
                <a:gd name="T24" fmla="*/ 77 w 99"/>
                <a:gd name="T25" fmla="*/ 6 h 35"/>
                <a:gd name="T26" fmla="*/ 83 w 99"/>
                <a:gd name="T27" fmla="*/ 4 h 35"/>
                <a:gd name="T28" fmla="*/ 89 w 99"/>
                <a:gd name="T29" fmla="*/ 2 h 35"/>
                <a:gd name="T30" fmla="*/ 95 w 99"/>
                <a:gd name="T31" fmla="*/ 1 h 35"/>
                <a:gd name="T32" fmla="*/ 98 w 99"/>
                <a:gd name="T33" fmla="*/ 1 h 35"/>
                <a:gd name="T34" fmla="*/ 99 w 99"/>
                <a:gd name="T35" fmla="*/ 4 h 35"/>
                <a:gd name="T36" fmla="*/ 96 w 99"/>
                <a:gd name="T37" fmla="*/ 7 h 35"/>
                <a:gd name="T38" fmla="*/ 90 w 99"/>
                <a:gd name="T39" fmla="*/ 8 h 35"/>
                <a:gd name="T40" fmla="*/ 84 w 99"/>
                <a:gd name="T41" fmla="*/ 10 h 35"/>
                <a:gd name="T42" fmla="*/ 78 w 99"/>
                <a:gd name="T43" fmla="*/ 12 h 35"/>
                <a:gd name="T44" fmla="*/ 72 w 99"/>
                <a:gd name="T45" fmla="*/ 14 h 35"/>
                <a:gd name="T46" fmla="*/ 66 w 99"/>
                <a:gd name="T47" fmla="*/ 15 h 35"/>
                <a:gd name="T48" fmla="*/ 60 w 99"/>
                <a:gd name="T49" fmla="*/ 17 h 35"/>
                <a:gd name="T50" fmla="*/ 54 w 99"/>
                <a:gd name="T51" fmla="*/ 19 h 35"/>
                <a:gd name="T52" fmla="*/ 48 w 99"/>
                <a:gd name="T53" fmla="*/ 21 h 35"/>
                <a:gd name="T54" fmla="*/ 42 w 99"/>
                <a:gd name="T55" fmla="*/ 23 h 35"/>
                <a:gd name="T56" fmla="*/ 35 w 99"/>
                <a:gd name="T57" fmla="*/ 24 h 35"/>
                <a:gd name="T58" fmla="*/ 29 w 99"/>
                <a:gd name="T59" fmla="*/ 26 h 35"/>
                <a:gd name="T60" fmla="*/ 23 w 99"/>
                <a:gd name="T61" fmla="*/ 28 h 35"/>
                <a:gd name="T62" fmla="*/ 16 w 99"/>
                <a:gd name="T63" fmla="*/ 30 h 35"/>
                <a:gd name="T64" fmla="*/ 10 w 99"/>
                <a:gd name="T65" fmla="*/ 32 h 35"/>
                <a:gd name="T66" fmla="*/ 4 w 99"/>
                <a:gd name="T67" fmla="*/ 34 h 35"/>
                <a:gd name="T68" fmla="*/ 0 w 99"/>
                <a:gd name="T69" fmla="*/ 33 h 35"/>
                <a:gd name="T70" fmla="*/ 0 w 99"/>
                <a:gd name="T71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35">
                  <a:moveTo>
                    <a:pt x="0" y="28"/>
                  </a:moveTo>
                  <a:lnTo>
                    <a:pt x="3" y="27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13" y="25"/>
                  </a:lnTo>
                  <a:lnTo>
                    <a:pt x="16" y="24"/>
                  </a:lnTo>
                  <a:lnTo>
                    <a:pt x="19" y="23"/>
                  </a:lnTo>
                  <a:lnTo>
                    <a:pt x="22" y="22"/>
                  </a:lnTo>
                  <a:lnTo>
                    <a:pt x="25" y="21"/>
                  </a:lnTo>
                  <a:lnTo>
                    <a:pt x="28" y="20"/>
                  </a:lnTo>
                  <a:lnTo>
                    <a:pt x="32" y="19"/>
                  </a:lnTo>
                  <a:lnTo>
                    <a:pt x="35" y="18"/>
                  </a:lnTo>
                  <a:lnTo>
                    <a:pt x="38" y="17"/>
                  </a:lnTo>
                  <a:lnTo>
                    <a:pt x="41" y="16"/>
                  </a:lnTo>
                  <a:lnTo>
                    <a:pt x="44" y="16"/>
                  </a:lnTo>
                  <a:lnTo>
                    <a:pt x="47" y="15"/>
                  </a:lnTo>
                  <a:lnTo>
                    <a:pt x="51" y="14"/>
                  </a:lnTo>
                  <a:lnTo>
                    <a:pt x="53" y="13"/>
                  </a:lnTo>
                  <a:lnTo>
                    <a:pt x="57" y="12"/>
                  </a:lnTo>
                  <a:lnTo>
                    <a:pt x="59" y="11"/>
                  </a:lnTo>
                  <a:lnTo>
                    <a:pt x="63" y="10"/>
                  </a:lnTo>
                  <a:lnTo>
                    <a:pt x="66" y="9"/>
                  </a:lnTo>
                  <a:lnTo>
                    <a:pt x="69" y="9"/>
                  </a:lnTo>
                  <a:lnTo>
                    <a:pt x="72" y="8"/>
                  </a:lnTo>
                  <a:lnTo>
                    <a:pt x="75" y="7"/>
                  </a:lnTo>
                  <a:lnTo>
                    <a:pt x="77" y="6"/>
                  </a:lnTo>
                  <a:lnTo>
                    <a:pt x="80" y="5"/>
                  </a:lnTo>
                  <a:lnTo>
                    <a:pt x="83" y="4"/>
                  </a:lnTo>
                  <a:lnTo>
                    <a:pt x="86" y="3"/>
                  </a:lnTo>
                  <a:lnTo>
                    <a:pt x="89" y="2"/>
                  </a:lnTo>
                  <a:lnTo>
                    <a:pt x="92" y="2"/>
                  </a:lnTo>
                  <a:lnTo>
                    <a:pt x="95" y="1"/>
                  </a:lnTo>
                  <a:lnTo>
                    <a:pt x="98" y="0"/>
                  </a:lnTo>
                  <a:lnTo>
                    <a:pt x="98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99" y="6"/>
                  </a:lnTo>
                  <a:lnTo>
                    <a:pt x="96" y="7"/>
                  </a:lnTo>
                  <a:lnTo>
                    <a:pt x="93" y="8"/>
                  </a:lnTo>
                  <a:lnTo>
                    <a:pt x="90" y="8"/>
                  </a:lnTo>
                  <a:lnTo>
                    <a:pt x="87" y="9"/>
                  </a:lnTo>
                  <a:lnTo>
                    <a:pt x="84" y="10"/>
                  </a:lnTo>
                  <a:lnTo>
                    <a:pt x="81" y="11"/>
                  </a:lnTo>
                  <a:lnTo>
                    <a:pt x="78" y="12"/>
                  </a:lnTo>
                  <a:lnTo>
                    <a:pt x="75" y="13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6" y="15"/>
                  </a:lnTo>
                  <a:lnTo>
                    <a:pt x="63" y="16"/>
                  </a:lnTo>
                  <a:lnTo>
                    <a:pt x="60" y="17"/>
                  </a:lnTo>
                  <a:lnTo>
                    <a:pt x="57" y="18"/>
                  </a:lnTo>
                  <a:lnTo>
                    <a:pt x="54" y="19"/>
                  </a:lnTo>
                  <a:lnTo>
                    <a:pt x="51" y="20"/>
                  </a:lnTo>
                  <a:lnTo>
                    <a:pt x="48" y="21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5" y="24"/>
                  </a:lnTo>
                  <a:lnTo>
                    <a:pt x="32" y="25"/>
                  </a:lnTo>
                  <a:lnTo>
                    <a:pt x="29" y="26"/>
                  </a:lnTo>
                  <a:lnTo>
                    <a:pt x="26" y="27"/>
                  </a:lnTo>
                  <a:lnTo>
                    <a:pt x="23" y="28"/>
                  </a:lnTo>
                  <a:lnTo>
                    <a:pt x="20" y="29"/>
                  </a:lnTo>
                  <a:lnTo>
                    <a:pt x="16" y="30"/>
                  </a:lnTo>
                  <a:lnTo>
                    <a:pt x="13" y="31"/>
                  </a:lnTo>
                  <a:lnTo>
                    <a:pt x="10" y="32"/>
                  </a:lnTo>
                  <a:lnTo>
                    <a:pt x="7" y="33"/>
                  </a:lnTo>
                  <a:lnTo>
                    <a:pt x="4" y="34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719BCB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3" name="Freeform 1967"/>
            <p:cNvSpPr>
              <a:spLocks/>
            </p:cNvSpPr>
            <p:nvPr/>
          </p:nvSpPr>
          <p:spPr bwMode="auto">
            <a:xfrm flipH="1">
              <a:off x="2005" y="2239"/>
              <a:ext cx="70" cy="78"/>
            </a:xfrm>
            <a:custGeom>
              <a:avLst/>
              <a:gdLst>
                <a:gd name="T0" fmla="*/ 0 w 23"/>
                <a:gd name="T1" fmla="*/ 12 h 28"/>
                <a:gd name="T2" fmla="*/ 1 w 23"/>
                <a:gd name="T3" fmla="*/ 10 h 28"/>
                <a:gd name="T4" fmla="*/ 2 w 23"/>
                <a:gd name="T5" fmla="*/ 8 h 28"/>
                <a:gd name="T6" fmla="*/ 2 w 23"/>
                <a:gd name="T7" fmla="*/ 6 h 28"/>
                <a:gd name="T8" fmla="*/ 3 w 23"/>
                <a:gd name="T9" fmla="*/ 5 h 28"/>
                <a:gd name="T10" fmla="*/ 4 w 23"/>
                <a:gd name="T11" fmla="*/ 4 h 28"/>
                <a:gd name="T12" fmla="*/ 5 w 23"/>
                <a:gd name="T13" fmla="*/ 3 h 28"/>
                <a:gd name="T14" fmla="*/ 7 w 23"/>
                <a:gd name="T15" fmla="*/ 2 h 28"/>
                <a:gd name="T16" fmla="*/ 8 w 23"/>
                <a:gd name="T17" fmla="*/ 1 h 28"/>
                <a:gd name="T18" fmla="*/ 9 w 23"/>
                <a:gd name="T19" fmla="*/ 0 h 28"/>
                <a:gd name="T20" fmla="*/ 11 w 23"/>
                <a:gd name="T21" fmla="*/ 0 h 28"/>
                <a:gd name="T22" fmla="*/ 12 w 23"/>
                <a:gd name="T23" fmla="*/ 0 h 28"/>
                <a:gd name="T24" fmla="*/ 14 w 23"/>
                <a:gd name="T25" fmla="*/ 0 h 28"/>
                <a:gd name="T26" fmla="*/ 16 w 23"/>
                <a:gd name="T27" fmla="*/ 0 h 28"/>
                <a:gd name="T28" fmla="*/ 18 w 23"/>
                <a:gd name="T29" fmla="*/ 0 h 28"/>
                <a:gd name="T30" fmla="*/ 20 w 23"/>
                <a:gd name="T31" fmla="*/ 1 h 28"/>
                <a:gd name="T32" fmla="*/ 22 w 23"/>
                <a:gd name="T33" fmla="*/ 2 h 28"/>
                <a:gd name="T34" fmla="*/ 22 w 23"/>
                <a:gd name="T35" fmla="*/ 3 h 28"/>
                <a:gd name="T36" fmla="*/ 22 w 23"/>
                <a:gd name="T37" fmla="*/ 5 h 28"/>
                <a:gd name="T38" fmla="*/ 22 w 23"/>
                <a:gd name="T39" fmla="*/ 7 h 28"/>
                <a:gd name="T40" fmla="*/ 22 w 23"/>
                <a:gd name="T41" fmla="*/ 9 h 28"/>
                <a:gd name="T42" fmla="*/ 22 w 23"/>
                <a:gd name="T43" fmla="*/ 10 h 28"/>
                <a:gd name="T44" fmla="*/ 22 w 23"/>
                <a:gd name="T45" fmla="*/ 12 h 28"/>
                <a:gd name="T46" fmla="*/ 22 w 23"/>
                <a:gd name="T47" fmla="*/ 13 h 28"/>
                <a:gd name="T48" fmla="*/ 22 w 23"/>
                <a:gd name="T49" fmla="*/ 15 h 28"/>
                <a:gd name="T50" fmla="*/ 22 w 23"/>
                <a:gd name="T51" fmla="*/ 17 h 28"/>
                <a:gd name="T52" fmla="*/ 22 w 23"/>
                <a:gd name="T53" fmla="*/ 18 h 28"/>
                <a:gd name="T54" fmla="*/ 22 w 23"/>
                <a:gd name="T55" fmla="*/ 20 h 28"/>
                <a:gd name="T56" fmla="*/ 22 w 23"/>
                <a:gd name="T57" fmla="*/ 22 h 28"/>
                <a:gd name="T58" fmla="*/ 22 w 23"/>
                <a:gd name="T59" fmla="*/ 23 h 28"/>
                <a:gd name="T60" fmla="*/ 22 w 23"/>
                <a:gd name="T61" fmla="*/ 25 h 28"/>
                <a:gd name="T62" fmla="*/ 22 w 23"/>
                <a:gd name="T63" fmla="*/ 26 h 28"/>
                <a:gd name="T64" fmla="*/ 23 w 23"/>
                <a:gd name="T65" fmla="*/ 28 h 28"/>
                <a:gd name="T66" fmla="*/ 21 w 23"/>
                <a:gd name="T67" fmla="*/ 27 h 28"/>
                <a:gd name="T68" fmla="*/ 20 w 23"/>
                <a:gd name="T69" fmla="*/ 26 h 28"/>
                <a:gd name="T70" fmla="*/ 18 w 23"/>
                <a:gd name="T71" fmla="*/ 25 h 28"/>
                <a:gd name="T72" fmla="*/ 17 w 23"/>
                <a:gd name="T73" fmla="*/ 24 h 28"/>
                <a:gd name="T74" fmla="*/ 15 w 23"/>
                <a:gd name="T75" fmla="*/ 23 h 28"/>
                <a:gd name="T76" fmla="*/ 14 w 23"/>
                <a:gd name="T77" fmla="*/ 22 h 28"/>
                <a:gd name="T78" fmla="*/ 13 w 23"/>
                <a:gd name="T79" fmla="*/ 21 h 28"/>
                <a:gd name="T80" fmla="*/ 11 w 23"/>
                <a:gd name="T81" fmla="*/ 20 h 28"/>
                <a:gd name="T82" fmla="*/ 10 w 23"/>
                <a:gd name="T83" fmla="*/ 19 h 28"/>
                <a:gd name="T84" fmla="*/ 9 w 23"/>
                <a:gd name="T85" fmla="*/ 18 h 28"/>
                <a:gd name="T86" fmla="*/ 7 w 23"/>
                <a:gd name="T87" fmla="*/ 17 h 28"/>
                <a:gd name="T88" fmla="*/ 6 w 23"/>
                <a:gd name="T89" fmla="*/ 16 h 28"/>
                <a:gd name="T90" fmla="*/ 4 w 23"/>
                <a:gd name="T91" fmla="*/ 15 h 28"/>
                <a:gd name="T92" fmla="*/ 3 w 23"/>
                <a:gd name="T93" fmla="*/ 14 h 28"/>
                <a:gd name="T94" fmla="*/ 2 w 23"/>
                <a:gd name="T95" fmla="*/ 13 h 28"/>
                <a:gd name="T96" fmla="*/ 0 w 23"/>
                <a:gd name="T9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" h="28">
                  <a:moveTo>
                    <a:pt x="0" y="12"/>
                  </a:moveTo>
                  <a:lnTo>
                    <a:pt x="1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5"/>
                  </a:lnTo>
                  <a:lnTo>
                    <a:pt x="22" y="26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0" y="26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3" y="21"/>
                  </a:lnTo>
                  <a:lnTo>
                    <a:pt x="11" y="20"/>
                  </a:lnTo>
                  <a:lnTo>
                    <a:pt x="10" y="19"/>
                  </a:lnTo>
                  <a:lnTo>
                    <a:pt x="9" y="18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4" name="Freeform 1968"/>
            <p:cNvSpPr>
              <a:spLocks/>
            </p:cNvSpPr>
            <p:nvPr/>
          </p:nvSpPr>
          <p:spPr bwMode="auto">
            <a:xfrm flipH="1">
              <a:off x="2010" y="2239"/>
              <a:ext cx="62" cy="74"/>
            </a:xfrm>
            <a:custGeom>
              <a:avLst/>
              <a:gdLst>
                <a:gd name="T0" fmla="*/ 0 w 20"/>
                <a:gd name="T1" fmla="*/ 11 h 26"/>
                <a:gd name="T2" fmla="*/ 1 w 20"/>
                <a:gd name="T3" fmla="*/ 9 h 26"/>
                <a:gd name="T4" fmla="*/ 1 w 20"/>
                <a:gd name="T5" fmla="*/ 7 h 26"/>
                <a:gd name="T6" fmla="*/ 2 w 20"/>
                <a:gd name="T7" fmla="*/ 6 h 26"/>
                <a:gd name="T8" fmla="*/ 3 w 20"/>
                <a:gd name="T9" fmla="*/ 4 h 26"/>
                <a:gd name="T10" fmla="*/ 4 w 20"/>
                <a:gd name="T11" fmla="*/ 3 h 26"/>
                <a:gd name="T12" fmla="*/ 5 w 20"/>
                <a:gd name="T13" fmla="*/ 2 h 26"/>
                <a:gd name="T14" fmla="*/ 6 w 20"/>
                <a:gd name="T15" fmla="*/ 1 h 26"/>
                <a:gd name="T16" fmla="*/ 7 w 20"/>
                <a:gd name="T17" fmla="*/ 1 h 26"/>
                <a:gd name="T18" fmla="*/ 8 w 20"/>
                <a:gd name="T19" fmla="*/ 0 h 26"/>
                <a:gd name="T20" fmla="*/ 10 w 20"/>
                <a:gd name="T21" fmla="*/ 0 h 26"/>
                <a:gd name="T22" fmla="*/ 11 w 20"/>
                <a:gd name="T23" fmla="*/ 0 h 26"/>
                <a:gd name="T24" fmla="*/ 13 w 20"/>
                <a:gd name="T25" fmla="*/ 0 h 26"/>
                <a:gd name="T26" fmla="*/ 14 w 20"/>
                <a:gd name="T27" fmla="*/ 0 h 26"/>
                <a:gd name="T28" fmla="*/ 16 w 20"/>
                <a:gd name="T29" fmla="*/ 0 h 26"/>
                <a:gd name="T30" fmla="*/ 18 w 20"/>
                <a:gd name="T31" fmla="*/ 1 h 26"/>
                <a:gd name="T32" fmla="*/ 20 w 20"/>
                <a:gd name="T33" fmla="*/ 2 h 26"/>
                <a:gd name="T34" fmla="*/ 20 w 20"/>
                <a:gd name="T35" fmla="*/ 3 h 26"/>
                <a:gd name="T36" fmla="*/ 20 w 20"/>
                <a:gd name="T37" fmla="*/ 5 h 26"/>
                <a:gd name="T38" fmla="*/ 20 w 20"/>
                <a:gd name="T39" fmla="*/ 6 h 26"/>
                <a:gd name="T40" fmla="*/ 20 w 20"/>
                <a:gd name="T41" fmla="*/ 8 h 26"/>
                <a:gd name="T42" fmla="*/ 20 w 20"/>
                <a:gd name="T43" fmla="*/ 9 h 26"/>
                <a:gd name="T44" fmla="*/ 20 w 20"/>
                <a:gd name="T45" fmla="*/ 11 h 26"/>
                <a:gd name="T46" fmla="*/ 20 w 20"/>
                <a:gd name="T47" fmla="*/ 12 h 26"/>
                <a:gd name="T48" fmla="*/ 20 w 20"/>
                <a:gd name="T49" fmla="*/ 14 h 26"/>
                <a:gd name="T50" fmla="*/ 20 w 20"/>
                <a:gd name="T51" fmla="*/ 15 h 26"/>
                <a:gd name="T52" fmla="*/ 20 w 20"/>
                <a:gd name="T53" fmla="*/ 17 h 26"/>
                <a:gd name="T54" fmla="*/ 20 w 20"/>
                <a:gd name="T55" fmla="*/ 18 h 26"/>
                <a:gd name="T56" fmla="*/ 20 w 20"/>
                <a:gd name="T57" fmla="*/ 20 h 26"/>
                <a:gd name="T58" fmla="*/ 20 w 20"/>
                <a:gd name="T59" fmla="*/ 21 h 26"/>
                <a:gd name="T60" fmla="*/ 20 w 20"/>
                <a:gd name="T61" fmla="*/ 23 h 26"/>
                <a:gd name="T62" fmla="*/ 20 w 20"/>
                <a:gd name="T63" fmla="*/ 24 h 26"/>
                <a:gd name="T64" fmla="*/ 20 w 20"/>
                <a:gd name="T65" fmla="*/ 26 h 26"/>
                <a:gd name="T66" fmla="*/ 19 w 20"/>
                <a:gd name="T67" fmla="*/ 25 h 26"/>
                <a:gd name="T68" fmla="*/ 18 w 20"/>
                <a:gd name="T69" fmla="*/ 24 h 26"/>
                <a:gd name="T70" fmla="*/ 16 w 20"/>
                <a:gd name="T71" fmla="*/ 23 h 26"/>
                <a:gd name="T72" fmla="*/ 15 w 20"/>
                <a:gd name="T73" fmla="*/ 22 h 26"/>
                <a:gd name="T74" fmla="*/ 14 w 20"/>
                <a:gd name="T75" fmla="*/ 21 h 26"/>
                <a:gd name="T76" fmla="*/ 13 w 20"/>
                <a:gd name="T77" fmla="*/ 20 h 26"/>
                <a:gd name="T78" fmla="*/ 11 w 20"/>
                <a:gd name="T79" fmla="*/ 19 h 26"/>
                <a:gd name="T80" fmla="*/ 10 w 20"/>
                <a:gd name="T81" fmla="*/ 18 h 26"/>
                <a:gd name="T82" fmla="*/ 9 w 20"/>
                <a:gd name="T83" fmla="*/ 17 h 26"/>
                <a:gd name="T84" fmla="*/ 7 w 20"/>
                <a:gd name="T85" fmla="*/ 17 h 26"/>
                <a:gd name="T86" fmla="*/ 6 w 20"/>
                <a:gd name="T87" fmla="*/ 16 h 26"/>
                <a:gd name="T88" fmla="*/ 5 w 20"/>
                <a:gd name="T89" fmla="*/ 15 h 26"/>
                <a:gd name="T90" fmla="*/ 4 w 20"/>
                <a:gd name="T91" fmla="*/ 14 h 26"/>
                <a:gd name="T92" fmla="*/ 2 w 20"/>
                <a:gd name="T93" fmla="*/ 13 h 26"/>
                <a:gd name="T94" fmla="*/ 1 w 20"/>
                <a:gd name="T95" fmla="*/ 12 h 26"/>
                <a:gd name="T96" fmla="*/ 0 w 20"/>
                <a:gd name="T97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" h="26">
                  <a:moveTo>
                    <a:pt x="0" y="11"/>
                  </a:moveTo>
                  <a:lnTo>
                    <a:pt x="1" y="9"/>
                  </a:lnTo>
                  <a:lnTo>
                    <a:pt x="1" y="7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6" y="23"/>
                  </a:lnTo>
                  <a:lnTo>
                    <a:pt x="15" y="22"/>
                  </a:lnTo>
                  <a:lnTo>
                    <a:pt x="14" y="21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5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5" name="Freeform 1969"/>
            <p:cNvSpPr>
              <a:spLocks/>
            </p:cNvSpPr>
            <p:nvPr/>
          </p:nvSpPr>
          <p:spPr bwMode="auto">
            <a:xfrm flipH="1">
              <a:off x="2014" y="2239"/>
              <a:ext cx="55" cy="68"/>
            </a:xfrm>
            <a:custGeom>
              <a:avLst/>
              <a:gdLst>
                <a:gd name="T0" fmla="*/ 0 w 18"/>
                <a:gd name="T1" fmla="*/ 11 h 24"/>
                <a:gd name="T2" fmla="*/ 0 w 18"/>
                <a:gd name="T3" fmla="*/ 9 h 24"/>
                <a:gd name="T4" fmla="*/ 1 w 18"/>
                <a:gd name="T5" fmla="*/ 7 h 24"/>
                <a:gd name="T6" fmla="*/ 1 w 18"/>
                <a:gd name="T7" fmla="*/ 6 h 24"/>
                <a:gd name="T8" fmla="*/ 2 w 18"/>
                <a:gd name="T9" fmla="*/ 4 h 24"/>
                <a:gd name="T10" fmla="*/ 3 w 18"/>
                <a:gd name="T11" fmla="*/ 3 h 24"/>
                <a:gd name="T12" fmla="*/ 4 w 18"/>
                <a:gd name="T13" fmla="*/ 2 h 24"/>
                <a:gd name="T14" fmla="*/ 5 w 18"/>
                <a:gd name="T15" fmla="*/ 2 h 24"/>
                <a:gd name="T16" fmla="*/ 6 w 18"/>
                <a:gd name="T17" fmla="*/ 1 h 24"/>
                <a:gd name="T18" fmla="*/ 7 w 18"/>
                <a:gd name="T19" fmla="*/ 1 h 24"/>
                <a:gd name="T20" fmla="*/ 8 w 18"/>
                <a:gd name="T21" fmla="*/ 0 h 24"/>
                <a:gd name="T22" fmla="*/ 10 w 18"/>
                <a:gd name="T23" fmla="*/ 0 h 24"/>
                <a:gd name="T24" fmla="*/ 11 w 18"/>
                <a:gd name="T25" fmla="*/ 0 h 24"/>
                <a:gd name="T26" fmla="*/ 13 w 18"/>
                <a:gd name="T27" fmla="*/ 0 h 24"/>
                <a:gd name="T28" fmla="*/ 14 w 18"/>
                <a:gd name="T29" fmla="*/ 1 h 24"/>
                <a:gd name="T30" fmla="*/ 16 w 18"/>
                <a:gd name="T31" fmla="*/ 1 h 24"/>
                <a:gd name="T32" fmla="*/ 18 w 18"/>
                <a:gd name="T33" fmla="*/ 2 h 24"/>
                <a:gd name="T34" fmla="*/ 18 w 18"/>
                <a:gd name="T35" fmla="*/ 3 h 24"/>
                <a:gd name="T36" fmla="*/ 18 w 18"/>
                <a:gd name="T37" fmla="*/ 5 h 24"/>
                <a:gd name="T38" fmla="*/ 18 w 18"/>
                <a:gd name="T39" fmla="*/ 6 h 24"/>
                <a:gd name="T40" fmla="*/ 18 w 18"/>
                <a:gd name="T41" fmla="*/ 8 h 24"/>
                <a:gd name="T42" fmla="*/ 18 w 18"/>
                <a:gd name="T43" fmla="*/ 9 h 24"/>
                <a:gd name="T44" fmla="*/ 18 w 18"/>
                <a:gd name="T45" fmla="*/ 10 h 24"/>
                <a:gd name="T46" fmla="*/ 18 w 18"/>
                <a:gd name="T47" fmla="*/ 12 h 24"/>
                <a:gd name="T48" fmla="*/ 18 w 18"/>
                <a:gd name="T49" fmla="*/ 13 h 24"/>
                <a:gd name="T50" fmla="*/ 18 w 18"/>
                <a:gd name="T51" fmla="*/ 14 h 24"/>
                <a:gd name="T52" fmla="*/ 18 w 18"/>
                <a:gd name="T53" fmla="*/ 16 h 24"/>
                <a:gd name="T54" fmla="*/ 18 w 18"/>
                <a:gd name="T55" fmla="*/ 17 h 24"/>
                <a:gd name="T56" fmla="*/ 18 w 18"/>
                <a:gd name="T57" fmla="*/ 19 h 24"/>
                <a:gd name="T58" fmla="*/ 18 w 18"/>
                <a:gd name="T59" fmla="*/ 20 h 24"/>
                <a:gd name="T60" fmla="*/ 18 w 18"/>
                <a:gd name="T61" fmla="*/ 21 h 24"/>
                <a:gd name="T62" fmla="*/ 18 w 18"/>
                <a:gd name="T63" fmla="*/ 23 h 24"/>
                <a:gd name="T64" fmla="*/ 18 w 18"/>
                <a:gd name="T65" fmla="*/ 24 h 24"/>
                <a:gd name="T66" fmla="*/ 17 w 18"/>
                <a:gd name="T67" fmla="*/ 23 h 24"/>
                <a:gd name="T68" fmla="*/ 16 w 18"/>
                <a:gd name="T69" fmla="*/ 22 h 24"/>
                <a:gd name="T70" fmla="*/ 15 w 18"/>
                <a:gd name="T71" fmla="*/ 21 h 24"/>
                <a:gd name="T72" fmla="*/ 14 w 18"/>
                <a:gd name="T73" fmla="*/ 21 h 24"/>
                <a:gd name="T74" fmla="*/ 12 w 18"/>
                <a:gd name="T75" fmla="*/ 20 h 24"/>
                <a:gd name="T76" fmla="*/ 11 w 18"/>
                <a:gd name="T77" fmla="*/ 19 h 24"/>
                <a:gd name="T78" fmla="*/ 10 w 18"/>
                <a:gd name="T79" fmla="*/ 18 h 24"/>
                <a:gd name="T80" fmla="*/ 9 w 18"/>
                <a:gd name="T81" fmla="*/ 17 h 24"/>
                <a:gd name="T82" fmla="*/ 8 w 18"/>
                <a:gd name="T83" fmla="*/ 16 h 24"/>
                <a:gd name="T84" fmla="*/ 7 w 18"/>
                <a:gd name="T85" fmla="*/ 16 h 24"/>
                <a:gd name="T86" fmla="*/ 6 w 18"/>
                <a:gd name="T87" fmla="*/ 15 h 24"/>
                <a:gd name="T88" fmla="*/ 4 w 18"/>
                <a:gd name="T89" fmla="*/ 14 h 24"/>
                <a:gd name="T90" fmla="*/ 3 w 18"/>
                <a:gd name="T91" fmla="*/ 13 h 24"/>
                <a:gd name="T92" fmla="*/ 2 w 18"/>
                <a:gd name="T93" fmla="*/ 12 h 24"/>
                <a:gd name="T94" fmla="*/ 1 w 18"/>
                <a:gd name="T95" fmla="*/ 11 h 24"/>
                <a:gd name="T96" fmla="*/ 0 w 18"/>
                <a:gd name="T9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" h="24">
                  <a:moveTo>
                    <a:pt x="0" y="11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20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9" y="17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6" name="Freeform 1970"/>
            <p:cNvSpPr>
              <a:spLocks/>
            </p:cNvSpPr>
            <p:nvPr/>
          </p:nvSpPr>
          <p:spPr bwMode="auto">
            <a:xfrm flipH="1">
              <a:off x="2017" y="2245"/>
              <a:ext cx="46" cy="53"/>
            </a:xfrm>
            <a:custGeom>
              <a:avLst/>
              <a:gdLst>
                <a:gd name="T0" fmla="*/ 0 w 15"/>
                <a:gd name="T1" fmla="*/ 8 h 19"/>
                <a:gd name="T2" fmla="*/ 0 w 15"/>
                <a:gd name="T3" fmla="*/ 7 h 19"/>
                <a:gd name="T4" fmla="*/ 1 w 15"/>
                <a:gd name="T5" fmla="*/ 5 h 19"/>
                <a:gd name="T6" fmla="*/ 1 w 15"/>
                <a:gd name="T7" fmla="*/ 4 h 19"/>
                <a:gd name="T8" fmla="*/ 2 w 15"/>
                <a:gd name="T9" fmla="*/ 3 h 19"/>
                <a:gd name="T10" fmla="*/ 2 w 15"/>
                <a:gd name="T11" fmla="*/ 2 h 19"/>
                <a:gd name="T12" fmla="*/ 3 w 15"/>
                <a:gd name="T13" fmla="*/ 2 h 19"/>
                <a:gd name="T14" fmla="*/ 4 w 15"/>
                <a:gd name="T15" fmla="*/ 1 h 19"/>
                <a:gd name="T16" fmla="*/ 5 w 15"/>
                <a:gd name="T17" fmla="*/ 1 h 19"/>
                <a:gd name="T18" fmla="*/ 6 w 15"/>
                <a:gd name="T19" fmla="*/ 0 h 19"/>
                <a:gd name="T20" fmla="*/ 7 w 15"/>
                <a:gd name="T21" fmla="*/ 0 h 19"/>
                <a:gd name="T22" fmla="*/ 8 w 15"/>
                <a:gd name="T23" fmla="*/ 0 h 19"/>
                <a:gd name="T24" fmla="*/ 9 w 15"/>
                <a:gd name="T25" fmla="*/ 0 h 19"/>
                <a:gd name="T26" fmla="*/ 10 w 15"/>
                <a:gd name="T27" fmla="*/ 0 h 19"/>
                <a:gd name="T28" fmla="*/ 11 w 15"/>
                <a:gd name="T29" fmla="*/ 1 h 19"/>
                <a:gd name="T30" fmla="*/ 13 w 15"/>
                <a:gd name="T31" fmla="*/ 1 h 19"/>
                <a:gd name="T32" fmla="*/ 14 w 15"/>
                <a:gd name="T33" fmla="*/ 1 h 19"/>
                <a:gd name="T34" fmla="*/ 14 w 15"/>
                <a:gd name="T35" fmla="*/ 2 h 19"/>
                <a:gd name="T36" fmla="*/ 14 w 15"/>
                <a:gd name="T37" fmla="*/ 4 h 19"/>
                <a:gd name="T38" fmla="*/ 14 w 15"/>
                <a:gd name="T39" fmla="*/ 5 h 19"/>
                <a:gd name="T40" fmla="*/ 14 w 15"/>
                <a:gd name="T41" fmla="*/ 6 h 19"/>
                <a:gd name="T42" fmla="*/ 14 w 15"/>
                <a:gd name="T43" fmla="*/ 7 h 19"/>
                <a:gd name="T44" fmla="*/ 14 w 15"/>
                <a:gd name="T45" fmla="*/ 8 h 19"/>
                <a:gd name="T46" fmla="*/ 14 w 15"/>
                <a:gd name="T47" fmla="*/ 9 h 19"/>
                <a:gd name="T48" fmla="*/ 14 w 15"/>
                <a:gd name="T49" fmla="*/ 10 h 19"/>
                <a:gd name="T50" fmla="*/ 14 w 15"/>
                <a:gd name="T51" fmla="*/ 11 h 19"/>
                <a:gd name="T52" fmla="*/ 14 w 15"/>
                <a:gd name="T53" fmla="*/ 12 h 19"/>
                <a:gd name="T54" fmla="*/ 14 w 15"/>
                <a:gd name="T55" fmla="*/ 13 h 19"/>
                <a:gd name="T56" fmla="*/ 14 w 15"/>
                <a:gd name="T57" fmla="*/ 14 h 19"/>
                <a:gd name="T58" fmla="*/ 14 w 15"/>
                <a:gd name="T59" fmla="*/ 15 h 19"/>
                <a:gd name="T60" fmla="*/ 14 w 15"/>
                <a:gd name="T61" fmla="*/ 16 h 19"/>
                <a:gd name="T62" fmla="*/ 14 w 15"/>
                <a:gd name="T63" fmla="*/ 18 h 19"/>
                <a:gd name="T64" fmla="*/ 15 w 15"/>
                <a:gd name="T65" fmla="*/ 19 h 19"/>
                <a:gd name="T66" fmla="*/ 14 w 15"/>
                <a:gd name="T67" fmla="*/ 18 h 19"/>
                <a:gd name="T68" fmla="*/ 13 w 15"/>
                <a:gd name="T69" fmla="*/ 17 h 19"/>
                <a:gd name="T70" fmla="*/ 12 w 15"/>
                <a:gd name="T71" fmla="*/ 17 h 19"/>
                <a:gd name="T72" fmla="*/ 11 w 15"/>
                <a:gd name="T73" fmla="*/ 16 h 19"/>
                <a:gd name="T74" fmla="*/ 10 w 15"/>
                <a:gd name="T75" fmla="*/ 15 h 19"/>
                <a:gd name="T76" fmla="*/ 9 w 15"/>
                <a:gd name="T77" fmla="*/ 15 h 19"/>
                <a:gd name="T78" fmla="*/ 8 w 15"/>
                <a:gd name="T79" fmla="*/ 14 h 19"/>
                <a:gd name="T80" fmla="*/ 7 w 15"/>
                <a:gd name="T81" fmla="*/ 13 h 19"/>
                <a:gd name="T82" fmla="*/ 6 w 15"/>
                <a:gd name="T83" fmla="*/ 13 h 19"/>
                <a:gd name="T84" fmla="*/ 5 w 15"/>
                <a:gd name="T85" fmla="*/ 12 h 19"/>
                <a:gd name="T86" fmla="*/ 4 w 15"/>
                <a:gd name="T87" fmla="*/ 11 h 19"/>
                <a:gd name="T88" fmla="*/ 4 w 15"/>
                <a:gd name="T89" fmla="*/ 11 h 19"/>
                <a:gd name="T90" fmla="*/ 3 w 15"/>
                <a:gd name="T91" fmla="*/ 10 h 19"/>
                <a:gd name="T92" fmla="*/ 2 w 15"/>
                <a:gd name="T93" fmla="*/ 9 h 19"/>
                <a:gd name="T94" fmla="*/ 1 w 15"/>
                <a:gd name="T95" fmla="*/ 9 h 19"/>
                <a:gd name="T96" fmla="*/ 0 w 15"/>
                <a:gd name="T9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" h="19">
                  <a:moveTo>
                    <a:pt x="0" y="8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5" y="19"/>
                  </a:lnTo>
                  <a:lnTo>
                    <a:pt x="14" y="18"/>
                  </a:lnTo>
                  <a:lnTo>
                    <a:pt x="13" y="17"/>
                  </a:lnTo>
                  <a:lnTo>
                    <a:pt x="12" y="17"/>
                  </a:lnTo>
                  <a:lnTo>
                    <a:pt x="11" y="16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7" name="Freeform 1971"/>
            <p:cNvSpPr>
              <a:spLocks/>
            </p:cNvSpPr>
            <p:nvPr/>
          </p:nvSpPr>
          <p:spPr bwMode="auto">
            <a:xfrm flipH="1">
              <a:off x="1940" y="2321"/>
              <a:ext cx="65" cy="78"/>
            </a:xfrm>
            <a:custGeom>
              <a:avLst/>
              <a:gdLst>
                <a:gd name="T0" fmla="*/ 0 w 21"/>
                <a:gd name="T1" fmla="*/ 26 h 28"/>
                <a:gd name="T2" fmla="*/ 2 w 21"/>
                <a:gd name="T3" fmla="*/ 27 h 28"/>
                <a:gd name="T4" fmla="*/ 4 w 21"/>
                <a:gd name="T5" fmla="*/ 28 h 28"/>
                <a:gd name="T6" fmla="*/ 6 w 21"/>
                <a:gd name="T7" fmla="*/ 28 h 28"/>
                <a:gd name="T8" fmla="*/ 8 w 21"/>
                <a:gd name="T9" fmla="*/ 28 h 28"/>
                <a:gd name="T10" fmla="*/ 9 w 21"/>
                <a:gd name="T11" fmla="*/ 28 h 28"/>
                <a:gd name="T12" fmla="*/ 11 w 21"/>
                <a:gd name="T13" fmla="*/ 28 h 28"/>
                <a:gd name="T14" fmla="*/ 12 w 21"/>
                <a:gd name="T15" fmla="*/ 27 h 28"/>
                <a:gd name="T16" fmla="*/ 14 w 21"/>
                <a:gd name="T17" fmla="*/ 27 h 28"/>
                <a:gd name="T18" fmla="*/ 15 w 21"/>
                <a:gd name="T19" fmla="*/ 26 h 28"/>
                <a:gd name="T20" fmla="*/ 16 w 21"/>
                <a:gd name="T21" fmla="*/ 25 h 28"/>
                <a:gd name="T22" fmla="*/ 17 w 21"/>
                <a:gd name="T23" fmla="*/ 24 h 28"/>
                <a:gd name="T24" fmla="*/ 18 w 21"/>
                <a:gd name="T25" fmla="*/ 22 h 28"/>
                <a:gd name="T26" fmla="*/ 19 w 21"/>
                <a:gd name="T27" fmla="*/ 21 h 28"/>
                <a:gd name="T28" fmla="*/ 20 w 21"/>
                <a:gd name="T29" fmla="*/ 19 h 28"/>
                <a:gd name="T30" fmla="*/ 21 w 21"/>
                <a:gd name="T31" fmla="*/ 17 h 28"/>
                <a:gd name="T32" fmla="*/ 21 w 21"/>
                <a:gd name="T33" fmla="*/ 15 h 28"/>
                <a:gd name="T34" fmla="*/ 20 w 21"/>
                <a:gd name="T35" fmla="*/ 14 h 28"/>
                <a:gd name="T36" fmla="*/ 19 w 21"/>
                <a:gd name="T37" fmla="*/ 13 h 28"/>
                <a:gd name="T38" fmla="*/ 17 w 21"/>
                <a:gd name="T39" fmla="*/ 12 h 28"/>
                <a:gd name="T40" fmla="*/ 16 w 21"/>
                <a:gd name="T41" fmla="*/ 11 h 28"/>
                <a:gd name="T42" fmla="*/ 15 w 21"/>
                <a:gd name="T43" fmla="*/ 10 h 28"/>
                <a:gd name="T44" fmla="*/ 13 w 21"/>
                <a:gd name="T45" fmla="*/ 9 h 28"/>
                <a:gd name="T46" fmla="*/ 12 w 21"/>
                <a:gd name="T47" fmla="*/ 8 h 28"/>
                <a:gd name="T48" fmla="*/ 11 w 21"/>
                <a:gd name="T49" fmla="*/ 8 h 28"/>
                <a:gd name="T50" fmla="*/ 9 w 21"/>
                <a:gd name="T51" fmla="*/ 6 h 28"/>
                <a:gd name="T52" fmla="*/ 8 w 21"/>
                <a:gd name="T53" fmla="*/ 6 h 28"/>
                <a:gd name="T54" fmla="*/ 6 w 21"/>
                <a:gd name="T55" fmla="*/ 5 h 28"/>
                <a:gd name="T56" fmla="*/ 5 w 21"/>
                <a:gd name="T57" fmla="*/ 4 h 28"/>
                <a:gd name="T58" fmla="*/ 4 w 21"/>
                <a:gd name="T59" fmla="*/ 3 h 28"/>
                <a:gd name="T60" fmla="*/ 2 w 21"/>
                <a:gd name="T61" fmla="*/ 2 h 28"/>
                <a:gd name="T62" fmla="*/ 1 w 21"/>
                <a:gd name="T63" fmla="*/ 1 h 28"/>
                <a:gd name="T64" fmla="*/ 0 w 21"/>
                <a:gd name="T65" fmla="*/ 0 h 28"/>
                <a:gd name="T66" fmla="*/ 0 w 21"/>
                <a:gd name="T67" fmla="*/ 1 h 28"/>
                <a:gd name="T68" fmla="*/ 0 w 21"/>
                <a:gd name="T69" fmla="*/ 3 h 28"/>
                <a:gd name="T70" fmla="*/ 0 w 21"/>
                <a:gd name="T71" fmla="*/ 5 h 28"/>
                <a:gd name="T72" fmla="*/ 0 w 21"/>
                <a:gd name="T73" fmla="*/ 6 h 28"/>
                <a:gd name="T74" fmla="*/ 0 w 21"/>
                <a:gd name="T75" fmla="*/ 8 h 28"/>
                <a:gd name="T76" fmla="*/ 0 w 21"/>
                <a:gd name="T77" fmla="*/ 10 h 28"/>
                <a:gd name="T78" fmla="*/ 0 w 21"/>
                <a:gd name="T79" fmla="*/ 11 h 28"/>
                <a:gd name="T80" fmla="*/ 0 w 21"/>
                <a:gd name="T81" fmla="*/ 13 h 28"/>
                <a:gd name="T82" fmla="*/ 0 w 21"/>
                <a:gd name="T83" fmla="*/ 15 h 28"/>
                <a:gd name="T84" fmla="*/ 0 w 21"/>
                <a:gd name="T85" fmla="*/ 16 h 28"/>
                <a:gd name="T86" fmla="*/ 0 w 21"/>
                <a:gd name="T87" fmla="*/ 18 h 28"/>
                <a:gd name="T88" fmla="*/ 0 w 21"/>
                <a:gd name="T89" fmla="*/ 20 h 28"/>
                <a:gd name="T90" fmla="*/ 0 w 21"/>
                <a:gd name="T91" fmla="*/ 21 h 28"/>
                <a:gd name="T92" fmla="*/ 0 w 21"/>
                <a:gd name="T93" fmla="*/ 23 h 28"/>
                <a:gd name="T94" fmla="*/ 0 w 21"/>
                <a:gd name="T95" fmla="*/ 24 h 28"/>
                <a:gd name="T96" fmla="*/ 0 w 21"/>
                <a:gd name="T97" fmla="*/ 25 h 28"/>
                <a:gd name="T98" fmla="*/ 0 w 21"/>
                <a:gd name="T99" fmla="*/ 25 h 28"/>
                <a:gd name="T100" fmla="*/ 0 w 21"/>
                <a:gd name="T101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" h="28">
                  <a:moveTo>
                    <a:pt x="0" y="26"/>
                  </a:move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4" y="27"/>
                  </a:lnTo>
                  <a:lnTo>
                    <a:pt x="15" y="26"/>
                  </a:lnTo>
                  <a:lnTo>
                    <a:pt x="16" y="25"/>
                  </a:lnTo>
                  <a:lnTo>
                    <a:pt x="17" y="24"/>
                  </a:lnTo>
                  <a:lnTo>
                    <a:pt x="18" y="22"/>
                  </a:lnTo>
                  <a:lnTo>
                    <a:pt x="19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0" y="14"/>
                  </a:lnTo>
                  <a:lnTo>
                    <a:pt x="19" y="13"/>
                  </a:lnTo>
                  <a:lnTo>
                    <a:pt x="17" y="12"/>
                  </a:lnTo>
                  <a:lnTo>
                    <a:pt x="16" y="11"/>
                  </a:lnTo>
                  <a:lnTo>
                    <a:pt x="15" y="10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6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8" name="Freeform 1972"/>
            <p:cNvSpPr>
              <a:spLocks/>
            </p:cNvSpPr>
            <p:nvPr/>
          </p:nvSpPr>
          <p:spPr bwMode="auto">
            <a:xfrm flipH="1">
              <a:off x="1940" y="2327"/>
              <a:ext cx="62" cy="72"/>
            </a:xfrm>
            <a:custGeom>
              <a:avLst/>
              <a:gdLst>
                <a:gd name="T0" fmla="*/ 0 w 20"/>
                <a:gd name="T1" fmla="*/ 24 h 26"/>
                <a:gd name="T2" fmla="*/ 2 w 20"/>
                <a:gd name="T3" fmla="*/ 25 h 26"/>
                <a:gd name="T4" fmla="*/ 4 w 20"/>
                <a:gd name="T5" fmla="*/ 26 h 26"/>
                <a:gd name="T6" fmla="*/ 6 w 20"/>
                <a:gd name="T7" fmla="*/ 26 h 26"/>
                <a:gd name="T8" fmla="*/ 7 w 20"/>
                <a:gd name="T9" fmla="*/ 26 h 26"/>
                <a:gd name="T10" fmla="*/ 9 w 20"/>
                <a:gd name="T11" fmla="*/ 26 h 26"/>
                <a:gd name="T12" fmla="*/ 10 w 20"/>
                <a:gd name="T13" fmla="*/ 26 h 26"/>
                <a:gd name="T14" fmla="*/ 12 w 20"/>
                <a:gd name="T15" fmla="*/ 25 h 26"/>
                <a:gd name="T16" fmla="*/ 13 w 20"/>
                <a:gd name="T17" fmla="*/ 25 h 26"/>
                <a:gd name="T18" fmla="*/ 14 w 20"/>
                <a:gd name="T19" fmla="*/ 24 h 26"/>
                <a:gd name="T20" fmla="*/ 15 w 20"/>
                <a:gd name="T21" fmla="*/ 23 h 26"/>
                <a:gd name="T22" fmla="*/ 16 w 20"/>
                <a:gd name="T23" fmla="*/ 22 h 26"/>
                <a:gd name="T24" fmla="*/ 17 w 20"/>
                <a:gd name="T25" fmla="*/ 21 h 26"/>
                <a:gd name="T26" fmla="*/ 18 w 20"/>
                <a:gd name="T27" fmla="*/ 20 h 26"/>
                <a:gd name="T28" fmla="*/ 18 w 20"/>
                <a:gd name="T29" fmla="*/ 18 h 26"/>
                <a:gd name="T30" fmla="*/ 19 w 20"/>
                <a:gd name="T31" fmla="*/ 16 h 26"/>
                <a:gd name="T32" fmla="*/ 20 w 20"/>
                <a:gd name="T33" fmla="*/ 15 h 26"/>
                <a:gd name="T34" fmla="*/ 18 w 20"/>
                <a:gd name="T35" fmla="*/ 14 h 26"/>
                <a:gd name="T36" fmla="*/ 17 w 20"/>
                <a:gd name="T37" fmla="*/ 13 h 26"/>
                <a:gd name="T38" fmla="*/ 16 w 20"/>
                <a:gd name="T39" fmla="*/ 12 h 26"/>
                <a:gd name="T40" fmla="*/ 15 w 20"/>
                <a:gd name="T41" fmla="*/ 11 h 26"/>
                <a:gd name="T42" fmla="*/ 13 w 20"/>
                <a:gd name="T43" fmla="*/ 10 h 26"/>
                <a:gd name="T44" fmla="*/ 12 w 20"/>
                <a:gd name="T45" fmla="*/ 9 h 26"/>
                <a:gd name="T46" fmla="*/ 11 w 20"/>
                <a:gd name="T47" fmla="*/ 8 h 26"/>
                <a:gd name="T48" fmla="*/ 10 w 20"/>
                <a:gd name="T49" fmla="*/ 7 h 26"/>
                <a:gd name="T50" fmla="*/ 9 w 20"/>
                <a:gd name="T51" fmla="*/ 6 h 26"/>
                <a:gd name="T52" fmla="*/ 7 w 20"/>
                <a:gd name="T53" fmla="*/ 6 h 26"/>
                <a:gd name="T54" fmla="*/ 6 w 20"/>
                <a:gd name="T55" fmla="*/ 5 h 26"/>
                <a:gd name="T56" fmla="*/ 5 w 20"/>
                <a:gd name="T57" fmla="*/ 4 h 26"/>
                <a:gd name="T58" fmla="*/ 4 w 20"/>
                <a:gd name="T59" fmla="*/ 3 h 26"/>
                <a:gd name="T60" fmla="*/ 2 w 20"/>
                <a:gd name="T61" fmla="*/ 2 h 26"/>
                <a:gd name="T62" fmla="*/ 1 w 20"/>
                <a:gd name="T63" fmla="*/ 1 h 26"/>
                <a:gd name="T64" fmla="*/ 0 w 20"/>
                <a:gd name="T65" fmla="*/ 0 h 26"/>
                <a:gd name="T66" fmla="*/ 0 w 20"/>
                <a:gd name="T67" fmla="*/ 2 h 26"/>
                <a:gd name="T68" fmla="*/ 0 w 20"/>
                <a:gd name="T69" fmla="*/ 3 h 26"/>
                <a:gd name="T70" fmla="*/ 0 w 20"/>
                <a:gd name="T71" fmla="*/ 5 h 26"/>
                <a:gd name="T72" fmla="*/ 0 w 20"/>
                <a:gd name="T73" fmla="*/ 6 h 26"/>
                <a:gd name="T74" fmla="*/ 0 w 20"/>
                <a:gd name="T75" fmla="*/ 8 h 26"/>
                <a:gd name="T76" fmla="*/ 0 w 20"/>
                <a:gd name="T77" fmla="*/ 9 h 26"/>
                <a:gd name="T78" fmla="*/ 0 w 20"/>
                <a:gd name="T79" fmla="*/ 11 h 26"/>
                <a:gd name="T80" fmla="*/ 0 w 20"/>
                <a:gd name="T81" fmla="*/ 12 h 26"/>
                <a:gd name="T82" fmla="*/ 0 w 20"/>
                <a:gd name="T83" fmla="*/ 14 h 26"/>
                <a:gd name="T84" fmla="*/ 0 w 20"/>
                <a:gd name="T85" fmla="*/ 15 h 26"/>
                <a:gd name="T86" fmla="*/ 0 w 20"/>
                <a:gd name="T87" fmla="*/ 17 h 26"/>
                <a:gd name="T88" fmla="*/ 0 w 20"/>
                <a:gd name="T89" fmla="*/ 18 h 26"/>
                <a:gd name="T90" fmla="*/ 0 w 20"/>
                <a:gd name="T91" fmla="*/ 20 h 26"/>
                <a:gd name="T92" fmla="*/ 0 w 20"/>
                <a:gd name="T93" fmla="*/ 21 h 26"/>
                <a:gd name="T94" fmla="*/ 0 w 20"/>
                <a:gd name="T95" fmla="*/ 23 h 26"/>
                <a:gd name="T96" fmla="*/ 0 w 20"/>
                <a:gd name="T9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" h="26">
                  <a:moveTo>
                    <a:pt x="0" y="24"/>
                  </a:moveTo>
                  <a:lnTo>
                    <a:pt x="2" y="25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18" y="14"/>
                  </a:lnTo>
                  <a:lnTo>
                    <a:pt x="17" y="13"/>
                  </a:lnTo>
                  <a:lnTo>
                    <a:pt x="16" y="12"/>
                  </a:lnTo>
                  <a:lnTo>
                    <a:pt x="15" y="11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1" y="8"/>
                  </a:lnTo>
                  <a:lnTo>
                    <a:pt x="10" y="7"/>
                  </a:lnTo>
                  <a:lnTo>
                    <a:pt x="9" y="6"/>
                  </a:lnTo>
                  <a:lnTo>
                    <a:pt x="7" y="6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9" name="Freeform 1973"/>
            <p:cNvSpPr>
              <a:spLocks/>
            </p:cNvSpPr>
            <p:nvPr/>
          </p:nvSpPr>
          <p:spPr bwMode="auto">
            <a:xfrm flipH="1">
              <a:off x="1944" y="2332"/>
              <a:ext cx="54" cy="67"/>
            </a:xfrm>
            <a:custGeom>
              <a:avLst/>
              <a:gdLst>
                <a:gd name="T0" fmla="*/ 0 w 18"/>
                <a:gd name="T1" fmla="*/ 22 h 24"/>
                <a:gd name="T2" fmla="*/ 2 w 18"/>
                <a:gd name="T3" fmla="*/ 23 h 24"/>
                <a:gd name="T4" fmla="*/ 4 w 18"/>
                <a:gd name="T5" fmla="*/ 23 h 24"/>
                <a:gd name="T6" fmla="*/ 5 w 18"/>
                <a:gd name="T7" fmla="*/ 23 h 24"/>
                <a:gd name="T8" fmla="*/ 7 w 18"/>
                <a:gd name="T9" fmla="*/ 24 h 24"/>
                <a:gd name="T10" fmla="*/ 8 w 18"/>
                <a:gd name="T11" fmla="*/ 23 h 24"/>
                <a:gd name="T12" fmla="*/ 9 w 18"/>
                <a:gd name="T13" fmla="*/ 23 h 24"/>
                <a:gd name="T14" fmla="*/ 10 w 18"/>
                <a:gd name="T15" fmla="*/ 23 h 24"/>
                <a:gd name="T16" fmla="*/ 12 w 18"/>
                <a:gd name="T17" fmla="*/ 23 h 24"/>
                <a:gd name="T18" fmla="*/ 13 w 18"/>
                <a:gd name="T19" fmla="*/ 22 h 24"/>
                <a:gd name="T20" fmla="*/ 14 w 18"/>
                <a:gd name="T21" fmla="*/ 21 h 24"/>
                <a:gd name="T22" fmla="*/ 14 w 18"/>
                <a:gd name="T23" fmla="*/ 20 h 24"/>
                <a:gd name="T24" fmla="*/ 15 w 18"/>
                <a:gd name="T25" fmla="*/ 19 h 24"/>
                <a:gd name="T26" fmla="*/ 16 w 18"/>
                <a:gd name="T27" fmla="*/ 18 h 24"/>
                <a:gd name="T28" fmla="*/ 17 w 18"/>
                <a:gd name="T29" fmla="*/ 16 h 24"/>
                <a:gd name="T30" fmla="*/ 17 w 18"/>
                <a:gd name="T31" fmla="*/ 15 h 24"/>
                <a:gd name="T32" fmla="*/ 18 w 18"/>
                <a:gd name="T33" fmla="*/ 13 h 24"/>
                <a:gd name="T34" fmla="*/ 17 w 18"/>
                <a:gd name="T35" fmla="*/ 12 h 24"/>
                <a:gd name="T36" fmla="*/ 16 w 18"/>
                <a:gd name="T37" fmla="*/ 11 h 24"/>
                <a:gd name="T38" fmla="*/ 14 w 18"/>
                <a:gd name="T39" fmla="*/ 11 h 24"/>
                <a:gd name="T40" fmla="*/ 13 w 18"/>
                <a:gd name="T41" fmla="*/ 10 h 24"/>
                <a:gd name="T42" fmla="*/ 12 w 18"/>
                <a:gd name="T43" fmla="*/ 9 h 24"/>
                <a:gd name="T44" fmla="*/ 11 w 18"/>
                <a:gd name="T45" fmla="*/ 8 h 24"/>
                <a:gd name="T46" fmla="*/ 10 w 18"/>
                <a:gd name="T47" fmla="*/ 7 h 24"/>
                <a:gd name="T48" fmla="*/ 9 w 18"/>
                <a:gd name="T49" fmla="*/ 7 h 24"/>
                <a:gd name="T50" fmla="*/ 8 w 18"/>
                <a:gd name="T51" fmla="*/ 6 h 24"/>
                <a:gd name="T52" fmla="*/ 6 w 18"/>
                <a:gd name="T53" fmla="*/ 5 h 24"/>
                <a:gd name="T54" fmla="*/ 5 w 18"/>
                <a:gd name="T55" fmla="*/ 4 h 24"/>
                <a:gd name="T56" fmla="*/ 4 w 18"/>
                <a:gd name="T57" fmla="*/ 3 h 24"/>
                <a:gd name="T58" fmla="*/ 3 w 18"/>
                <a:gd name="T59" fmla="*/ 2 h 24"/>
                <a:gd name="T60" fmla="*/ 2 w 18"/>
                <a:gd name="T61" fmla="*/ 2 h 24"/>
                <a:gd name="T62" fmla="*/ 1 w 18"/>
                <a:gd name="T63" fmla="*/ 1 h 24"/>
                <a:gd name="T64" fmla="*/ 0 w 18"/>
                <a:gd name="T65" fmla="*/ 0 h 24"/>
                <a:gd name="T66" fmla="*/ 0 w 18"/>
                <a:gd name="T67" fmla="*/ 1 h 24"/>
                <a:gd name="T68" fmla="*/ 0 w 18"/>
                <a:gd name="T69" fmla="*/ 3 h 24"/>
                <a:gd name="T70" fmla="*/ 0 w 18"/>
                <a:gd name="T71" fmla="*/ 4 h 24"/>
                <a:gd name="T72" fmla="*/ 0 w 18"/>
                <a:gd name="T73" fmla="*/ 5 h 24"/>
                <a:gd name="T74" fmla="*/ 0 w 18"/>
                <a:gd name="T75" fmla="*/ 7 h 24"/>
                <a:gd name="T76" fmla="*/ 0 w 18"/>
                <a:gd name="T77" fmla="*/ 8 h 24"/>
                <a:gd name="T78" fmla="*/ 0 w 18"/>
                <a:gd name="T79" fmla="*/ 10 h 24"/>
                <a:gd name="T80" fmla="*/ 0 w 18"/>
                <a:gd name="T81" fmla="*/ 11 h 24"/>
                <a:gd name="T82" fmla="*/ 0 w 18"/>
                <a:gd name="T83" fmla="*/ 12 h 24"/>
                <a:gd name="T84" fmla="*/ 0 w 18"/>
                <a:gd name="T85" fmla="*/ 14 h 24"/>
                <a:gd name="T86" fmla="*/ 0 w 18"/>
                <a:gd name="T87" fmla="*/ 15 h 24"/>
                <a:gd name="T88" fmla="*/ 0 w 18"/>
                <a:gd name="T89" fmla="*/ 17 h 24"/>
                <a:gd name="T90" fmla="*/ 0 w 18"/>
                <a:gd name="T91" fmla="*/ 18 h 24"/>
                <a:gd name="T92" fmla="*/ 0 w 18"/>
                <a:gd name="T93" fmla="*/ 19 h 24"/>
                <a:gd name="T94" fmla="*/ 0 w 18"/>
                <a:gd name="T95" fmla="*/ 21 h 24"/>
                <a:gd name="T96" fmla="*/ 0 w 18"/>
                <a:gd name="T9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" h="24">
                  <a:moveTo>
                    <a:pt x="0" y="22"/>
                  </a:moveTo>
                  <a:lnTo>
                    <a:pt x="2" y="23"/>
                  </a:lnTo>
                  <a:lnTo>
                    <a:pt x="4" y="23"/>
                  </a:lnTo>
                  <a:lnTo>
                    <a:pt x="5" y="23"/>
                  </a:lnTo>
                  <a:lnTo>
                    <a:pt x="7" y="24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5" y="19"/>
                  </a:lnTo>
                  <a:lnTo>
                    <a:pt x="16" y="18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8" y="13"/>
                  </a:lnTo>
                  <a:lnTo>
                    <a:pt x="17" y="12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1" y="8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6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0" name="Freeform 1974"/>
            <p:cNvSpPr>
              <a:spLocks/>
            </p:cNvSpPr>
            <p:nvPr/>
          </p:nvSpPr>
          <p:spPr bwMode="auto">
            <a:xfrm flipH="1">
              <a:off x="1949" y="2340"/>
              <a:ext cx="43" cy="53"/>
            </a:xfrm>
            <a:custGeom>
              <a:avLst/>
              <a:gdLst>
                <a:gd name="T0" fmla="*/ 0 w 14"/>
                <a:gd name="T1" fmla="*/ 18 h 19"/>
                <a:gd name="T2" fmla="*/ 1 w 14"/>
                <a:gd name="T3" fmla="*/ 18 h 19"/>
                <a:gd name="T4" fmla="*/ 3 w 14"/>
                <a:gd name="T5" fmla="*/ 18 h 19"/>
                <a:gd name="T6" fmla="*/ 4 w 14"/>
                <a:gd name="T7" fmla="*/ 19 h 19"/>
                <a:gd name="T8" fmla="*/ 5 w 14"/>
                <a:gd name="T9" fmla="*/ 19 h 19"/>
                <a:gd name="T10" fmla="*/ 6 w 14"/>
                <a:gd name="T11" fmla="*/ 19 h 19"/>
                <a:gd name="T12" fmla="*/ 7 w 14"/>
                <a:gd name="T13" fmla="*/ 19 h 19"/>
                <a:gd name="T14" fmla="*/ 8 w 14"/>
                <a:gd name="T15" fmla="*/ 18 h 19"/>
                <a:gd name="T16" fmla="*/ 9 w 14"/>
                <a:gd name="T17" fmla="*/ 18 h 19"/>
                <a:gd name="T18" fmla="*/ 10 w 14"/>
                <a:gd name="T19" fmla="*/ 18 h 19"/>
                <a:gd name="T20" fmla="*/ 10 w 14"/>
                <a:gd name="T21" fmla="*/ 17 h 19"/>
                <a:gd name="T22" fmla="*/ 11 w 14"/>
                <a:gd name="T23" fmla="*/ 16 h 19"/>
                <a:gd name="T24" fmla="*/ 12 w 14"/>
                <a:gd name="T25" fmla="*/ 15 h 19"/>
                <a:gd name="T26" fmla="*/ 12 w 14"/>
                <a:gd name="T27" fmla="*/ 14 h 19"/>
                <a:gd name="T28" fmla="*/ 13 w 14"/>
                <a:gd name="T29" fmla="*/ 13 h 19"/>
                <a:gd name="T30" fmla="*/ 13 w 14"/>
                <a:gd name="T31" fmla="*/ 12 h 19"/>
                <a:gd name="T32" fmla="*/ 14 w 14"/>
                <a:gd name="T33" fmla="*/ 11 h 19"/>
                <a:gd name="T34" fmla="*/ 13 w 14"/>
                <a:gd name="T35" fmla="*/ 10 h 19"/>
                <a:gd name="T36" fmla="*/ 12 w 14"/>
                <a:gd name="T37" fmla="*/ 9 h 19"/>
                <a:gd name="T38" fmla="*/ 11 w 14"/>
                <a:gd name="T39" fmla="*/ 9 h 19"/>
                <a:gd name="T40" fmla="*/ 10 w 14"/>
                <a:gd name="T41" fmla="*/ 8 h 19"/>
                <a:gd name="T42" fmla="*/ 9 w 14"/>
                <a:gd name="T43" fmla="*/ 7 h 19"/>
                <a:gd name="T44" fmla="*/ 8 w 14"/>
                <a:gd name="T45" fmla="*/ 7 h 19"/>
                <a:gd name="T46" fmla="*/ 7 w 14"/>
                <a:gd name="T47" fmla="*/ 6 h 19"/>
                <a:gd name="T48" fmla="*/ 7 w 14"/>
                <a:gd name="T49" fmla="*/ 5 h 19"/>
                <a:gd name="T50" fmla="*/ 6 w 14"/>
                <a:gd name="T51" fmla="*/ 5 h 19"/>
                <a:gd name="T52" fmla="*/ 5 w 14"/>
                <a:gd name="T53" fmla="*/ 4 h 19"/>
                <a:gd name="T54" fmla="*/ 4 w 14"/>
                <a:gd name="T55" fmla="*/ 3 h 19"/>
                <a:gd name="T56" fmla="*/ 3 w 14"/>
                <a:gd name="T57" fmla="*/ 3 h 19"/>
                <a:gd name="T58" fmla="*/ 2 w 14"/>
                <a:gd name="T59" fmla="*/ 2 h 19"/>
                <a:gd name="T60" fmla="*/ 1 w 14"/>
                <a:gd name="T61" fmla="*/ 1 h 19"/>
                <a:gd name="T62" fmla="*/ 0 w 14"/>
                <a:gd name="T63" fmla="*/ 1 h 19"/>
                <a:gd name="T64" fmla="*/ 0 w 14"/>
                <a:gd name="T65" fmla="*/ 0 h 19"/>
                <a:gd name="T66" fmla="*/ 0 w 14"/>
                <a:gd name="T67" fmla="*/ 1 h 19"/>
                <a:gd name="T68" fmla="*/ 0 w 14"/>
                <a:gd name="T69" fmla="*/ 2 h 19"/>
                <a:gd name="T70" fmla="*/ 0 w 14"/>
                <a:gd name="T71" fmla="*/ 3 h 19"/>
                <a:gd name="T72" fmla="*/ 0 w 14"/>
                <a:gd name="T73" fmla="*/ 4 h 19"/>
                <a:gd name="T74" fmla="*/ 0 w 14"/>
                <a:gd name="T75" fmla="*/ 5 h 19"/>
                <a:gd name="T76" fmla="*/ 0 w 14"/>
                <a:gd name="T77" fmla="*/ 7 h 19"/>
                <a:gd name="T78" fmla="*/ 0 w 14"/>
                <a:gd name="T79" fmla="*/ 8 h 19"/>
                <a:gd name="T80" fmla="*/ 0 w 14"/>
                <a:gd name="T81" fmla="*/ 9 h 19"/>
                <a:gd name="T82" fmla="*/ 0 w 14"/>
                <a:gd name="T83" fmla="*/ 10 h 19"/>
                <a:gd name="T84" fmla="*/ 0 w 14"/>
                <a:gd name="T85" fmla="*/ 11 h 19"/>
                <a:gd name="T86" fmla="*/ 0 w 14"/>
                <a:gd name="T87" fmla="*/ 12 h 19"/>
                <a:gd name="T88" fmla="*/ 0 w 14"/>
                <a:gd name="T89" fmla="*/ 13 h 19"/>
                <a:gd name="T90" fmla="*/ 0 w 14"/>
                <a:gd name="T91" fmla="*/ 14 h 19"/>
                <a:gd name="T92" fmla="*/ 0 w 14"/>
                <a:gd name="T93" fmla="*/ 16 h 19"/>
                <a:gd name="T94" fmla="*/ 0 w 14"/>
                <a:gd name="T95" fmla="*/ 17 h 19"/>
                <a:gd name="T96" fmla="*/ 0 w 14"/>
                <a:gd name="T9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" h="19">
                  <a:moveTo>
                    <a:pt x="0" y="18"/>
                  </a:moveTo>
                  <a:lnTo>
                    <a:pt x="1" y="18"/>
                  </a:lnTo>
                  <a:lnTo>
                    <a:pt x="3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9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4" y="11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0" y="8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1" name="Freeform 1975"/>
            <p:cNvSpPr>
              <a:spLocks/>
            </p:cNvSpPr>
            <p:nvPr/>
          </p:nvSpPr>
          <p:spPr bwMode="auto">
            <a:xfrm flipH="1">
              <a:off x="2005" y="2274"/>
              <a:ext cx="74" cy="122"/>
            </a:xfrm>
            <a:custGeom>
              <a:avLst/>
              <a:gdLst>
                <a:gd name="T0" fmla="*/ 22 w 24"/>
                <a:gd name="T1" fmla="*/ 43 h 44"/>
                <a:gd name="T2" fmla="*/ 20 w 24"/>
                <a:gd name="T3" fmla="*/ 40 h 44"/>
                <a:gd name="T4" fmla="*/ 18 w 24"/>
                <a:gd name="T5" fmla="*/ 38 h 44"/>
                <a:gd name="T6" fmla="*/ 16 w 24"/>
                <a:gd name="T7" fmla="*/ 36 h 44"/>
                <a:gd name="T8" fmla="*/ 14 w 24"/>
                <a:gd name="T9" fmla="*/ 33 h 44"/>
                <a:gd name="T10" fmla="*/ 12 w 24"/>
                <a:gd name="T11" fmla="*/ 30 h 44"/>
                <a:gd name="T12" fmla="*/ 11 w 24"/>
                <a:gd name="T13" fmla="*/ 28 h 44"/>
                <a:gd name="T14" fmla="*/ 9 w 24"/>
                <a:gd name="T15" fmla="*/ 25 h 44"/>
                <a:gd name="T16" fmla="*/ 8 w 24"/>
                <a:gd name="T17" fmla="*/ 22 h 44"/>
                <a:gd name="T18" fmla="*/ 6 w 24"/>
                <a:gd name="T19" fmla="*/ 20 h 44"/>
                <a:gd name="T20" fmla="*/ 5 w 24"/>
                <a:gd name="T21" fmla="*/ 17 h 44"/>
                <a:gd name="T22" fmla="*/ 4 w 24"/>
                <a:gd name="T23" fmla="*/ 14 h 44"/>
                <a:gd name="T24" fmla="*/ 3 w 24"/>
                <a:gd name="T25" fmla="*/ 11 h 44"/>
                <a:gd name="T26" fmla="*/ 2 w 24"/>
                <a:gd name="T27" fmla="*/ 8 h 44"/>
                <a:gd name="T28" fmla="*/ 1 w 24"/>
                <a:gd name="T29" fmla="*/ 5 h 44"/>
                <a:gd name="T30" fmla="*/ 0 w 24"/>
                <a:gd name="T31" fmla="*/ 2 h 44"/>
                <a:gd name="T32" fmla="*/ 2 w 24"/>
                <a:gd name="T33" fmla="*/ 1 h 44"/>
                <a:gd name="T34" fmla="*/ 4 w 24"/>
                <a:gd name="T35" fmla="*/ 3 h 44"/>
                <a:gd name="T36" fmla="*/ 7 w 24"/>
                <a:gd name="T37" fmla="*/ 5 h 44"/>
                <a:gd name="T38" fmla="*/ 10 w 24"/>
                <a:gd name="T39" fmla="*/ 8 h 44"/>
                <a:gd name="T40" fmla="*/ 13 w 24"/>
                <a:gd name="T41" fmla="*/ 10 h 44"/>
                <a:gd name="T42" fmla="*/ 16 w 24"/>
                <a:gd name="T43" fmla="*/ 12 h 44"/>
                <a:gd name="T44" fmla="*/ 19 w 24"/>
                <a:gd name="T45" fmla="*/ 14 h 44"/>
                <a:gd name="T46" fmla="*/ 21 w 24"/>
                <a:gd name="T47" fmla="*/ 16 h 44"/>
                <a:gd name="T48" fmla="*/ 23 w 24"/>
                <a:gd name="T49" fmla="*/ 18 h 44"/>
                <a:gd name="T50" fmla="*/ 23 w 24"/>
                <a:gd name="T51" fmla="*/ 21 h 44"/>
                <a:gd name="T52" fmla="*/ 23 w 24"/>
                <a:gd name="T53" fmla="*/ 23 h 44"/>
                <a:gd name="T54" fmla="*/ 23 w 24"/>
                <a:gd name="T55" fmla="*/ 24 h 44"/>
                <a:gd name="T56" fmla="*/ 23 w 24"/>
                <a:gd name="T57" fmla="*/ 26 h 44"/>
                <a:gd name="T58" fmla="*/ 23 w 24"/>
                <a:gd name="T59" fmla="*/ 28 h 44"/>
                <a:gd name="T60" fmla="*/ 23 w 24"/>
                <a:gd name="T61" fmla="*/ 30 h 44"/>
                <a:gd name="T62" fmla="*/ 23 w 24"/>
                <a:gd name="T63" fmla="*/ 32 h 44"/>
                <a:gd name="T64" fmla="*/ 23 w 24"/>
                <a:gd name="T65" fmla="*/ 35 h 44"/>
                <a:gd name="T66" fmla="*/ 23 w 24"/>
                <a:gd name="T67" fmla="*/ 36 h 44"/>
                <a:gd name="T68" fmla="*/ 23 w 24"/>
                <a:gd name="T69" fmla="*/ 38 h 44"/>
                <a:gd name="T70" fmla="*/ 23 w 24"/>
                <a:gd name="T71" fmla="*/ 40 h 44"/>
                <a:gd name="T72" fmla="*/ 23 w 24"/>
                <a:gd name="T73" fmla="*/ 42 h 44"/>
                <a:gd name="T74" fmla="*/ 23 w 24"/>
                <a:gd name="T7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lnTo>
                    <a:pt x="22" y="43"/>
                  </a:lnTo>
                  <a:lnTo>
                    <a:pt x="21" y="42"/>
                  </a:lnTo>
                  <a:lnTo>
                    <a:pt x="20" y="40"/>
                  </a:lnTo>
                  <a:lnTo>
                    <a:pt x="19" y="39"/>
                  </a:lnTo>
                  <a:lnTo>
                    <a:pt x="18" y="38"/>
                  </a:lnTo>
                  <a:lnTo>
                    <a:pt x="17" y="37"/>
                  </a:lnTo>
                  <a:lnTo>
                    <a:pt x="16" y="36"/>
                  </a:lnTo>
                  <a:lnTo>
                    <a:pt x="15" y="34"/>
                  </a:lnTo>
                  <a:lnTo>
                    <a:pt x="14" y="33"/>
                  </a:lnTo>
                  <a:lnTo>
                    <a:pt x="13" y="32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1" y="28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4" y="3"/>
                  </a:lnTo>
                  <a:lnTo>
                    <a:pt x="6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6" y="12"/>
                  </a:lnTo>
                  <a:lnTo>
                    <a:pt x="17" y="13"/>
                  </a:lnTo>
                  <a:lnTo>
                    <a:pt x="19" y="14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1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4" y="44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2" name="Freeform 1976"/>
            <p:cNvSpPr>
              <a:spLocks/>
            </p:cNvSpPr>
            <p:nvPr/>
          </p:nvSpPr>
          <p:spPr bwMode="auto">
            <a:xfrm flipH="1">
              <a:off x="2008" y="2279"/>
              <a:ext cx="64" cy="112"/>
            </a:xfrm>
            <a:custGeom>
              <a:avLst/>
              <a:gdLst>
                <a:gd name="T0" fmla="*/ 20 w 21"/>
                <a:gd name="T1" fmla="*/ 38 h 40"/>
                <a:gd name="T2" fmla="*/ 18 w 21"/>
                <a:gd name="T3" fmla="*/ 36 h 40"/>
                <a:gd name="T4" fmla="*/ 16 w 21"/>
                <a:gd name="T5" fmla="*/ 34 h 40"/>
                <a:gd name="T6" fmla="*/ 14 w 21"/>
                <a:gd name="T7" fmla="*/ 32 h 40"/>
                <a:gd name="T8" fmla="*/ 12 w 21"/>
                <a:gd name="T9" fmla="*/ 30 h 40"/>
                <a:gd name="T10" fmla="*/ 11 w 21"/>
                <a:gd name="T11" fmla="*/ 27 h 40"/>
                <a:gd name="T12" fmla="*/ 9 w 21"/>
                <a:gd name="T13" fmla="*/ 25 h 40"/>
                <a:gd name="T14" fmla="*/ 8 w 21"/>
                <a:gd name="T15" fmla="*/ 23 h 40"/>
                <a:gd name="T16" fmla="*/ 7 w 21"/>
                <a:gd name="T17" fmla="*/ 20 h 40"/>
                <a:gd name="T18" fmla="*/ 5 w 21"/>
                <a:gd name="T19" fmla="*/ 18 h 40"/>
                <a:gd name="T20" fmla="*/ 4 w 21"/>
                <a:gd name="T21" fmla="*/ 15 h 40"/>
                <a:gd name="T22" fmla="*/ 3 w 21"/>
                <a:gd name="T23" fmla="*/ 12 h 40"/>
                <a:gd name="T24" fmla="*/ 2 w 21"/>
                <a:gd name="T25" fmla="*/ 10 h 40"/>
                <a:gd name="T26" fmla="*/ 2 w 21"/>
                <a:gd name="T27" fmla="*/ 7 h 40"/>
                <a:gd name="T28" fmla="*/ 1 w 21"/>
                <a:gd name="T29" fmla="*/ 4 h 40"/>
                <a:gd name="T30" fmla="*/ 0 w 21"/>
                <a:gd name="T31" fmla="*/ 2 h 40"/>
                <a:gd name="T32" fmla="*/ 1 w 21"/>
                <a:gd name="T33" fmla="*/ 1 h 40"/>
                <a:gd name="T34" fmla="*/ 4 w 21"/>
                <a:gd name="T35" fmla="*/ 3 h 40"/>
                <a:gd name="T36" fmla="*/ 6 w 21"/>
                <a:gd name="T37" fmla="*/ 5 h 40"/>
                <a:gd name="T38" fmla="*/ 9 w 21"/>
                <a:gd name="T39" fmla="*/ 7 h 40"/>
                <a:gd name="T40" fmla="*/ 11 w 21"/>
                <a:gd name="T41" fmla="*/ 9 h 40"/>
                <a:gd name="T42" fmla="*/ 14 w 21"/>
                <a:gd name="T43" fmla="*/ 11 h 40"/>
                <a:gd name="T44" fmla="*/ 16 w 21"/>
                <a:gd name="T45" fmla="*/ 12 h 40"/>
                <a:gd name="T46" fmla="*/ 19 w 21"/>
                <a:gd name="T47" fmla="*/ 14 h 40"/>
                <a:gd name="T48" fmla="*/ 20 w 21"/>
                <a:gd name="T49" fmla="*/ 17 h 40"/>
                <a:gd name="T50" fmla="*/ 20 w 21"/>
                <a:gd name="T51" fmla="*/ 20 h 40"/>
                <a:gd name="T52" fmla="*/ 20 w 21"/>
                <a:gd name="T53" fmla="*/ 23 h 40"/>
                <a:gd name="T54" fmla="*/ 20 w 21"/>
                <a:gd name="T55" fmla="*/ 26 h 40"/>
                <a:gd name="T56" fmla="*/ 20 w 21"/>
                <a:gd name="T57" fmla="*/ 29 h 40"/>
                <a:gd name="T58" fmla="*/ 20 w 21"/>
                <a:gd name="T59" fmla="*/ 32 h 40"/>
                <a:gd name="T60" fmla="*/ 21 w 21"/>
                <a:gd name="T61" fmla="*/ 35 h 40"/>
                <a:gd name="T62" fmla="*/ 21 w 21"/>
                <a:gd name="T63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40">
                  <a:moveTo>
                    <a:pt x="21" y="40"/>
                  </a:moveTo>
                  <a:lnTo>
                    <a:pt x="20" y="38"/>
                  </a:lnTo>
                  <a:lnTo>
                    <a:pt x="19" y="37"/>
                  </a:lnTo>
                  <a:lnTo>
                    <a:pt x="18" y="36"/>
                  </a:lnTo>
                  <a:lnTo>
                    <a:pt x="17" y="35"/>
                  </a:lnTo>
                  <a:lnTo>
                    <a:pt x="16" y="34"/>
                  </a:lnTo>
                  <a:lnTo>
                    <a:pt x="15" y="33"/>
                  </a:lnTo>
                  <a:lnTo>
                    <a:pt x="14" y="32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1" y="27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8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3"/>
                  </a:lnTo>
                  <a:lnTo>
                    <a:pt x="5" y="4"/>
                  </a:lnTo>
                  <a:lnTo>
                    <a:pt x="6" y="5"/>
                  </a:lnTo>
                  <a:lnTo>
                    <a:pt x="7" y="6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1" y="9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8" y="13"/>
                  </a:lnTo>
                  <a:lnTo>
                    <a:pt x="19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40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3" name="Freeform 1977"/>
            <p:cNvSpPr>
              <a:spLocks/>
            </p:cNvSpPr>
            <p:nvPr/>
          </p:nvSpPr>
          <p:spPr bwMode="auto">
            <a:xfrm flipH="1">
              <a:off x="2010" y="2284"/>
              <a:ext cx="59" cy="101"/>
            </a:xfrm>
            <a:custGeom>
              <a:avLst/>
              <a:gdLst>
                <a:gd name="T0" fmla="*/ 18 w 19"/>
                <a:gd name="T1" fmla="*/ 35 h 36"/>
                <a:gd name="T2" fmla="*/ 16 w 19"/>
                <a:gd name="T3" fmla="*/ 33 h 36"/>
                <a:gd name="T4" fmla="*/ 14 w 19"/>
                <a:gd name="T5" fmla="*/ 31 h 36"/>
                <a:gd name="T6" fmla="*/ 13 w 19"/>
                <a:gd name="T7" fmla="*/ 29 h 36"/>
                <a:gd name="T8" fmla="*/ 11 w 19"/>
                <a:gd name="T9" fmla="*/ 27 h 36"/>
                <a:gd name="T10" fmla="*/ 10 w 19"/>
                <a:gd name="T11" fmla="*/ 24 h 36"/>
                <a:gd name="T12" fmla="*/ 9 w 19"/>
                <a:gd name="T13" fmla="*/ 22 h 36"/>
                <a:gd name="T14" fmla="*/ 7 w 19"/>
                <a:gd name="T15" fmla="*/ 20 h 36"/>
                <a:gd name="T16" fmla="*/ 6 w 19"/>
                <a:gd name="T17" fmla="*/ 18 h 36"/>
                <a:gd name="T18" fmla="*/ 5 w 19"/>
                <a:gd name="T19" fmla="*/ 16 h 36"/>
                <a:gd name="T20" fmla="*/ 4 w 19"/>
                <a:gd name="T21" fmla="*/ 13 h 36"/>
                <a:gd name="T22" fmla="*/ 3 w 19"/>
                <a:gd name="T23" fmla="*/ 11 h 36"/>
                <a:gd name="T24" fmla="*/ 2 w 19"/>
                <a:gd name="T25" fmla="*/ 9 h 36"/>
                <a:gd name="T26" fmla="*/ 1 w 19"/>
                <a:gd name="T27" fmla="*/ 6 h 36"/>
                <a:gd name="T28" fmla="*/ 1 w 19"/>
                <a:gd name="T29" fmla="*/ 4 h 36"/>
                <a:gd name="T30" fmla="*/ 0 w 19"/>
                <a:gd name="T31" fmla="*/ 1 h 36"/>
                <a:gd name="T32" fmla="*/ 1 w 19"/>
                <a:gd name="T33" fmla="*/ 1 h 36"/>
                <a:gd name="T34" fmla="*/ 3 w 19"/>
                <a:gd name="T35" fmla="*/ 2 h 36"/>
                <a:gd name="T36" fmla="*/ 6 w 19"/>
                <a:gd name="T37" fmla="*/ 4 h 36"/>
                <a:gd name="T38" fmla="*/ 8 w 19"/>
                <a:gd name="T39" fmla="*/ 6 h 36"/>
                <a:gd name="T40" fmla="*/ 10 w 19"/>
                <a:gd name="T41" fmla="*/ 8 h 36"/>
                <a:gd name="T42" fmla="*/ 12 w 19"/>
                <a:gd name="T43" fmla="*/ 9 h 36"/>
                <a:gd name="T44" fmla="*/ 15 w 19"/>
                <a:gd name="T45" fmla="*/ 11 h 36"/>
                <a:gd name="T46" fmla="*/ 17 w 19"/>
                <a:gd name="T47" fmla="*/ 13 h 36"/>
                <a:gd name="T48" fmla="*/ 18 w 19"/>
                <a:gd name="T49" fmla="*/ 15 h 36"/>
                <a:gd name="T50" fmla="*/ 18 w 19"/>
                <a:gd name="T51" fmla="*/ 18 h 36"/>
                <a:gd name="T52" fmla="*/ 18 w 19"/>
                <a:gd name="T53" fmla="*/ 20 h 36"/>
                <a:gd name="T54" fmla="*/ 18 w 19"/>
                <a:gd name="T55" fmla="*/ 23 h 36"/>
                <a:gd name="T56" fmla="*/ 19 w 19"/>
                <a:gd name="T57" fmla="*/ 26 h 36"/>
                <a:gd name="T58" fmla="*/ 19 w 19"/>
                <a:gd name="T59" fmla="*/ 29 h 36"/>
                <a:gd name="T60" fmla="*/ 19 w 19"/>
                <a:gd name="T61" fmla="*/ 32 h 36"/>
                <a:gd name="T62" fmla="*/ 19 w 19"/>
                <a:gd name="T63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" h="36">
                  <a:moveTo>
                    <a:pt x="19" y="36"/>
                  </a:moveTo>
                  <a:lnTo>
                    <a:pt x="18" y="35"/>
                  </a:lnTo>
                  <a:lnTo>
                    <a:pt x="17" y="34"/>
                  </a:lnTo>
                  <a:lnTo>
                    <a:pt x="16" y="33"/>
                  </a:lnTo>
                  <a:lnTo>
                    <a:pt x="15" y="32"/>
                  </a:lnTo>
                  <a:lnTo>
                    <a:pt x="14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2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0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8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5" y="16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2" y="9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7" y="13"/>
                  </a:lnTo>
                  <a:lnTo>
                    <a:pt x="18" y="14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5"/>
                  </a:lnTo>
                  <a:lnTo>
                    <a:pt x="19" y="36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4" name="Freeform 1978"/>
            <p:cNvSpPr>
              <a:spLocks/>
            </p:cNvSpPr>
            <p:nvPr/>
          </p:nvSpPr>
          <p:spPr bwMode="auto">
            <a:xfrm flipH="1">
              <a:off x="2017" y="2295"/>
              <a:ext cx="46" cy="78"/>
            </a:xfrm>
            <a:custGeom>
              <a:avLst/>
              <a:gdLst>
                <a:gd name="T0" fmla="*/ 15 w 15"/>
                <a:gd name="T1" fmla="*/ 28 h 28"/>
                <a:gd name="T2" fmla="*/ 14 w 15"/>
                <a:gd name="T3" fmla="*/ 26 h 28"/>
                <a:gd name="T4" fmla="*/ 12 w 15"/>
                <a:gd name="T5" fmla="*/ 25 h 28"/>
                <a:gd name="T6" fmla="*/ 11 w 15"/>
                <a:gd name="T7" fmla="*/ 23 h 28"/>
                <a:gd name="T8" fmla="*/ 10 w 15"/>
                <a:gd name="T9" fmla="*/ 22 h 28"/>
                <a:gd name="T10" fmla="*/ 9 w 15"/>
                <a:gd name="T11" fmla="*/ 21 h 28"/>
                <a:gd name="T12" fmla="*/ 8 w 15"/>
                <a:gd name="T13" fmla="*/ 20 h 28"/>
                <a:gd name="T14" fmla="*/ 8 w 15"/>
                <a:gd name="T15" fmla="*/ 19 h 28"/>
                <a:gd name="T16" fmla="*/ 7 w 15"/>
                <a:gd name="T17" fmla="*/ 18 h 28"/>
                <a:gd name="T18" fmla="*/ 6 w 15"/>
                <a:gd name="T19" fmla="*/ 16 h 28"/>
                <a:gd name="T20" fmla="*/ 6 w 15"/>
                <a:gd name="T21" fmla="*/ 15 h 28"/>
                <a:gd name="T22" fmla="*/ 5 w 15"/>
                <a:gd name="T23" fmla="*/ 14 h 28"/>
                <a:gd name="T24" fmla="*/ 5 w 15"/>
                <a:gd name="T25" fmla="*/ 13 h 28"/>
                <a:gd name="T26" fmla="*/ 4 w 15"/>
                <a:gd name="T27" fmla="*/ 12 h 28"/>
                <a:gd name="T28" fmla="*/ 4 w 15"/>
                <a:gd name="T29" fmla="*/ 11 h 28"/>
                <a:gd name="T30" fmla="*/ 3 w 15"/>
                <a:gd name="T31" fmla="*/ 10 h 28"/>
                <a:gd name="T32" fmla="*/ 3 w 15"/>
                <a:gd name="T33" fmla="*/ 9 h 28"/>
                <a:gd name="T34" fmla="*/ 3 w 15"/>
                <a:gd name="T35" fmla="*/ 8 h 28"/>
                <a:gd name="T36" fmla="*/ 2 w 15"/>
                <a:gd name="T37" fmla="*/ 8 h 28"/>
                <a:gd name="T38" fmla="*/ 2 w 15"/>
                <a:gd name="T39" fmla="*/ 6 h 28"/>
                <a:gd name="T40" fmla="*/ 2 w 15"/>
                <a:gd name="T41" fmla="*/ 6 h 28"/>
                <a:gd name="T42" fmla="*/ 1 w 15"/>
                <a:gd name="T43" fmla="*/ 5 h 28"/>
                <a:gd name="T44" fmla="*/ 1 w 15"/>
                <a:gd name="T45" fmla="*/ 4 h 28"/>
                <a:gd name="T46" fmla="*/ 1 w 15"/>
                <a:gd name="T47" fmla="*/ 3 h 28"/>
                <a:gd name="T48" fmla="*/ 1 w 15"/>
                <a:gd name="T49" fmla="*/ 2 h 28"/>
                <a:gd name="T50" fmla="*/ 0 w 15"/>
                <a:gd name="T51" fmla="*/ 1 h 28"/>
                <a:gd name="T52" fmla="*/ 0 w 15"/>
                <a:gd name="T53" fmla="*/ 0 h 28"/>
                <a:gd name="T54" fmla="*/ 1 w 15"/>
                <a:gd name="T55" fmla="*/ 0 h 28"/>
                <a:gd name="T56" fmla="*/ 2 w 15"/>
                <a:gd name="T57" fmla="*/ 1 h 28"/>
                <a:gd name="T58" fmla="*/ 3 w 15"/>
                <a:gd name="T59" fmla="*/ 2 h 28"/>
                <a:gd name="T60" fmla="*/ 4 w 15"/>
                <a:gd name="T61" fmla="*/ 2 h 28"/>
                <a:gd name="T62" fmla="*/ 5 w 15"/>
                <a:gd name="T63" fmla="*/ 3 h 28"/>
                <a:gd name="T64" fmla="*/ 6 w 15"/>
                <a:gd name="T65" fmla="*/ 4 h 28"/>
                <a:gd name="T66" fmla="*/ 7 w 15"/>
                <a:gd name="T67" fmla="*/ 4 h 28"/>
                <a:gd name="T68" fmla="*/ 7 w 15"/>
                <a:gd name="T69" fmla="*/ 5 h 28"/>
                <a:gd name="T70" fmla="*/ 8 w 15"/>
                <a:gd name="T71" fmla="*/ 6 h 28"/>
                <a:gd name="T72" fmla="*/ 9 w 15"/>
                <a:gd name="T73" fmla="*/ 6 h 28"/>
                <a:gd name="T74" fmla="*/ 10 w 15"/>
                <a:gd name="T75" fmla="*/ 7 h 28"/>
                <a:gd name="T76" fmla="*/ 11 w 15"/>
                <a:gd name="T77" fmla="*/ 8 h 28"/>
                <a:gd name="T78" fmla="*/ 12 w 15"/>
                <a:gd name="T79" fmla="*/ 8 h 28"/>
                <a:gd name="T80" fmla="*/ 13 w 15"/>
                <a:gd name="T81" fmla="*/ 9 h 28"/>
                <a:gd name="T82" fmla="*/ 14 w 15"/>
                <a:gd name="T83" fmla="*/ 10 h 28"/>
                <a:gd name="T84" fmla="*/ 15 w 15"/>
                <a:gd name="T85" fmla="*/ 10 h 28"/>
                <a:gd name="T86" fmla="*/ 15 w 15"/>
                <a:gd name="T87" fmla="*/ 11 h 28"/>
                <a:gd name="T88" fmla="*/ 15 w 15"/>
                <a:gd name="T89" fmla="*/ 12 h 28"/>
                <a:gd name="T90" fmla="*/ 15 w 15"/>
                <a:gd name="T91" fmla="*/ 14 h 28"/>
                <a:gd name="T92" fmla="*/ 15 w 15"/>
                <a:gd name="T93" fmla="*/ 15 h 28"/>
                <a:gd name="T94" fmla="*/ 15 w 15"/>
                <a:gd name="T95" fmla="*/ 16 h 28"/>
                <a:gd name="T96" fmla="*/ 15 w 15"/>
                <a:gd name="T97" fmla="*/ 17 h 28"/>
                <a:gd name="T98" fmla="*/ 15 w 15"/>
                <a:gd name="T99" fmla="*/ 18 h 28"/>
                <a:gd name="T100" fmla="*/ 15 w 15"/>
                <a:gd name="T101" fmla="*/ 19 h 28"/>
                <a:gd name="T102" fmla="*/ 15 w 15"/>
                <a:gd name="T103" fmla="*/ 20 h 28"/>
                <a:gd name="T104" fmla="*/ 15 w 15"/>
                <a:gd name="T105" fmla="*/ 21 h 28"/>
                <a:gd name="T106" fmla="*/ 15 w 15"/>
                <a:gd name="T107" fmla="*/ 22 h 28"/>
                <a:gd name="T108" fmla="*/ 15 w 15"/>
                <a:gd name="T109" fmla="*/ 23 h 28"/>
                <a:gd name="T110" fmla="*/ 15 w 15"/>
                <a:gd name="T111" fmla="*/ 25 h 28"/>
                <a:gd name="T112" fmla="*/ 15 w 15"/>
                <a:gd name="T113" fmla="*/ 26 h 28"/>
                <a:gd name="T114" fmla="*/ 15 w 15"/>
                <a:gd name="T115" fmla="*/ 27 h 28"/>
                <a:gd name="T116" fmla="*/ 15 w 15"/>
                <a:gd name="T1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8">
                  <a:moveTo>
                    <a:pt x="15" y="28"/>
                  </a:moveTo>
                  <a:lnTo>
                    <a:pt x="14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10" y="22"/>
                  </a:lnTo>
                  <a:lnTo>
                    <a:pt x="9" y="21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5" y="20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8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5" name="Freeform 1979"/>
            <p:cNvSpPr>
              <a:spLocks/>
            </p:cNvSpPr>
            <p:nvPr/>
          </p:nvSpPr>
          <p:spPr bwMode="auto">
            <a:xfrm flipH="1">
              <a:off x="1937" y="2243"/>
              <a:ext cx="68" cy="119"/>
            </a:xfrm>
            <a:custGeom>
              <a:avLst/>
              <a:gdLst>
                <a:gd name="T0" fmla="*/ 22 w 22"/>
                <a:gd name="T1" fmla="*/ 42 h 43"/>
                <a:gd name="T2" fmla="*/ 21 w 22"/>
                <a:gd name="T3" fmla="*/ 39 h 43"/>
                <a:gd name="T4" fmla="*/ 20 w 22"/>
                <a:gd name="T5" fmla="*/ 36 h 43"/>
                <a:gd name="T6" fmla="*/ 19 w 22"/>
                <a:gd name="T7" fmla="*/ 33 h 43"/>
                <a:gd name="T8" fmla="*/ 18 w 22"/>
                <a:gd name="T9" fmla="*/ 30 h 43"/>
                <a:gd name="T10" fmla="*/ 17 w 22"/>
                <a:gd name="T11" fmla="*/ 27 h 43"/>
                <a:gd name="T12" fmla="*/ 16 w 22"/>
                <a:gd name="T13" fmla="*/ 24 h 43"/>
                <a:gd name="T14" fmla="*/ 15 w 22"/>
                <a:gd name="T15" fmla="*/ 22 h 43"/>
                <a:gd name="T16" fmla="*/ 13 w 22"/>
                <a:gd name="T17" fmla="*/ 19 h 43"/>
                <a:gd name="T18" fmla="*/ 12 w 22"/>
                <a:gd name="T19" fmla="*/ 16 h 43"/>
                <a:gd name="T20" fmla="*/ 10 w 22"/>
                <a:gd name="T21" fmla="*/ 14 h 43"/>
                <a:gd name="T22" fmla="*/ 8 w 22"/>
                <a:gd name="T23" fmla="*/ 11 h 43"/>
                <a:gd name="T24" fmla="*/ 7 w 22"/>
                <a:gd name="T25" fmla="*/ 8 h 43"/>
                <a:gd name="T26" fmla="*/ 5 w 22"/>
                <a:gd name="T27" fmla="*/ 6 h 43"/>
                <a:gd name="T28" fmla="*/ 3 w 22"/>
                <a:gd name="T29" fmla="*/ 4 h 43"/>
                <a:gd name="T30" fmla="*/ 1 w 22"/>
                <a:gd name="T31" fmla="*/ 1 h 43"/>
                <a:gd name="T32" fmla="*/ 0 w 22"/>
                <a:gd name="T33" fmla="*/ 2 h 43"/>
                <a:gd name="T34" fmla="*/ 0 w 22"/>
                <a:gd name="T35" fmla="*/ 5 h 43"/>
                <a:gd name="T36" fmla="*/ 0 w 22"/>
                <a:gd name="T37" fmla="*/ 8 h 43"/>
                <a:gd name="T38" fmla="*/ 0 w 22"/>
                <a:gd name="T39" fmla="*/ 11 h 43"/>
                <a:gd name="T40" fmla="*/ 0 w 22"/>
                <a:gd name="T41" fmla="*/ 13 h 43"/>
                <a:gd name="T42" fmla="*/ 0 w 22"/>
                <a:gd name="T43" fmla="*/ 15 h 43"/>
                <a:gd name="T44" fmla="*/ 0 w 22"/>
                <a:gd name="T45" fmla="*/ 18 h 43"/>
                <a:gd name="T46" fmla="*/ 0 w 22"/>
                <a:gd name="T47" fmla="*/ 19 h 43"/>
                <a:gd name="T48" fmla="*/ 0 w 22"/>
                <a:gd name="T49" fmla="*/ 22 h 43"/>
                <a:gd name="T50" fmla="*/ 0 w 22"/>
                <a:gd name="T51" fmla="*/ 25 h 43"/>
                <a:gd name="T52" fmla="*/ 0 w 22"/>
                <a:gd name="T53" fmla="*/ 26 h 43"/>
                <a:gd name="T54" fmla="*/ 2 w 22"/>
                <a:gd name="T55" fmla="*/ 28 h 43"/>
                <a:gd name="T56" fmla="*/ 4 w 22"/>
                <a:gd name="T57" fmla="*/ 30 h 43"/>
                <a:gd name="T58" fmla="*/ 7 w 22"/>
                <a:gd name="T59" fmla="*/ 32 h 43"/>
                <a:gd name="T60" fmla="*/ 10 w 22"/>
                <a:gd name="T61" fmla="*/ 34 h 43"/>
                <a:gd name="T62" fmla="*/ 13 w 22"/>
                <a:gd name="T63" fmla="*/ 36 h 43"/>
                <a:gd name="T64" fmla="*/ 15 w 22"/>
                <a:gd name="T65" fmla="*/ 38 h 43"/>
                <a:gd name="T66" fmla="*/ 18 w 22"/>
                <a:gd name="T67" fmla="*/ 40 h 43"/>
                <a:gd name="T68" fmla="*/ 21 w 22"/>
                <a:gd name="T6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" h="43">
                  <a:moveTo>
                    <a:pt x="22" y="43"/>
                  </a:moveTo>
                  <a:lnTo>
                    <a:pt x="22" y="42"/>
                  </a:lnTo>
                  <a:lnTo>
                    <a:pt x="22" y="40"/>
                  </a:lnTo>
                  <a:lnTo>
                    <a:pt x="21" y="39"/>
                  </a:lnTo>
                  <a:lnTo>
                    <a:pt x="21" y="37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4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9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7" y="8"/>
                  </a:lnTo>
                  <a:lnTo>
                    <a:pt x="6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4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6" y="31"/>
                  </a:lnTo>
                  <a:lnTo>
                    <a:pt x="7" y="32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1" y="35"/>
                  </a:lnTo>
                  <a:lnTo>
                    <a:pt x="13" y="36"/>
                  </a:lnTo>
                  <a:lnTo>
                    <a:pt x="14" y="37"/>
                  </a:lnTo>
                  <a:lnTo>
                    <a:pt x="15" y="38"/>
                  </a:lnTo>
                  <a:lnTo>
                    <a:pt x="17" y="39"/>
                  </a:lnTo>
                  <a:lnTo>
                    <a:pt x="18" y="40"/>
                  </a:lnTo>
                  <a:lnTo>
                    <a:pt x="19" y="41"/>
                  </a:lnTo>
                  <a:lnTo>
                    <a:pt x="21" y="42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6" name="Freeform 1980"/>
            <p:cNvSpPr>
              <a:spLocks/>
            </p:cNvSpPr>
            <p:nvPr/>
          </p:nvSpPr>
          <p:spPr bwMode="auto">
            <a:xfrm flipH="1">
              <a:off x="1940" y="2251"/>
              <a:ext cx="62" cy="106"/>
            </a:xfrm>
            <a:custGeom>
              <a:avLst/>
              <a:gdLst>
                <a:gd name="T0" fmla="*/ 19 w 20"/>
                <a:gd name="T1" fmla="*/ 37 h 38"/>
                <a:gd name="T2" fmla="*/ 19 w 20"/>
                <a:gd name="T3" fmla="*/ 34 h 38"/>
                <a:gd name="T4" fmla="*/ 18 w 20"/>
                <a:gd name="T5" fmla="*/ 31 h 38"/>
                <a:gd name="T6" fmla="*/ 17 w 20"/>
                <a:gd name="T7" fmla="*/ 29 h 38"/>
                <a:gd name="T8" fmla="*/ 16 w 20"/>
                <a:gd name="T9" fmla="*/ 26 h 38"/>
                <a:gd name="T10" fmla="*/ 15 w 20"/>
                <a:gd name="T11" fmla="*/ 24 h 38"/>
                <a:gd name="T12" fmla="*/ 14 w 20"/>
                <a:gd name="T13" fmla="*/ 21 h 38"/>
                <a:gd name="T14" fmla="*/ 13 w 20"/>
                <a:gd name="T15" fmla="*/ 19 h 38"/>
                <a:gd name="T16" fmla="*/ 12 w 20"/>
                <a:gd name="T17" fmla="*/ 16 h 38"/>
                <a:gd name="T18" fmla="*/ 10 w 20"/>
                <a:gd name="T19" fmla="*/ 14 h 38"/>
                <a:gd name="T20" fmla="*/ 9 w 20"/>
                <a:gd name="T21" fmla="*/ 12 h 38"/>
                <a:gd name="T22" fmla="*/ 7 w 20"/>
                <a:gd name="T23" fmla="*/ 9 h 38"/>
                <a:gd name="T24" fmla="*/ 6 w 20"/>
                <a:gd name="T25" fmla="*/ 7 h 38"/>
                <a:gd name="T26" fmla="*/ 4 w 20"/>
                <a:gd name="T27" fmla="*/ 5 h 38"/>
                <a:gd name="T28" fmla="*/ 2 w 20"/>
                <a:gd name="T29" fmla="*/ 3 h 38"/>
                <a:gd name="T30" fmla="*/ 0 w 20"/>
                <a:gd name="T31" fmla="*/ 1 h 38"/>
                <a:gd name="T32" fmla="*/ 0 w 20"/>
                <a:gd name="T33" fmla="*/ 1 h 38"/>
                <a:gd name="T34" fmla="*/ 0 w 20"/>
                <a:gd name="T35" fmla="*/ 4 h 38"/>
                <a:gd name="T36" fmla="*/ 0 w 20"/>
                <a:gd name="T37" fmla="*/ 7 h 38"/>
                <a:gd name="T38" fmla="*/ 0 w 20"/>
                <a:gd name="T39" fmla="*/ 10 h 38"/>
                <a:gd name="T40" fmla="*/ 0 w 20"/>
                <a:gd name="T41" fmla="*/ 13 h 38"/>
                <a:gd name="T42" fmla="*/ 0 w 20"/>
                <a:gd name="T43" fmla="*/ 16 h 38"/>
                <a:gd name="T44" fmla="*/ 0 w 20"/>
                <a:gd name="T45" fmla="*/ 19 h 38"/>
                <a:gd name="T46" fmla="*/ 0 w 20"/>
                <a:gd name="T47" fmla="*/ 22 h 38"/>
                <a:gd name="T48" fmla="*/ 1 w 20"/>
                <a:gd name="T49" fmla="*/ 25 h 38"/>
                <a:gd name="T50" fmla="*/ 4 w 20"/>
                <a:gd name="T51" fmla="*/ 26 h 38"/>
                <a:gd name="T52" fmla="*/ 6 w 20"/>
                <a:gd name="T53" fmla="*/ 28 h 38"/>
                <a:gd name="T54" fmla="*/ 9 w 20"/>
                <a:gd name="T55" fmla="*/ 30 h 38"/>
                <a:gd name="T56" fmla="*/ 11 w 20"/>
                <a:gd name="T57" fmla="*/ 32 h 38"/>
                <a:gd name="T58" fmla="*/ 13 w 20"/>
                <a:gd name="T59" fmla="*/ 34 h 38"/>
                <a:gd name="T60" fmla="*/ 16 w 20"/>
                <a:gd name="T61" fmla="*/ 35 h 38"/>
                <a:gd name="T62" fmla="*/ 18 w 20"/>
                <a:gd name="T6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lnTo>
                    <a:pt x="19" y="37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6" y="26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4" y="21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8" y="11"/>
                  </a:lnTo>
                  <a:lnTo>
                    <a:pt x="7" y="9"/>
                  </a:lnTo>
                  <a:lnTo>
                    <a:pt x="7" y="8"/>
                  </a:lnTo>
                  <a:lnTo>
                    <a:pt x="6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2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9" y="30"/>
                  </a:lnTo>
                  <a:lnTo>
                    <a:pt x="10" y="31"/>
                  </a:lnTo>
                  <a:lnTo>
                    <a:pt x="11" y="32"/>
                  </a:lnTo>
                  <a:lnTo>
                    <a:pt x="12" y="33"/>
                  </a:lnTo>
                  <a:lnTo>
                    <a:pt x="13" y="34"/>
                  </a:lnTo>
                  <a:lnTo>
                    <a:pt x="15" y="35"/>
                  </a:lnTo>
                  <a:lnTo>
                    <a:pt x="16" y="35"/>
                  </a:lnTo>
                  <a:lnTo>
                    <a:pt x="17" y="36"/>
                  </a:lnTo>
                  <a:lnTo>
                    <a:pt x="18" y="37"/>
                  </a:lnTo>
                  <a:lnTo>
                    <a:pt x="20" y="38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7" name="Freeform 1981"/>
            <p:cNvSpPr>
              <a:spLocks/>
            </p:cNvSpPr>
            <p:nvPr/>
          </p:nvSpPr>
          <p:spPr bwMode="auto">
            <a:xfrm flipH="1">
              <a:off x="1944" y="2257"/>
              <a:ext cx="58" cy="97"/>
            </a:xfrm>
            <a:custGeom>
              <a:avLst/>
              <a:gdLst>
                <a:gd name="T0" fmla="*/ 18 w 19"/>
                <a:gd name="T1" fmla="*/ 33 h 35"/>
                <a:gd name="T2" fmla="*/ 18 w 19"/>
                <a:gd name="T3" fmla="*/ 31 h 35"/>
                <a:gd name="T4" fmla="*/ 17 w 19"/>
                <a:gd name="T5" fmla="*/ 28 h 35"/>
                <a:gd name="T6" fmla="*/ 16 w 19"/>
                <a:gd name="T7" fmla="*/ 26 h 35"/>
                <a:gd name="T8" fmla="*/ 15 w 19"/>
                <a:gd name="T9" fmla="*/ 24 h 35"/>
                <a:gd name="T10" fmla="*/ 15 w 19"/>
                <a:gd name="T11" fmla="*/ 21 h 35"/>
                <a:gd name="T12" fmla="*/ 13 w 19"/>
                <a:gd name="T13" fmla="*/ 19 h 35"/>
                <a:gd name="T14" fmla="*/ 13 w 19"/>
                <a:gd name="T15" fmla="*/ 17 h 35"/>
                <a:gd name="T16" fmla="*/ 11 w 19"/>
                <a:gd name="T17" fmla="*/ 15 h 35"/>
                <a:gd name="T18" fmla="*/ 10 w 19"/>
                <a:gd name="T19" fmla="*/ 12 h 35"/>
                <a:gd name="T20" fmla="*/ 9 w 19"/>
                <a:gd name="T21" fmla="*/ 10 h 35"/>
                <a:gd name="T22" fmla="*/ 7 w 19"/>
                <a:gd name="T23" fmla="*/ 8 h 35"/>
                <a:gd name="T24" fmla="*/ 6 w 19"/>
                <a:gd name="T25" fmla="*/ 6 h 35"/>
                <a:gd name="T26" fmla="*/ 4 w 19"/>
                <a:gd name="T27" fmla="*/ 4 h 35"/>
                <a:gd name="T28" fmla="*/ 3 w 19"/>
                <a:gd name="T29" fmla="*/ 2 h 35"/>
                <a:gd name="T30" fmla="*/ 1 w 19"/>
                <a:gd name="T31" fmla="*/ 0 h 35"/>
                <a:gd name="T32" fmla="*/ 0 w 19"/>
                <a:gd name="T33" fmla="*/ 1 h 35"/>
                <a:gd name="T34" fmla="*/ 0 w 19"/>
                <a:gd name="T35" fmla="*/ 3 h 35"/>
                <a:gd name="T36" fmla="*/ 0 w 19"/>
                <a:gd name="T37" fmla="*/ 6 h 35"/>
                <a:gd name="T38" fmla="*/ 0 w 19"/>
                <a:gd name="T39" fmla="*/ 9 h 35"/>
                <a:gd name="T40" fmla="*/ 1 w 19"/>
                <a:gd name="T41" fmla="*/ 12 h 35"/>
                <a:gd name="T42" fmla="*/ 1 w 19"/>
                <a:gd name="T43" fmla="*/ 14 h 35"/>
                <a:gd name="T44" fmla="*/ 1 w 19"/>
                <a:gd name="T45" fmla="*/ 17 h 35"/>
                <a:gd name="T46" fmla="*/ 1 w 19"/>
                <a:gd name="T47" fmla="*/ 20 h 35"/>
                <a:gd name="T48" fmla="*/ 2 w 19"/>
                <a:gd name="T49" fmla="*/ 22 h 35"/>
                <a:gd name="T50" fmla="*/ 4 w 19"/>
                <a:gd name="T51" fmla="*/ 24 h 35"/>
                <a:gd name="T52" fmla="*/ 6 w 19"/>
                <a:gd name="T53" fmla="*/ 26 h 35"/>
                <a:gd name="T54" fmla="*/ 9 w 19"/>
                <a:gd name="T55" fmla="*/ 27 h 35"/>
                <a:gd name="T56" fmla="*/ 11 w 19"/>
                <a:gd name="T57" fmla="*/ 29 h 35"/>
                <a:gd name="T58" fmla="*/ 13 w 19"/>
                <a:gd name="T59" fmla="*/ 30 h 35"/>
                <a:gd name="T60" fmla="*/ 15 w 19"/>
                <a:gd name="T61" fmla="*/ 32 h 35"/>
                <a:gd name="T62" fmla="*/ 18 w 19"/>
                <a:gd name="T6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" h="35">
                  <a:moveTo>
                    <a:pt x="19" y="35"/>
                  </a:move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7" y="27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5" y="24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4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0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8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3" y="30"/>
                  </a:lnTo>
                  <a:lnTo>
                    <a:pt x="14" y="31"/>
                  </a:lnTo>
                  <a:lnTo>
                    <a:pt x="15" y="32"/>
                  </a:lnTo>
                  <a:lnTo>
                    <a:pt x="16" y="33"/>
                  </a:lnTo>
                  <a:lnTo>
                    <a:pt x="18" y="34"/>
                  </a:lnTo>
                  <a:lnTo>
                    <a:pt x="19" y="35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8" name="Freeform 1982"/>
            <p:cNvSpPr>
              <a:spLocks/>
            </p:cNvSpPr>
            <p:nvPr/>
          </p:nvSpPr>
          <p:spPr bwMode="auto">
            <a:xfrm flipH="1">
              <a:off x="1949" y="2264"/>
              <a:ext cx="47" cy="79"/>
            </a:xfrm>
            <a:custGeom>
              <a:avLst/>
              <a:gdLst>
                <a:gd name="T0" fmla="*/ 15 w 15"/>
                <a:gd name="T1" fmla="*/ 28 h 28"/>
                <a:gd name="T2" fmla="*/ 14 w 15"/>
                <a:gd name="T3" fmla="*/ 27 h 28"/>
                <a:gd name="T4" fmla="*/ 14 w 15"/>
                <a:gd name="T5" fmla="*/ 26 h 28"/>
                <a:gd name="T6" fmla="*/ 14 w 15"/>
                <a:gd name="T7" fmla="*/ 25 h 28"/>
                <a:gd name="T8" fmla="*/ 13 w 15"/>
                <a:gd name="T9" fmla="*/ 24 h 28"/>
                <a:gd name="T10" fmla="*/ 13 w 15"/>
                <a:gd name="T11" fmla="*/ 23 h 28"/>
                <a:gd name="T12" fmla="*/ 13 w 15"/>
                <a:gd name="T13" fmla="*/ 22 h 28"/>
                <a:gd name="T14" fmla="*/ 13 w 15"/>
                <a:gd name="T15" fmla="*/ 21 h 28"/>
                <a:gd name="T16" fmla="*/ 12 w 15"/>
                <a:gd name="T17" fmla="*/ 20 h 28"/>
                <a:gd name="T18" fmla="*/ 12 w 15"/>
                <a:gd name="T19" fmla="*/ 19 h 28"/>
                <a:gd name="T20" fmla="*/ 12 w 15"/>
                <a:gd name="T21" fmla="*/ 18 h 28"/>
                <a:gd name="T22" fmla="*/ 11 w 15"/>
                <a:gd name="T23" fmla="*/ 17 h 28"/>
                <a:gd name="T24" fmla="*/ 11 w 15"/>
                <a:gd name="T25" fmla="*/ 17 h 28"/>
                <a:gd name="T26" fmla="*/ 10 w 15"/>
                <a:gd name="T27" fmla="*/ 15 h 28"/>
                <a:gd name="T28" fmla="*/ 9 w 15"/>
                <a:gd name="T29" fmla="*/ 13 h 28"/>
                <a:gd name="T30" fmla="*/ 9 w 15"/>
                <a:gd name="T31" fmla="*/ 12 h 28"/>
                <a:gd name="T32" fmla="*/ 8 w 15"/>
                <a:gd name="T33" fmla="*/ 11 h 28"/>
                <a:gd name="T34" fmla="*/ 8 w 15"/>
                <a:gd name="T35" fmla="*/ 11 h 28"/>
                <a:gd name="T36" fmla="*/ 7 w 15"/>
                <a:gd name="T37" fmla="*/ 10 h 28"/>
                <a:gd name="T38" fmla="*/ 6 w 15"/>
                <a:gd name="T39" fmla="*/ 8 h 28"/>
                <a:gd name="T40" fmla="*/ 5 w 15"/>
                <a:gd name="T41" fmla="*/ 6 h 28"/>
                <a:gd name="T42" fmla="*/ 4 w 15"/>
                <a:gd name="T43" fmla="*/ 5 h 28"/>
                <a:gd name="T44" fmla="*/ 3 w 15"/>
                <a:gd name="T45" fmla="*/ 3 h 28"/>
                <a:gd name="T46" fmla="*/ 1 w 15"/>
                <a:gd name="T47" fmla="*/ 2 h 28"/>
                <a:gd name="T48" fmla="*/ 0 w 15"/>
                <a:gd name="T49" fmla="*/ 0 h 28"/>
                <a:gd name="T50" fmla="*/ 0 w 15"/>
                <a:gd name="T51" fmla="*/ 1 h 28"/>
                <a:gd name="T52" fmla="*/ 0 w 15"/>
                <a:gd name="T53" fmla="*/ 2 h 28"/>
                <a:gd name="T54" fmla="*/ 0 w 15"/>
                <a:gd name="T55" fmla="*/ 3 h 28"/>
                <a:gd name="T56" fmla="*/ 0 w 15"/>
                <a:gd name="T57" fmla="*/ 5 h 28"/>
                <a:gd name="T58" fmla="*/ 0 w 15"/>
                <a:gd name="T59" fmla="*/ 6 h 28"/>
                <a:gd name="T60" fmla="*/ 0 w 15"/>
                <a:gd name="T61" fmla="*/ 7 h 28"/>
                <a:gd name="T62" fmla="*/ 0 w 15"/>
                <a:gd name="T63" fmla="*/ 8 h 28"/>
                <a:gd name="T64" fmla="*/ 0 w 15"/>
                <a:gd name="T65" fmla="*/ 9 h 28"/>
                <a:gd name="T66" fmla="*/ 0 w 15"/>
                <a:gd name="T67" fmla="*/ 10 h 28"/>
                <a:gd name="T68" fmla="*/ 0 w 15"/>
                <a:gd name="T69" fmla="*/ 11 h 28"/>
                <a:gd name="T70" fmla="*/ 0 w 15"/>
                <a:gd name="T71" fmla="*/ 12 h 28"/>
                <a:gd name="T72" fmla="*/ 0 w 15"/>
                <a:gd name="T73" fmla="*/ 13 h 28"/>
                <a:gd name="T74" fmla="*/ 0 w 15"/>
                <a:gd name="T75" fmla="*/ 14 h 28"/>
                <a:gd name="T76" fmla="*/ 0 w 15"/>
                <a:gd name="T77" fmla="*/ 15 h 28"/>
                <a:gd name="T78" fmla="*/ 0 w 15"/>
                <a:gd name="T79" fmla="*/ 16 h 28"/>
                <a:gd name="T80" fmla="*/ 0 w 15"/>
                <a:gd name="T81" fmla="*/ 18 h 28"/>
                <a:gd name="T82" fmla="*/ 1 w 15"/>
                <a:gd name="T83" fmla="*/ 18 h 28"/>
                <a:gd name="T84" fmla="*/ 2 w 15"/>
                <a:gd name="T85" fmla="*/ 19 h 28"/>
                <a:gd name="T86" fmla="*/ 3 w 15"/>
                <a:gd name="T87" fmla="*/ 19 h 28"/>
                <a:gd name="T88" fmla="*/ 4 w 15"/>
                <a:gd name="T89" fmla="*/ 20 h 28"/>
                <a:gd name="T90" fmla="*/ 5 w 15"/>
                <a:gd name="T91" fmla="*/ 21 h 28"/>
                <a:gd name="T92" fmla="*/ 6 w 15"/>
                <a:gd name="T93" fmla="*/ 21 h 28"/>
                <a:gd name="T94" fmla="*/ 7 w 15"/>
                <a:gd name="T95" fmla="*/ 22 h 28"/>
                <a:gd name="T96" fmla="*/ 8 w 15"/>
                <a:gd name="T97" fmla="*/ 23 h 28"/>
                <a:gd name="T98" fmla="*/ 8 w 15"/>
                <a:gd name="T99" fmla="*/ 23 h 28"/>
                <a:gd name="T100" fmla="*/ 9 w 15"/>
                <a:gd name="T101" fmla="*/ 24 h 28"/>
                <a:gd name="T102" fmla="*/ 10 w 15"/>
                <a:gd name="T103" fmla="*/ 25 h 28"/>
                <a:gd name="T104" fmla="*/ 11 w 15"/>
                <a:gd name="T105" fmla="*/ 25 h 28"/>
                <a:gd name="T106" fmla="*/ 12 w 15"/>
                <a:gd name="T107" fmla="*/ 26 h 28"/>
                <a:gd name="T108" fmla="*/ 13 w 15"/>
                <a:gd name="T109" fmla="*/ 27 h 28"/>
                <a:gd name="T110" fmla="*/ 14 w 15"/>
                <a:gd name="T111" fmla="*/ 27 h 28"/>
                <a:gd name="T112" fmla="*/ 15 w 15"/>
                <a:gd name="T1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" h="28">
                  <a:moveTo>
                    <a:pt x="15" y="28"/>
                  </a:moveTo>
                  <a:lnTo>
                    <a:pt x="14" y="27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3" y="24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6" y="8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3" y="19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24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5" y="28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9" name="Freeform 1983"/>
            <p:cNvSpPr>
              <a:spLocks/>
            </p:cNvSpPr>
            <p:nvPr/>
          </p:nvSpPr>
          <p:spPr bwMode="auto">
            <a:xfrm flipH="1">
              <a:off x="1885" y="2243"/>
              <a:ext cx="64" cy="55"/>
            </a:xfrm>
            <a:custGeom>
              <a:avLst/>
              <a:gdLst>
                <a:gd name="T0" fmla="*/ 0 w 21"/>
                <a:gd name="T1" fmla="*/ 6 h 20"/>
                <a:gd name="T2" fmla="*/ 2 w 21"/>
                <a:gd name="T3" fmla="*/ 6 h 20"/>
                <a:gd name="T4" fmla="*/ 4 w 21"/>
                <a:gd name="T5" fmla="*/ 5 h 20"/>
                <a:gd name="T6" fmla="*/ 5 w 21"/>
                <a:gd name="T7" fmla="*/ 4 h 20"/>
                <a:gd name="T8" fmla="*/ 7 w 21"/>
                <a:gd name="T9" fmla="*/ 3 h 20"/>
                <a:gd name="T10" fmla="*/ 8 w 21"/>
                <a:gd name="T11" fmla="*/ 2 h 20"/>
                <a:gd name="T12" fmla="*/ 10 w 21"/>
                <a:gd name="T13" fmla="*/ 2 h 20"/>
                <a:gd name="T14" fmla="*/ 11 w 21"/>
                <a:gd name="T15" fmla="*/ 1 h 20"/>
                <a:gd name="T16" fmla="*/ 13 w 21"/>
                <a:gd name="T17" fmla="*/ 0 h 20"/>
                <a:gd name="T18" fmla="*/ 14 w 21"/>
                <a:gd name="T19" fmla="*/ 0 h 20"/>
                <a:gd name="T20" fmla="*/ 15 w 21"/>
                <a:gd name="T21" fmla="*/ 1 h 20"/>
                <a:gd name="T22" fmla="*/ 15 w 21"/>
                <a:gd name="T23" fmla="*/ 1 h 20"/>
                <a:gd name="T24" fmla="*/ 16 w 21"/>
                <a:gd name="T25" fmla="*/ 3 h 20"/>
                <a:gd name="T26" fmla="*/ 17 w 21"/>
                <a:gd name="T27" fmla="*/ 4 h 20"/>
                <a:gd name="T28" fmla="*/ 17 w 21"/>
                <a:gd name="T29" fmla="*/ 5 h 20"/>
                <a:gd name="T30" fmla="*/ 18 w 21"/>
                <a:gd name="T31" fmla="*/ 5 h 20"/>
                <a:gd name="T32" fmla="*/ 18 w 21"/>
                <a:gd name="T33" fmla="*/ 6 h 20"/>
                <a:gd name="T34" fmla="*/ 19 w 21"/>
                <a:gd name="T35" fmla="*/ 7 h 20"/>
                <a:gd name="T36" fmla="*/ 19 w 21"/>
                <a:gd name="T37" fmla="*/ 8 h 20"/>
                <a:gd name="T38" fmla="*/ 20 w 21"/>
                <a:gd name="T39" fmla="*/ 9 h 20"/>
                <a:gd name="T40" fmla="*/ 20 w 21"/>
                <a:gd name="T41" fmla="*/ 11 h 20"/>
                <a:gd name="T42" fmla="*/ 21 w 21"/>
                <a:gd name="T43" fmla="*/ 12 h 20"/>
                <a:gd name="T44" fmla="*/ 21 w 21"/>
                <a:gd name="T45" fmla="*/ 13 h 20"/>
                <a:gd name="T46" fmla="*/ 21 w 21"/>
                <a:gd name="T47" fmla="*/ 14 h 20"/>
                <a:gd name="T48" fmla="*/ 21 w 21"/>
                <a:gd name="T49" fmla="*/ 14 h 20"/>
                <a:gd name="T50" fmla="*/ 19 w 21"/>
                <a:gd name="T51" fmla="*/ 15 h 20"/>
                <a:gd name="T52" fmla="*/ 17 w 21"/>
                <a:gd name="T53" fmla="*/ 16 h 20"/>
                <a:gd name="T54" fmla="*/ 16 w 21"/>
                <a:gd name="T55" fmla="*/ 16 h 20"/>
                <a:gd name="T56" fmla="*/ 14 w 21"/>
                <a:gd name="T57" fmla="*/ 17 h 20"/>
                <a:gd name="T58" fmla="*/ 12 w 21"/>
                <a:gd name="T59" fmla="*/ 18 h 20"/>
                <a:gd name="T60" fmla="*/ 11 w 21"/>
                <a:gd name="T61" fmla="*/ 19 h 20"/>
                <a:gd name="T62" fmla="*/ 9 w 21"/>
                <a:gd name="T63" fmla="*/ 19 h 20"/>
                <a:gd name="T64" fmla="*/ 8 w 21"/>
                <a:gd name="T65" fmla="*/ 20 h 20"/>
                <a:gd name="T66" fmla="*/ 7 w 21"/>
                <a:gd name="T67" fmla="*/ 20 h 20"/>
                <a:gd name="T68" fmla="*/ 6 w 21"/>
                <a:gd name="T69" fmla="*/ 20 h 20"/>
                <a:gd name="T70" fmla="*/ 5 w 21"/>
                <a:gd name="T71" fmla="*/ 19 h 20"/>
                <a:gd name="T72" fmla="*/ 5 w 21"/>
                <a:gd name="T73" fmla="*/ 18 h 20"/>
                <a:gd name="T74" fmla="*/ 4 w 21"/>
                <a:gd name="T75" fmla="*/ 17 h 20"/>
                <a:gd name="T76" fmla="*/ 4 w 21"/>
                <a:gd name="T77" fmla="*/ 16 h 20"/>
                <a:gd name="T78" fmla="*/ 3 w 21"/>
                <a:gd name="T79" fmla="*/ 15 h 20"/>
                <a:gd name="T80" fmla="*/ 3 w 21"/>
                <a:gd name="T81" fmla="*/ 14 h 20"/>
                <a:gd name="T82" fmla="*/ 2 w 21"/>
                <a:gd name="T83" fmla="*/ 13 h 20"/>
                <a:gd name="T84" fmla="*/ 1 w 21"/>
                <a:gd name="T85" fmla="*/ 12 h 20"/>
                <a:gd name="T86" fmla="*/ 1 w 21"/>
                <a:gd name="T87" fmla="*/ 11 h 20"/>
                <a:gd name="T88" fmla="*/ 1 w 21"/>
                <a:gd name="T89" fmla="*/ 10 h 20"/>
                <a:gd name="T90" fmla="*/ 0 w 21"/>
                <a:gd name="T91" fmla="*/ 9 h 20"/>
                <a:gd name="T92" fmla="*/ 0 w 21"/>
                <a:gd name="T93" fmla="*/ 8 h 20"/>
                <a:gd name="T94" fmla="*/ 0 w 21"/>
                <a:gd name="T95" fmla="*/ 7 h 20"/>
                <a:gd name="T96" fmla="*/ 0 w 21"/>
                <a:gd name="T9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" h="20">
                  <a:moveTo>
                    <a:pt x="0" y="6"/>
                  </a:moveTo>
                  <a:lnTo>
                    <a:pt x="2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9" y="15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4" y="17"/>
                  </a:lnTo>
                  <a:lnTo>
                    <a:pt x="12" y="18"/>
                  </a:lnTo>
                  <a:lnTo>
                    <a:pt x="11" y="19"/>
                  </a:lnTo>
                  <a:lnTo>
                    <a:pt x="9" y="19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0" name="Freeform 1984"/>
            <p:cNvSpPr>
              <a:spLocks/>
            </p:cNvSpPr>
            <p:nvPr/>
          </p:nvSpPr>
          <p:spPr bwMode="auto">
            <a:xfrm flipH="1">
              <a:off x="1888" y="2245"/>
              <a:ext cx="58" cy="50"/>
            </a:xfrm>
            <a:custGeom>
              <a:avLst/>
              <a:gdLst>
                <a:gd name="T0" fmla="*/ 0 w 19"/>
                <a:gd name="T1" fmla="*/ 6 h 18"/>
                <a:gd name="T2" fmla="*/ 2 w 19"/>
                <a:gd name="T3" fmla="*/ 5 h 18"/>
                <a:gd name="T4" fmla="*/ 3 w 19"/>
                <a:gd name="T5" fmla="*/ 4 h 18"/>
                <a:gd name="T6" fmla="*/ 5 w 19"/>
                <a:gd name="T7" fmla="*/ 4 h 18"/>
                <a:gd name="T8" fmla="*/ 6 w 19"/>
                <a:gd name="T9" fmla="*/ 3 h 18"/>
                <a:gd name="T10" fmla="*/ 8 w 19"/>
                <a:gd name="T11" fmla="*/ 2 h 18"/>
                <a:gd name="T12" fmla="*/ 9 w 19"/>
                <a:gd name="T13" fmla="*/ 2 h 18"/>
                <a:gd name="T14" fmla="*/ 10 w 19"/>
                <a:gd name="T15" fmla="*/ 1 h 18"/>
                <a:gd name="T16" fmla="*/ 12 w 19"/>
                <a:gd name="T17" fmla="*/ 0 h 18"/>
                <a:gd name="T18" fmla="*/ 12 w 19"/>
                <a:gd name="T19" fmla="*/ 0 h 18"/>
                <a:gd name="T20" fmla="*/ 13 w 19"/>
                <a:gd name="T21" fmla="*/ 1 h 18"/>
                <a:gd name="T22" fmla="*/ 14 w 19"/>
                <a:gd name="T23" fmla="*/ 1 h 18"/>
                <a:gd name="T24" fmla="*/ 15 w 19"/>
                <a:gd name="T25" fmla="*/ 3 h 18"/>
                <a:gd name="T26" fmla="*/ 15 w 19"/>
                <a:gd name="T27" fmla="*/ 4 h 18"/>
                <a:gd name="T28" fmla="*/ 16 w 19"/>
                <a:gd name="T29" fmla="*/ 6 h 18"/>
                <a:gd name="T30" fmla="*/ 17 w 19"/>
                <a:gd name="T31" fmla="*/ 7 h 18"/>
                <a:gd name="T32" fmla="*/ 17 w 19"/>
                <a:gd name="T33" fmla="*/ 8 h 18"/>
                <a:gd name="T34" fmla="*/ 18 w 19"/>
                <a:gd name="T35" fmla="*/ 8 h 18"/>
                <a:gd name="T36" fmla="*/ 18 w 19"/>
                <a:gd name="T37" fmla="*/ 9 h 18"/>
                <a:gd name="T38" fmla="*/ 19 w 19"/>
                <a:gd name="T39" fmla="*/ 10 h 18"/>
                <a:gd name="T40" fmla="*/ 19 w 19"/>
                <a:gd name="T41" fmla="*/ 12 h 18"/>
                <a:gd name="T42" fmla="*/ 19 w 19"/>
                <a:gd name="T43" fmla="*/ 12 h 18"/>
                <a:gd name="T44" fmla="*/ 18 w 19"/>
                <a:gd name="T45" fmla="*/ 13 h 18"/>
                <a:gd name="T46" fmla="*/ 17 w 19"/>
                <a:gd name="T47" fmla="*/ 13 h 18"/>
                <a:gd name="T48" fmla="*/ 15 w 19"/>
                <a:gd name="T49" fmla="*/ 14 h 18"/>
                <a:gd name="T50" fmla="*/ 14 w 19"/>
                <a:gd name="T51" fmla="*/ 15 h 18"/>
                <a:gd name="T52" fmla="*/ 13 w 19"/>
                <a:gd name="T53" fmla="*/ 15 h 18"/>
                <a:gd name="T54" fmla="*/ 11 w 19"/>
                <a:gd name="T55" fmla="*/ 16 h 18"/>
                <a:gd name="T56" fmla="*/ 10 w 19"/>
                <a:gd name="T57" fmla="*/ 17 h 18"/>
                <a:gd name="T58" fmla="*/ 8 w 19"/>
                <a:gd name="T59" fmla="*/ 18 h 18"/>
                <a:gd name="T60" fmla="*/ 7 w 19"/>
                <a:gd name="T61" fmla="*/ 18 h 18"/>
                <a:gd name="T62" fmla="*/ 6 w 19"/>
                <a:gd name="T63" fmla="*/ 18 h 18"/>
                <a:gd name="T64" fmla="*/ 6 w 19"/>
                <a:gd name="T65" fmla="*/ 18 h 18"/>
                <a:gd name="T66" fmla="*/ 5 w 19"/>
                <a:gd name="T67" fmla="*/ 17 h 18"/>
                <a:gd name="T68" fmla="*/ 4 w 19"/>
                <a:gd name="T69" fmla="*/ 16 h 18"/>
                <a:gd name="T70" fmla="*/ 4 w 19"/>
                <a:gd name="T71" fmla="*/ 15 h 18"/>
                <a:gd name="T72" fmla="*/ 3 w 19"/>
                <a:gd name="T73" fmla="*/ 15 h 18"/>
                <a:gd name="T74" fmla="*/ 3 w 19"/>
                <a:gd name="T75" fmla="*/ 14 h 18"/>
                <a:gd name="T76" fmla="*/ 2 w 19"/>
                <a:gd name="T77" fmla="*/ 13 h 18"/>
                <a:gd name="T78" fmla="*/ 2 w 19"/>
                <a:gd name="T79" fmla="*/ 12 h 18"/>
                <a:gd name="T80" fmla="*/ 1 w 19"/>
                <a:gd name="T81" fmla="*/ 11 h 18"/>
                <a:gd name="T82" fmla="*/ 1 w 19"/>
                <a:gd name="T83" fmla="*/ 10 h 18"/>
                <a:gd name="T84" fmla="*/ 1 w 19"/>
                <a:gd name="T85" fmla="*/ 9 h 18"/>
                <a:gd name="T86" fmla="*/ 0 w 19"/>
                <a:gd name="T87" fmla="*/ 8 h 18"/>
                <a:gd name="T88" fmla="*/ 0 w 19"/>
                <a:gd name="T89" fmla="*/ 7 h 18"/>
                <a:gd name="T90" fmla="*/ 0 w 19"/>
                <a:gd name="T9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" h="18">
                  <a:moveTo>
                    <a:pt x="0" y="6"/>
                  </a:moveTo>
                  <a:lnTo>
                    <a:pt x="2" y="5"/>
                  </a:lnTo>
                  <a:lnTo>
                    <a:pt x="3" y="4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11" y="16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1" name="Freeform 1985"/>
            <p:cNvSpPr>
              <a:spLocks/>
            </p:cNvSpPr>
            <p:nvPr/>
          </p:nvSpPr>
          <p:spPr bwMode="auto">
            <a:xfrm flipH="1">
              <a:off x="1891" y="2251"/>
              <a:ext cx="49" cy="39"/>
            </a:xfrm>
            <a:custGeom>
              <a:avLst/>
              <a:gdLst>
                <a:gd name="T0" fmla="*/ 0 w 16"/>
                <a:gd name="T1" fmla="*/ 5 h 14"/>
                <a:gd name="T2" fmla="*/ 1 w 16"/>
                <a:gd name="T3" fmla="*/ 4 h 14"/>
                <a:gd name="T4" fmla="*/ 3 w 16"/>
                <a:gd name="T5" fmla="*/ 4 h 14"/>
                <a:gd name="T6" fmla="*/ 4 w 16"/>
                <a:gd name="T7" fmla="*/ 3 h 14"/>
                <a:gd name="T8" fmla="*/ 5 w 16"/>
                <a:gd name="T9" fmla="*/ 2 h 14"/>
                <a:gd name="T10" fmla="*/ 6 w 16"/>
                <a:gd name="T11" fmla="*/ 2 h 14"/>
                <a:gd name="T12" fmla="*/ 8 w 16"/>
                <a:gd name="T13" fmla="*/ 1 h 14"/>
                <a:gd name="T14" fmla="*/ 9 w 16"/>
                <a:gd name="T15" fmla="*/ 1 h 14"/>
                <a:gd name="T16" fmla="*/ 10 w 16"/>
                <a:gd name="T17" fmla="*/ 0 h 14"/>
                <a:gd name="T18" fmla="*/ 11 w 16"/>
                <a:gd name="T19" fmla="*/ 0 h 14"/>
                <a:gd name="T20" fmla="*/ 12 w 16"/>
                <a:gd name="T21" fmla="*/ 2 h 14"/>
                <a:gd name="T22" fmla="*/ 13 w 16"/>
                <a:gd name="T23" fmla="*/ 3 h 14"/>
                <a:gd name="T24" fmla="*/ 14 w 16"/>
                <a:gd name="T25" fmla="*/ 4 h 14"/>
                <a:gd name="T26" fmla="*/ 14 w 16"/>
                <a:gd name="T27" fmla="*/ 5 h 14"/>
                <a:gd name="T28" fmla="*/ 15 w 16"/>
                <a:gd name="T29" fmla="*/ 7 h 14"/>
                <a:gd name="T30" fmla="*/ 15 w 16"/>
                <a:gd name="T31" fmla="*/ 8 h 14"/>
                <a:gd name="T32" fmla="*/ 16 w 16"/>
                <a:gd name="T33" fmla="*/ 8 h 14"/>
                <a:gd name="T34" fmla="*/ 15 w 16"/>
                <a:gd name="T35" fmla="*/ 9 h 14"/>
                <a:gd name="T36" fmla="*/ 15 w 16"/>
                <a:gd name="T37" fmla="*/ 10 h 14"/>
                <a:gd name="T38" fmla="*/ 14 w 16"/>
                <a:gd name="T39" fmla="*/ 10 h 14"/>
                <a:gd name="T40" fmla="*/ 13 w 16"/>
                <a:gd name="T41" fmla="*/ 11 h 14"/>
                <a:gd name="T42" fmla="*/ 11 w 16"/>
                <a:gd name="T43" fmla="*/ 11 h 14"/>
                <a:gd name="T44" fmla="*/ 10 w 16"/>
                <a:gd name="T45" fmla="*/ 12 h 14"/>
                <a:gd name="T46" fmla="*/ 9 w 16"/>
                <a:gd name="T47" fmla="*/ 13 h 14"/>
                <a:gd name="T48" fmla="*/ 8 w 16"/>
                <a:gd name="T49" fmla="*/ 13 h 14"/>
                <a:gd name="T50" fmla="*/ 7 w 16"/>
                <a:gd name="T51" fmla="*/ 14 h 14"/>
                <a:gd name="T52" fmla="*/ 5 w 16"/>
                <a:gd name="T53" fmla="*/ 14 h 14"/>
                <a:gd name="T54" fmla="*/ 4 w 16"/>
                <a:gd name="T55" fmla="*/ 14 h 14"/>
                <a:gd name="T56" fmla="*/ 3 w 16"/>
                <a:gd name="T57" fmla="*/ 13 h 14"/>
                <a:gd name="T58" fmla="*/ 2 w 16"/>
                <a:gd name="T59" fmla="*/ 11 h 14"/>
                <a:gd name="T60" fmla="*/ 2 w 16"/>
                <a:gd name="T61" fmla="*/ 10 h 14"/>
                <a:gd name="T62" fmla="*/ 1 w 16"/>
                <a:gd name="T63" fmla="*/ 9 h 14"/>
                <a:gd name="T64" fmla="*/ 0 w 16"/>
                <a:gd name="T65" fmla="*/ 8 h 14"/>
                <a:gd name="T66" fmla="*/ 0 w 16"/>
                <a:gd name="T67" fmla="*/ 7 h 14"/>
                <a:gd name="T68" fmla="*/ 0 w 16"/>
                <a:gd name="T69" fmla="*/ 6 h 14"/>
                <a:gd name="T70" fmla="*/ 0 w 16"/>
                <a:gd name="T71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" h="14">
                  <a:moveTo>
                    <a:pt x="0" y="5"/>
                  </a:moveTo>
                  <a:lnTo>
                    <a:pt x="1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2" name="Freeform 1986"/>
            <p:cNvSpPr>
              <a:spLocks/>
            </p:cNvSpPr>
            <p:nvPr/>
          </p:nvSpPr>
          <p:spPr bwMode="auto">
            <a:xfrm flipH="1">
              <a:off x="1894" y="2254"/>
              <a:ext cx="43" cy="33"/>
            </a:xfrm>
            <a:custGeom>
              <a:avLst/>
              <a:gdLst>
                <a:gd name="T0" fmla="*/ 0 w 14"/>
                <a:gd name="T1" fmla="*/ 4 h 12"/>
                <a:gd name="T2" fmla="*/ 1 w 14"/>
                <a:gd name="T3" fmla="*/ 4 h 12"/>
                <a:gd name="T4" fmla="*/ 2 w 14"/>
                <a:gd name="T5" fmla="*/ 3 h 12"/>
                <a:gd name="T6" fmla="*/ 3 w 14"/>
                <a:gd name="T7" fmla="*/ 3 h 12"/>
                <a:gd name="T8" fmla="*/ 5 w 14"/>
                <a:gd name="T9" fmla="*/ 2 h 12"/>
                <a:gd name="T10" fmla="*/ 6 w 14"/>
                <a:gd name="T11" fmla="*/ 2 h 12"/>
                <a:gd name="T12" fmla="*/ 7 w 14"/>
                <a:gd name="T13" fmla="*/ 1 h 12"/>
                <a:gd name="T14" fmla="*/ 8 w 14"/>
                <a:gd name="T15" fmla="*/ 1 h 12"/>
                <a:gd name="T16" fmla="*/ 9 w 14"/>
                <a:gd name="T17" fmla="*/ 0 h 12"/>
                <a:gd name="T18" fmla="*/ 10 w 14"/>
                <a:gd name="T19" fmla="*/ 0 h 12"/>
                <a:gd name="T20" fmla="*/ 11 w 14"/>
                <a:gd name="T21" fmla="*/ 1 h 12"/>
                <a:gd name="T22" fmla="*/ 11 w 14"/>
                <a:gd name="T23" fmla="*/ 2 h 12"/>
                <a:gd name="T24" fmla="*/ 12 w 14"/>
                <a:gd name="T25" fmla="*/ 4 h 12"/>
                <a:gd name="T26" fmla="*/ 13 w 14"/>
                <a:gd name="T27" fmla="*/ 5 h 12"/>
                <a:gd name="T28" fmla="*/ 13 w 14"/>
                <a:gd name="T29" fmla="*/ 6 h 12"/>
                <a:gd name="T30" fmla="*/ 14 w 14"/>
                <a:gd name="T31" fmla="*/ 7 h 12"/>
                <a:gd name="T32" fmla="*/ 13 w 14"/>
                <a:gd name="T33" fmla="*/ 8 h 12"/>
                <a:gd name="T34" fmla="*/ 12 w 14"/>
                <a:gd name="T35" fmla="*/ 8 h 12"/>
                <a:gd name="T36" fmla="*/ 11 w 14"/>
                <a:gd name="T37" fmla="*/ 9 h 12"/>
                <a:gd name="T38" fmla="*/ 10 w 14"/>
                <a:gd name="T39" fmla="*/ 10 h 12"/>
                <a:gd name="T40" fmla="*/ 9 w 14"/>
                <a:gd name="T41" fmla="*/ 10 h 12"/>
                <a:gd name="T42" fmla="*/ 8 w 14"/>
                <a:gd name="T43" fmla="*/ 11 h 12"/>
                <a:gd name="T44" fmla="*/ 6 w 14"/>
                <a:gd name="T45" fmla="*/ 11 h 12"/>
                <a:gd name="T46" fmla="*/ 5 w 14"/>
                <a:gd name="T47" fmla="*/ 12 h 12"/>
                <a:gd name="T48" fmla="*/ 4 w 14"/>
                <a:gd name="T49" fmla="*/ 12 h 12"/>
                <a:gd name="T50" fmla="*/ 3 w 14"/>
                <a:gd name="T51" fmla="*/ 12 h 12"/>
                <a:gd name="T52" fmla="*/ 3 w 14"/>
                <a:gd name="T53" fmla="*/ 11 h 12"/>
                <a:gd name="T54" fmla="*/ 2 w 14"/>
                <a:gd name="T55" fmla="*/ 10 h 12"/>
                <a:gd name="T56" fmla="*/ 1 w 14"/>
                <a:gd name="T57" fmla="*/ 9 h 12"/>
                <a:gd name="T58" fmla="*/ 1 w 14"/>
                <a:gd name="T59" fmla="*/ 8 h 12"/>
                <a:gd name="T60" fmla="*/ 0 w 14"/>
                <a:gd name="T61" fmla="*/ 7 h 12"/>
                <a:gd name="T62" fmla="*/ 0 w 14"/>
                <a:gd name="T63" fmla="*/ 5 h 12"/>
                <a:gd name="T64" fmla="*/ 0 w 14"/>
                <a:gd name="T6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2">
                  <a:moveTo>
                    <a:pt x="0" y="4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1" y="9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3" name="Freeform 1987"/>
            <p:cNvSpPr>
              <a:spLocks/>
            </p:cNvSpPr>
            <p:nvPr/>
          </p:nvSpPr>
          <p:spPr bwMode="auto">
            <a:xfrm flipH="1">
              <a:off x="1922" y="2206"/>
              <a:ext cx="43" cy="37"/>
            </a:xfrm>
            <a:custGeom>
              <a:avLst/>
              <a:gdLst>
                <a:gd name="T0" fmla="*/ 0 w 14"/>
                <a:gd name="T1" fmla="*/ 4 h 13"/>
                <a:gd name="T2" fmla="*/ 1 w 14"/>
                <a:gd name="T3" fmla="*/ 4 h 13"/>
                <a:gd name="T4" fmla="*/ 2 w 14"/>
                <a:gd name="T5" fmla="*/ 3 h 13"/>
                <a:gd name="T6" fmla="*/ 3 w 14"/>
                <a:gd name="T7" fmla="*/ 3 h 13"/>
                <a:gd name="T8" fmla="*/ 4 w 14"/>
                <a:gd name="T9" fmla="*/ 2 h 13"/>
                <a:gd name="T10" fmla="*/ 5 w 14"/>
                <a:gd name="T11" fmla="*/ 2 h 13"/>
                <a:gd name="T12" fmla="*/ 6 w 14"/>
                <a:gd name="T13" fmla="*/ 1 h 13"/>
                <a:gd name="T14" fmla="*/ 8 w 14"/>
                <a:gd name="T15" fmla="*/ 1 h 13"/>
                <a:gd name="T16" fmla="*/ 9 w 14"/>
                <a:gd name="T17" fmla="*/ 0 h 13"/>
                <a:gd name="T18" fmla="*/ 10 w 14"/>
                <a:gd name="T19" fmla="*/ 1 h 13"/>
                <a:gd name="T20" fmla="*/ 11 w 14"/>
                <a:gd name="T21" fmla="*/ 2 h 13"/>
                <a:gd name="T22" fmla="*/ 11 w 14"/>
                <a:gd name="T23" fmla="*/ 3 h 13"/>
                <a:gd name="T24" fmla="*/ 12 w 14"/>
                <a:gd name="T25" fmla="*/ 4 h 13"/>
                <a:gd name="T26" fmla="*/ 12 w 14"/>
                <a:gd name="T27" fmla="*/ 6 h 13"/>
                <a:gd name="T28" fmla="*/ 13 w 14"/>
                <a:gd name="T29" fmla="*/ 7 h 13"/>
                <a:gd name="T30" fmla="*/ 14 w 14"/>
                <a:gd name="T31" fmla="*/ 8 h 13"/>
                <a:gd name="T32" fmla="*/ 13 w 14"/>
                <a:gd name="T33" fmla="*/ 9 h 13"/>
                <a:gd name="T34" fmla="*/ 12 w 14"/>
                <a:gd name="T35" fmla="*/ 10 h 13"/>
                <a:gd name="T36" fmla="*/ 11 w 14"/>
                <a:gd name="T37" fmla="*/ 10 h 13"/>
                <a:gd name="T38" fmla="*/ 10 w 14"/>
                <a:gd name="T39" fmla="*/ 11 h 13"/>
                <a:gd name="T40" fmla="*/ 9 w 14"/>
                <a:gd name="T41" fmla="*/ 11 h 13"/>
                <a:gd name="T42" fmla="*/ 8 w 14"/>
                <a:gd name="T43" fmla="*/ 12 h 13"/>
                <a:gd name="T44" fmla="*/ 7 w 14"/>
                <a:gd name="T45" fmla="*/ 12 h 13"/>
                <a:gd name="T46" fmla="*/ 6 w 14"/>
                <a:gd name="T47" fmla="*/ 13 h 13"/>
                <a:gd name="T48" fmla="*/ 5 w 14"/>
                <a:gd name="T49" fmla="*/ 13 h 13"/>
                <a:gd name="T50" fmla="*/ 4 w 14"/>
                <a:gd name="T51" fmla="*/ 13 h 13"/>
                <a:gd name="T52" fmla="*/ 3 w 14"/>
                <a:gd name="T53" fmla="*/ 12 h 13"/>
                <a:gd name="T54" fmla="*/ 2 w 14"/>
                <a:gd name="T55" fmla="*/ 10 h 13"/>
                <a:gd name="T56" fmla="*/ 2 w 14"/>
                <a:gd name="T57" fmla="*/ 9 h 13"/>
                <a:gd name="T58" fmla="*/ 1 w 14"/>
                <a:gd name="T59" fmla="*/ 8 h 13"/>
                <a:gd name="T60" fmla="*/ 0 w 14"/>
                <a:gd name="T61" fmla="*/ 7 h 13"/>
                <a:gd name="T62" fmla="*/ 0 w 14"/>
                <a:gd name="T63" fmla="*/ 5 h 13"/>
                <a:gd name="T64" fmla="*/ 0 w 14"/>
                <a:gd name="T6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3" y="7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2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4" name="Freeform 1988"/>
            <p:cNvSpPr>
              <a:spLocks/>
            </p:cNvSpPr>
            <p:nvPr/>
          </p:nvSpPr>
          <p:spPr bwMode="auto">
            <a:xfrm flipH="1">
              <a:off x="1925" y="2212"/>
              <a:ext cx="36" cy="27"/>
            </a:xfrm>
            <a:custGeom>
              <a:avLst/>
              <a:gdLst>
                <a:gd name="T0" fmla="*/ 0 w 12"/>
                <a:gd name="T1" fmla="*/ 3 h 10"/>
                <a:gd name="T2" fmla="*/ 1 w 12"/>
                <a:gd name="T3" fmla="*/ 3 h 10"/>
                <a:gd name="T4" fmla="*/ 2 w 12"/>
                <a:gd name="T5" fmla="*/ 2 h 10"/>
                <a:gd name="T6" fmla="*/ 3 w 12"/>
                <a:gd name="T7" fmla="*/ 2 h 10"/>
                <a:gd name="T8" fmla="*/ 4 w 12"/>
                <a:gd name="T9" fmla="*/ 1 h 10"/>
                <a:gd name="T10" fmla="*/ 5 w 12"/>
                <a:gd name="T11" fmla="*/ 1 h 10"/>
                <a:gd name="T12" fmla="*/ 6 w 12"/>
                <a:gd name="T13" fmla="*/ 0 h 10"/>
                <a:gd name="T14" fmla="*/ 7 w 12"/>
                <a:gd name="T15" fmla="*/ 0 h 10"/>
                <a:gd name="T16" fmla="*/ 8 w 12"/>
                <a:gd name="T17" fmla="*/ 0 h 10"/>
                <a:gd name="T18" fmla="*/ 8 w 12"/>
                <a:gd name="T19" fmla="*/ 0 h 10"/>
                <a:gd name="T20" fmla="*/ 9 w 12"/>
                <a:gd name="T21" fmla="*/ 1 h 10"/>
                <a:gd name="T22" fmla="*/ 10 w 12"/>
                <a:gd name="T23" fmla="*/ 2 h 10"/>
                <a:gd name="T24" fmla="*/ 10 w 12"/>
                <a:gd name="T25" fmla="*/ 3 h 10"/>
                <a:gd name="T26" fmla="*/ 11 w 12"/>
                <a:gd name="T27" fmla="*/ 4 h 10"/>
                <a:gd name="T28" fmla="*/ 11 w 12"/>
                <a:gd name="T29" fmla="*/ 5 h 10"/>
                <a:gd name="T30" fmla="*/ 12 w 12"/>
                <a:gd name="T31" fmla="*/ 6 h 10"/>
                <a:gd name="T32" fmla="*/ 11 w 12"/>
                <a:gd name="T33" fmla="*/ 6 h 10"/>
                <a:gd name="T34" fmla="*/ 10 w 12"/>
                <a:gd name="T35" fmla="*/ 7 h 10"/>
                <a:gd name="T36" fmla="*/ 9 w 12"/>
                <a:gd name="T37" fmla="*/ 7 h 10"/>
                <a:gd name="T38" fmla="*/ 8 w 12"/>
                <a:gd name="T39" fmla="*/ 8 h 10"/>
                <a:gd name="T40" fmla="*/ 8 w 12"/>
                <a:gd name="T41" fmla="*/ 8 h 10"/>
                <a:gd name="T42" fmla="*/ 7 w 12"/>
                <a:gd name="T43" fmla="*/ 9 h 10"/>
                <a:gd name="T44" fmla="*/ 6 w 12"/>
                <a:gd name="T45" fmla="*/ 9 h 10"/>
                <a:gd name="T46" fmla="*/ 5 w 12"/>
                <a:gd name="T47" fmla="*/ 10 h 10"/>
                <a:gd name="T48" fmla="*/ 4 w 12"/>
                <a:gd name="T49" fmla="*/ 10 h 10"/>
                <a:gd name="T50" fmla="*/ 3 w 12"/>
                <a:gd name="T51" fmla="*/ 10 h 10"/>
                <a:gd name="T52" fmla="*/ 2 w 12"/>
                <a:gd name="T53" fmla="*/ 9 h 10"/>
                <a:gd name="T54" fmla="*/ 2 w 12"/>
                <a:gd name="T55" fmla="*/ 8 h 10"/>
                <a:gd name="T56" fmla="*/ 1 w 12"/>
                <a:gd name="T57" fmla="*/ 7 h 10"/>
                <a:gd name="T58" fmla="*/ 1 w 12"/>
                <a:gd name="T59" fmla="*/ 6 h 10"/>
                <a:gd name="T60" fmla="*/ 0 w 12"/>
                <a:gd name="T61" fmla="*/ 5 h 10"/>
                <a:gd name="T62" fmla="*/ 0 w 12"/>
                <a:gd name="T63" fmla="*/ 4 h 10"/>
                <a:gd name="T64" fmla="*/ 0 w 12"/>
                <a:gd name="T6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" h="10">
                  <a:moveTo>
                    <a:pt x="0" y="3"/>
                  </a:moveTo>
                  <a:lnTo>
                    <a:pt x="1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5" name="Freeform 1989"/>
            <p:cNvSpPr>
              <a:spLocks/>
            </p:cNvSpPr>
            <p:nvPr/>
          </p:nvSpPr>
          <p:spPr bwMode="auto">
            <a:xfrm flipH="1">
              <a:off x="1928" y="2212"/>
              <a:ext cx="30" cy="25"/>
            </a:xfrm>
            <a:custGeom>
              <a:avLst/>
              <a:gdLst>
                <a:gd name="T0" fmla="*/ 0 w 10"/>
                <a:gd name="T1" fmla="*/ 3 h 9"/>
                <a:gd name="T2" fmla="*/ 2 w 10"/>
                <a:gd name="T3" fmla="*/ 3 h 9"/>
                <a:gd name="T4" fmla="*/ 3 w 10"/>
                <a:gd name="T5" fmla="*/ 2 h 9"/>
                <a:gd name="T6" fmla="*/ 5 w 10"/>
                <a:gd name="T7" fmla="*/ 1 h 9"/>
                <a:gd name="T8" fmla="*/ 6 w 10"/>
                <a:gd name="T9" fmla="*/ 0 h 9"/>
                <a:gd name="T10" fmla="*/ 7 w 10"/>
                <a:gd name="T11" fmla="*/ 1 h 9"/>
                <a:gd name="T12" fmla="*/ 8 w 10"/>
                <a:gd name="T13" fmla="*/ 1 h 9"/>
                <a:gd name="T14" fmla="*/ 9 w 10"/>
                <a:gd name="T15" fmla="*/ 3 h 9"/>
                <a:gd name="T16" fmla="*/ 10 w 10"/>
                <a:gd name="T17" fmla="*/ 5 h 9"/>
                <a:gd name="T18" fmla="*/ 10 w 10"/>
                <a:gd name="T19" fmla="*/ 5 h 9"/>
                <a:gd name="T20" fmla="*/ 9 w 10"/>
                <a:gd name="T21" fmla="*/ 6 h 9"/>
                <a:gd name="T22" fmla="*/ 8 w 10"/>
                <a:gd name="T23" fmla="*/ 7 h 9"/>
                <a:gd name="T24" fmla="*/ 6 w 10"/>
                <a:gd name="T25" fmla="*/ 8 h 9"/>
                <a:gd name="T26" fmla="*/ 5 w 10"/>
                <a:gd name="T27" fmla="*/ 8 h 9"/>
                <a:gd name="T28" fmla="*/ 3 w 10"/>
                <a:gd name="T29" fmla="*/ 9 h 9"/>
                <a:gd name="T30" fmla="*/ 2 w 10"/>
                <a:gd name="T31" fmla="*/ 9 h 9"/>
                <a:gd name="T32" fmla="*/ 2 w 10"/>
                <a:gd name="T33" fmla="*/ 8 h 9"/>
                <a:gd name="T34" fmla="*/ 1 w 10"/>
                <a:gd name="T35" fmla="*/ 7 h 9"/>
                <a:gd name="T36" fmla="*/ 0 w 10"/>
                <a:gd name="T37" fmla="*/ 5 h 9"/>
                <a:gd name="T38" fmla="*/ 0 w 10"/>
                <a:gd name="T39" fmla="*/ 4 h 9"/>
                <a:gd name="T40" fmla="*/ 0 w 10"/>
                <a:gd name="T4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F4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6" name="Freeform 1990"/>
            <p:cNvSpPr>
              <a:spLocks/>
            </p:cNvSpPr>
            <p:nvPr/>
          </p:nvSpPr>
          <p:spPr bwMode="auto">
            <a:xfrm flipH="1">
              <a:off x="1934" y="2217"/>
              <a:ext cx="22" cy="17"/>
            </a:xfrm>
            <a:custGeom>
              <a:avLst/>
              <a:gdLst>
                <a:gd name="T0" fmla="*/ 0 w 7"/>
                <a:gd name="T1" fmla="*/ 2 h 6"/>
                <a:gd name="T2" fmla="*/ 2 w 7"/>
                <a:gd name="T3" fmla="*/ 2 h 6"/>
                <a:gd name="T4" fmla="*/ 3 w 7"/>
                <a:gd name="T5" fmla="*/ 1 h 6"/>
                <a:gd name="T6" fmla="*/ 4 w 7"/>
                <a:gd name="T7" fmla="*/ 0 h 6"/>
                <a:gd name="T8" fmla="*/ 5 w 7"/>
                <a:gd name="T9" fmla="*/ 0 h 6"/>
                <a:gd name="T10" fmla="*/ 6 w 7"/>
                <a:gd name="T11" fmla="*/ 0 h 6"/>
                <a:gd name="T12" fmla="*/ 6 w 7"/>
                <a:gd name="T13" fmla="*/ 0 h 6"/>
                <a:gd name="T14" fmla="*/ 7 w 7"/>
                <a:gd name="T15" fmla="*/ 1 h 6"/>
                <a:gd name="T16" fmla="*/ 7 w 7"/>
                <a:gd name="T17" fmla="*/ 2 h 6"/>
                <a:gd name="T18" fmla="*/ 7 w 7"/>
                <a:gd name="T19" fmla="*/ 3 h 6"/>
                <a:gd name="T20" fmla="*/ 7 w 7"/>
                <a:gd name="T21" fmla="*/ 3 h 6"/>
                <a:gd name="T22" fmla="*/ 6 w 7"/>
                <a:gd name="T23" fmla="*/ 4 h 6"/>
                <a:gd name="T24" fmla="*/ 5 w 7"/>
                <a:gd name="T25" fmla="*/ 4 h 6"/>
                <a:gd name="T26" fmla="*/ 3 w 7"/>
                <a:gd name="T27" fmla="*/ 5 h 6"/>
                <a:gd name="T28" fmla="*/ 2 w 7"/>
                <a:gd name="T29" fmla="*/ 6 h 6"/>
                <a:gd name="T30" fmla="*/ 2 w 7"/>
                <a:gd name="T31" fmla="*/ 6 h 6"/>
                <a:gd name="T32" fmla="*/ 1 w 7"/>
                <a:gd name="T33" fmla="*/ 5 h 6"/>
                <a:gd name="T34" fmla="*/ 1 w 7"/>
                <a:gd name="T35" fmla="*/ 4 h 6"/>
                <a:gd name="T36" fmla="*/ 0 w 7"/>
                <a:gd name="T37" fmla="*/ 3 h 6"/>
                <a:gd name="T38" fmla="*/ 0 w 7"/>
                <a:gd name="T39" fmla="*/ 3 h 6"/>
                <a:gd name="T40" fmla="*/ 0 w 7"/>
                <a:gd name="T4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6">
                  <a:moveTo>
                    <a:pt x="0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9E4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7" name="Freeform 1991"/>
            <p:cNvSpPr>
              <a:spLocks/>
            </p:cNvSpPr>
            <p:nvPr/>
          </p:nvSpPr>
          <p:spPr bwMode="auto">
            <a:xfrm flipH="1">
              <a:off x="1821" y="2215"/>
              <a:ext cx="64" cy="55"/>
            </a:xfrm>
            <a:custGeom>
              <a:avLst/>
              <a:gdLst>
                <a:gd name="T0" fmla="*/ 1 w 21"/>
                <a:gd name="T1" fmla="*/ 6 h 20"/>
                <a:gd name="T2" fmla="*/ 2 w 21"/>
                <a:gd name="T3" fmla="*/ 5 h 20"/>
                <a:gd name="T4" fmla="*/ 4 w 21"/>
                <a:gd name="T5" fmla="*/ 5 h 20"/>
                <a:gd name="T6" fmla="*/ 5 w 21"/>
                <a:gd name="T7" fmla="*/ 4 h 20"/>
                <a:gd name="T8" fmla="*/ 7 w 21"/>
                <a:gd name="T9" fmla="*/ 3 h 20"/>
                <a:gd name="T10" fmla="*/ 8 w 21"/>
                <a:gd name="T11" fmla="*/ 2 h 20"/>
                <a:gd name="T12" fmla="*/ 10 w 21"/>
                <a:gd name="T13" fmla="*/ 2 h 20"/>
                <a:gd name="T14" fmla="*/ 11 w 21"/>
                <a:gd name="T15" fmla="*/ 1 h 20"/>
                <a:gd name="T16" fmla="*/ 13 w 21"/>
                <a:gd name="T17" fmla="*/ 0 h 20"/>
                <a:gd name="T18" fmla="*/ 14 w 21"/>
                <a:gd name="T19" fmla="*/ 0 h 20"/>
                <a:gd name="T20" fmla="*/ 15 w 21"/>
                <a:gd name="T21" fmla="*/ 1 h 20"/>
                <a:gd name="T22" fmla="*/ 15 w 21"/>
                <a:gd name="T23" fmla="*/ 1 h 20"/>
                <a:gd name="T24" fmla="*/ 16 w 21"/>
                <a:gd name="T25" fmla="*/ 3 h 20"/>
                <a:gd name="T26" fmla="*/ 17 w 21"/>
                <a:gd name="T27" fmla="*/ 4 h 20"/>
                <a:gd name="T28" fmla="*/ 17 w 21"/>
                <a:gd name="T29" fmla="*/ 4 h 20"/>
                <a:gd name="T30" fmla="*/ 17 w 21"/>
                <a:gd name="T31" fmla="*/ 5 h 20"/>
                <a:gd name="T32" fmla="*/ 18 w 21"/>
                <a:gd name="T33" fmla="*/ 6 h 20"/>
                <a:gd name="T34" fmla="*/ 19 w 21"/>
                <a:gd name="T35" fmla="*/ 7 h 20"/>
                <a:gd name="T36" fmla="*/ 19 w 21"/>
                <a:gd name="T37" fmla="*/ 8 h 20"/>
                <a:gd name="T38" fmla="*/ 20 w 21"/>
                <a:gd name="T39" fmla="*/ 9 h 20"/>
                <a:gd name="T40" fmla="*/ 20 w 21"/>
                <a:gd name="T41" fmla="*/ 10 h 20"/>
                <a:gd name="T42" fmla="*/ 20 w 21"/>
                <a:gd name="T43" fmla="*/ 11 h 20"/>
                <a:gd name="T44" fmla="*/ 21 w 21"/>
                <a:gd name="T45" fmla="*/ 12 h 20"/>
                <a:gd name="T46" fmla="*/ 21 w 21"/>
                <a:gd name="T47" fmla="*/ 13 h 20"/>
                <a:gd name="T48" fmla="*/ 20 w 21"/>
                <a:gd name="T49" fmla="*/ 14 h 20"/>
                <a:gd name="T50" fmla="*/ 19 w 21"/>
                <a:gd name="T51" fmla="*/ 14 h 20"/>
                <a:gd name="T52" fmla="*/ 17 w 21"/>
                <a:gd name="T53" fmla="*/ 15 h 20"/>
                <a:gd name="T54" fmla="*/ 15 w 21"/>
                <a:gd name="T55" fmla="*/ 16 h 20"/>
                <a:gd name="T56" fmla="*/ 14 w 21"/>
                <a:gd name="T57" fmla="*/ 17 h 20"/>
                <a:gd name="T58" fmla="*/ 12 w 21"/>
                <a:gd name="T59" fmla="*/ 17 h 20"/>
                <a:gd name="T60" fmla="*/ 11 w 21"/>
                <a:gd name="T61" fmla="*/ 18 h 20"/>
                <a:gd name="T62" fmla="*/ 9 w 21"/>
                <a:gd name="T63" fmla="*/ 19 h 20"/>
                <a:gd name="T64" fmla="*/ 8 w 21"/>
                <a:gd name="T65" fmla="*/ 20 h 20"/>
                <a:gd name="T66" fmla="*/ 7 w 21"/>
                <a:gd name="T67" fmla="*/ 20 h 20"/>
                <a:gd name="T68" fmla="*/ 6 w 21"/>
                <a:gd name="T69" fmla="*/ 19 h 20"/>
                <a:gd name="T70" fmla="*/ 6 w 21"/>
                <a:gd name="T71" fmla="*/ 19 h 20"/>
                <a:gd name="T72" fmla="*/ 5 w 21"/>
                <a:gd name="T73" fmla="*/ 18 h 20"/>
                <a:gd name="T74" fmla="*/ 4 w 21"/>
                <a:gd name="T75" fmla="*/ 17 h 20"/>
                <a:gd name="T76" fmla="*/ 4 w 21"/>
                <a:gd name="T77" fmla="*/ 16 h 20"/>
                <a:gd name="T78" fmla="*/ 3 w 21"/>
                <a:gd name="T79" fmla="*/ 15 h 20"/>
                <a:gd name="T80" fmla="*/ 3 w 21"/>
                <a:gd name="T81" fmla="*/ 14 h 20"/>
                <a:gd name="T82" fmla="*/ 2 w 21"/>
                <a:gd name="T83" fmla="*/ 13 h 20"/>
                <a:gd name="T84" fmla="*/ 2 w 21"/>
                <a:gd name="T85" fmla="*/ 12 h 20"/>
                <a:gd name="T86" fmla="*/ 1 w 21"/>
                <a:gd name="T87" fmla="*/ 11 h 20"/>
                <a:gd name="T88" fmla="*/ 1 w 21"/>
                <a:gd name="T89" fmla="*/ 10 h 20"/>
                <a:gd name="T90" fmla="*/ 0 w 21"/>
                <a:gd name="T91" fmla="*/ 9 h 20"/>
                <a:gd name="T92" fmla="*/ 0 w 21"/>
                <a:gd name="T93" fmla="*/ 7 h 20"/>
                <a:gd name="T94" fmla="*/ 0 w 21"/>
                <a:gd name="T95" fmla="*/ 7 h 20"/>
                <a:gd name="T96" fmla="*/ 1 w 21"/>
                <a:gd name="T9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" h="20">
                  <a:moveTo>
                    <a:pt x="1" y="6"/>
                  </a:move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0" y="14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5" y="16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9" y="19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8" name="Freeform 1992"/>
            <p:cNvSpPr>
              <a:spLocks/>
            </p:cNvSpPr>
            <p:nvPr/>
          </p:nvSpPr>
          <p:spPr bwMode="auto">
            <a:xfrm flipH="1">
              <a:off x="1824" y="2217"/>
              <a:ext cx="59" cy="51"/>
            </a:xfrm>
            <a:custGeom>
              <a:avLst/>
              <a:gdLst>
                <a:gd name="T0" fmla="*/ 1 w 19"/>
                <a:gd name="T1" fmla="*/ 6 h 18"/>
                <a:gd name="T2" fmla="*/ 2 w 19"/>
                <a:gd name="T3" fmla="*/ 5 h 18"/>
                <a:gd name="T4" fmla="*/ 4 w 19"/>
                <a:gd name="T5" fmla="*/ 4 h 18"/>
                <a:gd name="T6" fmla="*/ 5 w 19"/>
                <a:gd name="T7" fmla="*/ 3 h 18"/>
                <a:gd name="T8" fmla="*/ 6 w 19"/>
                <a:gd name="T9" fmla="*/ 3 h 18"/>
                <a:gd name="T10" fmla="*/ 8 w 19"/>
                <a:gd name="T11" fmla="*/ 2 h 18"/>
                <a:gd name="T12" fmla="*/ 9 w 19"/>
                <a:gd name="T13" fmla="*/ 2 h 18"/>
                <a:gd name="T14" fmla="*/ 10 w 19"/>
                <a:gd name="T15" fmla="*/ 1 h 18"/>
                <a:gd name="T16" fmla="*/ 12 w 19"/>
                <a:gd name="T17" fmla="*/ 0 h 18"/>
                <a:gd name="T18" fmla="*/ 12 w 19"/>
                <a:gd name="T19" fmla="*/ 0 h 18"/>
                <a:gd name="T20" fmla="*/ 13 w 19"/>
                <a:gd name="T21" fmla="*/ 0 h 18"/>
                <a:gd name="T22" fmla="*/ 14 w 19"/>
                <a:gd name="T23" fmla="*/ 1 h 18"/>
                <a:gd name="T24" fmla="*/ 15 w 19"/>
                <a:gd name="T25" fmla="*/ 2 h 18"/>
                <a:gd name="T26" fmla="*/ 15 w 19"/>
                <a:gd name="T27" fmla="*/ 4 h 18"/>
                <a:gd name="T28" fmla="*/ 16 w 19"/>
                <a:gd name="T29" fmla="*/ 6 h 18"/>
                <a:gd name="T30" fmla="*/ 17 w 19"/>
                <a:gd name="T31" fmla="*/ 6 h 18"/>
                <a:gd name="T32" fmla="*/ 17 w 19"/>
                <a:gd name="T33" fmla="*/ 7 h 18"/>
                <a:gd name="T34" fmla="*/ 18 w 19"/>
                <a:gd name="T35" fmla="*/ 8 h 18"/>
                <a:gd name="T36" fmla="*/ 18 w 19"/>
                <a:gd name="T37" fmla="*/ 9 h 18"/>
                <a:gd name="T38" fmla="*/ 18 w 19"/>
                <a:gd name="T39" fmla="*/ 10 h 18"/>
                <a:gd name="T40" fmla="*/ 19 w 19"/>
                <a:gd name="T41" fmla="*/ 11 h 18"/>
                <a:gd name="T42" fmla="*/ 19 w 19"/>
                <a:gd name="T43" fmla="*/ 12 h 18"/>
                <a:gd name="T44" fmla="*/ 18 w 19"/>
                <a:gd name="T45" fmla="*/ 12 h 18"/>
                <a:gd name="T46" fmla="*/ 17 w 19"/>
                <a:gd name="T47" fmla="*/ 13 h 18"/>
                <a:gd name="T48" fmla="*/ 15 w 19"/>
                <a:gd name="T49" fmla="*/ 14 h 18"/>
                <a:gd name="T50" fmla="*/ 14 w 19"/>
                <a:gd name="T51" fmla="*/ 14 h 18"/>
                <a:gd name="T52" fmla="*/ 13 w 19"/>
                <a:gd name="T53" fmla="*/ 15 h 18"/>
                <a:gd name="T54" fmla="*/ 11 w 19"/>
                <a:gd name="T55" fmla="*/ 16 h 18"/>
                <a:gd name="T56" fmla="*/ 10 w 19"/>
                <a:gd name="T57" fmla="*/ 16 h 18"/>
                <a:gd name="T58" fmla="*/ 8 w 19"/>
                <a:gd name="T59" fmla="*/ 17 h 18"/>
                <a:gd name="T60" fmla="*/ 7 w 19"/>
                <a:gd name="T61" fmla="*/ 18 h 18"/>
                <a:gd name="T62" fmla="*/ 7 w 19"/>
                <a:gd name="T63" fmla="*/ 18 h 18"/>
                <a:gd name="T64" fmla="*/ 6 w 19"/>
                <a:gd name="T65" fmla="*/ 17 h 18"/>
                <a:gd name="T66" fmla="*/ 5 w 19"/>
                <a:gd name="T67" fmla="*/ 17 h 18"/>
                <a:gd name="T68" fmla="*/ 5 w 19"/>
                <a:gd name="T69" fmla="*/ 16 h 18"/>
                <a:gd name="T70" fmla="*/ 4 w 19"/>
                <a:gd name="T71" fmla="*/ 15 h 18"/>
                <a:gd name="T72" fmla="*/ 4 w 19"/>
                <a:gd name="T73" fmla="*/ 14 h 18"/>
                <a:gd name="T74" fmla="*/ 3 w 19"/>
                <a:gd name="T75" fmla="*/ 13 h 18"/>
                <a:gd name="T76" fmla="*/ 3 w 19"/>
                <a:gd name="T77" fmla="*/ 12 h 18"/>
                <a:gd name="T78" fmla="*/ 2 w 19"/>
                <a:gd name="T79" fmla="*/ 11 h 18"/>
                <a:gd name="T80" fmla="*/ 1 w 19"/>
                <a:gd name="T81" fmla="*/ 9 h 18"/>
                <a:gd name="T82" fmla="*/ 0 w 19"/>
                <a:gd name="T83" fmla="*/ 8 h 18"/>
                <a:gd name="T84" fmla="*/ 0 w 19"/>
                <a:gd name="T85" fmla="*/ 7 h 18"/>
                <a:gd name="T86" fmla="*/ 0 w 19"/>
                <a:gd name="T87" fmla="*/ 6 h 18"/>
                <a:gd name="T88" fmla="*/ 1 w 19"/>
                <a:gd name="T8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" h="18">
                  <a:moveTo>
                    <a:pt x="1" y="6"/>
                  </a:moveTo>
                  <a:lnTo>
                    <a:pt x="2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1" y="16"/>
                  </a:lnTo>
                  <a:lnTo>
                    <a:pt x="10" y="16"/>
                  </a:lnTo>
                  <a:lnTo>
                    <a:pt x="8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9" name="Freeform 1993"/>
            <p:cNvSpPr>
              <a:spLocks/>
            </p:cNvSpPr>
            <p:nvPr/>
          </p:nvSpPr>
          <p:spPr bwMode="auto">
            <a:xfrm flipH="1">
              <a:off x="1830" y="2223"/>
              <a:ext cx="45" cy="39"/>
            </a:xfrm>
            <a:custGeom>
              <a:avLst/>
              <a:gdLst>
                <a:gd name="T0" fmla="*/ 1 w 15"/>
                <a:gd name="T1" fmla="*/ 4 h 14"/>
                <a:gd name="T2" fmla="*/ 2 w 15"/>
                <a:gd name="T3" fmla="*/ 4 h 14"/>
                <a:gd name="T4" fmla="*/ 3 w 15"/>
                <a:gd name="T5" fmla="*/ 3 h 14"/>
                <a:gd name="T6" fmla="*/ 4 w 15"/>
                <a:gd name="T7" fmla="*/ 3 h 14"/>
                <a:gd name="T8" fmla="*/ 5 w 15"/>
                <a:gd name="T9" fmla="*/ 2 h 14"/>
                <a:gd name="T10" fmla="*/ 6 w 15"/>
                <a:gd name="T11" fmla="*/ 1 h 14"/>
                <a:gd name="T12" fmla="*/ 8 w 15"/>
                <a:gd name="T13" fmla="*/ 1 h 14"/>
                <a:gd name="T14" fmla="*/ 9 w 15"/>
                <a:gd name="T15" fmla="*/ 0 h 14"/>
                <a:gd name="T16" fmla="*/ 10 w 15"/>
                <a:gd name="T17" fmla="*/ 0 h 14"/>
                <a:gd name="T18" fmla="*/ 11 w 15"/>
                <a:gd name="T19" fmla="*/ 0 h 14"/>
                <a:gd name="T20" fmla="*/ 11 w 15"/>
                <a:gd name="T21" fmla="*/ 0 h 14"/>
                <a:gd name="T22" fmla="*/ 12 w 15"/>
                <a:gd name="T23" fmla="*/ 1 h 14"/>
                <a:gd name="T24" fmla="*/ 12 w 15"/>
                <a:gd name="T25" fmla="*/ 1 h 14"/>
                <a:gd name="T26" fmla="*/ 13 w 15"/>
                <a:gd name="T27" fmla="*/ 3 h 14"/>
                <a:gd name="T28" fmla="*/ 14 w 15"/>
                <a:gd name="T29" fmla="*/ 4 h 14"/>
                <a:gd name="T30" fmla="*/ 14 w 15"/>
                <a:gd name="T31" fmla="*/ 5 h 14"/>
                <a:gd name="T32" fmla="*/ 15 w 15"/>
                <a:gd name="T33" fmla="*/ 7 h 14"/>
                <a:gd name="T34" fmla="*/ 15 w 15"/>
                <a:gd name="T35" fmla="*/ 8 h 14"/>
                <a:gd name="T36" fmla="*/ 15 w 15"/>
                <a:gd name="T37" fmla="*/ 9 h 14"/>
                <a:gd name="T38" fmla="*/ 14 w 15"/>
                <a:gd name="T39" fmla="*/ 10 h 14"/>
                <a:gd name="T40" fmla="*/ 13 w 15"/>
                <a:gd name="T41" fmla="*/ 10 h 14"/>
                <a:gd name="T42" fmla="*/ 11 w 15"/>
                <a:gd name="T43" fmla="*/ 11 h 14"/>
                <a:gd name="T44" fmla="*/ 10 w 15"/>
                <a:gd name="T45" fmla="*/ 12 h 14"/>
                <a:gd name="T46" fmla="*/ 9 w 15"/>
                <a:gd name="T47" fmla="*/ 12 h 14"/>
                <a:gd name="T48" fmla="*/ 8 w 15"/>
                <a:gd name="T49" fmla="*/ 13 h 14"/>
                <a:gd name="T50" fmla="*/ 7 w 15"/>
                <a:gd name="T51" fmla="*/ 13 h 14"/>
                <a:gd name="T52" fmla="*/ 5 w 15"/>
                <a:gd name="T53" fmla="*/ 14 h 14"/>
                <a:gd name="T54" fmla="*/ 5 w 15"/>
                <a:gd name="T55" fmla="*/ 14 h 14"/>
                <a:gd name="T56" fmla="*/ 4 w 15"/>
                <a:gd name="T57" fmla="*/ 14 h 14"/>
                <a:gd name="T58" fmla="*/ 4 w 15"/>
                <a:gd name="T59" fmla="*/ 13 h 14"/>
                <a:gd name="T60" fmla="*/ 3 w 15"/>
                <a:gd name="T61" fmla="*/ 12 h 14"/>
                <a:gd name="T62" fmla="*/ 3 w 15"/>
                <a:gd name="T63" fmla="*/ 11 h 14"/>
                <a:gd name="T64" fmla="*/ 2 w 15"/>
                <a:gd name="T65" fmla="*/ 10 h 14"/>
                <a:gd name="T66" fmla="*/ 1 w 15"/>
                <a:gd name="T67" fmla="*/ 8 h 14"/>
                <a:gd name="T68" fmla="*/ 1 w 15"/>
                <a:gd name="T69" fmla="*/ 7 h 14"/>
                <a:gd name="T70" fmla="*/ 0 w 15"/>
                <a:gd name="T71" fmla="*/ 6 h 14"/>
                <a:gd name="T72" fmla="*/ 0 w 15"/>
                <a:gd name="T73" fmla="*/ 5 h 14"/>
                <a:gd name="T74" fmla="*/ 0 w 15"/>
                <a:gd name="T75" fmla="*/ 5 h 14"/>
                <a:gd name="T76" fmla="*/ 1 w 15"/>
                <a:gd name="T7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" h="14">
                  <a:moveTo>
                    <a:pt x="1" y="4"/>
                  </a:moveTo>
                  <a:lnTo>
                    <a:pt x="2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1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0" name="Freeform 1994"/>
            <p:cNvSpPr>
              <a:spLocks/>
            </p:cNvSpPr>
            <p:nvPr/>
          </p:nvSpPr>
          <p:spPr bwMode="auto">
            <a:xfrm flipH="1">
              <a:off x="1833" y="2226"/>
              <a:ext cx="40" cy="33"/>
            </a:xfrm>
            <a:custGeom>
              <a:avLst/>
              <a:gdLst>
                <a:gd name="T0" fmla="*/ 1 w 13"/>
                <a:gd name="T1" fmla="*/ 4 h 12"/>
                <a:gd name="T2" fmla="*/ 2 w 13"/>
                <a:gd name="T3" fmla="*/ 3 h 12"/>
                <a:gd name="T4" fmla="*/ 3 w 13"/>
                <a:gd name="T5" fmla="*/ 3 h 12"/>
                <a:gd name="T6" fmla="*/ 4 w 13"/>
                <a:gd name="T7" fmla="*/ 3 h 12"/>
                <a:gd name="T8" fmla="*/ 5 w 13"/>
                <a:gd name="T9" fmla="*/ 2 h 12"/>
                <a:gd name="T10" fmla="*/ 6 w 13"/>
                <a:gd name="T11" fmla="*/ 1 h 12"/>
                <a:gd name="T12" fmla="*/ 7 w 13"/>
                <a:gd name="T13" fmla="*/ 1 h 12"/>
                <a:gd name="T14" fmla="*/ 8 w 13"/>
                <a:gd name="T15" fmla="*/ 0 h 12"/>
                <a:gd name="T16" fmla="*/ 9 w 13"/>
                <a:gd name="T17" fmla="*/ 0 h 12"/>
                <a:gd name="T18" fmla="*/ 10 w 13"/>
                <a:gd name="T19" fmla="*/ 0 h 12"/>
                <a:gd name="T20" fmla="*/ 11 w 13"/>
                <a:gd name="T21" fmla="*/ 1 h 12"/>
                <a:gd name="T22" fmla="*/ 11 w 13"/>
                <a:gd name="T23" fmla="*/ 2 h 12"/>
                <a:gd name="T24" fmla="*/ 12 w 13"/>
                <a:gd name="T25" fmla="*/ 3 h 12"/>
                <a:gd name="T26" fmla="*/ 13 w 13"/>
                <a:gd name="T27" fmla="*/ 4 h 12"/>
                <a:gd name="T28" fmla="*/ 13 w 13"/>
                <a:gd name="T29" fmla="*/ 5 h 12"/>
                <a:gd name="T30" fmla="*/ 13 w 13"/>
                <a:gd name="T31" fmla="*/ 7 h 12"/>
                <a:gd name="T32" fmla="*/ 13 w 13"/>
                <a:gd name="T33" fmla="*/ 8 h 12"/>
                <a:gd name="T34" fmla="*/ 12 w 13"/>
                <a:gd name="T35" fmla="*/ 8 h 12"/>
                <a:gd name="T36" fmla="*/ 11 w 13"/>
                <a:gd name="T37" fmla="*/ 9 h 12"/>
                <a:gd name="T38" fmla="*/ 10 w 13"/>
                <a:gd name="T39" fmla="*/ 9 h 12"/>
                <a:gd name="T40" fmla="*/ 9 w 13"/>
                <a:gd name="T41" fmla="*/ 10 h 12"/>
                <a:gd name="T42" fmla="*/ 8 w 13"/>
                <a:gd name="T43" fmla="*/ 10 h 12"/>
                <a:gd name="T44" fmla="*/ 7 w 13"/>
                <a:gd name="T45" fmla="*/ 11 h 12"/>
                <a:gd name="T46" fmla="*/ 6 w 13"/>
                <a:gd name="T47" fmla="*/ 11 h 12"/>
                <a:gd name="T48" fmla="*/ 5 w 13"/>
                <a:gd name="T49" fmla="*/ 12 h 12"/>
                <a:gd name="T50" fmla="*/ 4 w 13"/>
                <a:gd name="T51" fmla="*/ 12 h 12"/>
                <a:gd name="T52" fmla="*/ 3 w 13"/>
                <a:gd name="T53" fmla="*/ 11 h 12"/>
                <a:gd name="T54" fmla="*/ 2 w 13"/>
                <a:gd name="T55" fmla="*/ 9 h 12"/>
                <a:gd name="T56" fmla="*/ 2 w 13"/>
                <a:gd name="T57" fmla="*/ 8 h 12"/>
                <a:gd name="T58" fmla="*/ 1 w 13"/>
                <a:gd name="T59" fmla="*/ 7 h 12"/>
                <a:gd name="T60" fmla="*/ 0 w 13"/>
                <a:gd name="T61" fmla="*/ 6 h 12"/>
                <a:gd name="T62" fmla="*/ 0 w 13"/>
                <a:gd name="T63" fmla="*/ 5 h 12"/>
                <a:gd name="T64" fmla="*/ 1 w 13"/>
                <a:gd name="T6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2">
                  <a:moveTo>
                    <a:pt x="1" y="4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1" name="Freeform 1995"/>
            <p:cNvSpPr>
              <a:spLocks/>
            </p:cNvSpPr>
            <p:nvPr/>
          </p:nvSpPr>
          <p:spPr bwMode="auto">
            <a:xfrm flipH="1">
              <a:off x="1759" y="2186"/>
              <a:ext cx="62" cy="57"/>
            </a:xfrm>
            <a:custGeom>
              <a:avLst/>
              <a:gdLst>
                <a:gd name="T0" fmla="*/ 0 w 20"/>
                <a:gd name="T1" fmla="*/ 6 h 20"/>
                <a:gd name="T2" fmla="*/ 2 w 20"/>
                <a:gd name="T3" fmla="*/ 5 h 20"/>
                <a:gd name="T4" fmla="*/ 3 w 20"/>
                <a:gd name="T5" fmla="*/ 5 h 20"/>
                <a:gd name="T6" fmla="*/ 5 w 20"/>
                <a:gd name="T7" fmla="*/ 4 h 20"/>
                <a:gd name="T8" fmla="*/ 6 w 20"/>
                <a:gd name="T9" fmla="*/ 3 h 20"/>
                <a:gd name="T10" fmla="*/ 8 w 20"/>
                <a:gd name="T11" fmla="*/ 2 h 20"/>
                <a:gd name="T12" fmla="*/ 9 w 20"/>
                <a:gd name="T13" fmla="*/ 2 h 20"/>
                <a:gd name="T14" fmla="*/ 11 w 20"/>
                <a:gd name="T15" fmla="*/ 1 h 20"/>
                <a:gd name="T16" fmla="*/ 12 w 20"/>
                <a:gd name="T17" fmla="*/ 0 h 20"/>
                <a:gd name="T18" fmla="*/ 13 w 20"/>
                <a:gd name="T19" fmla="*/ 0 h 20"/>
                <a:gd name="T20" fmla="*/ 14 w 20"/>
                <a:gd name="T21" fmla="*/ 1 h 20"/>
                <a:gd name="T22" fmla="*/ 14 w 20"/>
                <a:gd name="T23" fmla="*/ 2 h 20"/>
                <a:gd name="T24" fmla="*/ 15 w 20"/>
                <a:gd name="T25" fmla="*/ 3 h 20"/>
                <a:gd name="T26" fmla="*/ 16 w 20"/>
                <a:gd name="T27" fmla="*/ 4 h 20"/>
                <a:gd name="T28" fmla="*/ 16 w 20"/>
                <a:gd name="T29" fmla="*/ 5 h 20"/>
                <a:gd name="T30" fmla="*/ 17 w 20"/>
                <a:gd name="T31" fmla="*/ 5 h 20"/>
                <a:gd name="T32" fmla="*/ 17 w 20"/>
                <a:gd name="T33" fmla="*/ 6 h 20"/>
                <a:gd name="T34" fmla="*/ 18 w 20"/>
                <a:gd name="T35" fmla="*/ 7 h 20"/>
                <a:gd name="T36" fmla="*/ 18 w 20"/>
                <a:gd name="T37" fmla="*/ 8 h 20"/>
                <a:gd name="T38" fmla="*/ 18 w 20"/>
                <a:gd name="T39" fmla="*/ 9 h 20"/>
                <a:gd name="T40" fmla="*/ 19 w 20"/>
                <a:gd name="T41" fmla="*/ 10 h 20"/>
                <a:gd name="T42" fmla="*/ 19 w 20"/>
                <a:gd name="T43" fmla="*/ 11 h 20"/>
                <a:gd name="T44" fmla="*/ 20 w 20"/>
                <a:gd name="T45" fmla="*/ 12 h 20"/>
                <a:gd name="T46" fmla="*/ 20 w 20"/>
                <a:gd name="T47" fmla="*/ 13 h 20"/>
                <a:gd name="T48" fmla="*/ 19 w 20"/>
                <a:gd name="T49" fmla="*/ 14 h 20"/>
                <a:gd name="T50" fmla="*/ 18 w 20"/>
                <a:gd name="T51" fmla="*/ 14 h 20"/>
                <a:gd name="T52" fmla="*/ 16 w 20"/>
                <a:gd name="T53" fmla="*/ 15 h 20"/>
                <a:gd name="T54" fmla="*/ 15 w 20"/>
                <a:gd name="T55" fmla="*/ 16 h 20"/>
                <a:gd name="T56" fmla="*/ 13 w 20"/>
                <a:gd name="T57" fmla="*/ 17 h 20"/>
                <a:gd name="T58" fmla="*/ 12 w 20"/>
                <a:gd name="T59" fmla="*/ 17 h 20"/>
                <a:gd name="T60" fmla="*/ 10 w 20"/>
                <a:gd name="T61" fmla="*/ 18 h 20"/>
                <a:gd name="T62" fmla="*/ 9 w 20"/>
                <a:gd name="T63" fmla="*/ 19 h 20"/>
                <a:gd name="T64" fmla="*/ 7 w 20"/>
                <a:gd name="T65" fmla="*/ 20 h 20"/>
                <a:gd name="T66" fmla="*/ 7 w 20"/>
                <a:gd name="T67" fmla="*/ 20 h 20"/>
                <a:gd name="T68" fmla="*/ 6 w 20"/>
                <a:gd name="T69" fmla="*/ 19 h 20"/>
                <a:gd name="T70" fmla="*/ 5 w 20"/>
                <a:gd name="T71" fmla="*/ 18 h 20"/>
                <a:gd name="T72" fmla="*/ 4 w 20"/>
                <a:gd name="T73" fmla="*/ 17 h 20"/>
                <a:gd name="T74" fmla="*/ 4 w 20"/>
                <a:gd name="T75" fmla="*/ 17 h 20"/>
                <a:gd name="T76" fmla="*/ 3 w 20"/>
                <a:gd name="T77" fmla="*/ 16 h 20"/>
                <a:gd name="T78" fmla="*/ 3 w 20"/>
                <a:gd name="T79" fmla="*/ 15 h 20"/>
                <a:gd name="T80" fmla="*/ 2 w 20"/>
                <a:gd name="T81" fmla="*/ 14 h 20"/>
                <a:gd name="T82" fmla="*/ 2 w 20"/>
                <a:gd name="T83" fmla="*/ 13 h 20"/>
                <a:gd name="T84" fmla="*/ 2 w 20"/>
                <a:gd name="T85" fmla="*/ 12 h 20"/>
                <a:gd name="T86" fmla="*/ 1 w 20"/>
                <a:gd name="T87" fmla="*/ 11 h 20"/>
                <a:gd name="T88" fmla="*/ 1 w 20"/>
                <a:gd name="T89" fmla="*/ 10 h 20"/>
                <a:gd name="T90" fmla="*/ 0 w 20"/>
                <a:gd name="T91" fmla="*/ 8 h 20"/>
                <a:gd name="T92" fmla="*/ 0 w 20"/>
                <a:gd name="T93" fmla="*/ 8 h 20"/>
                <a:gd name="T94" fmla="*/ 0 w 20"/>
                <a:gd name="T95" fmla="*/ 7 h 20"/>
                <a:gd name="T96" fmla="*/ 0 w 20"/>
                <a:gd name="T9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" h="20">
                  <a:moveTo>
                    <a:pt x="0" y="6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12" y="17"/>
                  </a:lnTo>
                  <a:lnTo>
                    <a:pt x="10" y="18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2" name="Freeform 1996"/>
            <p:cNvSpPr>
              <a:spLocks/>
            </p:cNvSpPr>
            <p:nvPr/>
          </p:nvSpPr>
          <p:spPr bwMode="auto">
            <a:xfrm flipH="1">
              <a:off x="1762" y="2190"/>
              <a:ext cx="56" cy="49"/>
            </a:xfrm>
            <a:custGeom>
              <a:avLst/>
              <a:gdLst>
                <a:gd name="T0" fmla="*/ 1 w 18"/>
                <a:gd name="T1" fmla="*/ 6 h 18"/>
                <a:gd name="T2" fmla="*/ 2 w 18"/>
                <a:gd name="T3" fmla="*/ 5 h 18"/>
                <a:gd name="T4" fmla="*/ 3 w 18"/>
                <a:gd name="T5" fmla="*/ 4 h 18"/>
                <a:gd name="T6" fmla="*/ 4 w 18"/>
                <a:gd name="T7" fmla="*/ 4 h 18"/>
                <a:gd name="T8" fmla="*/ 6 w 18"/>
                <a:gd name="T9" fmla="*/ 3 h 18"/>
                <a:gd name="T10" fmla="*/ 7 w 18"/>
                <a:gd name="T11" fmla="*/ 2 h 18"/>
                <a:gd name="T12" fmla="*/ 8 w 18"/>
                <a:gd name="T13" fmla="*/ 2 h 18"/>
                <a:gd name="T14" fmla="*/ 10 w 18"/>
                <a:gd name="T15" fmla="*/ 1 h 18"/>
                <a:gd name="T16" fmla="*/ 11 w 18"/>
                <a:gd name="T17" fmla="*/ 1 h 18"/>
                <a:gd name="T18" fmla="*/ 12 w 18"/>
                <a:gd name="T19" fmla="*/ 0 h 18"/>
                <a:gd name="T20" fmla="*/ 12 w 18"/>
                <a:gd name="T21" fmla="*/ 1 h 18"/>
                <a:gd name="T22" fmla="*/ 13 w 18"/>
                <a:gd name="T23" fmla="*/ 1 h 18"/>
                <a:gd name="T24" fmla="*/ 14 w 18"/>
                <a:gd name="T25" fmla="*/ 3 h 18"/>
                <a:gd name="T26" fmla="*/ 15 w 18"/>
                <a:gd name="T27" fmla="*/ 4 h 18"/>
                <a:gd name="T28" fmla="*/ 15 w 18"/>
                <a:gd name="T29" fmla="*/ 6 h 18"/>
                <a:gd name="T30" fmla="*/ 16 w 18"/>
                <a:gd name="T31" fmla="*/ 7 h 18"/>
                <a:gd name="T32" fmla="*/ 17 w 18"/>
                <a:gd name="T33" fmla="*/ 9 h 18"/>
                <a:gd name="T34" fmla="*/ 17 w 18"/>
                <a:gd name="T35" fmla="*/ 10 h 18"/>
                <a:gd name="T36" fmla="*/ 18 w 18"/>
                <a:gd name="T37" fmla="*/ 11 h 18"/>
                <a:gd name="T38" fmla="*/ 17 w 18"/>
                <a:gd name="T39" fmla="*/ 12 h 18"/>
                <a:gd name="T40" fmla="*/ 17 w 18"/>
                <a:gd name="T41" fmla="*/ 13 h 18"/>
                <a:gd name="T42" fmla="*/ 16 w 18"/>
                <a:gd name="T43" fmla="*/ 13 h 18"/>
                <a:gd name="T44" fmla="*/ 15 w 18"/>
                <a:gd name="T45" fmla="*/ 14 h 18"/>
                <a:gd name="T46" fmla="*/ 13 w 18"/>
                <a:gd name="T47" fmla="*/ 14 h 18"/>
                <a:gd name="T48" fmla="*/ 12 w 18"/>
                <a:gd name="T49" fmla="*/ 15 h 18"/>
                <a:gd name="T50" fmla="*/ 11 w 18"/>
                <a:gd name="T51" fmla="*/ 16 h 18"/>
                <a:gd name="T52" fmla="*/ 9 w 18"/>
                <a:gd name="T53" fmla="*/ 16 h 18"/>
                <a:gd name="T54" fmla="*/ 8 w 18"/>
                <a:gd name="T55" fmla="*/ 17 h 18"/>
                <a:gd name="T56" fmla="*/ 7 w 18"/>
                <a:gd name="T57" fmla="*/ 18 h 18"/>
                <a:gd name="T58" fmla="*/ 6 w 18"/>
                <a:gd name="T59" fmla="*/ 18 h 18"/>
                <a:gd name="T60" fmla="*/ 5 w 18"/>
                <a:gd name="T61" fmla="*/ 17 h 18"/>
                <a:gd name="T62" fmla="*/ 5 w 18"/>
                <a:gd name="T63" fmla="*/ 16 h 18"/>
                <a:gd name="T64" fmla="*/ 4 w 18"/>
                <a:gd name="T65" fmla="*/ 16 h 18"/>
                <a:gd name="T66" fmla="*/ 4 w 18"/>
                <a:gd name="T67" fmla="*/ 15 h 18"/>
                <a:gd name="T68" fmla="*/ 3 w 18"/>
                <a:gd name="T69" fmla="*/ 14 h 18"/>
                <a:gd name="T70" fmla="*/ 3 w 18"/>
                <a:gd name="T71" fmla="*/ 13 h 18"/>
                <a:gd name="T72" fmla="*/ 2 w 18"/>
                <a:gd name="T73" fmla="*/ 12 h 18"/>
                <a:gd name="T74" fmla="*/ 1 w 18"/>
                <a:gd name="T75" fmla="*/ 10 h 18"/>
                <a:gd name="T76" fmla="*/ 1 w 18"/>
                <a:gd name="T77" fmla="*/ 9 h 18"/>
                <a:gd name="T78" fmla="*/ 0 w 18"/>
                <a:gd name="T79" fmla="*/ 8 h 18"/>
                <a:gd name="T80" fmla="*/ 0 w 18"/>
                <a:gd name="T81" fmla="*/ 7 h 18"/>
                <a:gd name="T82" fmla="*/ 0 w 18"/>
                <a:gd name="T83" fmla="*/ 6 h 18"/>
                <a:gd name="T84" fmla="*/ 1 w 18"/>
                <a:gd name="T8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" h="18">
                  <a:moveTo>
                    <a:pt x="1" y="6"/>
                  </a:moveTo>
                  <a:lnTo>
                    <a:pt x="2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1" y="16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3" name="Freeform 1997"/>
            <p:cNvSpPr>
              <a:spLocks/>
            </p:cNvSpPr>
            <p:nvPr/>
          </p:nvSpPr>
          <p:spPr bwMode="auto">
            <a:xfrm flipH="1">
              <a:off x="1765" y="2195"/>
              <a:ext cx="46" cy="39"/>
            </a:xfrm>
            <a:custGeom>
              <a:avLst/>
              <a:gdLst>
                <a:gd name="T0" fmla="*/ 0 w 15"/>
                <a:gd name="T1" fmla="*/ 5 h 14"/>
                <a:gd name="T2" fmla="*/ 1 w 15"/>
                <a:gd name="T3" fmla="*/ 4 h 14"/>
                <a:gd name="T4" fmla="*/ 2 w 15"/>
                <a:gd name="T5" fmla="*/ 3 h 14"/>
                <a:gd name="T6" fmla="*/ 4 w 15"/>
                <a:gd name="T7" fmla="*/ 3 h 14"/>
                <a:gd name="T8" fmla="*/ 5 w 15"/>
                <a:gd name="T9" fmla="*/ 2 h 14"/>
                <a:gd name="T10" fmla="*/ 6 w 15"/>
                <a:gd name="T11" fmla="*/ 2 h 14"/>
                <a:gd name="T12" fmla="*/ 7 w 15"/>
                <a:gd name="T13" fmla="*/ 1 h 14"/>
                <a:gd name="T14" fmla="*/ 8 w 15"/>
                <a:gd name="T15" fmla="*/ 1 h 14"/>
                <a:gd name="T16" fmla="*/ 9 w 15"/>
                <a:gd name="T17" fmla="*/ 0 h 14"/>
                <a:gd name="T18" fmla="*/ 10 w 15"/>
                <a:gd name="T19" fmla="*/ 0 h 14"/>
                <a:gd name="T20" fmla="*/ 12 w 15"/>
                <a:gd name="T21" fmla="*/ 2 h 14"/>
                <a:gd name="T22" fmla="*/ 12 w 15"/>
                <a:gd name="T23" fmla="*/ 3 h 14"/>
                <a:gd name="T24" fmla="*/ 13 w 15"/>
                <a:gd name="T25" fmla="*/ 4 h 14"/>
                <a:gd name="T26" fmla="*/ 13 w 15"/>
                <a:gd name="T27" fmla="*/ 5 h 14"/>
                <a:gd name="T28" fmla="*/ 14 w 15"/>
                <a:gd name="T29" fmla="*/ 7 h 14"/>
                <a:gd name="T30" fmla="*/ 15 w 15"/>
                <a:gd name="T31" fmla="*/ 8 h 14"/>
                <a:gd name="T32" fmla="*/ 14 w 15"/>
                <a:gd name="T33" fmla="*/ 9 h 14"/>
                <a:gd name="T34" fmla="*/ 13 w 15"/>
                <a:gd name="T35" fmla="*/ 10 h 14"/>
                <a:gd name="T36" fmla="*/ 12 w 15"/>
                <a:gd name="T37" fmla="*/ 10 h 14"/>
                <a:gd name="T38" fmla="*/ 11 w 15"/>
                <a:gd name="T39" fmla="*/ 11 h 14"/>
                <a:gd name="T40" fmla="*/ 10 w 15"/>
                <a:gd name="T41" fmla="*/ 11 h 14"/>
                <a:gd name="T42" fmla="*/ 8 w 15"/>
                <a:gd name="T43" fmla="*/ 12 h 14"/>
                <a:gd name="T44" fmla="*/ 7 w 15"/>
                <a:gd name="T45" fmla="*/ 13 h 14"/>
                <a:gd name="T46" fmla="*/ 6 w 15"/>
                <a:gd name="T47" fmla="*/ 13 h 14"/>
                <a:gd name="T48" fmla="*/ 5 w 15"/>
                <a:gd name="T49" fmla="*/ 14 h 14"/>
                <a:gd name="T50" fmla="*/ 4 w 15"/>
                <a:gd name="T51" fmla="*/ 14 h 14"/>
                <a:gd name="T52" fmla="*/ 3 w 15"/>
                <a:gd name="T53" fmla="*/ 12 h 14"/>
                <a:gd name="T54" fmla="*/ 2 w 15"/>
                <a:gd name="T55" fmla="*/ 11 h 14"/>
                <a:gd name="T56" fmla="*/ 1 w 15"/>
                <a:gd name="T57" fmla="*/ 10 h 14"/>
                <a:gd name="T58" fmla="*/ 1 w 15"/>
                <a:gd name="T59" fmla="*/ 8 h 14"/>
                <a:gd name="T60" fmla="*/ 0 w 15"/>
                <a:gd name="T61" fmla="*/ 7 h 14"/>
                <a:gd name="T62" fmla="*/ 0 w 15"/>
                <a:gd name="T63" fmla="*/ 6 h 14"/>
                <a:gd name="T64" fmla="*/ 0 w 15"/>
                <a:gd name="T65" fmla="*/ 5 h 14"/>
                <a:gd name="T66" fmla="*/ 0 w 15"/>
                <a:gd name="T6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" h="14">
                  <a:moveTo>
                    <a:pt x="0" y="5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4" name="Freeform 1998"/>
            <p:cNvSpPr>
              <a:spLocks/>
            </p:cNvSpPr>
            <p:nvPr/>
          </p:nvSpPr>
          <p:spPr bwMode="auto">
            <a:xfrm flipH="1">
              <a:off x="1769" y="2198"/>
              <a:ext cx="40" cy="33"/>
            </a:xfrm>
            <a:custGeom>
              <a:avLst/>
              <a:gdLst>
                <a:gd name="T0" fmla="*/ 0 w 13"/>
                <a:gd name="T1" fmla="*/ 4 h 12"/>
                <a:gd name="T2" fmla="*/ 1 w 13"/>
                <a:gd name="T3" fmla="*/ 3 h 12"/>
                <a:gd name="T4" fmla="*/ 2 w 13"/>
                <a:gd name="T5" fmla="*/ 3 h 12"/>
                <a:gd name="T6" fmla="*/ 3 w 13"/>
                <a:gd name="T7" fmla="*/ 2 h 12"/>
                <a:gd name="T8" fmla="*/ 4 w 13"/>
                <a:gd name="T9" fmla="*/ 2 h 12"/>
                <a:gd name="T10" fmla="*/ 5 w 13"/>
                <a:gd name="T11" fmla="*/ 1 h 12"/>
                <a:gd name="T12" fmla="*/ 6 w 13"/>
                <a:gd name="T13" fmla="*/ 1 h 12"/>
                <a:gd name="T14" fmla="*/ 7 w 13"/>
                <a:gd name="T15" fmla="*/ 1 h 12"/>
                <a:gd name="T16" fmla="*/ 8 w 13"/>
                <a:gd name="T17" fmla="*/ 0 h 12"/>
                <a:gd name="T18" fmla="*/ 9 w 13"/>
                <a:gd name="T19" fmla="*/ 0 h 12"/>
                <a:gd name="T20" fmla="*/ 10 w 13"/>
                <a:gd name="T21" fmla="*/ 1 h 12"/>
                <a:gd name="T22" fmla="*/ 11 w 13"/>
                <a:gd name="T23" fmla="*/ 2 h 12"/>
                <a:gd name="T24" fmla="*/ 11 w 13"/>
                <a:gd name="T25" fmla="*/ 3 h 12"/>
                <a:gd name="T26" fmla="*/ 12 w 13"/>
                <a:gd name="T27" fmla="*/ 4 h 12"/>
                <a:gd name="T28" fmla="*/ 12 w 13"/>
                <a:gd name="T29" fmla="*/ 6 h 12"/>
                <a:gd name="T30" fmla="*/ 13 w 13"/>
                <a:gd name="T31" fmla="*/ 7 h 12"/>
                <a:gd name="T32" fmla="*/ 12 w 13"/>
                <a:gd name="T33" fmla="*/ 8 h 12"/>
                <a:gd name="T34" fmla="*/ 11 w 13"/>
                <a:gd name="T35" fmla="*/ 8 h 12"/>
                <a:gd name="T36" fmla="*/ 10 w 13"/>
                <a:gd name="T37" fmla="*/ 9 h 12"/>
                <a:gd name="T38" fmla="*/ 9 w 13"/>
                <a:gd name="T39" fmla="*/ 9 h 12"/>
                <a:gd name="T40" fmla="*/ 8 w 13"/>
                <a:gd name="T41" fmla="*/ 10 h 12"/>
                <a:gd name="T42" fmla="*/ 7 w 13"/>
                <a:gd name="T43" fmla="*/ 10 h 12"/>
                <a:gd name="T44" fmla="*/ 6 w 13"/>
                <a:gd name="T45" fmla="*/ 11 h 12"/>
                <a:gd name="T46" fmla="*/ 5 w 13"/>
                <a:gd name="T47" fmla="*/ 11 h 12"/>
                <a:gd name="T48" fmla="*/ 4 w 13"/>
                <a:gd name="T49" fmla="*/ 12 h 12"/>
                <a:gd name="T50" fmla="*/ 3 w 13"/>
                <a:gd name="T51" fmla="*/ 12 h 12"/>
                <a:gd name="T52" fmla="*/ 2 w 13"/>
                <a:gd name="T53" fmla="*/ 10 h 12"/>
                <a:gd name="T54" fmla="*/ 2 w 13"/>
                <a:gd name="T55" fmla="*/ 9 h 12"/>
                <a:gd name="T56" fmla="*/ 1 w 13"/>
                <a:gd name="T57" fmla="*/ 8 h 12"/>
                <a:gd name="T58" fmla="*/ 0 w 13"/>
                <a:gd name="T59" fmla="*/ 7 h 12"/>
                <a:gd name="T60" fmla="*/ 0 w 13"/>
                <a:gd name="T61" fmla="*/ 6 h 12"/>
                <a:gd name="T62" fmla="*/ 0 w 13"/>
                <a:gd name="T63" fmla="*/ 5 h 12"/>
                <a:gd name="T64" fmla="*/ 0 w 13"/>
                <a:gd name="T6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2">
                  <a:moveTo>
                    <a:pt x="0" y="4"/>
                  </a:moveTo>
                  <a:lnTo>
                    <a:pt x="1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2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5" name="Freeform 1999"/>
            <p:cNvSpPr>
              <a:spLocks/>
            </p:cNvSpPr>
            <p:nvPr/>
          </p:nvSpPr>
          <p:spPr bwMode="auto">
            <a:xfrm flipH="1">
              <a:off x="2072" y="2327"/>
              <a:ext cx="71" cy="61"/>
            </a:xfrm>
            <a:custGeom>
              <a:avLst/>
              <a:gdLst>
                <a:gd name="T0" fmla="*/ 1 w 23"/>
                <a:gd name="T1" fmla="*/ 6 h 22"/>
                <a:gd name="T2" fmla="*/ 3 w 23"/>
                <a:gd name="T3" fmla="*/ 5 h 22"/>
                <a:gd name="T4" fmla="*/ 5 w 23"/>
                <a:gd name="T5" fmla="*/ 5 h 22"/>
                <a:gd name="T6" fmla="*/ 7 w 23"/>
                <a:gd name="T7" fmla="*/ 4 h 22"/>
                <a:gd name="T8" fmla="*/ 8 w 23"/>
                <a:gd name="T9" fmla="*/ 3 h 22"/>
                <a:gd name="T10" fmla="*/ 10 w 23"/>
                <a:gd name="T11" fmla="*/ 2 h 22"/>
                <a:gd name="T12" fmla="*/ 12 w 23"/>
                <a:gd name="T13" fmla="*/ 1 h 22"/>
                <a:gd name="T14" fmla="*/ 14 w 23"/>
                <a:gd name="T15" fmla="*/ 0 h 22"/>
                <a:gd name="T16" fmla="*/ 15 w 23"/>
                <a:gd name="T17" fmla="*/ 0 h 22"/>
                <a:gd name="T18" fmla="*/ 17 w 23"/>
                <a:gd name="T19" fmla="*/ 1 h 22"/>
                <a:gd name="T20" fmla="*/ 19 w 23"/>
                <a:gd name="T21" fmla="*/ 3 h 22"/>
                <a:gd name="T22" fmla="*/ 19 w 23"/>
                <a:gd name="T23" fmla="*/ 5 h 22"/>
                <a:gd name="T24" fmla="*/ 21 w 23"/>
                <a:gd name="T25" fmla="*/ 7 h 22"/>
                <a:gd name="T26" fmla="*/ 22 w 23"/>
                <a:gd name="T27" fmla="*/ 9 h 22"/>
                <a:gd name="T28" fmla="*/ 23 w 23"/>
                <a:gd name="T29" fmla="*/ 12 h 22"/>
                <a:gd name="T30" fmla="*/ 23 w 23"/>
                <a:gd name="T31" fmla="*/ 14 h 22"/>
                <a:gd name="T32" fmla="*/ 22 w 23"/>
                <a:gd name="T33" fmla="*/ 15 h 22"/>
                <a:gd name="T34" fmla="*/ 20 w 23"/>
                <a:gd name="T35" fmla="*/ 16 h 22"/>
                <a:gd name="T36" fmla="*/ 18 w 23"/>
                <a:gd name="T37" fmla="*/ 17 h 22"/>
                <a:gd name="T38" fmla="*/ 16 w 23"/>
                <a:gd name="T39" fmla="*/ 18 h 22"/>
                <a:gd name="T40" fmla="*/ 14 w 23"/>
                <a:gd name="T41" fmla="*/ 18 h 22"/>
                <a:gd name="T42" fmla="*/ 13 w 23"/>
                <a:gd name="T43" fmla="*/ 19 h 22"/>
                <a:gd name="T44" fmla="*/ 11 w 23"/>
                <a:gd name="T45" fmla="*/ 20 h 22"/>
                <a:gd name="T46" fmla="*/ 9 w 23"/>
                <a:gd name="T47" fmla="*/ 21 h 22"/>
                <a:gd name="T48" fmla="*/ 7 w 23"/>
                <a:gd name="T49" fmla="*/ 22 h 22"/>
                <a:gd name="T50" fmla="*/ 6 w 23"/>
                <a:gd name="T51" fmla="*/ 20 h 22"/>
                <a:gd name="T52" fmla="*/ 4 w 23"/>
                <a:gd name="T53" fmla="*/ 18 h 22"/>
                <a:gd name="T54" fmla="*/ 3 w 23"/>
                <a:gd name="T55" fmla="*/ 16 h 22"/>
                <a:gd name="T56" fmla="*/ 2 w 23"/>
                <a:gd name="T57" fmla="*/ 14 h 22"/>
                <a:gd name="T58" fmla="*/ 1 w 23"/>
                <a:gd name="T59" fmla="*/ 12 h 22"/>
                <a:gd name="T60" fmla="*/ 0 w 23"/>
                <a:gd name="T61" fmla="*/ 9 h 22"/>
                <a:gd name="T62" fmla="*/ 0 w 23"/>
                <a:gd name="T63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2">
                  <a:moveTo>
                    <a:pt x="1" y="7"/>
                  </a:moveTo>
                  <a:lnTo>
                    <a:pt x="1" y="6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4"/>
                  </a:lnTo>
                  <a:lnTo>
                    <a:pt x="7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20" y="16"/>
                  </a:lnTo>
                  <a:lnTo>
                    <a:pt x="19" y="16"/>
                  </a:lnTo>
                  <a:lnTo>
                    <a:pt x="18" y="17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5" y="18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3" y="19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6" name="Freeform 2000"/>
            <p:cNvSpPr>
              <a:spLocks/>
            </p:cNvSpPr>
            <p:nvPr/>
          </p:nvSpPr>
          <p:spPr bwMode="auto">
            <a:xfrm flipH="1">
              <a:off x="2075" y="2329"/>
              <a:ext cx="65" cy="53"/>
            </a:xfrm>
            <a:custGeom>
              <a:avLst/>
              <a:gdLst>
                <a:gd name="T0" fmla="*/ 1 w 21"/>
                <a:gd name="T1" fmla="*/ 6 h 19"/>
                <a:gd name="T2" fmla="*/ 2 w 21"/>
                <a:gd name="T3" fmla="*/ 5 h 19"/>
                <a:gd name="T4" fmla="*/ 4 w 21"/>
                <a:gd name="T5" fmla="*/ 5 h 19"/>
                <a:gd name="T6" fmla="*/ 5 w 21"/>
                <a:gd name="T7" fmla="*/ 4 h 19"/>
                <a:gd name="T8" fmla="*/ 7 w 21"/>
                <a:gd name="T9" fmla="*/ 3 h 19"/>
                <a:gd name="T10" fmla="*/ 9 w 21"/>
                <a:gd name="T11" fmla="*/ 2 h 19"/>
                <a:gd name="T12" fmla="*/ 10 w 21"/>
                <a:gd name="T13" fmla="*/ 2 h 19"/>
                <a:gd name="T14" fmla="*/ 12 w 21"/>
                <a:gd name="T15" fmla="*/ 1 h 19"/>
                <a:gd name="T16" fmla="*/ 13 w 21"/>
                <a:gd name="T17" fmla="*/ 0 h 19"/>
                <a:gd name="T18" fmla="*/ 14 w 21"/>
                <a:gd name="T19" fmla="*/ 0 h 19"/>
                <a:gd name="T20" fmla="*/ 15 w 21"/>
                <a:gd name="T21" fmla="*/ 0 h 19"/>
                <a:gd name="T22" fmla="*/ 15 w 21"/>
                <a:gd name="T23" fmla="*/ 1 h 19"/>
                <a:gd name="T24" fmla="*/ 16 w 21"/>
                <a:gd name="T25" fmla="*/ 2 h 19"/>
                <a:gd name="T26" fmla="*/ 17 w 21"/>
                <a:gd name="T27" fmla="*/ 3 h 19"/>
                <a:gd name="T28" fmla="*/ 17 w 21"/>
                <a:gd name="T29" fmla="*/ 4 h 19"/>
                <a:gd name="T30" fmla="*/ 18 w 21"/>
                <a:gd name="T31" fmla="*/ 5 h 19"/>
                <a:gd name="T32" fmla="*/ 18 w 21"/>
                <a:gd name="T33" fmla="*/ 6 h 19"/>
                <a:gd name="T34" fmla="*/ 19 w 21"/>
                <a:gd name="T35" fmla="*/ 7 h 19"/>
                <a:gd name="T36" fmla="*/ 19 w 21"/>
                <a:gd name="T37" fmla="*/ 8 h 19"/>
                <a:gd name="T38" fmla="*/ 20 w 21"/>
                <a:gd name="T39" fmla="*/ 9 h 19"/>
                <a:gd name="T40" fmla="*/ 20 w 21"/>
                <a:gd name="T41" fmla="*/ 10 h 19"/>
                <a:gd name="T42" fmla="*/ 21 w 21"/>
                <a:gd name="T43" fmla="*/ 11 h 19"/>
                <a:gd name="T44" fmla="*/ 21 w 21"/>
                <a:gd name="T45" fmla="*/ 12 h 19"/>
                <a:gd name="T46" fmla="*/ 21 w 21"/>
                <a:gd name="T47" fmla="*/ 13 h 19"/>
                <a:gd name="T48" fmla="*/ 20 w 21"/>
                <a:gd name="T49" fmla="*/ 13 h 19"/>
                <a:gd name="T50" fmla="*/ 19 w 21"/>
                <a:gd name="T51" fmla="*/ 14 h 19"/>
                <a:gd name="T52" fmla="*/ 17 w 21"/>
                <a:gd name="T53" fmla="*/ 15 h 19"/>
                <a:gd name="T54" fmla="*/ 15 w 21"/>
                <a:gd name="T55" fmla="*/ 15 h 19"/>
                <a:gd name="T56" fmla="*/ 14 w 21"/>
                <a:gd name="T57" fmla="*/ 16 h 19"/>
                <a:gd name="T58" fmla="*/ 12 w 21"/>
                <a:gd name="T59" fmla="*/ 17 h 19"/>
                <a:gd name="T60" fmla="*/ 11 w 21"/>
                <a:gd name="T61" fmla="*/ 18 h 19"/>
                <a:gd name="T62" fmla="*/ 9 w 21"/>
                <a:gd name="T63" fmla="*/ 18 h 19"/>
                <a:gd name="T64" fmla="*/ 8 w 21"/>
                <a:gd name="T65" fmla="*/ 19 h 19"/>
                <a:gd name="T66" fmla="*/ 7 w 21"/>
                <a:gd name="T67" fmla="*/ 19 h 19"/>
                <a:gd name="T68" fmla="*/ 6 w 21"/>
                <a:gd name="T69" fmla="*/ 19 h 19"/>
                <a:gd name="T70" fmla="*/ 5 w 21"/>
                <a:gd name="T71" fmla="*/ 18 h 19"/>
                <a:gd name="T72" fmla="*/ 5 w 21"/>
                <a:gd name="T73" fmla="*/ 17 h 19"/>
                <a:gd name="T74" fmla="*/ 4 w 21"/>
                <a:gd name="T75" fmla="*/ 16 h 19"/>
                <a:gd name="T76" fmla="*/ 4 w 21"/>
                <a:gd name="T77" fmla="*/ 15 h 19"/>
                <a:gd name="T78" fmla="*/ 3 w 21"/>
                <a:gd name="T79" fmla="*/ 14 h 19"/>
                <a:gd name="T80" fmla="*/ 3 w 21"/>
                <a:gd name="T81" fmla="*/ 14 h 19"/>
                <a:gd name="T82" fmla="*/ 2 w 21"/>
                <a:gd name="T83" fmla="*/ 13 h 19"/>
                <a:gd name="T84" fmla="*/ 2 w 21"/>
                <a:gd name="T85" fmla="*/ 12 h 19"/>
                <a:gd name="T86" fmla="*/ 1 w 21"/>
                <a:gd name="T87" fmla="*/ 11 h 19"/>
                <a:gd name="T88" fmla="*/ 1 w 21"/>
                <a:gd name="T89" fmla="*/ 10 h 19"/>
                <a:gd name="T90" fmla="*/ 0 w 21"/>
                <a:gd name="T91" fmla="*/ 8 h 19"/>
                <a:gd name="T92" fmla="*/ 0 w 21"/>
                <a:gd name="T93" fmla="*/ 8 h 19"/>
                <a:gd name="T94" fmla="*/ 0 w 21"/>
                <a:gd name="T95" fmla="*/ 7 h 19"/>
                <a:gd name="T96" fmla="*/ 1 w 21"/>
                <a:gd name="T9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" h="19">
                  <a:moveTo>
                    <a:pt x="1" y="6"/>
                  </a:move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0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5" y="15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9" y="18"/>
                  </a:lnTo>
                  <a:lnTo>
                    <a:pt x="8" y="19"/>
                  </a:lnTo>
                  <a:lnTo>
                    <a:pt x="7" y="19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7" name="Freeform 2001"/>
            <p:cNvSpPr>
              <a:spLocks/>
            </p:cNvSpPr>
            <p:nvPr/>
          </p:nvSpPr>
          <p:spPr bwMode="auto">
            <a:xfrm flipH="1">
              <a:off x="2081" y="2335"/>
              <a:ext cx="52" cy="41"/>
            </a:xfrm>
            <a:custGeom>
              <a:avLst/>
              <a:gdLst>
                <a:gd name="T0" fmla="*/ 1 w 17"/>
                <a:gd name="T1" fmla="*/ 5 h 15"/>
                <a:gd name="T2" fmla="*/ 2 w 17"/>
                <a:gd name="T3" fmla="*/ 4 h 15"/>
                <a:gd name="T4" fmla="*/ 3 w 17"/>
                <a:gd name="T5" fmla="*/ 4 h 15"/>
                <a:gd name="T6" fmla="*/ 5 w 17"/>
                <a:gd name="T7" fmla="*/ 3 h 15"/>
                <a:gd name="T8" fmla="*/ 6 w 17"/>
                <a:gd name="T9" fmla="*/ 2 h 15"/>
                <a:gd name="T10" fmla="*/ 8 w 17"/>
                <a:gd name="T11" fmla="*/ 2 h 15"/>
                <a:gd name="T12" fmla="*/ 9 w 17"/>
                <a:gd name="T13" fmla="*/ 1 h 15"/>
                <a:gd name="T14" fmla="*/ 10 w 17"/>
                <a:gd name="T15" fmla="*/ 0 h 15"/>
                <a:gd name="T16" fmla="*/ 12 w 17"/>
                <a:gd name="T17" fmla="*/ 0 h 15"/>
                <a:gd name="T18" fmla="*/ 12 w 17"/>
                <a:gd name="T19" fmla="*/ 0 h 15"/>
                <a:gd name="T20" fmla="*/ 13 w 17"/>
                <a:gd name="T21" fmla="*/ 0 h 15"/>
                <a:gd name="T22" fmla="*/ 13 w 17"/>
                <a:gd name="T23" fmla="*/ 1 h 15"/>
                <a:gd name="T24" fmla="*/ 14 w 17"/>
                <a:gd name="T25" fmla="*/ 1 h 15"/>
                <a:gd name="T26" fmla="*/ 15 w 17"/>
                <a:gd name="T27" fmla="*/ 3 h 15"/>
                <a:gd name="T28" fmla="*/ 16 w 17"/>
                <a:gd name="T29" fmla="*/ 4 h 15"/>
                <a:gd name="T30" fmla="*/ 16 w 17"/>
                <a:gd name="T31" fmla="*/ 6 h 15"/>
                <a:gd name="T32" fmla="*/ 17 w 17"/>
                <a:gd name="T33" fmla="*/ 7 h 15"/>
                <a:gd name="T34" fmla="*/ 17 w 17"/>
                <a:gd name="T35" fmla="*/ 8 h 15"/>
                <a:gd name="T36" fmla="*/ 17 w 17"/>
                <a:gd name="T37" fmla="*/ 9 h 15"/>
                <a:gd name="T38" fmla="*/ 17 w 17"/>
                <a:gd name="T39" fmla="*/ 9 h 15"/>
                <a:gd name="T40" fmla="*/ 17 w 17"/>
                <a:gd name="T41" fmla="*/ 10 h 15"/>
                <a:gd name="T42" fmla="*/ 16 w 17"/>
                <a:gd name="T43" fmla="*/ 10 h 15"/>
                <a:gd name="T44" fmla="*/ 14 w 17"/>
                <a:gd name="T45" fmla="*/ 11 h 15"/>
                <a:gd name="T46" fmla="*/ 13 w 17"/>
                <a:gd name="T47" fmla="*/ 12 h 15"/>
                <a:gd name="T48" fmla="*/ 11 w 17"/>
                <a:gd name="T49" fmla="*/ 12 h 15"/>
                <a:gd name="T50" fmla="*/ 10 w 17"/>
                <a:gd name="T51" fmla="*/ 13 h 15"/>
                <a:gd name="T52" fmla="*/ 9 w 17"/>
                <a:gd name="T53" fmla="*/ 14 h 15"/>
                <a:gd name="T54" fmla="*/ 7 w 17"/>
                <a:gd name="T55" fmla="*/ 15 h 15"/>
                <a:gd name="T56" fmla="*/ 6 w 17"/>
                <a:gd name="T57" fmla="*/ 15 h 15"/>
                <a:gd name="T58" fmla="*/ 5 w 17"/>
                <a:gd name="T59" fmla="*/ 15 h 15"/>
                <a:gd name="T60" fmla="*/ 5 w 17"/>
                <a:gd name="T61" fmla="*/ 15 h 15"/>
                <a:gd name="T62" fmla="*/ 4 w 17"/>
                <a:gd name="T63" fmla="*/ 15 h 15"/>
                <a:gd name="T64" fmla="*/ 4 w 17"/>
                <a:gd name="T65" fmla="*/ 14 h 15"/>
                <a:gd name="T66" fmla="*/ 3 w 17"/>
                <a:gd name="T67" fmla="*/ 12 h 15"/>
                <a:gd name="T68" fmla="*/ 2 w 17"/>
                <a:gd name="T69" fmla="*/ 11 h 15"/>
                <a:gd name="T70" fmla="*/ 1 w 17"/>
                <a:gd name="T71" fmla="*/ 9 h 15"/>
                <a:gd name="T72" fmla="*/ 1 w 17"/>
                <a:gd name="T73" fmla="*/ 8 h 15"/>
                <a:gd name="T74" fmla="*/ 0 w 17"/>
                <a:gd name="T75" fmla="*/ 7 h 15"/>
                <a:gd name="T76" fmla="*/ 0 w 17"/>
                <a:gd name="T77" fmla="*/ 6 h 15"/>
                <a:gd name="T78" fmla="*/ 0 w 17"/>
                <a:gd name="T79" fmla="*/ 5 h 15"/>
                <a:gd name="T80" fmla="*/ 1 w 17"/>
                <a:gd name="T8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15">
                  <a:moveTo>
                    <a:pt x="1" y="5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8" name="Freeform 2002"/>
            <p:cNvSpPr>
              <a:spLocks/>
            </p:cNvSpPr>
            <p:nvPr/>
          </p:nvSpPr>
          <p:spPr bwMode="auto">
            <a:xfrm flipH="1">
              <a:off x="2084" y="2337"/>
              <a:ext cx="46" cy="36"/>
            </a:xfrm>
            <a:custGeom>
              <a:avLst/>
              <a:gdLst>
                <a:gd name="T0" fmla="*/ 1 w 15"/>
                <a:gd name="T1" fmla="*/ 5 h 13"/>
                <a:gd name="T2" fmla="*/ 2 w 15"/>
                <a:gd name="T3" fmla="*/ 4 h 13"/>
                <a:gd name="T4" fmla="*/ 3 w 15"/>
                <a:gd name="T5" fmla="*/ 3 h 13"/>
                <a:gd name="T6" fmla="*/ 4 w 15"/>
                <a:gd name="T7" fmla="*/ 3 h 13"/>
                <a:gd name="T8" fmla="*/ 6 w 15"/>
                <a:gd name="T9" fmla="*/ 2 h 13"/>
                <a:gd name="T10" fmla="*/ 7 w 15"/>
                <a:gd name="T11" fmla="*/ 2 h 13"/>
                <a:gd name="T12" fmla="*/ 8 w 15"/>
                <a:gd name="T13" fmla="*/ 1 h 13"/>
                <a:gd name="T14" fmla="*/ 9 w 15"/>
                <a:gd name="T15" fmla="*/ 1 h 13"/>
                <a:gd name="T16" fmla="*/ 11 w 15"/>
                <a:gd name="T17" fmla="*/ 0 h 13"/>
                <a:gd name="T18" fmla="*/ 12 w 15"/>
                <a:gd name="T19" fmla="*/ 0 h 13"/>
                <a:gd name="T20" fmla="*/ 13 w 15"/>
                <a:gd name="T21" fmla="*/ 1 h 13"/>
                <a:gd name="T22" fmla="*/ 13 w 15"/>
                <a:gd name="T23" fmla="*/ 2 h 13"/>
                <a:gd name="T24" fmla="*/ 14 w 15"/>
                <a:gd name="T25" fmla="*/ 4 h 13"/>
                <a:gd name="T26" fmla="*/ 15 w 15"/>
                <a:gd name="T27" fmla="*/ 5 h 13"/>
                <a:gd name="T28" fmla="*/ 15 w 15"/>
                <a:gd name="T29" fmla="*/ 6 h 13"/>
                <a:gd name="T30" fmla="*/ 15 w 15"/>
                <a:gd name="T31" fmla="*/ 7 h 13"/>
                <a:gd name="T32" fmla="*/ 15 w 15"/>
                <a:gd name="T33" fmla="*/ 8 h 13"/>
                <a:gd name="T34" fmla="*/ 14 w 15"/>
                <a:gd name="T35" fmla="*/ 9 h 13"/>
                <a:gd name="T36" fmla="*/ 12 w 15"/>
                <a:gd name="T37" fmla="*/ 9 h 13"/>
                <a:gd name="T38" fmla="*/ 11 w 15"/>
                <a:gd name="T39" fmla="*/ 10 h 13"/>
                <a:gd name="T40" fmla="*/ 10 w 15"/>
                <a:gd name="T41" fmla="*/ 11 h 13"/>
                <a:gd name="T42" fmla="*/ 9 w 15"/>
                <a:gd name="T43" fmla="*/ 11 h 13"/>
                <a:gd name="T44" fmla="*/ 8 w 15"/>
                <a:gd name="T45" fmla="*/ 12 h 13"/>
                <a:gd name="T46" fmla="*/ 6 w 15"/>
                <a:gd name="T47" fmla="*/ 12 h 13"/>
                <a:gd name="T48" fmla="*/ 5 w 15"/>
                <a:gd name="T49" fmla="*/ 13 h 13"/>
                <a:gd name="T50" fmla="*/ 4 w 15"/>
                <a:gd name="T51" fmla="*/ 13 h 13"/>
                <a:gd name="T52" fmla="*/ 3 w 15"/>
                <a:gd name="T53" fmla="*/ 12 h 13"/>
                <a:gd name="T54" fmla="*/ 2 w 15"/>
                <a:gd name="T55" fmla="*/ 11 h 13"/>
                <a:gd name="T56" fmla="*/ 2 w 15"/>
                <a:gd name="T57" fmla="*/ 9 h 13"/>
                <a:gd name="T58" fmla="*/ 1 w 15"/>
                <a:gd name="T59" fmla="*/ 8 h 13"/>
                <a:gd name="T60" fmla="*/ 1 w 15"/>
                <a:gd name="T61" fmla="*/ 7 h 13"/>
                <a:gd name="T62" fmla="*/ 0 w 15"/>
                <a:gd name="T63" fmla="*/ 6 h 13"/>
                <a:gd name="T64" fmla="*/ 1 w 15"/>
                <a:gd name="T6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13">
                  <a:moveTo>
                    <a:pt x="1" y="5"/>
                  </a:moveTo>
                  <a:lnTo>
                    <a:pt x="2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9" name="Freeform 2003"/>
            <p:cNvSpPr>
              <a:spLocks/>
            </p:cNvSpPr>
            <p:nvPr/>
          </p:nvSpPr>
          <p:spPr bwMode="auto">
            <a:xfrm flipH="1">
              <a:off x="2113" y="2287"/>
              <a:ext cx="45" cy="40"/>
            </a:xfrm>
            <a:custGeom>
              <a:avLst/>
              <a:gdLst>
                <a:gd name="T0" fmla="*/ 0 w 15"/>
                <a:gd name="T1" fmla="*/ 5 h 14"/>
                <a:gd name="T2" fmla="*/ 1 w 15"/>
                <a:gd name="T3" fmla="*/ 4 h 14"/>
                <a:gd name="T4" fmla="*/ 2 w 15"/>
                <a:gd name="T5" fmla="*/ 3 h 14"/>
                <a:gd name="T6" fmla="*/ 4 w 15"/>
                <a:gd name="T7" fmla="*/ 3 h 14"/>
                <a:gd name="T8" fmla="*/ 5 w 15"/>
                <a:gd name="T9" fmla="*/ 2 h 14"/>
                <a:gd name="T10" fmla="*/ 6 w 15"/>
                <a:gd name="T11" fmla="*/ 2 h 14"/>
                <a:gd name="T12" fmla="*/ 7 w 15"/>
                <a:gd name="T13" fmla="*/ 1 h 14"/>
                <a:gd name="T14" fmla="*/ 8 w 15"/>
                <a:gd name="T15" fmla="*/ 1 h 14"/>
                <a:gd name="T16" fmla="*/ 10 w 15"/>
                <a:gd name="T17" fmla="*/ 0 h 14"/>
                <a:gd name="T18" fmla="*/ 10 w 15"/>
                <a:gd name="T19" fmla="*/ 0 h 14"/>
                <a:gd name="T20" fmla="*/ 12 w 15"/>
                <a:gd name="T21" fmla="*/ 2 h 14"/>
                <a:gd name="T22" fmla="*/ 12 w 15"/>
                <a:gd name="T23" fmla="*/ 3 h 14"/>
                <a:gd name="T24" fmla="*/ 13 w 15"/>
                <a:gd name="T25" fmla="*/ 4 h 14"/>
                <a:gd name="T26" fmla="*/ 14 w 15"/>
                <a:gd name="T27" fmla="*/ 6 h 14"/>
                <a:gd name="T28" fmla="*/ 14 w 15"/>
                <a:gd name="T29" fmla="*/ 7 h 14"/>
                <a:gd name="T30" fmla="*/ 15 w 15"/>
                <a:gd name="T31" fmla="*/ 9 h 14"/>
                <a:gd name="T32" fmla="*/ 15 w 15"/>
                <a:gd name="T33" fmla="*/ 10 h 14"/>
                <a:gd name="T34" fmla="*/ 13 w 15"/>
                <a:gd name="T35" fmla="*/ 10 h 14"/>
                <a:gd name="T36" fmla="*/ 12 w 15"/>
                <a:gd name="T37" fmla="*/ 11 h 14"/>
                <a:gd name="T38" fmla="*/ 11 w 15"/>
                <a:gd name="T39" fmla="*/ 11 h 14"/>
                <a:gd name="T40" fmla="*/ 10 w 15"/>
                <a:gd name="T41" fmla="*/ 12 h 14"/>
                <a:gd name="T42" fmla="*/ 9 w 15"/>
                <a:gd name="T43" fmla="*/ 12 h 14"/>
                <a:gd name="T44" fmla="*/ 7 w 15"/>
                <a:gd name="T45" fmla="*/ 13 h 14"/>
                <a:gd name="T46" fmla="*/ 6 w 15"/>
                <a:gd name="T47" fmla="*/ 14 h 14"/>
                <a:gd name="T48" fmla="*/ 5 w 15"/>
                <a:gd name="T49" fmla="*/ 14 h 14"/>
                <a:gd name="T50" fmla="*/ 5 w 15"/>
                <a:gd name="T51" fmla="*/ 14 h 14"/>
                <a:gd name="T52" fmla="*/ 4 w 15"/>
                <a:gd name="T53" fmla="*/ 14 h 14"/>
                <a:gd name="T54" fmla="*/ 4 w 15"/>
                <a:gd name="T55" fmla="*/ 13 h 14"/>
                <a:gd name="T56" fmla="*/ 3 w 15"/>
                <a:gd name="T57" fmla="*/ 13 h 14"/>
                <a:gd name="T58" fmla="*/ 2 w 15"/>
                <a:gd name="T59" fmla="*/ 11 h 14"/>
                <a:gd name="T60" fmla="*/ 2 w 15"/>
                <a:gd name="T61" fmla="*/ 10 h 14"/>
                <a:gd name="T62" fmla="*/ 1 w 15"/>
                <a:gd name="T63" fmla="*/ 9 h 14"/>
                <a:gd name="T64" fmla="*/ 0 w 15"/>
                <a:gd name="T65" fmla="*/ 7 h 14"/>
                <a:gd name="T66" fmla="*/ 0 w 15"/>
                <a:gd name="T67" fmla="*/ 6 h 14"/>
                <a:gd name="T68" fmla="*/ 0 w 15"/>
                <a:gd name="T69" fmla="*/ 6 h 14"/>
                <a:gd name="T70" fmla="*/ 0 w 15"/>
                <a:gd name="T71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0" y="5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7" y="13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0" name="Freeform 2004"/>
            <p:cNvSpPr>
              <a:spLocks/>
            </p:cNvSpPr>
            <p:nvPr/>
          </p:nvSpPr>
          <p:spPr bwMode="auto">
            <a:xfrm flipH="1">
              <a:off x="2115" y="2293"/>
              <a:ext cx="39" cy="31"/>
            </a:xfrm>
            <a:custGeom>
              <a:avLst/>
              <a:gdLst>
                <a:gd name="T0" fmla="*/ 0 w 13"/>
                <a:gd name="T1" fmla="*/ 4 h 11"/>
                <a:gd name="T2" fmla="*/ 1 w 13"/>
                <a:gd name="T3" fmla="*/ 3 h 11"/>
                <a:gd name="T4" fmla="*/ 2 w 13"/>
                <a:gd name="T5" fmla="*/ 3 h 11"/>
                <a:gd name="T6" fmla="*/ 3 w 13"/>
                <a:gd name="T7" fmla="*/ 2 h 11"/>
                <a:gd name="T8" fmla="*/ 4 w 13"/>
                <a:gd name="T9" fmla="*/ 2 h 11"/>
                <a:gd name="T10" fmla="*/ 5 w 13"/>
                <a:gd name="T11" fmla="*/ 1 h 11"/>
                <a:gd name="T12" fmla="*/ 6 w 13"/>
                <a:gd name="T13" fmla="*/ 1 h 11"/>
                <a:gd name="T14" fmla="*/ 7 w 13"/>
                <a:gd name="T15" fmla="*/ 0 h 11"/>
                <a:gd name="T16" fmla="*/ 9 w 13"/>
                <a:gd name="T17" fmla="*/ 0 h 11"/>
                <a:gd name="T18" fmla="*/ 9 w 13"/>
                <a:gd name="T19" fmla="*/ 0 h 11"/>
                <a:gd name="T20" fmla="*/ 10 w 13"/>
                <a:gd name="T21" fmla="*/ 1 h 11"/>
                <a:gd name="T22" fmla="*/ 11 w 13"/>
                <a:gd name="T23" fmla="*/ 2 h 11"/>
                <a:gd name="T24" fmla="*/ 11 w 13"/>
                <a:gd name="T25" fmla="*/ 3 h 11"/>
                <a:gd name="T26" fmla="*/ 12 w 13"/>
                <a:gd name="T27" fmla="*/ 4 h 11"/>
                <a:gd name="T28" fmla="*/ 12 w 13"/>
                <a:gd name="T29" fmla="*/ 5 h 11"/>
                <a:gd name="T30" fmla="*/ 13 w 13"/>
                <a:gd name="T31" fmla="*/ 6 h 11"/>
                <a:gd name="T32" fmla="*/ 12 w 13"/>
                <a:gd name="T33" fmla="*/ 7 h 11"/>
                <a:gd name="T34" fmla="*/ 11 w 13"/>
                <a:gd name="T35" fmla="*/ 7 h 11"/>
                <a:gd name="T36" fmla="*/ 10 w 13"/>
                <a:gd name="T37" fmla="*/ 8 h 11"/>
                <a:gd name="T38" fmla="*/ 9 w 13"/>
                <a:gd name="T39" fmla="*/ 8 h 11"/>
                <a:gd name="T40" fmla="*/ 8 w 13"/>
                <a:gd name="T41" fmla="*/ 9 h 11"/>
                <a:gd name="T42" fmla="*/ 7 w 13"/>
                <a:gd name="T43" fmla="*/ 9 h 11"/>
                <a:gd name="T44" fmla="*/ 6 w 13"/>
                <a:gd name="T45" fmla="*/ 10 h 11"/>
                <a:gd name="T46" fmla="*/ 5 w 13"/>
                <a:gd name="T47" fmla="*/ 10 h 11"/>
                <a:gd name="T48" fmla="*/ 4 w 13"/>
                <a:gd name="T49" fmla="*/ 11 h 11"/>
                <a:gd name="T50" fmla="*/ 3 w 13"/>
                <a:gd name="T51" fmla="*/ 11 h 11"/>
                <a:gd name="T52" fmla="*/ 2 w 13"/>
                <a:gd name="T53" fmla="*/ 10 h 11"/>
                <a:gd name="T54" fmla="*/ 2 w 13"/>
                <a:gd name="T55" fmla="*/ 9 h 11"/>
                <a:gd name="T56" fmla="*/ 1 w 13"/>
                <a:gd name="T57" fmla="*/ 8 h 11"/>
                <a:gd name="T58" fmla="*/ 1 w 13"/>
                <a:gd name="T59" fmla="*/ 7 h 11"/>
                <a:gd name="T60" fmla="*/ 0 w 13"/>
                <a:gd name="T61" fmla="*/ 6 h 11"/>
                <a:gd name="T62" fmla="*/ 0 w 13"/>
                <a:gd name="T6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" h="11">
                  <a:moveTo>
                    <a:pt x="0" y="4"/>
                  </a:moveTo>
                  <a:lnTo>
                    <a:pt x="1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1" name="Freeform 2005"/>
            <p:cNvSpPr>
              <a:spLocks/>
            </p:cNvSpPr>
            <p:nvPr/>
          </p:nvSpPr>
          <p:spPr bwMode="auto">
            <a:xfrm flipH="1">
              <a:off x="2118" y="2295"/>
              <a:ext cx="34" cy="26"/>
            </a:xfrm>
            <a:custGeom>
              <a:avLst/>
              <a:gdLst>
                <a:gd name="T0" fmla="*/ 0 w 11"/>
                <a:gd name="T1" fmla="*/ 3 h 9"/>
                <a:gd name="T2" fmla="*/ 2 w 11"/>
                <a:gd name="T3" fmla="*/ 2 h 9"/>
                <a:gd name="T4" fmla="*/ 4 w 11"/>
                <a:gd name="T5" fmla="*/ 1 h 9"/>
                <a:gd name="T6" fmla="*/ 5 w 11"/>
                <a:gd name="T7" fmla="*/ 1 h 9"/>
                <a:gd name="T8" fmla="*/ 5 w 11"/>
                <a:gd name="T9" fmla="*/ 0 h 9"/>
                <a:gd name="T10" fmla="*/ 6 w 11"/>
                <a:gd name="T11" fmla="*/ 0 h 9"/>
                <a:gd name="T12" fmla="*/ 7 w 11"/>
                <a:gd name="T13" fmla="*/ 0 h 9"/>
                <a:gd name="T14" fmla="*/ 8 w 11"/>
                <a:gd name="T15" fmla="*/ 0 h 9"/>
                <a:gd name="T16" fmla="*/ 9 w 11"/>
                <a:gd name="T17" fmla="*/ 1 h 9"/>
                <a:gd name="T18" fmla="*/ 9 w 11"/>
                <a:gd name="T19" fmla="*/ 1 h 9"/>
                <a:gd name="T20" fmla="*/ 10 w 11"/>
                <a:gd name="T21" fmla="*/ 2 h 9"/>
                <a:gd name="T22" fmla="*/ 10 w 11"/>
                <a:gd name="T23" fmla="*/ 3 h 9"/>
                <a:gd name="T24" fmla="*/ 11 w 11"/>
                <a:gd name="T25" fmla="*/ 4 h 9"/>
                <a:gd name="T26" fmla="*/ 11 w 11"/>
                <a:gd name="T27" fmla="*/ 5 h 9"/>
                <a:gd name="T28" fmla="*/ 10 w 11"/>
                <a:gd name="T29" fmla="*/ 6 h 9"/>
                <a:gd name="T30" fmla="*/ 9 w 11"/>
                <a:gd name="T31" fmla="*/ 6 h 9"/>
                <a:gd name="T32" fmla="*/ 8 w 11"/>
                <a:gd name="T33" fmla="*/ 6 h 9"/>
                <a:gd name="T34" fmla="*/ 8 w 11"/>
                <a:gd name="T35" fmla="*/ 7 h 9"/>
                <a:gd name="T36" fmla="*/ 7 w 11"/>
                <a:gd name="T37" fmla="*/ 7 h 9"/>
                <a:gd name="T38" fmla="*/ 5 w 11"/>
                <a:gd name="T39" fmla="*/ 8 h 9"/>
                <a:gd name="T40" fmla="*/ 4 w 11"/>
                <a:gd name="T41" fmla="*/ 9 h 9"/>
                <a:gd name="T42" fmla="*/ 3 w 11"/>
                <a:gd name="T43" fmla="*/ 9 h 9"/>
                <a:gd name="T44" fmla="*/ 2 w 11"/>
                <a:gd name="T45" fmla="*/ 8 h 9"/>
                <a:gd name="T46" fmla="*/ 1 w 11"/>
                <a:gd name="T47" fmla="*/ 6 h 9"/>
                <a:gd name="T48" fmla="*/ 0 w 11"/>
                <a:gd name="T49" fmla="*/ 5 h 9"/>
                <a:gd name="T50" fmla="*/ 0 w 11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" h="9">
                  <a:moveTo>
                    <a:pt x="0" y="3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8F4A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2" name="Freeform 2006"/>
            <p:cNvSpPr>
              <a:spLocks/>
            </p:cNvSpPr>
            <p:nvPr/>
          </p:nvSpPr>
          <p:spPr bwMode="auto">
            <a:xfrm flipH="1">
              <a:off x="2124" y="2298"/>
              <a:ext cx="25" cy="17"/>
            </a:xfrm>
            <a:custGeom>
              <a:avLst/>
              <a:gdLst>
                <a:gd name="T0" fmla="*/ 1 w 8"/>
                <a:gd name="T1" fmla="*/ 3 h 6"/>
                <a:gd name="T2" fmla="*/ 2 w 8"/>
                <a:gd name="T3" fmla="*/ 2 h 6"/>
                <a:gd name="T4" fmla="*/ 3 w 8"/>
                <a:gd name="T5" fmla="*/ 1 h 6"/>
                <a:gd name="T6" fmla="*/ 5 w 8"/>
                <a:gd name="T7" fmla="*/ 1 h 6"/>
                <a:gd name="T8" fmla="*/ 6 w 8"/>
                <a:gd name="T9" fmla="*/ 0 h 6"/>
                <a:gd name="T10" fmla="*/ 7 w 8"/>
                <a:gd name="T11" fmla="*/ 0 h 6"/>
                <a:gd name="T12" fmla="*/ 7 w 8"/>
                <a:gd name="T13" fmla="*/ 1 h 6"/>
                <a:gd name="T14" fmla="*/ 8 w 8"/>
                <a:gd name="T15" fmla="*/ 2 h 6"/>
                <a:gd name="T16" fmla="*/ 8 w 8"/>
                <a:gd name="T17" fmla="*/ 3 h 6"/>
                <a:gd name="T18" fmla="*/ 8 w 8"/>
                <a:gd name="T19" fmla="*/ 3 h 6"/>
                <a:gd name="T20" fmla="*/ 8 w 8"/>
                <a:gd name="T21" fmla="*/ 4 h 6"/>
                <a:gd name="T22" fmla="*/ 7 w 8"/>
                <a:gd name="T23" fmla="*/ 4 h 6"/>
                <a:gd name="T24" fmla="*/ 5 w 8"/>
                <a:gd name="T25" fmla="*/ 5 h 6"/>
                <a:gd name="T26" fmla="*/ 4 w 8"/>
                <a:gd name="T27" fmla="*/ 6 h 6"/>
                <a:gd name="T28" fmla="*/ 3 w 8"/>
                <a:gd name="T29" fmla="*/ 6 h 6"/>
                <a:gd name="T30" fmla="*/ 2 w 8"/>
                <a:gd name="T31" fmla="*/ 6 h 6"/>
                <a:gd name="T32" fmla="*/ 1 w 8"/>
                <a:gd name="T33" fmla="*/ 6 h 6"/>
                <a:gd name="T34" fmla="*/ 1 w 8"/>
                <a:gd name="T35" fmla="*/ 5 h 6"/>
                <a:gd name="T36" fmla="*/ 0 w 8"/>
                <a:gd name="T37" fmla="*/ 4 h 6"/>
                <a:gd name="T38" fmla="*/ 0 w 8"/>
                <a:gd name="T39" fmla="*/ 3 h 6"/>
                <a:gd name="T40" fmla="*/ 1 w 8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9E4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3" name="Freeform 2007"/>
            <p:cNvSpPr>
              <a:spLocks/>
            </p:cNvSpPr>
            <p:nvPr/>
          </p:nvSpPr>
          <p:spPr bwMode="auto">
            <a:xfrm flipH="1">
              <a:off x="2146" y="2360"/>
              <a:ext cx="73" cy="61"/>
            </a:xfrm>
            <a:custGeom>
              <a:avLst/>
              <a:gdLst>
                <a:gd name="T0" fmla="*/ 2 w 24"/>
                <a:gd name="T1" fmla="*/ 6 h 22"/>
                <a:gd name="T2" fmla="*/ 4 w 24"/>
                <a:gd name="T3" fmla="*/ 5 h 22"/>
                <a:gd name="T4" fmla="*/ 5 w 24"/>
                <a:gd name="T5" fmla="*/ 4 h 22"/>
                <a:gd name="T6" fmla="*/ 7 w 24"/>
                <a:gd name="T7" fmla="*/ 3 h 22"/>
                <a:gd name="T8" fmla="*/ 9 w 24"/>
                <a:gd name="T9" fmla="*/ 3 h 22"/>
                <a:gd name="T10" fmla="*/ 11 w 24"/>
                <a:gd name="T11" fmla="*/ 2 h 22"/>
                <a:gd name="T12" fmla="*/ 13 w 24"/>
                <a:gd name="T13" fmla="*/ 1 h 22"/>
                <a:gd name="T14" fmla="*/ 15 w 24"/>
                <a:gd name="T15" fmla="*/ 0 h 22"/>
                <a:gd name="T16" fmla="*/ 16 w 24"/>
                <a:gd name="T17" fmla="*/ 0 h 22"/>
                <a:gd name="T18" fmla="*/ 18 w 24"/>
                <a:gd name="T19" fmla="*/ 1 h 22"/>
                <a:gd name="T20" fmla="*/ 19 w 24"/>
                <a:gd name="T21" fmla="*/ 3 h 22"/>
                <a:gd name="T22" fmla="*/ 21 w 24"/>
                <a:gd name="T23" fmla="*/ 5 h 22"/>
                <a:gd name="T24" fmla="*/ 22 w 24"/>
                <a:gd name="T25" fmla="*/ 7 h 22"/>
                <a:gd name="T26" fmla="*/ 23 w 24"/>
                <a:gd name="T27" fmla="*/ 9 h 22"/>
                <a:gd name="T28" fmla="*/ 24 w 24"/>
                <a:gd name="T29" fmla="*/ 12 h 22"/>
                <a:gd name="T30" fmla="*/ 24 w 24"/>
                <a:gd name="T31" fmla="*/ 14 h 22"/>
                <a:gd name="T32" fmla="*/ 22 w 24"/>
                <a:gd name="T33" fmla="*/ 15 h 22"/>
                <a:gd name="T34" fmla="*/ 21 w 24"/>
                <a:gd name="T35" fmla="*/ 16 h 22"/>
                <a:gd name="T36" fmla="*/ 19 w 24"/>
                <a:gd name="T37" fmla="*/ 17 h 22"/>
                <a:gd name="T38" fmla="*/ 17 w 24"/>
                <a:gd name="T39" fmla="*/ 18 h 22"/>
                <a:gd name="T40" fmla="*/ 15 w 24"/>
                <a:gd name="T41" fmla="*/ 19 h 22"/>
                <a:gd name="T42" fmla="*/ 13 w 24"/>
                <a:gd name="T43" fmla="*/ 20 h 22"/>
                <a:gd name="T44" fmla="*/ 11 w 24"/>
                <a:gd name="T45" fmla="*/ 20 h 22"/>
                <a:gd name="T46" fmla="*/ 10 w 24"/>
                <a:gd name="T47" fmla="*/ 21 h 22"/>
                <a:gd name="T48" fmla="*/ 8 w 24"/>
                <a:gd name="T49" fmla="*/ 22 h 22"/>
                <a:gd name="T50" fmla="*/ 6 w 24"/>
                <a:gd name="T51" fmla="*/ 20 h 22"/>
                <a:gd name="T52" fmla="*/ 5 w 24"/>
                <a:gd name="T53" fmla="*/ 18 h 22"/>
                <a:gd name="T54" fmla="*/ 4 w 24"/>
                <a:gd name="T55" fmla="*/ 16 h 22"/>
                <a:gd name="T56" fmla="*/ 2 w 24"/>
                <a:gd name="T57" fmla="*/ 14 h 22"/>
                <a:gd name="T58" fmla="*/ 1 w 24"/>
                <a:gd name="T59" fmla="*/ 12 h 22"/>
                <a:gd name="T60" fmla="*/ 0 w 24"/>
                <a:gd name="T61" fmla="*/ 9 h 22"/>
                <a:gd name="T62" fmla="*/ 0 w 24"/>
                <a:gd name="T63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2">
                  <a:moveTo>
                    <a:pt x="1" y="7"/>
                  </a:move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3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1" y="16"/>
                  </a:lnTo>
                  <a:lnTo>
                    <a:pt x="20" y="16"/>
                  </a:lnTo>
                  <a:lnTo>
                    <a:pt x="19" y="17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6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1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4" name="Freeform 2008"/>
            <p:cNvSpPr>
              <a:spLocks/>
            </p:cNvSpPr>
            <p:nvPr/>
          </p:nvSpPr>
          <p:spPr bwMode="auto">
            <a:xfrm flipH="1">
              <a:off x="2149" y="2362"/>
              <a:ext cx="68" cy="56"/>
            </a:xfrm>
            <a:custGeom>
              <a:avLst/>
              <a:gdLst>
                <a:gd name="T0" fmla="*/ 1 w 22"/>
                <a:gd name="T1" fmla="*/ 6 h 20"/>
                <a:gd name="T2" fmla="*/ 3 w 22"/>
                <a:gd name="T3" fmla="*/ 5 h 20"/>
                <a:gd name="T4" fmla="*/ 4 w 22"/>
                <a:gd name="T5" fmla="*/ 5 h 20"/>
                <a:gd name="T6" fmla="*/ 6 w 22"/>
                <a:gd name="T7" fmla="*/ 4 h 20"/>
                <a:gd name="T8" fmla="*/ 8 w 22"/>
                <a:gd name="T9" fmla="*/ 3 h 20"/>
                <a:gd name="T10" fmla="*/ 9 w 22"/>
                <a:gd name="T11" fmla="*/ 2 h 20"/>
                <a:gd name="T12" fmla="*/ 11 w 22"/>
                <a:gd name="T13" fmla="*/ 1 h 20"/>
                <a:gd name="T14" fmla="*/ 12 w 22"/>
                <a:gd name="T15" fmla="*/ 0 h 20"/>
                <a:gd name="T16" fmla="*/ 14 w 22"/>
                <a:gd name="T17" fmla="*/ 0 h 20"/>
                <a:gd name="T18" fmla="*/ 15 w 22"/>
                <a:gd name="T19" fmla="*/ 0 h 20"/>
                <a:gd name="T20" fmla="*/ 16 w 22"/>
                <a:gd name="T21" fmla="*/ 0 h 20"/>
                <a:gd name="T22" fmla="*/ 17 w 22"/>
                <a:gd name="T23" fmla="*/ 1 h 20"/>
                <a:gd name="T24" fmla="*/ 17 w 22"/>
                <a:gd name="T25" fmla="*/ 2 h 20"/>
                <a:gd name="T26" fmla="*/ 18 w 22"/>
                <a:gd name="T27" fmla="*/ 3 h 20"/>
                <a:gd name="T28" fmla="*/ 18 w 22"/>
                <a:gd name="T29" fmla="*/ 4 h 20"/>
                <a:gd name="T30" fmla="*/ 19 w 22"/>
                <a:gd name="T31" fmla="*/ 5 h 20"/>
                <a:gd name="T32" fmla="*/ 19 w 22"/>
                <a:gd name="T33" fmla="*/ 6 h 20"/>
                <a:gd name="T34" fmla="*/ 20 w 22"/>
                <a:gd name="T35" fmla="*/ 7 h 20"/>
                <a:gd name="T36" fmla="*/ 20 w 22"/>
                <a:gd name="T37" fmla="*/ 8 h 20"/>
                <a:gd name="T38" fmla="*/ 21 w 22"/>
                <a:gd name="T39" fmla="*/ 8 h 20"/>
                <a:gd name="T40" fmla="*/ 21 w 22"/>
                <a:gd name="T41" fmla="*/ 9 h 20"/>
                <a:gd name="T42" fmla="*/ 22 w 22"/>
                <a:gd name="T43" fmla="*/ 10 h 20"/>
                <a:gd name="T44" fmla="*/ 22 w 22"/>
                <a:gd name="T45" fmla="*/ 12 h 20"/>
                <a:gd name="T46" fmla="*/ 22 w 22"/>
                <a:gd name="T47" fmla="*/ 12 h 20"/>
                <a:gd name="T48" fmla="*/ 21 w 22"/>
                <a:gd name="T49" fmla="*/ 13 h 20"/>
                <a:gd name="T50" fmla="*/ 20 w 22"/>
                <a:gd name="T51" fmla="*/ 14 h 20"/>
                <a:gd name="T52" fmla="*/ 18 w 22"/>
                <a:gd name="T53" fmla="*/ 15 h 20"/>
                <a:gd name="T54" fmla="*/ 16 w 22"/>
                <a:gd name="T55" fmla="*/ 15 h 20"/>
                <a:gd name="T56" fmla="*/ 15 w 22"/>
                <a:gd name="T57" fmla="*/ 16 h 20"/>
                <a:gd name="T58" fmla="*/ 13 w 22"/>
                <a:gd name="T59" fmla="*/ 17 h 20"/>
                <a:gd name="T60" fmla="*/ 11 w 22"/>
                <a:gd name="T61" fmla="*/ 18 h 20"/>
                <a:gd name="T62" fmla="*/ 10 w 22"/>
                <a:gd name="T63" fmla="*/ 19 h 20"/>
                <a:gd name="T64" fmla="*/ 8 w 22"/>
                <a:gd name="T65" fmla="*/ 20 h 20"/>
                <a:gd name="T66" fmla="*/ 7 w 22"/>
                <a:gd name="T67" fmla="*/ 20 h 20"/>
                <a:gd name="T68" fmla="*/ 7 w 22"/>
                <a:gd name="T69" fmla="*/ 19 h 20"/>
                <a:gd name="T70" fmla="*/ 6 w 22"/>
                <a:gd name="T71" fmla="*/ 18 h 20"/>
                <a:gd name="T72" fmla="*/ 5 w 22"/>
                <a:gd name="T73" fmla="*/ 17 h 20"/>
                <a:gd name="T74" fmla="*/ 4 w 22"/>
                <a:gd name="T75" fmla="*/ 16 h 20"/>
                <a:gd name="T76" fmla="*/ 4 w 22"/>
                <a:gd name="T77" fmla="*/ 16 h 20"/>
                <a:gd name="T78" fmla="*/ 4 w 22"/>
                <a:gd name="T79" fmla="*/ 15 h 20"/>
                <a:gd name="T80" fmla="*/ 3 w 22"/>
                <a:gd name="T81" fmla="*/ 14 h 20"/>
                <a:gd name="T82" fmla="*/ 3 w 22"/>
                <a:gd name="T83" fmla="*/ 13 h 20"/>
                <a:gd name="T84" fmla="*/ 2 w 22"/>
                <a:gd name="T85" fmla="*/ 12 h 20"/>
                <a:gd name="T86" fmla="*/ 2 w 22"/>
                <a:gd name="T87" fmla="*/ 11 h 20"/>
                <a:gd name="T88" fmla="*/ 1 w 22"/>
                <a:gd name="T89" fmla="*/ 10 h 20"/>
                <a:gd name="T90" fmla="*/ 1 w 22"/>
                <a:gd name="T91" fmla="*/ 8 h 20"/>
                <a:gd name="T92" fmla="*/ 0 w 22"/>
                <a:gd name="T93" fmla="*/ 8 h 20"/>
                <a:gd name="T94" fmla="*/ 1 w 22"/>
                <a:gd name="T95" fmla="*/ 7 h 20"/>
                <a:gd name="T96" fmla="*/ 1 w 22"/>
                <a:gd name="T9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" h="20">
                  <a:moveTo>
                    <a:pt x="1" y="6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1" y="13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11" y="18"/>
                  </a:lnTo>
                  <a:lnTo>
                    <a:pt x="10" y="19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5" name="Freeform 2009"/>
            <p:cNvSpPr>
              <a:spLocks/>
            </p:cNvSpPr>
            <p:nvPr/>
          </p:nvSpPr>
          <p:spPr bwMode="auto">
            <a:xfrm flipH="1">
              <a:off x="2152" y="2366"/>
              <a:ext cx="55" cy="44"/>
            </a:xfrm>
            <a:custGeom>
              <a:avLst/>
              <a:gdLst>
                <a:gd name="T0" fmla="*/ 0 w 18"/>
                <a:gd name="T1" fmla="*/ 6 h 16"/>
                <a:gd name="T2" fmla="*/ 2 w 18"/>
                <a:gd name="T3" fmla="*/ 5 h 16"/>
                <a:gd name="T4" fmla="*/ 3 w 18"/>
                <a:gd name="T5" fmla="*/ 5 h 16"/>
                <a:gd name="T6" fmla="*/ 4 w 18"/>
                <a:gd name="T7" fmla="*/ 4 h 16"/>
                <a:gd name="T8" fmla="*/ 6 w 18"/>
                <a:gd name="T9" fmla="*/ 3 h 16"/>
                <a:gd name="T10" fmla="*/ 7 w 18"/>
                <a:gd name="T11" fmla="*/ 2 h 16"/>
                <a:gd name="T12" fmla="*/ 9 w 18"/>
                <a:gd name="T13" fmla="*/ 2 h 16"/>
                <a:gd name="T14" fmla="*/ 10 w 18"/>
                <a:gd name="T15" fmla="*/ 1 h 16"/>
                <a:gd name="T16" fmla="*/ 12 w 18"/>
                <a:gd name="T17" fmla="*/ 1 h 16"/>
                <a:gd name="T18" fmla="*/ 12 w 18"/>
                <a:gd name="T19" fmla="*/ 0 h 16"/>
                <a:gd name="T20" fmla="*/ 13 w 18"/>
                <a:gd name="T21" fmla="*/ 1 h 16"/>
                <a:gd name="T22" fmla="*/ 13 w 18"/>
                <a:gd name="T23" fmla="*/ 1 h 16"/>
                <a:gd name="T24" fmla="*/ 14 w 18"/>
                <a:gd name="T25" fmla="*/ 2 h 16"/>
                <a:gd name="T26" fmla="*/ 15 w 18"/>
                <a:gd name="T27" fmla="*/ 4 h 16"/>
                <a:gd name="T28" fmla="*/ 15 w 18"/>
                <a:gd name="T29" fmla="*/ 5 h 16"/>
                <a:gd name="T30" fmla="*/ 16 w 18"/>
                <a:gd name="T31" fmla="*/ 7 h 16"/>
                <a:gd name="T32" fmla="*/ 17 w 18"/>
                <a:gd name="T33" fmla="*/ 8 h 16"/>
                <a:gd name="T34" fmla="*/ 17 w 18"/>
                <a:gd name="T35" fmla="*/ 9 h 16"/>
                <a:gd name="T36" fmla="*/ 18 w 18"/>
                <a:gd name="T37" fmla="*/ 10 h 16"/>
                <a:gd name="T38" fmla="*/ 17 w 18"/>
                <a:gd name="T39" fmla="*/ 10 h 16"/>
                <a:gd name="T40" fmla="*/ 17 w 18"/>
                <a:gd name="T41" fmla="*/ 11 h 16"/>
                <a:gd name="T42" fmla="*/ 16 w 18"/>
                <a:gd name="T43" fmla="*/ 11 h 16"/>
                <a:gd name="T44" fmla="*/ 14 w 18"/>
                <a:gd name="T45" fmla="*/ 12 h 16"/>
                <a:gd name="T46" fmla="*/ 13 w 18"/>
                <a:gd name="T47" fmla="*/ 13 h 16"/>
                <a:gd name="T48" fmla="*/ 11 w 18"/>
                <a:gd name="T49" fmla="*/ 14 h 16"/>
                <a:gd name="T50" fmla="*/ 10 w 18"/>
                <a:gd name="T51" fmla="*/ 14 h 16"/>
                <a:gd name="T52" fmla="*/ 9 w 18"/>
                <a:gd name="T53" fmla="*/ 15 h 16"/>
                <a:gd name="T54" fmla="*/ 7 w 18"/>
                <a:gd name="T55" fmla="*/ 16 h 16"/>
                <a:gd name="T56" fmla="*/ 6 w 18"/>
                <a:gd name="T57" fmla="*/ 16 h 16"/>
                <a:gd name="T58" fmla="*/ 5 w 18"/>
                <a:gd name="T59" fmla="*/ 16 h 16"/>
                <a:gd name="T60" fmla="*/ 4 w 18"/>
                <a:gd name="T61" fmla="*/ 16 h 16"/>
                <a:gd name="T62" fmla="*/ 4 w 18"/>
                <a:gd name="T63" fmla="*/ 16 h 16"/>
                <a:gd name="T64" fmla="*/ 3 w 18"/>
                <a:gd name="T65" fmla="*/ 15 h 16"/>
                <a:gd name="T66" fmla="*/ 2 w 18"/>
                <a:gd name="T67" fmla="*/ 13 h 16"/>
                <a:gd name="T68" fmla="*/ 1 w 18"/>
                <a:gd name="T69" fmla="*/ 12 h 16"/>
                <a:gd name="T70" fmla="*/ 1 w 18"/>
                <a:gd name="T71" fmla="*/ 10 h 16"/>
                <a:gd name="T72" fmla="*/ 0 w 18"/>
                <a:gd name="T73" fmla="*/ 9 h 16"/>
                <a:gd name="T74" fmla="*/ 0 w 18"/>
                <a:gd name="T75" fmla="*/ 8 h 16"/>
                <a:gd name="T76" fmla="*/ 0 w 18"/>
                <a:gd name="T77" fmla="*/ 7 h 16"/>
                <a:gd name="T78" fmla="*/ 0 w 18"/>
                <a:gd name="T7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" h="16">
                  <a:moveTo>
                    <a:pt x="0" y="6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9" y="15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6" name="Freeform 2010"/>
            <p:cNvSpPr>
              <a:spLocks/>
            </p:cNvSpPr>
            <p:nvPr/>
          </p:nvSpPr>
          <p:spPr bwMode="auto">
            <a:xfrm flipH="1">
              <a:off x="2158" y="2371"/>
              <a:ext cx="46" cy="36"/>
            </a:xfrm>
            <a:custGeom>
              <a:avLst/>
              <a:gdLst>
                <a:gd name="T0" fmla="*/ 0 w 15"/>
                <a:gd name="T1" fmla="*/ 5 h 13"/>
                <a:gd name="T2" fmla="*/ 1 w 15"/>
                <a:gd name="T3" fmla="*/ 4 h 13"/>
                <a:gd name="T4" fmla="*/ 3 w 15"/>
                <a:gd name="T5" fmla="*/ 3 h 13"/>
                <a:gd name="T6" fmla="*/ 4 w 15"/>
                <a:gd name="T7" fmla="*/ 3 h 13"/>
                <a:gd name="T8" fmla="*/ 5 w 15"/>
                <a:gd name="T9" fmla="*/ 2 h 13"/>
                <a:gd name="T10" fmla="*/ 6 w 15"/>
                <a:gd name="T11" fmla="*/ 2 h 13"/>
                <a:gd name="T12" fmla="*/ 8 w 15"/>
                <a:gd name="T13" fmla="*/ 1 h 13"/>
                <a:gd name="T14" fmla="*/ 9 w 15"/>
                <a:gd name="T15" fmla="*/ 0 h 13"/>
                <a:gd name="T16" fmla="*/ 10 w 15"/>
                <a:gd name="T17" fmla="*/ 0 h 13"/>
                <a:gd name="T18" fmla="*/ 11 w 15"/>
                <a:gd name="T19" fmla="*/ 0 h 13"/>
                <a:gd name="T20" fmla="*/ 13 w 15"/>
                <a:gd name="T21" fmla="*/ 1 h 13"/>
                <a:gd name="T22" fmla="*/ 13 w 15"/>
                <a:gd name="T23" fmla="*/ 2 h 13"/>
                <a:gd name="T24" fmla="*/ 14 w 15"/>
                <a:gd name="T25" fmla="*/ 3 h 13"/>
                <a:gd name="T26" fmla="*/ 14 w 15"/>
                <a:gd name="T27" fmla="*/ 5 h 13"/>
                <a:gd name="T28" fmla="*/ 15 w 15"/>
                <a:gd name="T29" fmla="*/ 6 h 13"/>
                <a:gd name="T30" fmla="*/ 15 w 15"/>
                <a:gd name="T31" fmla="*/ 7 h 13"/>
                <a:gd name="T32" fmla="*/ 15 w 15"/>
                <a:gd name="T33" fmla="*/ 8 h 13"/>
                <a:gd name="T34" fmla="*/ 14 w 15"/>
                <a:gd name="T35" fmla="*/ 9 h 13"/>
                <a:gd name="T36" fmla="*/ 12 w 15"/>
                <a:gd name="T37" fmla="*/ 9 h 13"/>
                <a:gd name="T38" fmla="*/ 11 w 15"/>
                <a:gd name="T39" fmla="*/ 10 h 13"/>
                <a:gd name="T40" fmla="*/ 10 w 15"/>
                <a:gd name="T41" fmla="*/ 11 h 13"/>
                <a:gd name="T42" fmla="*/ 8 w 15"/>
                <a:gd name="T43" fmla="*/ 11 h 13"/>
                <a:gd name="T44" fmla="*/ 7 w 15"/>
                <a:gd name="T45" fmla="*/ 12 h 13"/>
                <a:gd name="T46" fmla="*/ 6 w 15"/>
                <a:gd name="T47" fmla="*/ 12 h 13"/>
                <a:gd name="T48" fmla="*/ 5 w 15"/>
                <a:gd name="T49" fmla="*/ 13 h 13"/>
                <a:gd name="T50" fmla="*/ 4 w 15"/>
                <a:gd name="T51" fmla="*/ 13 h 13"/>
                <a:gd name="T52" fmla="*/ 3 w 15"/>
                <a:gd name="T53" fmla="*/ 12 h 13"/>
                <a:gd name="T54" fmla="*/ 2 w 15"/>
                <a:gd name="T55" fmla="*/ 11 h 13"/>
                <a:gd name="T56" fmla="*/ 1 w 15"/>
                <a:gd name="T57" fmla="*/ 10 h 13"/>
                <a:gd name="T58" fmla="*/ 1 w 15"/>
                <a:gd name="T59" fmla="*/ 8 h 13"/>
                <a:gd name="T60" fmla="*/ 0 w 15"/>
                <a:gd name="T61" fmla="*/ 7 h 13"/>
                <a:gd name="T62" fmla="*/ 0 w 15"/>
                <a:gd name="T63" fmla="*/ 6 h 13"/>
                <a:gd name="T64" fmla="*/ 0 w 15"/>
                <a:gd name="T6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13">
                  <a:moveTo>
                    <a:pt x="0" y="5"/>
                  </a:move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7" name="Freeform 2011"/>
            <p:cNvSpPr>
              <a:spLocks/>
            </p:cNvSpPr>
            <p:nvPr/>
          </p:nvSpPr>
          <p:spPr bwMode="auto">
            <a:xfrm flipH="1">
              <a:off x="2223" y="2393"/>
              <a:ext cx="76" cy="61"/>
            </a:xfrm>
            <a:custGeom>
              <a:avLst/>
              <a:gdLst>
                <a:gd name="T0" fmla="*/ 2 w 25"/>
                <a:gd name="T1" fmla="*/ 7 h 22"/>
                <a:gd name="T2" fmla="*/ 4 w 25"/>
                <a:gd name="T3" fmla="*/ 6 h 22"/>
                <a:gd name="T4" fmla="*/ 6 w 25"/>
                <a:gd name="T5" fmla="*/ 5 h 22"/>
                <a:gd name="T6" fmla="*/ 8 w 25"/>
                <a:gd name="T7" fmla="*/ 4 h 22"/>
                <a:gd name="T8" fmla="*/ 10 w 25"/>
                <a:gd name="T9" fmla="*/ 3 h 22"/>
                <a:gd name="T10" fmla="*/ 12 w 25"/>
                <a:gd name="T11" fmla="*/ 2 h 22"/>
                <a:gd name="T12" fmla="*/ 14 w 25"/>
                <a:gd name="T13" fmla="*/ 1 h 22"/>
                <a:gd name="T14" fmla="*/ 15 w 25"/>
                <a:gd name="T15" fmla="*/ 0 h 22"/>
                <a:gd name="T16" fmla="*/ 17 w 25"/>
                <a:gd name="T17" fmla="*/ 0 h 22"/>
                <a:gd name="T18" fmla="*/ 19 w 25"/>
                <a:gd name="T19" fmla="*/ 1 h 22"/>
                <a:gd name="T20" fmla="*/ 20 w 25"/>
                <a:gd name="T21" fmla="*/ 3 h 22"/>
                <a:gd name="T22" fmla="*/ 22 w 25"/>
                <a:gd name="T23" fmla="*/ 5 h 22"/>
                <a:gd name="T24" fmla="*/ 23 w 25"/>
                <a:gd name="T25" fmla="*/ 7 h 22"/>
                <a:gd name="T26" fmla="*/ 24 w 25"/>
                <a:gd name="T27" fmla="*/ 10 h 22"/>
                <a:gd name="T28" fmla="*/ 25 w 25"/>
                <a:gd name="T29" fmla="*/ 12 h 22"/>
                <a:gd name="T30" fmla="*/ 25 w 25"/>
                <a:gd name="T31" fmla="*/ 14 h 22"/>
                <a:gd name="T32" fmla="*/ 23 w 25"/>
                <a:gd name="T33" fmla="*/ 15 h 22"/>
                <a:gd name="T34" fmla="*/ 22 w 25"/>
                <a:gd name="T35" fmla="*/ 16 h 22"/>
                <a:gd name="T36" fmla="*/ 20 w 25"/>
                <a:gd name="T37" fmla="*/ 17 h 22"/>
                <a:gd name="T38" fmla="*/ 18 w 25"/>
                <a:gd name="T39" fmla="*/ 18 h 22"/>
                <a:gd name="T40" fmla="*/ 16 w 25"/>
                <a:gd name="T41" fmla="*/ 19 h 22"/>
                <a:gd name="T42" fmla="*/ 14 w 25"/>
                <a:gd name="T43" fmla="*/ 20 h 22"/>
                <a:gd name="T44" fmla="*/ 12 w 25"/>
                <a:gd name="T45" fmla="*/ 21 h 22"/>
                <a:gd name="T46" fmla="*/ 10 w 25"/>
                <a:gd name="T47" fmla="*/ 22 h 22"/>
                <a:gd name="T48" fmla="*/ 8 w 25"/>
                <a:gd name="T49" fmla="*/ 22 h 22"/>
                <a:gd name="T50" fmla="*/ 6 w 25"/>
                <a:gd name="T51" fmla="*/ 21 h 22"/>
                <a:gd name="T52" fmla="*/ 5 w 25"/>
                <a:gd name="T53" fmla="*/ 19 h 22"/>
                <a:gd name="T54" fmla="*/ 4 w 25"/>
                <a:gd name="T55" fmla="*/ 17 h 22"/>
                <a:gd name="T56" fmla="*/ 3 w 25"/>
                <a:gd name="T57" fmla="*/ 15 h 22"/>
                <a:gd name="T58" fmla="*/ 2 w 25"/>
                <a:gd name="T59" fmla="*/ 12 h 22"/>
                <a:gd name="T60" fmla="*/ 0 w 25"/>
                <a:gd name="T61" fmla="*/ 10 h 22"/>
                <a:gd name="T62" fmla="*/ 0 w 25"/>
                <a:gd name="T6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2">
                  <a:moveTo>
                    <a:pt x="1" y="7"/>
                  </a:moveTo>
                  <a:lnTo>
                    <a:pt x="2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4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7" y="19"/>
                  </a:lnTo>
                  <a:lnTo>
                    <a:pt x="16" y="19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3" y="21"/>
                  </a:lnTo>
                  <a:lnTo>
                    <a:pt x="12" y="21"/>
                  </a:lnTo>
                  <a:lnTo>
                    <a:pt x="11" y="22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9A9990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8" name="Freeform 2012"/>
            <p:cNvSpPr>
              <a:spLocks/>
            </p:cNvSpPr>
            <p:nvPr/>
          </p:nvSpPr>
          <p:spPr bwMode="auto">
            <a:xfrm flipH="1">
              <a:off x="2226" y="2396"/>
              <a:ext cx="67" cy="55"/>
            </a:xfrm>
            <a:custGeom>
              <a:avLst/>
              <a:gdLst>
                <a:gd name="T0" fmla="*/ 0 w 22"/>
                <a:gd name="T1" fmla="*/ 7 h 20"/>
                <a:gd name="T2" fmla="*/ 2 w 22"/>
                <a:gd name="T3" fmla="*/ 6 h 20"/>
                <a:gd name="T4" fmla="*/ 4 w 22"/>
                <a:gd name="T5" fmla="*/ 5 h 20"/>
                <a:gd name="T6" fmla="*/ 4 w 22"/>
                <a:gd name="T7" fmla="*/ 4 h 20"/>
                <a:gd name="T8" fmla="*/ 5 w 22"/>
                <a:gd name="T9" fmla="*/ 4 h 20"/>
                <a:gd name="T10" fmla="*/ 6 w 22"/>
                <a:gd name="T11" fmla="*/ 4 h 20"/>
                <a:gd name="T12" fmla="*/ 7 w 22"/>
                <a:gd name="T13" fmla="*/ 3 h 20"/>
                <a:gd name="T14" fmla="*/ 9 w 22"/>
                <a:gd name="T15" fmla="*/ 2 h 20"/>
                <a:gd name="T16" fmla="*/ 11 w 22"/>
                <a:gd name="T17" fmla="*/ 1 h 20"/>
                <a:gd name="T18" fmla="*/ 11 w 22"/>
                <a:gd name="T19" fmla="*/ 1 h 20"/>
                <a:gd name="T20" fmla="*/ 12 w 22"/>
                <a:gd name="T21" fmla="*/ 1 h 20"/>
                <a:gd name="T22" fmla="*/ 13 w 22"/>
                <a:gd name="T23" fmla="*/ 0 h 20"/>
                <a:gd name="T24" fmla="*/ 14 w 22"/>
                <a:gd name="T25" fmla="*/ 0 h 20"/>
                <a:gd name="T26" fmla="*/ 15 w 22"/>
                <a:gd name="T27" fmla="*/ 0 h 20"/>
                <a:gd name="T28" fmla="*/ 16 w 22"/>
                <a:gd name="T29" fmla="*/ 0 h 20"/>
                <a:gd name="T30" fmla="*/ 16 w 22"/>
                <a:gd name="T31" fmla="*/ 1 h 20"/>
                <a:gd name="T32" fmla="*/ 17 w 22"/>
                <a:gd name="T33" fmla="*/ 2 h 20"/>
                <a:gd name="T34" fmla="*/ 18 w 22"/>
                <a:gd name="T35" fmla="*/ 3 h 20"/>
                <a:gd name="T36" fmla="*/ 18 w 22"/>
                <a:gd name="T37" fmla="*/ 4 h 20"/>
                <a:gd name="T38" fmla="*/ 19 w 22"/>
                <a:gd name="T39" fmla="*/ 5 h 20"/>
                <a:gd name="T40" fmla="*/ 19 w 22"/>
                <a:gd name="T41" fmla="*/ 6 h 20"/>
                <a:gd name="T42" fmla="*/ 20 w 22"/>
                <a:gd name="T43" fmla="*/ 7 h 20"/>
                <a:gd name="T44" fmla="*/ 20 w 22"/>
                <a:gd name="T45" fmla="*/ 8 h 20"/>
                <a:gd name="T46" fmla="*/ 21 w 22"/>
                <a:gd name="T47" fmla="*/ 9 h 20"/>
                <a:gd name="T48" fmla="*/ 21 w 22"/>
                <a:gd name="T49" fmla="*/ 10 h 20"/>
                <a:gd name="T50" fmla="*/ 22 w 22"/>
                <a:gd name="T51" fmla="*/ 11 h 20"/>
                <a:gd name="T52" fmla="*/ 22 w 22"/>
                <a:gd name="T53" fmla="*/ 12 h 20"/>
                <a:gd name="T54" fmla="*/ 22 w 22"/>
                <a:gd name="T55" fmla="*/ 13 h 20"/>
                <a:gd name="T56" fmla="*/ 21 w 22"/>
                <a:gd name="T57" fmla="*/ 13 h 20"/>
                <a:gd name="T58" fmla="*/ 20 w 22"/>
                <a:gd name="T59" fmla="*/ 14 h 20"/>
                <a:gd name="T60" fmla="*/ 20 w 22"/>
                <a:gd name="T61" fmla="*/ 14 h 20"/>
                <a:gd name="T62" fmla="*/ 19 w 22"/>
                <a:gd name="T63" fmla="*/ 15 h 20"/>
                <a:gd name="T64" fmla="*/ 18 w 22"/>
                <a:gd name="T65" fmla="*/ 15 h 20"/>
                <a:gd name="T66" fmla="*/ 16 w 22"/>
                <a:gd name="T67" fmla="*/ 16 h 20"/>
                <a:gd name="T68" fmla="*/ 15 w 22"/>
                <a:gd name="T69" fmla="*/ 17 h 20"/>
                <a:gd name="T70" fmla="*/ 14 w 22"/>
                <a:gd name="T71" fmla="*/ 17 h 20"/>
                <a:gd name="T72" fmla="*/ 13 w 22"/>
                <a:gd name="T73" fmla="*/ 18 h 20"/>
                <a:gd name="T74" fmla="*/ 12 w 22"/>
                <a:gd name="T75" fmla="*/ 18 h 20"/>
                <a:gd name="T76" fmla="*/ 11 w 22"/>
                <a:gd name="T77" fmla="*/ 18 h 20"/>
                <a:gd name="T78" fmla="*/ 10 w 22"/>
                <a:gd name="T79" fmla="*/ 19 h 20"/>
                <a:gd name="T80" fmla="*/ 9 w 22"/>
                <a:gd name="T81" fmla="*/ 19 h 20"/>
                <a:gd name="T82" fmla="*/ 8 w 22"/>
                <a:gd name="T83" fmla="*/ 20 h 20"/>
                <a:gd name="T84" fmla="*/ 8 w 22"/>
                <a:gd name="T85" fmla="*/ 20 h 20"/>
                <a:gd name="T86" fmla="*/ 7 w 22"/>
                <a:gd name="T87" fmla="*/ 20 h 20"/>
                <a:gd name="T88" fmla="*/ 6 w 22"/>
                <a:gd name="T89" fmla="*/ 20 h 20"/>
                <a:gd name="T90" fmla="*/ 5 w 22"/>
                <a:gd name="T91" fmla="*/ 19 h 20"/>
                <a:gd name="T92" fmla="*/ 4 w 22"/>
                <a:gd name="T93" fmla="*/ 18 h 20"/>
                <a:gd name="T94" fmla="*/ 4 w 22"/>
                <a:gd name="T95" fmla="*/ 17 h 20"/>
                <a:gd name="T96" fmla="*/ 3 w 22"/>
                <a:gd name="T97" fmla="*/ 16 h 20"/>
                <a:gd name="T98" fmla="*/ 3 w 22"/>
                <a:gd name="T99" fmla="*/ 15 h 20"/>
                <a:gd name="T100" fmla="*/ 2 w 22"/>
                <a:gd name="T101" fmla="*/ 14 h 20"/>
                <a:gd name="T102" fmla="*/ 2 w 22"/>
                <a:gd name="T103" fmla="*/ 13 h 20"/>
                <a:gd name="T104" fmla="*/ 1 w 22"/>
                <a:gd name="T105" fmla="*/ 12 h 20"/>
                <a:gd name="T106" fmla="*/ 1 w 22"/>
                <a:gd name="T107" fmla="*/ 11 h 20"/>
                <a:gd name="T108" fmla="*/ 0 w 22"/>
                <a:gd name="T109" fmla="*/ 10 h 20"/>
                <a:gd name="T110" fmla="*/ 0 w 22"/>
                <a:gd name="T111" fmla="*/ 9 h 20"/>
                <a:gd name="T112" fmla="*/ 0 w 22"/>
                <a:gd name="T113" fmla="*/ 8 h 20"/>
                <a:gd name="T114" fmla="*/ 0 w 22"/>
                <a:gd name="T115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" h="20">
                  <a:moveTo>
                    <a:pt x="0" y="7"/>
                  </a:moveTo>
                  <a:lnTo>
                    <a:pt x="2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1" y="13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9" y="15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B5C52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9" name="Freeform 2013"/>
            <p:cNvSpPr>
              <a:spLocks/>
            </p:cNvSpPr>
            <p:nvPr/>
          </p:nvSpPr>
          <p:spPr bwMode="auto">
            <a:xfrm flipH="1">
              <a:off x="2232" y="2399"/>
              <a:ext cx="55" cy="47"/>
            </a:xfrm>
            <a:custGeom>
              <a:avLst/>
              <a:gdLst>
                <a:gd name="T0" fmla="*/ 1 w 18"/>
                <a:gd name="T1" fmla="*/ 6 h 17"/>
                <a:gd name="T2" fmla="*/ 2 w 18"/>
                <a:gd name="T3" fmla="*/ 6 h 17"/>
                <a:gd name="T4" fmla="*/ 3 w 18"/>
                <a:gd name="T5" fmla="*/ 5 h 17"/>
                <a:gd name="T6" fmla="*/ 5 w 18"/>
                <a:gd name="T7" fmla="*/ 4 h 17"/>
                <a:gd name="T8" fmla="*/ 6 w 18"/>
                <a:gd name="T9" fmla="*/ 4 h 17"/>
                <a:gd name="T10" fmla="*/ 8 w 18"/>
                <a:gd name="T11" fmla="*/ 3 h 17"/>
                <a:gd name="T12" fmla="*/ 9 w 18"/>
                <a:gd name="T13" fmla="*/ 2 h 17"/>
                <a:gd name="T14" fmla="*/ 11 w 18"/>
                <a:gd name="T15" fmla="*/ 1 h 17"/>
                <a:gd name="T16" fmla="*/ 12 w 18"/>
                <a:gd name="T17" fmla="*/ 1 h 17"/>
                <a:gd name="T18" fmla="*/ 13 w 18"/>
                <a:gd name="T19" fmla="*/ 0 h 17"/>
                <a:gd name="T20" fmla="*/ 14 w 18"/>
                <a:gd name="T21" fmla="*/ 1 h 17"/>
                <a:gd name="T22" fmla="*/ 14 w 18"/>
                <a:gd name="T23" fmla="*/ 1 h 17"/>
                <a:gd name="T24" fmla="*/ 15 w 18"/>
                <a:gd name="T25" fmla="*/ 2 h 17"/>
                <a:gd name="T26" fmla="*/ 16 w 18"/>
                <a:gd name="T27" fmla="*/ 4 h 17"/>
                <a:gd name="T28" fmla="*/ 16 w 18"/>
                <a:gd name="T29" fmla="*/ 5 h 17"/>
                <a:gd name="T30" fmla="*/ 17 w 18"/>
                <a:gd name="T31" fmla="*/ 7 h 17"/>
                <a:gd name="T32" fmla="*/ 18 w 18"/>
                <a:gd name="T33" fmla="*/ 8 h 17"/>
                <a:gd name="T34" fmla="*/ 18 w 18"/>
                <a:gd name="T35" fmla="*/ 9 h 17"/>
                <a:gd name="T36" fmla="*/ 18 w 18"/>
                <a:gd name="T37" fmla="*/ 10 h 17"/>
                <a:gd name="T38" fmla="*/ 18 w 18"/>
                <a:gd name="T39" fmla="*/ 11 h 17"/>
                <a:gd name="T40" fmla="*/ 18 w 18"/>
                <a:gd name="T41" fmla="*/ 11 h 17"/>
                <a:gd name="T42" fmla="*/ 16 w 18"/>
                <a:gd name="T43" fmla="*/ 12 h 17"/>
                <a:gd name="T44" fmla="*/ 15 w 18"/>
                <a:gd name="T45" fmla="*/ 13 h 17"/>
                <a:gd name="T46" fmla="*/ 13 w 18"/>
                <a:gd name="T47" fmla="*/ 13 h 17"/>
                <a:gd name="T48" fmla="*/ 12 w 18"/>
                <a:gd name="T49" fmla="*/ 14 h 17"/>
                <a:gd name="T50" fmla="*/ 10 w 18"/>
                <a:gd name="T51" fmla="*/ 15 h 17"/>
                <a:gd name="T52" fmla="*/ 9 w 18"/>
                <a:gd name="T53" fmla="*/ 15 h 17"/>
                <a:gd name="T54" fmla="*/ 7 w 18"/>
                <a:gd name="T55" fmla="*/ 16 h 17"/>
                <a:gd name="T56" fmla="*/ 6 w 18"/>
                <a:gd name="T57" fmla="*/ 17 h 17"/>
                <a:gd name="T58" fmla="*/ 5 w 18"/>
                <a:gd name="T59" fmla="*/ 17 h 17"/>
                <a:gd name="T60" fmla="*/ 5 w 18"/>
                <a:gd name="T61" fmla="*/ 17 h 17"/>
                <a:gd name="T62" fmla="*/ 4 w 18"/>
                <a:gd name="T63" fmla="*/ 16 h 17"/>
                <a:gd name="T64" fmla="*/ 4 w 18"/>
                <a:gd name="T65" fmla="*/ 15 h 17"/>
                <a:gd name="T66" fmla="*/ 3 w 18"/>
                <a:gd name="T67" fmla="*/ 14 h 17"/>
                <a:gd name="T68" fmla="*/ 2 w 18"/>
                <a:gd name="T69" fmla="*/ 12 h 17"/>
                <a:gd name="T70" fmla="*/ 1 w 18"/>
                <a:gd name="T71" fmla="*/ 11 h 17"/>
                <a:gd name="T72" fmla="*/ 0 w 18"/>
                <a:gd name="T73" fmla="*/ 9 h 17"/>
                <a:gd name="T74" fmla="*/ 0 w 18"/>
                <a:gd name="T75" fmla="*/ 9 h 17"/>
                <a:gd name="T76" fmla="*/ 0 w 18"/>
                <a:gd name="T77" fmla="*/ 8 h 17"/>
                <a:gd name="T78" fmla="*/ 0 w 18"/>
                <a:gd name="T79" fmla="*/ 7 h 17"/>
                <a:gd name="T80" fmla="*/ 1 w 18"/>
                <a:gd name="T8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" h="17">
                  <a:moveTo>
                    <a:pt x="1" y="6"/>
                  </a:move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6" y="12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7" y="16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B9B4A8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0" name="Freeform 2014"/>
            <p:cNvSpPr>
              <a:spLocks/>
            </p:cNvSpPr>
            <p:nvPr/>
          </p:nvSpPr>
          <p:spPr bwMode="auto">
            <a:xfrm flipH="1">
              <a:off x="2235" y="2405"/>
              <a:ext cx="49" cy="39"/>
            </a:xfrm>
            <a:custGeom>
              <a:avLst/>
              <a:gdLst>
                <a:gd name="T0" fmla="*/ 1 w 16"/>
                <a:gd name="T1" fmla="*/ 5 h 14"/>
                <a:gd name="T2" fmla="*/ 2 w 16"/>
                <a:gd name="T3" fmla="*/ 4 h 14"/>
                <a:gd name="T4" fmla="*/ 3 w 16"/>
                <a:gd name="T5" fmla="*/ 4 h 14"/>
                <a:gd name="T6" fmla="*/ 4 w 16"/>
                <a:gd name="T7" fmla="*/ 3 h 14"/>
                <a:gd name="T8" fmla="*/ 6 w 16"/>
                <a:gd name="T9" fmla="*/ 3 h 14"/>
                <a:gd name="T10" fmla="*/ 7 w 16"/>
                <a:gd name="T11" fmla="*/ 2 h 14"/>
                <a:gd name="T12" fmla="*/ 9 w 16"/>
                <a:gd name="T13" fmla="*/ 1 h 14"/>
                <a:gd name="T14" fmla="*/ 10 w 16"/>
                <a:gd name="T15" fmla="*/ 1 h 14"/>
                <a:gd name="T16" fmla="*/ 11 w 16"/>
                <a:gd name="T17" fmla="*/ 0 h 14"/>
                <a:gd name="T18" fmla="*/ 12 w 16"/>
                <a:gd name="T19" fmla="*/ 0 h 14"/>
                <a:gd name="T20" fmla="*/ 13 w 16"/>
                <a:gd name="T21" fmla="*/ 1 h 14"/>
                <a:gd name="T22" fmla="*/ 14 w 16"/>
                <a:gd name="T23" fmla="*/ 2 h 14"/>
                <a:gd name="T24" fmla="*/ 15 w 16"/>
                <a:gd name="T25" fmla="*/ 4 h 14"/>
                <a:gd name="T26" fmla="*/ 15 w 16"/>
                <a:gd name="T27" fmla="*/ 5 h 14"/>
                <a:gd name="T28" fmla="*/ 16 w 16"/>
                <a:gd name="T29" fmla="*/ 6 h 14"/>
                <a:gd name="T30" fmla="*/ 16 w 16"/>
                <a:gd name="T31" fmla="*/ 7 h 14"/>
                <a:gd name="T32" fmla="*/ 16 w 16"/>
                <a:gd name="T33" fmla="*/ 9 h 14"/>
                <a:gd name="T34" fmla="*/ 14 w 16"/>
                <a:gd name="T35" fmla="*/ 9 h 14"/>
                <a:gd name="T36" fmla="*/ 13 w 16"/>
                <a:gd name="T37" fmla="*/ 10 h 14"/>
                <a:gd name="T38" fmla="*/ 12 w 16"/>
                <a:gd name="T39" fmla="*/ 10 h 14"/>
                <a:gd name="T40" fmla="*/ 10 w 16"/>
                <a:gd name="T41" fmla="*/ 11 h 14"/>
                <a:gd name="T42" fmla="*/ 9 w 16"/>
                <a:gd name="T43" fmla="*/ 12 h 14"/>
                <a:gd name="T44" fmla="*/ 8 w 16"/>
                <a:gd name="T45" fmla="*/ 12 h 14"/>
                <a:gd name="T46" fmla="*/ 6 w 16"/>
                <a:gd name="T47" fmla="*/ 13 h 14"/>
                <a:gd name="T48" fmla="*/ 5 w 16"/>
                <a:gd name="T49" fmla="*/ 14 h 14"/>
                <a:gd name="T50" fmla="*/ 4 w 16"/>
                <a:gd name="T51" fmla="*/ 14 h 14"/>
                <a:gd name="T52" fmla="*/ 3 w 16"/>
                <a:gd name="T53" fmla="*/ 12 h 14"/>
                <a:gd name="T54" fmla="*/ 2 w 16"/>
                <a:gd name="T55" fmla="*/ 11 h 14"/>
                <a:gd name="T56" fmla="*/ 2 w 16"/>
                <a:gd name="T57" fmla="*/ 10 h 14"/>
                <a:gd name="T58" fmla="*/ 1 w 16"/>
                <a:gd name="T59" fmla="*/ 9 h 14"/>
                <a:gd name="T60" fmla="*/ 0 w 16"/>
                <a:gd name="T61" fmla="*/ 8 h 14"/>
                <a:gd name="T62" fmla="*/ 0 w 16"/>
                <a:gd name="T63" fmla="*/ 6 h 14"/>
                <a:gd name="T64" fmla="*/ 1 w 16"/>
                <a:gd name="T65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" h="14">
                  <a:moveTo>
                    <a:pt x="1" y="5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E3DECE">
                <a:alpha val="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9391" name="Group 2015"/>
            <p:cNvGrpSpPr>
              <a:grpSpLocks/>
            </p:cNvGrpSpPr>
            <p:nvPr/>
          </p:nvGrpSpPr>
          <p:grpSpPr bwMode="auto">
            <a:xfrm rot="1983747">
              <a:off x="617" y="1100"/>
              <a:ext cx="1187" cy="425"/>
              <a:chOff x="3193" y="1612"/>
              <a:chExt cx="1187" cy="425"/>
            </a:xfrm>
          </p:grpSpPr>
          <p:sp>
            <p:nvSpPr>
              <p:cNvPr id="359392" name="Freeform 2016"/>
              <p:cNvSpPr>
                <a:spLocks/>
              </p:cNvSpPr>
              <p:nvPr/>
            </p:nvSpPr>
            <p:spPr bwMode="auto">
              <a:xfrm flipH="1">
                <a:off x="4345" y="1615"/>
                <a:ext cx="31" cy="30"/>
              </a:xfrm>
              <a:custGeom>
                <a:avLst/>
                <a:gdLst>
                  <a:gd name="T0" fmla="*/ 0 w 10"/>
                  <a:gd name="T1" fmla="*/ 2 h 11"/>
                  <a:gd name="T2" fmla="*/ 1 w 10"/>
                  <a:gd name="T3" fmla="*/ 1 h 11"/>
                  <a:gd name="T4" fmla="*/ 2 w 10"/>
                  <a:gd name="T5" fmla="*/ 1 h 11"/>
                  <a:gd name="T6" fmla="*/ 3 w 10"/>
                  <a:gd name="T7" fmla="*/ 1 h 11"/>
                  <a:gd name="T8" fmla="*/ 4 w 10"/>
                  <a:gd name="T9" fmla="*/ 1 h 11"/>
                  <a:gd name="T10" fmla="*/ 6 w 10"/>
                  <a:gd name="T11" fmla="*/ 0 h 11"/>
                  <a:gd name="T12" fmla="*/ 7 w 10"/>
                  <a:gd name="T13" fmla="*/ 0 h 11"/>
                  <a:gd name="T14" fmla="*/ 8 w 10"/>
                  <a:gd name="T15" fmla="*/ 0 h 11"/>
                  <a:gd name="T16" fmla="*/ 9 w 10"/>
                  <a:gd name="T17" fmla="*/ 0 h 11"/>
                  <a:gd name="T18" fmla="*/ 9 w 10"/>
                  <a:gd name="T19" fmla="*/ 1 h 11"/>
                  <a:gd name="T20" fmla="*/ 9 w 10"/>
                  <a:gd name="T21" fmla="*/ 2 h 11"/>
                  <a:gd name="T22" fmla="*/ 9 w 10"/>
                  <a:gd name="T23" fmla="*/ 3 h 11"/>
                  <a:gd name="T24" fmla="*/ 9 w 10"/>
                  <a:gd name="T25" fmla="*/ 4 h 11"/>
                  <a:gd name="T26" fmla="*/ 9 w 10"/>
                  <a:gd name="T27" fmla="*/ 6 h 11"/>
                  <a:gd name="T28" fmla="*/ 10 w 10"/>
                  <a:gd name="T29" fmla="*/ 7 h 11"/>
                  <a:gd name="T30" fmla="*/ 10 w 10"/>
                  <a:gd name="T31" fmla="*/ 8 h 11"/>
                  <a:gd name="T32" fmla="*/ 10 w 10"/>
                  <a:gd name="T33" fmla="*/ 9 h 11"/>
                  <a:gd name="T34" fmla="*/ 9 w 10"/>
                  <a:gd name="T35" fmla="*/ 9 h 11"/>
                  <a:gd name="T36" fmla="*/ 8 w 10"/>
                  <a:gd name="T37" fmla="*/ 10 h 11"/>
                  <a:gd name="T38" fmla="*/ 6 w 10"/>
                  <a:gd name="T39" fmla="*/ 10 h 11"/>
                  <a:gd name="T40" fmla="*/ 5 w 10"/>
                  <a:gd name="T41" fmla="*/ 10 h 11"/>
                  <a:gd name="T42" fmla="*/ 4 w 10"/>
                  <a:gd name="T43" fmla="*/ 10 h 11"/>
                  <a:gd name="T44" fmla="*/ 3 w 10"/>
                  <a:gd name="T45" fmla="*/ 11 h 11"/>
                  <a:gd name="T46" fmla="*/ 2 w 10"/>
                  <a:gd name="T47" fmla="*/ 11 h 11"/>
                  <a:gd name="T48" fmla="*/ 1 w 10"/>
                  <a:gd name="T49" fmla="*/ 11 h 11"/>
                  <a:gd name="T50" fmla="*/ 1 w 10"/>
                  <a:gd name="T51" fmla="*/ 10 h 11"/>
                  <a:gd name="T52" fmla="*/ 0 w 10"/>
                  <a:gd name="T53" fmla="*/ 9 h 11"/>
                  <a:gd name="T54" fmla="*/ 0 w 10"/>
                  <a:gd name="T55" fmla="*/ 8 h 11"/>
                  <a:gd name="T56" fmla="*/ 0 w 10"/>
                  <a:gd name="T57" fmla="*/ 7 h 11"/>
                  <a:gd name="T58" fmla="*/ 0 w 10"/>
                  <a:gd name="T59" fmla="*/ 5 h 11"/>
                  <a:gd name="T60" fmla="*/ 0 w 10"/>
                  <a:gd name="T61" fmla="*/ 4 h 11"/>
                  <a:gd name="T62" fmla="*/ 0 w 10"/>
                  <a:gd name="T63" fmla="*/ 3 h 11"/>
                  <a:gd name="T64" fmla="*/ 0 w 10"/>
                  <a:gd name="T65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" h="11">
                    <a:moveTo>
                      <a:pt x="0" y="2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47B8A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3" name="Freeform 2017"/>
              <p:cNvSpPr>
                <a:spLocks/>
              </p:cNvSpPr>
              <p:nvPr/>
            </p:nvSpPr>
            <p:spPr bwMode="auto">
              <a:xfrm flipH="1">
                <a:off x="4345" y="1612"/>
                <a:ext cx="27" cy="28"/>
              </a:xfrm>
              <a:custGeom>
                <a:avLst/>
                <a:gdLst>
                  <a:gd name="T0" fmla="*/ 0 w 9"/>
                  <a:gd name="T1" fmla="*/ 2 h 10"/>
                  <a:gd name="T2" fmla="*/ 1 w 9"/>
                  <a:gd name="T3" fmla="*/ 2 h 10"/>
                  <a:gd name="T4" fmla="*/ 2 w 9"/>
                  <a:gd name="T5" fmla="*/ 2 h 10"/>
                  <a:gd name="T6" fmla="*/ 3 w 9"/>
                  <a:gd name="T7" fmla="*/ 1 h 10"/>
                  <a:gd name="T8" fmla="*/ 4 w 9"/>
                  <a:gd name="T9" fmla="*/ 1 h 10"/>
                  <a:gd name="T10" fmla="*/ 5 w 9"/>
                  <a:gd name="T11" fmla="*/ 1 h 10"/>
                  <a:gd name="T12" fmla="*/ 6 w 9"/>
                  <a:gd name="T13" fmla="*/ 1 h 10"/>
                  <a:gd name="T14" fmla="*/ 7 w 9"/>
                  <a:gd name="T15" fmla="*/ 0 h 10"/>
                  <a:gd name="T16" fmla="*/ 8 w 9"/>
                  <a:gd name="T17" fmla="*/ 0 h 10"/>
                  <a:gd name="T18" fmla="*/ 8 w 9"/>
                  <a:gd name="T19" fmla="*/ 1 h 10"/>
                  <a:gd name="T20" fmla="*/ 8 w 9"/>
                  <a:gd name="T21" fmla="*/ 2 h 10"/>
                  <a:gd name="T22" fmla="*/ 8 w 9"/>
                  <a:gd name="T23" fmla="*/ 3 h 10"/>
                  <a:gd name="T24" fmla="*/ 8 w 9"/>
                  <a:gd name="T25" fmla="*/ 4 h 10"/>
                  <a:gd name="T26" fmla="*/ 8 w 9"/>
                  <a:gd name="T27" fmla="*/ 5 h 10"/>
                  <a:gd name="T28" fmla="*/ 8 w 9"/>
                  <a:gd name="T29" fmla="*/ 6 h 10"/>
                  <a:gd name="T30" fmla="*/ 9 w 9"/>
                  <a:gd name="T31" fmla="*/ 7 h 10"/>
                  <a:gd name="T32" fmla="*/ 9 w 9"/>
                  <a:gd name="T33" fmla="*/ 9 h 10"/>
                  <a:gd name="T34" fmla="*/ 8 w 9"/>
                  <a:gd name="T35" fmla="*/ 9 h 10"/>
                  <a:gd name="T36" fmla="*/ 7 w 9"/>
                  <a:gd name="T37" fmla="*/ 9 h 10"/>
                  <a:gd name="T38" fmla="*/ 6 w 9"/>
                  <a:gd name="T39" fmla="*/ 9 h 10"/>
                  <a:gd name="T40" fmla="*/ 5 w 9"/>
                  <a:gd name="T41" fmla="*/ 10 h 10"/>
                  <a:gd name="T42" fmla="*/ 4 w 9"/>
                  <a:gd name="T43" fmla="*/ 10 h 10"/>
                  <a:gd name="T44" fmla="*/ 3 w 9"/>
                  <a:gd name="T45" fmla="*/ 10 h 10"/>
                  <a:gd name="T46" fmla="*/ 2 w 9"/>
                  <a:gd name="T47" fmla="*/ 10 h 10"/>
                  <a:gd name="T48" fmla="*/ 1 w 9"/>
                  <a:gd name="T49" fmla="*/ 10 h 10"/>
                  <a:gd name="T50" fmla="*/ 1 w 9"/>
                  <a:gd name="T51" fmla="*/ 9 h 10"/>
                  <a:gd name="T52" fmla="*/ 1 w 9"/>
                  <a:gd name="T53" fmla="*/ 8 h 10"/>
                  <a:gd name="T54" fmla="*/ 0 w 9"/>
                  <a:gd name="T55" fmla="*/ 7 h 10"/>
                  <a:gd name="T56" fmla="*/ 0 w 9"/>
                  <a:gd name="T57" fmla="*/ 6 h 10"/>
                  <a:gd name="T58" fmla="*/ 0 w 9"/>
                  <a:gd name="T59" fmla="*/ 5 h 10"/>
                  <a:gd name="T60" fmla="*/ 0 w 9"/>
                  <a:gd name="T61" fmla="*/ 4 h 10"/>
                  <a:gd name="T62" fmla="*/ 0 w 9"/>
                  <a:gd name="T63" fmla="*/ 3 h 10"/>
                  <a:gd name="T64" fmla="*/ 0 w 9"/>
                  <a:gd name="T6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0">
                    <a:moveTo>
                      <a:pt x="0" y="2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8" y="9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E416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4" name="Freeform 2018"/>
              <p:cNvSpPr>
                <a:spLocks/>
              </p:cNvSpPr>
              <p:nvPr/>
            </p:nvSpPr>
            <p:spPr bwMode="auto">
              <a:xfrm flipH="1">
                <a:off x="4342" y="1656"/>
                <a:ext cx="30" cy="34"/>
              </a:xfrm>
              <a:custGeom>
                <a:avLst/>
                <a:gdLst>
                  <a:gd name="T0" fmla="*/ 0 w 10"/>
                  <a:gd name="T1" fmla="*/ 2 h 12"/>
                  <a:gd name="T2" fmla="*/ 1 w 10"/>
                  <a:gd name="T3" fmla="*/ 2 h 12"/>
                  <a:gd name="T4" fmla="*/ 3 w 10"/>
                  <a:gd name="T5" fmla="*/ 1 h 12"/>
                  <a:gd name="T6" fmla="*/ 4 w 10"/>
                  <a:gd name="T7" fmla="*/ 1 h 12"/>
                  <a:gd name="T8" fmla="*/ 5 w 10"/>
                  <a:gd name="T9" fmla="*/ 1 h 12"/>
                  <a:gd name="T10" fmla="*/ 6 w 10"/>
                  <a:gd name="T11" fmla="*/ 0 h 12"/>
                  <a:gd name="T12" fmla="*/ 7 w 10"/>
                  <a:gd name="T13" fmla="*/ 0 h 12"/>
                  <a:gd name="T14" fmla="*/ 8 w 10"/>
                  <a:gd name="T15" fmla="*/ 0 h 12"/>
                  <a:gd name="T16" fmla="*/ 9 w 10"/>
                  <a:gd name="T17" fmla="*/ 0 h 12"/>
                  <a:gd name="T18" fmla="*/ 9 w 10"/>
                  <a:gd name="T19" fmla="*/ 1 h 12"/>
                  <a:gd name="T20" fmla="*/ 10 w 10"/>
                  <a:gd name="T21" fmla="*/ 2 h 12"/>
                  <a:gd name="T22" fmla="*/ 10 w 10"/>
                  <a:gd name="T23" fmla="*/ 3 h 12"/>
                  <a:gd name="T24" fmla="*/ 10 w 10"/>
                  <a:gd name="T25" fmla="*/ 4 h 12"/>
                  <a:gd name="T26" fmla="*/ 10 w 10"/>
                  <a:gd name="T27" fmla="*/ 5 h 12"/>
                  <a:gd name="T28" fmla="*/ 10 w 10"/>
                  <a:gd name="T29" fmla="*/ 7 h 12"/>
                  <a:gd name="T30" fmla="*/ 10 w 10"/>
                  <a:gd name="T31" fmla="*/ 8 h 12"/>
                  <a:gd name="T32" fmla="*/ 10 w 10"/>
                  <a:gd name="T33" fmla="*/ 9 h 12"/>
                  <a:gd name="T34" fmla="*/ 9 w 10"/>
                  <a:gd name="T35" fmla="*/ 9 h 12"/>
                  <a:gd name="T36" fmla="*/ 8 w 10"/>
                  <a:gd name="T37" fmla="*/ 10 h 12"/>
                  <a:gd name="T38" fmla="*/ 7 w 10"/>
                  <a:gd name="T39" fmla="*/ 10 h 12"/>
                  <a:gd name="T40" fmla="*/ 6 w 10"/>
                  <a:gd name="T41" fmla="*/ 10 h 12"/>
                  <a:gd name="T42" fmla="*/ 5 w 10"/>
                  <a:gd name="T43" fmla="*/ 11 h 12"/>
                  <a:gd name="T44" fmla="*/ 3 w 10"/>
                  <a:gd name="T45" fmla="*/ 11 h 12"/>
                  <a:gd name="T46" fmla="*/ 2 w 10"/>
                  <a:gd name="T47" fmla="*/ 11 h 12"/>
                  <a:gd name="T48" fmla="*/ 1 w 10"/>
                  <a:gd name="T49" fmla="*/ 12 h 12"/>
                  <a:gd name="T50" fmla="*/ 1 w 10"/>
                  <a:gd name="T51" fmla="*/ 10 h 12"/>
                  <a:gd name="T52" fmla="*/ 1 w 10"/>
                  <a:gd name="T53" fmla="*/ 9 h 12"/>
                  <a:gd name="T54" fmla="*/ 1 w 10"/>
                  <a:gd name="T55" fmla="*/ 8 h 12"/>
                  <a:gd name="T56" fmla="*/ 1 w 10"/>
                  <a:gd name="T57" fmla="*/ 7 h 12"/>
                  <a:gd name="T58" fmla="*/ 1 w 10"/>
                  <a:gd name="T59" fmla="*/ 5 h 12"/>
                  <a:gd name="T60" fmla="*/ 1 w 10"/>
                  <a:gd name="T61" fmla="*/ 4 h 12"/>
                  <a:gd name="T62" fmla="*/ 0 w 10"/>
                  <a:gd name="T63" fmla="*/ 3 h 12"/>
                  <a:gd name="T64" fmla="*/ 0 w 10"/>
                  <a:gd name="T6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lnTo>
                      <a:pt x="1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8" y="1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2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47B8A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5" name="Freeform 2019"/>
              <p:cNvSpPr>
                <a:spLocks/>
              </p:cNvSpPr>
              <p:nvPr/>
            </p:nvSpPr>
            <p:spPr bwMode="auto">
              <a:xfrm flipH="1">
                <a:off x="4342" y="1654"/>
                <a:ext cx="25" cy="30"/>
              </a:xfrm>
              <a:custGeom>
                <a:avLst/>
                <a:gdLst>
                  <a:gd name="T0" fmla="*/ 0 w 8"/>
                  <a:gd name="T1" fmla="*/ 2 h 11"/>
                  <a:gd name="T2" fmla="*/ 0 w 8"/>
                  <a:gd name="T3" fmla="*/ 2 h 11"/>
                  <a:gd name="T4" fmla="*/ 1 w 8"/>
                  <a:gd name="T5" fmla="*/ 2 h 11"/>
                  <a:gd name="T6" fmla="*/ 2 w 8"/>
                  <a:gd name="T7" fmla="*/ 1 h 11"/>
                  <a:gd name="T8" fmla="*/ 3 w 8"/>
                  <a:gd name="T9" fmla="*/ 1 h 11"/>
                  <a:gd name="T10" fmla="*/ 4 w 8"/>
                  <a:gd name="T11" fmla="*/ 1 h 11"/>
                  <a:gd name="T12" fmla="*/ 5 w 8"/>
                  <a:gd name="T13" fmla="*/ 1 h 11"/>
                  <a:gd name="T14" fmla="*/ 6 w 8"/>
                  <a:gd name="T15" fmla="*/ 0 h 11"/>
                  <a:gd name="T16" fmla="*/ 7 w 8"/>
                  <a:gd name="T17" fmla="*/ 0 h 11"/>
                  <a:gd name="T18" fmla="*/ 7 w 8"/>
                  <a:gd name="T19" fmla="*/ 1 h 11"/>
                  <a:gd name="T20" fmla="*/ 8 w 8"/>
                  <a:gd name="T21" fmla="*/ 2 h 11"/>
                  <a:gd name="T22" fmla="*/ 8 w 8"/>
                  <a:gd name="T23" fmla="*/ 3 h 11"/>
                  <a:gd name="T24" fmla="*/ 8 w 8"/>
                  <a:gd name="T25" fmla="*/ 4 h 11"/>
                  <a:gd name="T26" fmla="*/ 8 w 8"/>
                  <a:gd name="T27" fmla="*/ 5 h 11"/>
                  <a:gd name="T28" fmla="*/ 8 w 8"/>
                  <a:gd name="T29" fmla="*/ 6 h 11"/>
                  <a:gd name="T30" fmla="*/ 8 w 8"/>
                  <a:gd name="T31" fmla="*/ 7 h 11"/>
                  <a:gd name="T32" fmla="*/ 8 w 8"/>
                  <a:gd name="T33" fmla="*/ 9 h 11"/>
                  <a:gd name="T34" fmla="*/ 7 w 8"/>
                  <a:gd name="T35" fmla="*/ 9 h 11"/>
                  <a:gd name="T36" fmla="*/ 6 w 8"/>
                  <a:gd name="T37" fmla="*/ 9 h 11"/>
                  <a:gd name="T38" fmla="*/ 5 w 8"/>
                  <a:gd name="T39" fmla="*/ 9 h 11"/>
                  <a:gd name="T40" fmla="*/ 4 w 8"/>
                  <a:gd name="T41" fmla="*/ 9 h 11"/>
                  <a:gd name="T42" fmla="*/ 3 w 8"/>
                  <a:gd name="T43" fmla="*/ 10 h 11"/>
                  <a:gd name="T44" fmla="*/ 2 w 8"/>
                  <a:gd name="T45" fmla="*/ 10 h 11"/>
                  <a:gd name="T46" fmla="*/ 1 w 8"/>
                  <a:gd name="T47" fmla="*/ 10 h 11"/>
                  <a:gd name="T48" fmla="*/ 0 w 8"/>
                  <a:gd name="T49" fmla="*/ 11 h 11"/>
                  <a:gd name="T50" fmla="*/ 0 w 8"/>
                  <a:gd name="T51" fmla="*/ 9 h 11"/>
                  <a:gd name="T52" fmla="*/ 0 w 8"/>
                  <a:gd name="T53" fmla="*/ 8 h 11"/>
                  <a:gd name="T54" fmla="*/ 0 w 8"/>
                  <a:gd name="T55" fmla="*/ 7 h 11"/>
                  <a:gd name="T56" fmla="*/ 0 w 8"/>
                  <a:gd name="T57" fmla="*/ 6 h 11"/>
                  <a:gd name="T58" fmla="*/ 0 w 8"/>
                  <a:gd name="T59" fmla="*/ 5 h 11"/>
                  <a:gd name="T60" fmla="*/ 0 w 8"/>
                  <a:gd name="T61" fmla="*/ 4 h 11"/>
                  <a:gd name="T62" fmla="*/ 0 w 8"/>
                  <a:gd name="T63" fmla="*/ 3 h 11"/>
                  <a:gd name="T64" fmla="*/ 0 w 8"/>
                  <a:gd name="T65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" h="11">
                    <a:moveTo>
                      <a:pt x="0" y="2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8" y="9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1" y="10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E416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6" name="Freeform 2020"/>
              <p:cNvSpPr>
                <a:spLocks/>
              </p:cNvSpPr>
              <p:nvPr/>
            </p:nvSpPr>
            <p:spPr bwMode="auto">
              <a:xfrm rot="18948384" flipH="1">
                <a:off x="4328" y="1616"/>
                <a:ext cx="52" cy="28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2 h 6"/>
                  <a:gd name="T4" fmla="*/ 2 w 8"/>
                  <a:gd name="T5" fmla="*/ 6 h 6"/>
                  <a:gd name="T6" fmla="*/ 1 w 8"/>
                  <a:gd name="T7" fmla="*/ 6 h 6"/>
                  <a:gd name="T8" fmla="*/ 0 w 8"/>
                  <a:gd name="T9" fmla="*/ 5 h 6"/>
                  <a:gd name="T10" fmla="*/ 0 w 8"/>
                  <a:gd name="T11" fmla="*/ 4 h 6"/>
                  <a:gd name="T12" fmla="*/ 0 w 8"/>
                  <a:gd name="T13" fmla="*/ 3 h 6"/>
                  <a:gd name="T14" fmla="*/ 6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2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16282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7" name="Freeform 2021"/>
              <p:cNvSpPr>
                <a:spLocks/>
              </p:cNvSpPr>
              <p:nvPr/>
            </p:nvSpPr>
            <p:spPr bwMode="auto">
              <a:xfrm rot="18866327" flipH="1">
                <a:off x="4318" y="1630"/>
                <a:ext cx="41" cy="24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1 h 5"/>
                  <a:gd name="T4" fmla="*/ 2 w 7"/>
                  <a:gd name="T5" fmla="*/ 5 h 5"/>
                  <a:gd name="T6" fmla="*/ 0 w 7"/>
                  <a:gd name="T7" fmla="*/ 5 h 5"/>
                  <a:gd name="T8" fmla="*/ 1 w 7"/>
                  <a:gd name="T9" fmla="*/ 4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7" y="1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0B6D0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8" name="Freeform 2022"/>
              <p:cNvSpPr>
                <a:spLocks/>
              </p:cNvSpPr>
              <p:nvPr/>
            </p:nvSpPr>
            <p:spPr bwMode="auto">
              <a:xfrm rot="19346875" flipH="1">
                <a:off x="4079" y="1614"/>
                <a:ext cx="242" cy="115"/>
              </a:xfrm>
              <a:custGeom>
                <a:avLst/>
                <a:gdLst>
                  <a:gd name="T0" fmla="*/ 1 w 37"/>
                  <a:gd name="T1" fmla="*/ 24 h 26"/>
                  <a:gd name="T2" fmla="*/ 1 w 37"/>
                  <a:gd name="T3" fmla="*/ 25 h 26"/>
                  <a:gd name="T4" fmla="*/ 2 w 37"/>
                  <a:gd name="T5" fmla="*/ 26 h 26"/>
                  <a:gd name="T6" fmla="*/ 4 w 37"/>
                  <a:gd name="T7" fmla="*/ 26 h 26"/>
                  <a:gd name="T8" fmla="*/ 37 w 37"/>
                  <a:gd name="T9" fmla="*/ 12 h 26"/>
                  <a:gd name="T10" fmla="*/ 30 w 37"/>
                  <a:gd name="T11" fmla="*/ 0 h 26"/>
                  <a:gd name="T12" fmla="*/ 1 w 37"/>
                  <a:gd name="T13" fmla="*/ 22 h 26"/>
                  <a:gd name="T14" fmla="*/ 0 w 37"/>
                  <a:gd name="T15" fmla="*/ 23 h 26"/>
                  <a:gd name="T16" fmla="*/ 1 w 37"/>
                  <a:gd name="T17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6">
                    <a:moveTo>
                      <a:pt x="1" y="24"/>
                    </a:moveTo>
                    <a:lnTo>
                      <a:pt x="1" y="25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37" y="12"/>
                    </a:lnTo>
                    <a:lnTo>
                      <a:pt x="30" y="0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1" y="24"/>
                    </a:lnTo>
                    <a:close/>
                  </a:path>
                </a:pathLst>
              </a:custGeom>
              <a:solidFill>
                <a:srgbClr val="40506E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9" name="Freeform 2023"/>
              <p:cNvSpPr>
                <a:spLocks/>
              </p:cNvSpPr>
              <p:nvPr/>
            </p:nvSpPr>
            <p:spPr bwMode="auto">
              <a:xfrm rot="19346875" flipH="1">
                <a:off x="4083" y="1618"/>
                <a:ext cx="236" cy="111"/>
              </a:xfrm>
              <a:custGeom>
                <a:avLst/>
                <a:gdLst>
                  <a:gd name="T0" fmla="*/ 0 w 36"/>
                  <a:gd name="T1" fmla="*/ 23 h 25"/>
                  <a:gd name="T2" fmla="*/ 0 w 36"/>
                  <a:gd name="T3" fmla="*/ 24 h 25"/>
                  <a:gd name="T4" fmla="*/ 0 w 36"/>
                  <a:gd name="T5" fmla="*/ 24 h 25"/>
                  <a:gd name="T6" fmla="*/ 1 w 36"/>
                  <a:gd name="T7" fmla="*/ 25 h 25"/>
                  <a:gd name="T8" fmla="*/ 2 w 36"/>
                  <a:gd name="T9" fmla="*/ 25 h 25"/>
                  <a:gd name="T10" fmla="*/ 5 w 36"/>
                  <a:gd name="T11" fmla="*/ 24 h 25"/>
                  <a:gd name="T12" fmla="*/ 7 w 36"/>
                  <a:gd name="T13" fmla="*/ 23 h 25"/>
                  <a:gd name="T14" fmla="*/ 9 w 36"/>
                  <a:gd name="T15" fmla="*/ 22 h 25"/>
                  <a:gd name="T16" fmla="*/ 11 w 36"/>
                  <a:gd name="T17" fmla="*/ 22 h 25"/>
                  <a:gd name="T18" fmla="*/ 13 w 36"/>
                  <a:gd name="T19" fmla="*/ 20 h 25"/>
                  <a:gd name="T20" fmla="*/ 15 w 36"/>
                  <a:gd name="T21" fmla="*/ 20 h 25"/>
                  <a:gd name="T22" fmla="*/ 17 w 36"/>
                  <a:gd name="T23" fmla="*/ 19 h 25"/>
                  <a:gd name="T24" fmla="*/ 19 w 36"/>
                  <a:gd name="T25" fmla="*/ 18 h 25"/>
                  <a:gd name="T26" fmla="*/ 21 w 36"/>
                  <a:gd name="T27" fmla="*/ 17 h 25"/>
                  <a:gd name="T28" fmla="*/ 23 w 36"/>
                  <a:gd name="T29" fmla="*/ 16 h 25"/>
                  <a:gd name="T30" fmla="*/ 25 w 36"/>
                  <a:gd name="T31" fmla="*/ 15 h 25"/>
                  <a:gd name="T32" fmla="*/ 28 w 36"/>
                  <a:gd name="T33" fmla="*/ 14 h 25"/>
                  <a:gd name="T34" fmla="*/ 30 w 36"/>
                  <a:gd name="T35" fmla="*/ 14 h 25"/>
                  <a:gd name="T36" fmla="*/ 32 w 36"/>
                  <a:gd name="T37" fmla="*/ 13 h 25"/>
                  <a:gd name="T38" fmla="*/ 34 w 36"/>
                  <a:gd name="T39" fmla="*/ 12 h 25"/>
                  <a:gd name="T40" fmla="*/ 36 w 36"/>
                  <a:gd name="T41" fmla="*/ 11 h 25"/>
                  <a:gd name="T42" fmla="*/ 35 w 36"/>
                  <a:gd name="T43" fmla="*/ 9 h 25"/>
                  <a:gd name="T44" fmla="*/ 34 w 36"/>
                  <a:gd name="T45" fmla="*/ 8 h 25"/>
                  <a:gd name="T46" fmla="*/ 33 w 36"/>
                  <a:gd name="T47" fmla="*/ 7 h 25"/>
                  <a:gd name="T48" fmla="*/ 33 w 36"/>
                  <a:gd name="T49" fmla="*/ 5 h 25"/>
                  <a:gd name="T50" fmla="*/ 32 w 36"/>
                  <a:gd name="T51" fmla="*/ 4 h 25"/>
                  <a:gd name="T52" fmla="*/ 31 w 36"/>
                  <a:gd name="T53" fmla="*/ 2 h 25"/>
                  <a:gd name="T54" fmla="*/ 30 w 36"/>
                  <a:gd name="T55" fmla="*/ 1 h 25"/>
                  <a:gd name="T56" fmla="*/ 29 w 36"/>
                  <a:gd name="T57" fmla="*/ 0 h 25"/>
                  <a:gd name="T58" fmla="*/ 27 w 36"/>
                  <a:gd name="T59" fmla="*/ 1 h 25"/>
                  <a:gd name="T60" fmla="*/ 26 w 36"/>
                  <a:gd name="T61" fmla="*/ 2 h 25"/>
                  <a:gd name="T62" fmla="*/ 24 w 36"/>
                  <a:gd name="T63" fmla="*/ 3 h 25"/>
                  <a:gd name="T64" fmla="*/ 22 w 36"/>
                  <a:gd name="T65" fmla="*/ 5 h 25"/>
                  <a:gd name="T66" fmla="*/ 20 w 36"/>
                  <a:gd name="T67" fmla="*/ 6 h 25"/>
                  <a:gd name="T68" fmla="*/ 18 w 36"/>
                  <a:gd name="T69" fmla="*/ 7 h 25"/>
                  <a:gd name="T70" fmla="*/ 16 w 36"/>
                  <a:gd name="T71" fmla="*/ 9 h 25"/>
                  <a:gd name="T72" fmla="*/ 15 w 36"/>
                  <a:gd name="T73" fmla="*/ 10 h 25"/>
                  <a:gd name="T74" fmla="*/ 13 w 36"/>
                  <a:gd name="T75" fmla="*/ 11 h 25"/>
                  <a:gd name="T76" fmla="*/ 11 w 36"/>
                  <a:gd name="T77" fmla="*/ 13 h 25"/>
                  <a:gd name="T78" fmla="*/ 9 w 36"/>
                  <a:gd name="T79" fmla="*/ 14 h 25"/>
                  <a:gd name="T80" fmla="*/ 7 w 36"/>
                  <a:gd name="T81" fmla="*/ 15 h 25"/>
                  <a:gd name="T82" fmla="*/ 5 w 36"/>
                  <a:gd name="T83" fmla="*/ 17 h 25"/>
                  <a:gd name="T84" fmla="*/ 4 w 36"/>
                  <a:gd name="T85" fmla="*/ 18 h 25"/>
                  <a:gd name="T86" fmla="*/ 2 w 36"/>
                  <a:gd name="T87" fmla="*/ 19 h 25"/>
                  <a:gd name="T88" fmla="*/ 0 w 36"/>
                  <a:gd name="T89" fmla="*/ 21 h 25"/>
                  <a:gd name="T90" fmla="*/ 0 w 36"/>
                  <a:gd name="T91" fmla="*/ 22 h 25"/>
                  <a:gd name="T92" fmla="*/ 0 w 36"/>
                  <a:gd name="T93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" h="25">
                    <a:moveTo>
                      <a:pt x="0" y="23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" y="25"/>
                    </a:lnTo>
                    <a:lnTo>
                      <a:pt x="2" y="25"/>
                    </a:lnTo>
                    <a:lnTo>
                      <a:pt x="5" y="24"/>
                    </a:lnTo>
                    <a:lnTo>
                      <a:pt x="7" y="23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17" y="19"/>
                    </a:lnTo>
                    <a:lnTo>
                      <a:pt x="19" y="18"/>
                    </a:lnTo>
                    <a:lnTo>
                      <a:pt x="21" y="17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2" y="13"/>
                    </a:lnTo>
                    <a:lnTo>
                      <a:pt x="34" y="12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4" y="8"/>
                    </a:lnTo>
                    <a:lnTo>
                      <a:pt x="33" y="7"/>
                    </a:lnTo>
                    <a:lnTo>
                      <a:pt x="33" y="5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6" y="2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6"/>
                    </a:lnTo>
                    <a:lnTo>
                      <a:pt x="18" y="7"/>
                    </a:lnTo>
                    <a:lnTo>
                      <a:pt x="16" y="9"/>
                    </a:lnTo>
                    <a:lnTo>
                      <a:pt x="15" y="10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15"/>
                    </a:lnTo>
                    <a:lnTo>
                      <a:pt x="5" y="17"/>
                    </a:lnTo>
                    <a:lnTo>
                      <a:pt x="4" y="18"/>
                    </a:lnTo>
                    <a:lnTo>
                      <a:pt x="2" y="19"/>
                    </a:lnTo>
                    <a:lnTo>
                      <a:pt x="0" y="21"/>
                    </a:lnTo>
                    <a:lnTo>
                      <a:pt x="0" y="2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6D7D9F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0" name="Freeform 2024"/>
              <p:cNvSpPr>
                <a:spLocks/>
              </p:cNvSpPr>
              <p:nvPr/>
            </p:nvSpPr>
            <p:spPr bwMode="auto">
              <a:xfrm rot="19346875" flipH="1">
                <a:off x="4083" y="1618"/>
                <a:ext cx="236" cy="111"/>
              </a:xfrm>
              <a:custGeom>
                <a:avLst/>
                <a:gdLst>
                  <a:gd name="T0" fmla="*/ 0 w 36"/>
                  <a:gd name="T1" fmla="*/ 23 h 25"/>
                  <a:gd name="T2" fmla="*/ 0 w 36"/>
                  <a:gd name="T3" fmla="*/ 23 h 25"/>
                  <a:gd name="T4" fmla="*/ 0 w 36"/>
                  <a:gd name="T5" fmla="*/ 24 h 25"/>
                  <a:gd name="T6" fmla="*/ 1 w 36"/>
                  <a:gd name="T7" fmla="*/ 25 h 25"/>
                  <a:gd name="T8" fmla="*/ 2 w 36"/>
                  <a:gd name="T9" fmla="*/ 25 h 25"/>
                  <a:gd name="T10" fmla="*/ 5 w 36"/>
                  <a:gd name="T11" fmla="*/ 24 h 25"/>
                  <a:gd name="T12" fmla="*/ 7 w 36"/>
                  <a:gd name="T13" fmla="*/ 23 h 25"/>
                  <a:gd name="T14" fmla="*/ 9 w 36"/>
                  <a:gd name="T15" fmla="*/ 22 h 25"/>
                  <a:gd name="T16" fmla="*/ 11 w 36"/>
                  <a:gd name="T17" fmla="*/ 21 h 25"/>
                  <a:gd name="T18" fmla="*/ 13 w 36"/>
                  <a:gd name="T19" fmla="*/ 20 h 25"/>
                  <a:gd name="T20" fmla="*/ 15 w 36"/>
                  <a:gd name="T21" fmla="*/ 19 h 25"/>
                  <a:gd name="T22" fmla="*/ 17 w 36"/>
                  <a:gd name="T23" fmla="*/ 18 h 25"/>
                  <a:gd name="T24" fmla="*/ 19 w 36"/>
                  <a:gd name="T25" fmla="*/ 17 h 25"/>
                  <a:gd name="T26" fmla="*/ 21 w 36"/>
                  <a:gd name="T27" fmla="*/ 16 h 25"/>
                  <a:gd name="T28" fmla="*/ 23 w 36"/>
                  <a:gd name="T29" fmla="*/ 16 h 25"/>
                  <a:gd name="T30" fmla="*/ 25 w 36"/>
                  <a:gd name="T31" fmla="*/ 15 h 25"/>
                  <a:gd name="T32" fmla="*/ 27 w 36"/>
                  <a:gd name="T33" fmla="*/ 14 h 25"/>
                  <a:gd name="T34" fmla="*/ 29 w 36"/>
                  <a:gd name="T35" fmla="*/ 13 h 25"/>
                  <a:gd name="T36" fmla="*/ 31 w 36"/>
                  <a:gd name="T37" fmla="*/ 12 h 25"/>
                  <a:gd name="T38" fmla="*/ 33 w 36"/>
                  <a:gd name="T39" fmla="*/ 11 h 25"/>
                  <a:gd name="T40" fmla="*/ 36 w 36"/>
                  <a:gd name="T41" fmla="*/ 10 h 25"/>
                  <a:gd name="T42" fmla="*/ 35 w 36"/>
                  <a:gd name="T43" fmla="*/ 9 h 25"/>
                  <a:gd name="T44" fmla="*/ 34 w 36"/>
                  <a:gd name="T45" fmla="*/ 8 h 25"/>
                  <a:gd name="T46" fmla="*/ 33 w 36"/>
                  <a:gd name="T47" fmla="*/ 6 h 25"/>
                  <a:gd name="T48" fmla="*/ 33 w 36"/>
                  <a:gd name="T49" fmla="*/ 5 h 25"/>
                  <a:gd name="T50" fmla="*/ 32 w 36"/>
                  <a:gd name="T51" fmla="*/ 4 h 25"/>
                  <a:gd name="T52" fmla="*/ 31 w 36"/>
                  <a:gd name="T53" fmla="*/ 2 h 25"/>
                  <a:gd name="T54" fmla="*/ 30 w 36"/>
                  <a:gd name="T55" fmla="*/ 1 h 25"/>
                  <a:gd name="T56" fmla="*/ 30 w 36"/>
                  <a:gd name="T57" fmla="*/ 0 h 25"/>
                  <a:gd name="T58" fmla="*/ 28 w 36"/>
                  <a:gd name="T59" fmla="*/ 1 h 25"/>
                  <a:gd name="T60" fmla="*/ 26 w 36"/>
                  <a:gd name="T61" fmla="*/ 2 h 25"/>
                  <a:gd name="T62" fmla="*/ 24 w 36"/>
                  <a:gd name="T63" fmla="*/ 4 h 25"/>
                  <a:gd name="T64" fmla="*/ 22 w 36"/>
                  <a:gd name="T65" fmla="*/ 5 h 25"/>
                  <a:gd name="T66" fmla="*/ 20 w 36"/>
                  <a:gd name="T67" fmla="*/ 6 h 25"/>
                  <a:gd name="T68" fmla="*/ 19 w 36"/>
                  <a:gd name="T69" fmla="*/ 8 h 25"/>
                  <a:gd name="T70" fmla="*/ 17 w 36"/>
                  <a:gd name="T71" fmla="*/ 9 h 25"/>
                  <a:gd name="T72" fmla="*/ 15 w 36"/>
                  <a:gd name="T73" fmla="*/ 10 h 25"/>
                  <a:gd name="T74" fmla="*/ 13 w 36"/>
                  <a:gd name="T75" fmla="*/ 11 h 25"/>
                  <a:gd name="T76" fmla="*/ 11 w 36"/>
                  <a:gd name="T77" fmla="*/ 13 h 25"/>
                  <a:gd name="T78" fmla="*/ 9 w 36"/>
                  <a:gd name="T79" fmla="*/ 14 h 25"/>
                  <a:gd name="T80" fmla="*/ 7 w 36"/>
                  <a:gd name="T81" fmla="*/ 16 h 25"/>
                  <a:gd name="T82" fmla="*/ 6 w 36"/>
                  <a:gd name="T83" fmla="*/ 17 h 25"/>
                  <a:gd name="T84" fmla="*/ 4 w 36"/>
                  <a:gd name="T85" fmla="*/ 18 h 25"/>
                  <a:gd name="T86" fmla="*/ 2 w 36"/>
                  <a:gd name="T87" fmla="*/ 19 h 25"/>
                  <a:gd name="T88" fmla="*/ 0 w 36"/>
                  <a:gd name="T89" fmla="*/ 21 h 25"/>
                  <a:gd name="T90" fmla="*/ 0 w 36"/>
                  <a:gd name="T91" fmla="*/ 22 h 25"/>
                  <a:gd name="T92" fmla="*/ 0 w 36"/>
                  <a:gd name="T93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" h="25">
                    <a:moveTo>
                      <a:pt x="0" y="23"/>
                    </a:moveTo>
                    <a:lnTo>
                      <a:pt x="0" y="23"/>
                    </a:lnTo>
                    <a:lnTo>
                      <a:pt x="0" y="24"/>
                    </a:lnTo>
                    <a:lnTo>
                      <a:pt x="1" y="25"/>
                    </a:lnTo>
                    <a:lnTo>
                      <a:pt x="2" y="25"/>
                    </a:lnTo>
                    <a:lnTo>
                      <a:pt x="5" y="24"/>
                    </a:lnTo>
                    <a:lnTo>
                      <a:pt x="7" y="23"/>
                    </a:lnTo>
                    <a:lnTo>
                      <a:pt x="9" y="22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5" y="19"/>
                    </a:lnTo>
                    <a:lnTo>
                      <a:pt x="17" y="18"/>
                    </a:lnTo>
                    <a:lnTo>
                      <a:pt x="19" y="17"/>
                    </a:lnTo>
                    <a:lnTo>
                      <a:pt x="21" y="16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4"/>
                    </a:lnTo>
                    <a:lnTo>
                      <a:pt x="29" y="13"/>
                    </a:lnTo>
                    <a:lnTo>
                      <a:pt x="31" y="12"/>
                    </a:lnTo>
                    <a:lnTo>
                      <a:pt x="33" y="11"/>
                    </a:lnTo>
                    <a:lnTo>
                      <a:pt x="36" y="10"/>
                    </a:lnTo>
                    <a:lnTo>
                      <a:pt x="35" y="9"/>
                    </a:lnTo>
                    <a:lnTo>
                      <a:pt x="34" y="8"/>
                    </a:lnTo>
                    <a:lnTo>
                      <a:pt x="33" y="6"/>
                    </a:lnTo>
                    <a:lnTo>
                      <a:pt x="33" y="5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2" y="5"/>
                    </a:lnTo>
                    <a:lnTo>
                      <a:pt x="20" y="6"/>
                    </a:lnTo>
                    <a:lnTo>
                      <a:pt x="19" y="8"/>
                    </a:lnTo>
                    <a:lnTo>
                      <a:pt x="17" y="9"/>
                    </a:lnTo>
                    <a:lnTo>
                      <a:pt x="15" y="10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6" y="17"/>
                    </a:lnTo>
                    <a:lnTo>
                      <a:pt x="4" y="18"/>
                    </a:lnTo>
                    <a:lnTo>
                      <a:pt x="2" y="19"/>
                    </a:lnTo>
                    <a:lnTo>
                      <a:pt x="0" y="21"/>
                    </a:lnTo>
                    <a:lnTo>
                      <a:pt x="0" y="2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889BBC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1" name="Freeform 2025"/>
              <p:cNvSpPr>
                <a:spLocks/>
              </p:cNvSpPr>
              <p:nvPr/>
            </p:nvSpPr>
            <p:spPr bwMode="auto">
              <a:xfrm rot="19346875" flipH="1">
                <a:off x="4087" y="1618"/>
                <a:ext cx="229" cy="107"/>
              </a:xfrm>
              <a:custGeom>
                <a:avLst/>
                <a:gdLst>
                  <a:gd name="T0" fmla="*/ 0 w 35"/>
                  <a:gd name="T1" fmla="*/ 23 h 24"/>
                  <a:gd name="T2" fmla="*/ 0 w 35"/>
                  <a:gd name="T3" fmla="*/ 23 h 24"/>
                  <a:gd name="T4" fmla="*/ 0 w 35"/>
                  <a:gd name="T5" fmla="*/ 24 h 24"/>
                  <a:gd name="T6" fmla="*/ 1 w 35"/>
                  <a:gd name="T7" fmla="*/ 24 h 24"/>
                  <a:gd name="T8" fmla="*/ 2 w 35"/>
                  <a:gd name="T9" fmla="*/ 24 h 24"/>
                  <a:gd name="T10" fmla="*/ 4 w 35"/>
                  <a:gd name="T11" fmla="*/ 23 h 24"/>
                  <a:gd name="T12" fmla="*/ 6 w 35"/>
                  <a:gd name="T13" fmla="*/ 22 h 24"/>
                  <a:gd name="T14" fmla="*/ 8 w 35"/>
                  <a:gd name="T15" fmla="*/ 21 h 24"/>
                  <a:gd name="T16" fmla="*/ 11 w 35"/>
                  <a:gd name="T17" fmla="*/ 20 h 24"/>
                  <a:gd name="T18" fmla="*/ 13 w 35"/>
                  <a:gd name="T19" fmla="*/ 19 h 24"/>
                  <a:gd name="T20" fmla="*/ 15 w 35"/>
                  <a:gd name="T21" fmla="*/ 19 h 24"/>
                  <a:gd name="T22" fmla="*/ 17 w 35"/>
                  <a:gd name="T23" fmla="*/ 18 h 24"/>
                  <a:gd name="T24" fmla="*/ 19 w 35"/>
                  <a:gd name="T25" fmla="*/ 17 h 24"/>
                  <a:gd name="T26" fmla="*/ 21 w 35"/>
                  <a:gd name="T27" fmla="*/ 16 h 24"/>
                  <a:gd name="T28" fmla="*/ 23 w 35"/>
                  <a:gd name="T29" fmla="*/ 15 h 24"/>
                  <a:gd name="T30" fmla="*/ 25 w 35"/>
                  <a:gd name="T31" fmla="*/ 14 h 24"/>
                  <a:gd name="T32" fmla="*/ 27 w 35"/>
                  <a:gd name="T33" fmla="*/ 13 h 24"/>
                  <a:gd name="T34" fmla="*/ 29 w 35"/>
                  <a:gd name="T35" fmla="*/ 12 h 24"/>
                  <a:gd name="T36" fmla="*/ 31 w 35"/>
                  <a:gd name="T37" fmla="*/ 11 h 24"/>
                  <a:gd name="T38" fmla="*/ 33 w 35"/>
                  <a:gd name="T39" fmla="*/ 10 h 24"/>
                  <a:gd name="T40" fmla="*/ 35 w 35"/>
                  <a:gd name="T41" fmla="*/ 9 h 24"/>
                  <a:gd name="T42" fmla="*/ 34 w 35"/>
                  <a:gd name="T43" fmla="*/ 8 h 24"/>
                  <a:gd name="T44" fmla="*/ 34 w 35"/>
                  <a:gd name="T45" fmla="*/ 7 h 24"/>
                  <a:gd name="T46" fmla="*/ 33 w 35"/>
                  <a:gd name="T47" fmla="*/ 6 h 24"/>
                  <a:gd name="T48" fmla="*/ 33 w 35"/>
                  <a:gd name="T49" fmla="*/ 5 h 24"/>
                  <a:gd name="T50" fmla="*/ 32 w 35"/>
                  <a:gd name="T51" fmla="*/ 4 h 24"/>
                  <a:gd name="T52" fmla="*/ 31 w 35"/>
                  <a:gd name="T53" fmla="*/ 2 h 24"/>
                  <a:gd name="T54" fmla="*/ 31 w 35"/>
                  <a:gd name="T55" fmla="*/ 1 h 24"/>
                  <a:gd name="T56" fmla="*/ 30 w 35"/>
                  <a:gd name="T57" fmla="*/ 0 h 24"/>
                  <a:gd name="T58" fmla="*/ 28 w 35"/>
                  <a:gd name="T59" fmla="*/ 2 h 24"/>
                  <a:gd name="T60" fmla="*/ 26 w 35"/>
                  <a:gd name="T61" fmla="*/ 3 h 24"/>
                  <a:gd name="T62" fmla="*/ 24 w 35"/>
                  <a:gd name="T63" fmla="*/ 4 h 24"/>
                  <a:gd name="T64" fmla="*/ 22 w 35"/>
                  <a:gd name="T65" fmla="*/ 5 h 24"/>
                  <a:gd name="T66" fmla="*/ 21 w 35"/>
                  <a:gd name="T67" fmla="*/ 7 h 24"/>
                  <a:gd name="T68" fmla="*/ 19 w 35"/>
                  <a:gd name="T69" fmla="*/ 8 h 24"/>
                  <a:gd name="T70" fmla="*/ 17 w 35"/>
                  <a:gd name="T71" fmla="*/ 9 h 24"/>
                  <a:gd name="T72" fmla="*/ 15 w 35"/>
                  <a:gd name="T73" fmla="*/ 11 h 24"/>
                  <a:gd name="T74" fmla="*/ 13 w 35"/>
                  <a:gd name="T75" fmla="*/ 12 h 24"/>
                  <a:gd name="T76" fmla="*/ 11 w 35"/>
                  <a:gd name="T77" fmla="*/ 13 h 24"/>
                  <a:gd name="T78" fmla="*/ 10 w 35"/>
                  <a:gd name="T79" fmla="*/ 14 h 24"/>
                  <a:gd name="T80" fmla="*/ 8 w 35"/>
                  <a:gd name="T81" fmla="*/ 16 h 24"/>
                  <a:gd name="T82" fmla="*/ 6 w 35"/>
                  <a:gd name="T83" fmla="*/ 17 h 24"/>
                  <a:gd name="T84" fmla="*/ 4 w 35"/>
                  <a:gd name="T85" fmla="*/ 18 h 24"/>
                  <a:gd name="T86" fmla="*/ 2 w 35"/>
                  <a:gd name="T87" fmla="*/ 19 h 24"/>
                  <a:gd name="T88" fmla="*/ 0 w 35"/>
                  <a:gd name="T89" fmla="*/ 21 h 24"/>
                  <a:gd name="T90" fmla="*/ 0 w 35"/>
                  <a:gd name="T91" fmla="*/ 22 h 24"/>
                  <a:gd name="T92" fmla="*/ 0 w 35"/>
                  <a:gd name="T9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24">
                    <a:moveTo>
                      <a:pt x="0" y="23"/>
                    </a:moveTo>
                    <a:lnTo>
                      <a:pt x="0" y="23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2" y="24"/>
                    </a:lnTo>
                    <a:lnTo>
                      <a:pt x="4" y="23"/>
                    </a:lnTo>
                    <a:lnTo>
                      <a:pt x="6" y="22"/>
                    </a:lnTo>
                    <a:lnTo>
                      <a:pt x="8" y="21"/>
                    </a:lnTo>
                    <a:lnTo>
                      <a:pt x="11" y="20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7" y="18"/>
                    </a:lnTo>
                    <a:lnTo>
                      <a:pt x="19" y="17"/>
                    </a:lnTo>
                    <a:lnTo>
                      <a:pt x="21" y="16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3"/>
                    </a:lnTo>
                    <a:lnTo>
                      <a:pt x="29" y="12"/>
                    </a:lnTo>
                    <a:lnTo>
                      <a:pt x="31" y="11"/>
                    </a:lnTo>
                    <a:lnTo>
                      <a:pt x="33" y="10"/>
                    </a:lnTo>
                    <a:lnTo>
                      <a:pt x="35" y="9"/>
                    </a:lnTo>
                    <a:lnTo>
                      <a:pt x="34" y="8"/>
                    </a:lnTo>
                    <a:lnTo>
                      <a:pt x="34" y="7"/>
                    </a:lnTo>
                    <a:lnTo>
                      <a:pt x="33" y="6"/>
                    </a:lnTo>
                    <a:lnTo>
                      <a:pt x="33" y="5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31" y="1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6" y="3"/>
                    </a:lnTo>
                    <a:lnTo>
                      <a:pt x="24" y="4"/>
                    </a:lnTo>
                    <a:lnTo>
                      <a:pt x="22" y="5"/>
                    </a:lnTo>
                    <a:lnTo>
                      <a:pt x="21" y="7"/>
                    </a:lnTo>
                    <a:lnTo>
                      <a:pt x="19" y="8"/>
                    </a:lnTo>
                    <a:lnTo>
                      <a:pt x="17" y="9"/>
                    </a:lnTo>
                    <a:lnTo>
                      <a:pt x="15" y="11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6" y="17"/>
                    </a:lnTo>
                    <a:lnTo>
                      <a:pt x="4" y="18"/>
                    </a:lnTo>
                    <a:lnTo>
                      <a:pt x="2" y="19"/>
                    </a:lnTo>
                    <a:lnTo>
                      <a:pt x="0" y="21"/>
                    </a:lnTo>
                    <a:lnTo>
                      <a:pt x="0" y="2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4ABC8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2" name="Freeform 2026"/>
              <p:cNvSpPr>
                <a:spLocks/>
              </p:cNvSpPr>
              <p:nvPr/>
            </p:nvSpPr>
            <p:spPr bwMode="auto">
              <a:xfrm rot="19346875" flipH="1">
                <a:off x="4093" y="1622"/>
                <a:ext cx="223" cy="102"/>
              </a:xfrm>
              <a:custGeom>
                <a:avLst/>
                <a:gdLst>
                  <a:gd name="T0" fmla="*/ 0 w 34"/>
                  <a:gd name="T1" fmla="*/ 22 h 23"/>
                  <a:gd name="T2" fmla="*/ 0 w 34"/>
                  <a:gd name="T3" fmla="*/ 22 h 23"/>
                  <a:gd name="T4" fmla="*/ 0 w 34"/>
                  <a:gd name="T5" fmla="*/ 22 h 23"/>
                  <a:gd name="T6" fmla="*/ 1 w 34"/>
                  <a:gd name="T7" fmla="*/ 23 h 23"/>
                  <a:gd name="T8" fmla="*/ 2 w 34"/>
                  <a:gd name="T9" fmla="*/ 23 h 23"/>
                  <a:gd name="T10" fmla="*/ 4 w 34"/>
                  <a:gd name="T11" fmla="*/ 22 h 23"/>
                  <a:gd name="T12" fmla="*/ 6 w 34"/>
                  <a:gd name="T13" fmla="*/ 21 h 23"/>
                  <a:gd name="T14" fmla="*/ 8 w 34"/>
                  <a:gd name="T15" fmla="*/ 20 h 23"/>
                  <a:gd name="T16" fmla="*/ 10 w 34"/>
                  <a:gd name="T17" fmla="*/ 19 h 23"/>
                  <a:gd name="T18" fmla="*/ 12 w 34"/>
                  <a:gd name="T19" fmla="*/ 18 h 23"/>
                  <a:gd name="T20" fmla="*/ 14 w 34"/>
                  <a:gd name="T21" fmla="*/ 17 h 23"/>
                  <a:gd name="T22" fmla="*/ 16 w 34"/>
                  <a:gd name="T23" fmla="*/ 16 h 23"/>
                  <a:gd name="T24" fmla="*/ 18 w 34"/>
                  <a:gd name="T25" fmla="*/ 15 h 23"/>
                  <a:gd name="T26" fmla="*/ 20 w 34"/>
                  <a:gd name="T27" fmla="*/ 14 h 23"/>
                  <a:gd name="T28" fmla="*/ 22 w 34"/>
                  <a:gd name="T29" fmla="*/ 13 h 23"/>
                  <a:gd name="T30" fmla="*/ 24 w 34"/>
                  <a:gd name="T31" fmla="*/ 12 h 23"/>
                  <a:gd name="T32" fmla="*/ 26 w 34"/>
                  <a:gd name="T33" fmla="*/ 11 h 23"/>
                  <a:gd name="T34" fmla="*/ 28 w 34"/>
                  <a:gd name="T35" fmla="*/ 10 h 23"/>
                  <a:gd name="T36" fmla="*/ 30 w 34"/>
                  <a:gd name="T37" fmla="*/ 9 h 23"/>
                  <a:gd name="T38" fmla="*/ 32 w 34"/>
                  <a:gd name="T39" fmla="*/ 8 h 23"/>
                  <a:gd name="T40" fmla="*/ 34 w 34"/>
                  <a:gd name="T41" fmla="*/ 7 h 23"/>
                  <a:gd name="T42" fmla="*/ 33 w 34"/>
                  <a:gd name="T43" fmla="*/ 5 h 23"/>
                  <a:gd name="T44" fmla="*/ 32 w 34"/>
                  <a:gd name="T45" fmla="*/ 3 h 23"/>
                  <a:gd name="T46" fmla="*/ 31 w 34"/>
                  <a:gd name="T47" fmla="*/ 2 h 23"/>
                  <a:gd name="T48" fmla="*/ 31 w 34"/>
                  <a:gd name="T49" fmla="*/ 0 h 23"/>
                  <a:gd name="T50" fmla="*/ 28 w 34"/>
                  <a:gd name="T51" fmla="*/ 1 h 23"/>
                  <a:gd name="T52" fmla="*/ 27 w 34"/>
                  <a:gd name="T53" fmla="*/ 2 h 23"/>
                  <a:gd name="T54" fmla="*/ 25 w 34"/>
                  <a:gd name="T55" fmla="*/ 4 h 23"/>
                  <a:gd name="T56" fmla="*/ 23 w 34"/>
                  <a:gd name="T57" fmla="*/ 5 h 23"/>
                  <a:gd name="T58" fmla="*/ 21 w 34"/>
                  <a:gd name="T59" fmla="*/ 6 h 23"/>
                  <a:gd name="T60" fmla="*/ 19 w 34"/>
                  <a:gd name="T61" fmla="*/ 7 h 23"/>
                  <a:gd name="T62" fmla="*/ 17 w 34"/>
                  <a:gd name="T63" fmla="*/ 9 h 23"/>
                  <a:gd name="T64" fmla="*/ 15 w 34"/>
                  <a:gd name="T65" fmla="*/ 10 h 23"/>
                  <a:gd name="T66" fmla="*/ 13 w 34"/>
                  <a:gd name="T67" fmla="*/ 11 h 23"/>
                  <a:gd name="T68" fmla="*/ 12 w 34"/>
                  <a:gd name="T69" fmla="*/ 13 h 23"/>
                  <a:gd name="T70" fmla="*/ 10 w 34"/>
                  <a:gd name="T71" fmla="*/ 14 h 23"/>
                  <a:gd name="T72" fmla="*/ 8 w 34"/>
                  <a:gd name="T73" fmla="*/ 15 h 23"/>
                  <a:gd name="T74" fmla="*/ 6 w 34"/>
                  <a:gd name="T75" fmla="*/ 16 h 23"/>
                  <a:gd name="T76" fmla="*/ 4 w 34"/>
                  <a:gd name="T77" fmla="*/ 18 h 23"/>
                  <a:gd name="T78" fmla="*/ 2 w 34"/>
                  <a:gd name="T79" fmla="*/ 19 h 23"/>
                  <a:gd name="T80" fmla="*/ 1 w 34"/>
                  <a:gd name="T81" fmla="*/ 20 h 23"/>
                  <a:gd name="T82" fmla="*/ 0 w 34"/>
                  <a:gd name="T83" fmla="*/ 21 h 23"/>
                  <a:gd name="T84" fmla="*/ 0 w 34"/>
                  <a:gd name="T85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" h="23">
                    <a:moveTo>
                      <a:pt x="0" y="22"/>
                    </a:moveTo>
                    <a:lnTo>
                      <a:pt x="0" y="22"/>
                    </a:lnTo>
                    <a:lnTo>
                      <a:pt x="0" y="22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4" y="22"/>
                    </a:lnTo>
                    <a:lnTo>
                      <a:pt x="6" y="21"/>
                    </a:lnTo>
                    <a:lnTo>
                      <a:pt x="8" y="20"/>
                    </a:lnTo>
                    <a:lnTo>
                      <a:pt x="10" y="19"/>
                    </a:lnTo>
                    <a:lnTo>
                      <a:pt x="12" y="18"/>
                    </a:lnTo>
                    <a:lnTo>
                      <a:pt x="14" y="17"/>
                    </a:lnTo>
                    <a:lnTo>
                      <a:pt x="16" y="16"/>
                    </a:lnTo>
                    <a:lnTo>
                      <a:pt x="18" y="15"/>
                    </a:lnTo>
                    <a:lnTo>
                      <a:pt x="20" y="14"/>
                    </a:lnTo>
                    <a:lnTo>
                      <a:pt x="22" y="13"/>
                    </a:lnTo>
                    <a:lnTo>
                      <a:pt x="24" y="12"/>
                    </a:lnTo>
                    <a:lnTo>
                      <a:pt x="26" y="11"/>
                    </a:lnTo>
                    <a:lnTo>
                      <a:pt x="28" y="10"/>
                    </a:lnTo>
                    <a:lnTo>
                      <a:pt x="30" y="9"/>
                    </a:lnTo>
                    <a:lnTo>
                      <a:pt x="32" y="8"/>
                    </a:lnTo>
                    <a:lnTo>
                      <a:pt x="34" y="7"/>
                    </a:lnTo>
                    <a:lnTo>
                      <a:pt x="33" y="5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31" y="0"/>
                    </a:lnTo>
                    <a:lnTo>
                      <a:pt x="28" y="1"/>
                    </a:lnTo>
                    <a:lnTo>
                      <a:pt x="27" y="2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1" y="6"/>
                    </a:lnTo>
                    <a:lnTo>
                      <a:pt x="19" y="7"/>
                    </a:lnTo>
                    <a:lnTo>
                      <a:pt x="17" y="9"/>
                    </a:lnTo>
                    <a:lnTo>
                      <a:pt x="15" y="10"/>
                    </a:lnTo>
                    <a:lnTo>
                      <a:pt x="13" y="11"/>
                    </a:lnTo>
                    <a:lnTo>
                      <a:pt x="12" y="13"/>
                    </a:lnTo>
                    <a:lnTo>
                      <a:pt x="10" y="14"/>
                    </a:lnTo>
                    <a:lnTo>
                      <a:pt x="8" y="15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2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BB2CE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3" name="Freeform 2027"/>
              <p:cNvSpPr>
                <a:spLocks/>
              </p:cNvSpPr>
              <p:nvPr/>
            </p:nvSpPr>
            <p:spPr bwMode="auto">
              <a:xfrm rot="19346875" flipH="1">
                <a:off x="4100" y="1624"/>
                <a:ext cx="216" cy="92"/>
              </a:xfrm>
              <a:custGeom>
                <a:avLst/>
                <a:gdLst>
                  <a:gd name="T0" fmla="*/ 0 w 33"/>
                  <a:gd name="T1" fmla="*/ 21 h 21"/>
                  <a:gd name="T2" fmla="*/ 0 w 33"/>
                  <a:gd name="T3" fmla="*/ 21 h 21"/>
                  <a:gd name="T4" fmla="*/ 1 w 33"/>
                  <a:gd name="T5" fmla="*/ 21 h 21"/>
                  <a:gd name="T6" fmla="*/ 2 w 33"/>
                  <a:gd name="T7" fmla="*/ 21 h 21"/>
                  <a:gd name="T8" fmla="*/ 33 w 33"/>
                  <a:gd name="T9" fmla="*/ 4 h 21"/>
                  <a:gd name="T10" fmla="*/ 31 w 33"/>
                  <a:gd name="T11" fmla="*/ 0 h 21"/>
                  <a:gd name="T12" fmla="*/ 1 w 33"/>
                  <a:gd name="T13" fmla="*/ 19 h 21"/>
                  <a:gd name="T14" fmla="*/ 0 w 33"/>
                  <a:gd name="T15" fmla="*/ 20 h 21"/>
                  <a:gd name="T16" fmla="*/ 0 w 33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1">
                    <a:moveTo>
                      <a:pt x="0" y="21"/>
                    </a:moveTo>
                    <a:lnTo>
                      <a:pt x="0" y="21"/>
                    </a:lnTo>
                    <a:lnTo>
                      <a:pt x="1" y="21"/>
                    </a:lnTo>
                    <a:lnTo>
                      <a:pt x="2" y="21"/>
                    </a:lnTo>
                    <a:lnTo>
                      <a:pt x="33" y="4"/>
                    </a:lnTo>
                    <a:lnTo>
                      <a:pt x="31" y="0"/>
                    </a:lnTo>
                    <a:lnTo>
                      <a:pt x="1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0B6D0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4" name="Freeform 2028"/>
              <p:cNvSpPr>
                <a:spLocks/>
              </p:cNvSpPr>
              <p:nvPr/>
            </p:nvSpPr>
            <p:spPr bwMode="auto">
              <a:xfrm rot="19346875" flipH="1">
                <a:off x="3225" y="1665"/>
                <a:ext cx="895" cy="350"/>
              </a:xfrm>
              <a:custGeom>
                <a:avLst/>
                <a:gdLst>
                  <a:gd name="T0" fmla="*/ 137 w 137"/>
                  <a:gd name="T1" fmla="*/ 0 h 79"/>
                  <a:gd name="T2" fmla="*/ 137 w 137"/>
                  <a:gd name="T3" fmla="*/ 1 h 79"/>
                  <a:gd name="T4" fmla="*/ 137 w 137"/>
                  <a:gd name="T5" fmla="*/ 1 h 79"/>
                  <a:gd name="T6" fmla="*/ 136 w 137"/>
                  <a:gd name="T7" fmla="*/ 2 h 79"/>
                  <a:gd name="T8" fmla="*/ 135 w 137"/>
                  <a:gd name="T9" fmla="*/ 2 h 79"/>
                  <a:gd name="T10" fmla="*/ 134 w 137"/>
                  <a:gd name="T11" fmla="*/ 3 h 79"/>
                  <a:gd name="T12" fmla="*/ 133 w 137"/>
                  <a:gd name="T13" fmla="*/ 4 h 79"/>
                  <a:gd name="T14" fmla="*/ 132 w 137"/>
                  <a:gd name="T15" fmla="*/ 4 h 79"/>
                  <a:gd name="T16" fmla="*/ 2 w 137"/>
                  <a:gd name="T17" fmla="*/ 79 h 79"/>
                  <a:gd name="T18" fmla="*/ 0 w 137"/>
                  <a:gd name="T19" fmla="*/ 75 h 79"/>
                  <a:gd name="T20" fmla="*/ 131 w 137"/>
                  <a:gd name="T21" fmla="*/ 2 h 79"/>
                  <a:gd name="T22" fmla="*/ 132 w 137"/>
                  <a:gd name="T23" fmla="*/ 1 h 79"/>
                  <a:gd name="T24" fmla="*/ 133 w 137"/>
                  <a:gd name="T25" fmla="*/ 1 h 79"/>
                  <a:gd name="T26" fmla="*/ 134 w 137"/>
                  <a:gd name="T27" fmla="*/ 0 h 79"/>
                  <a:gd name="T28" fmla="*/ 135 w 137"/>
                  <a:gd name="T29" fmla="*/ 0 h 79"/>
                  <a:gd name="T30" fmla="*/ 136 w 137"/>
                  <a:gd name="T31" fmla="*/ 0 h 79"/>
                  <a:gd name="T32" fmla="*/ 137 w 137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7" h="79">
                    <a:moveTo>
                      <a:pt x="137" y="0"/>
                    </a:moveTo>
                    <a:lnTo>
                      <a:pt x="137" y="1"/>
                    </a:lnTo>
                    <a:lnTo>
                      <a:pt x="137" y="1"/>
                    </a:lnTo>
                    <a:lnTo>
                      <a:pt x="136" y="2"/>
                    </a:lnTo>
                    <a:lnTo>
                      <a:pt x="135" y="2"/>
                    </a:lnTo>
                    <a:lnTo>
                      <a:pt x="134" y="3"/>
                    </a:lnTo>
                    <a:lnTo>
                      <a:pt x="133" y="4"/>
                    </a:lnTo>
                    <a:lnTo>
                      <a:pt x="132" y="4"/>
                    </a:lnTo>
                    <a:lnTo>
                      <a:pt x="2" y="79"/>
                    </a:lnTo>
                    <a:lnTo>
                      <a:pt x="0" y="75"/>
                    </a:lnTo>
                    <a:lnTo>
                      <a:pt x="131" y="2"/>
                    </a:lnTo>
                    <a:lnTo>
                      <a:pt x="132" y="1"/>
                    </a:lnTo>
                    <a:lnTo>
                      <a:pt x="133" y="1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BDCAD8">
                  <a:alpha val="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9405" name="Group 2029"/>
              <p:cNvGrpSpPr>
                <a:grpSpLocks/>
              </p:cNvGrpSpPr>
              <p:nvPr/>
            </p:nvGrpSpPr>
            <p:grpSpPr bwMode="auto">
              <a:xfrm>
                <a:off x="3193" y="1655"/>
                <a:ext cx="923" cy="382"/>
                <a:chOff x="3187" y="1657"/>
                <a:chExt cx="923" cy="382"/>
              </a:xfrm>
            </p:grpSpPr>
            <p:sp>
              <p:nvSpPr>
                <p:cNvPr id="359406" name="Freeform 2030"/>
                <p:cNvSpPr>
                  <a:spLocks/>
                </p:cNvSpPr>
                <p:nvPr/>
              </p:nvSpPr>
              <p:spPr bwMode="auto">
                <a:xfrm rot="19346875" flipH="1">
                  <a:off x="3188" y="1657"/>
                  <a:ext cx="922" cy="382"/>
                </a:xfrm>
                <a:custGeom>
                  <a:avLst/>
                  <a:gdLst>
                    <a:gd name="T0" fmla="*/ 140 w 141"/>
                    <a:gd name="T1" fmla="*/ 1 h 86"/>
                    <a:gd name="T2" fmla="*/ 141 w 141"/>
                    <a:gd name="T3" fmla="*/ 3 h 86"/>
                    <a:gd name="T4" fmla="*/ 141 w 141"/>
                    <a:gd name="T5" fmla="*/ 4 h 86"/>
                    <a:gd name="T6" fmla="*/ 141 w 141"/>
                    <a:gd name="T7" fmla="*/ 6 h 86"/>
                    <a:gd name="T8" fmla="*/ 139 w 141"/>
                    <a:gd name="T9" fmla="*/ 7 h 86"/>
                    <a:gd name="T10" fmla="*/ 138 w 141"/>
                    <a:gd name="T11" fmla="*/ 9 h 86"/>
                    <a:gd name="T12" fmla="*/ 8 w 141"/>
                    <a:gd name="T13" fmla="*/ 86 h 86"/>
                    <a:gd name="T14" fmla="*/ 0 w 141"/>
                    <a:gd name="T15" fmla="*/ 74 h 86"/>
                    <a:gd name="T16" fmla="*/ 133 w 141"/>
                    <a:gd name="T17" fmla="*/ 1 h 86"/>
                    <a:gd name="T18" fmla="*/ 134 w 141"/>
                    <a:gd name="T19" fmla="*/ 0 h 86"/>
                    <a:gd name="T20" fmla="*/ 135 w 141"/>
                    <a:gd name="T21" fmla="*/ 0 h 86"/>
                    <a:gd name="T22" fmla="*/ 136 w 141"/>
                    <a:gd name="T23" fmla="*/ 0 h 86"/>
                    <a:gd name="T24" fmla="*/ 137 w 141"/>
                    <a:gd name="T25" fmla="*/ 0 h 86"/>
                    <a:gd name="T26" fmla="*/ 139 w 141"/>
                    <a:gd name="T27" fmla="*/ 0 h 86"/>
                    <a:gd name="T28" fmla="*/ 140 w 141"/>
                    <a:gd name="T29" fmla="*/ 1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86">
                      <a:moveTo>
                        <a:pt x="140" y="1"/>
                      </a:move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6"/>
                      </a:lnTo>
                      <a:lnTo>
                        <a:pt x="139" y="7"/>
                      </a:lnTo>
                      <a:lnTo>
                        <a:pt x="138" y="9"/>
                      </a:lnTo>
                      <a:lnTo>
                        <a:pt x="8" y="86"/>
                      </a:lnTo>
                      <a:lnTo>
                        <a:pt x="0" y="74"/>
                      </a:lnTo>
                      <a:lnTo>
                        <a:pt x="133" y="1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9" y="0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516282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07" name="Freeform 2031"/>
                <p:cNvSpPr>
                  <a:spLocks/>
                </p:cNvSpPr>
                <p:nvPr/>
              </p:nvSpPr>
              <p:spPr bwMode="auto">
                <a:xfrm rot="19346875" flipH="1">
                  <a:off x="3187" y="1659"/>
                  <a:ext cx="915" cy="378"/>
                </a:xfrm>
                <a:custGeom>
                  <a:avLst/>
                  <a:gdLst>
                    <a:gd name="T0" fmla="*/ 139 w 140"/>
                    <a:gd name="T1" fmla="*/ 1 h 85"/>
                    <a:gd name="T2" fmla="*/ 139 w 140"/>
                    <a:gd name="T3" fmla="*/ 2 h 85"/>
                    <a:gd name="T4" fmla="*/ 140 w 140"/>
                    <a:gd name="T5" fmla="*/ 3 h 85"/>
                    <a:gd name="T6" fmla="*/ 140 w 140"/>
                    <a:gd name="T7" fmla="*/ 4 h 85"/>
                    <a:gd name="T8" fmla="*/ 139 w 140"/>
                    <a:gd name="T9" fmla="*/ 6 h 85"/>
                    <a:gd name="T10" fmla="*/ 139 w 140"/>
                    <a:gd name="T11" fmla="*/ 6 h 85"/>
                    <a:gd name="T12" fmla="*/ 138 w 140"/>
                    <a:gd name="T13" fmla="*/ 7 h 85"/>
                    <a:gd name="T14" fmla="*/ 137 w 140"/>
                    <a:gd name="T15" fmla="*/ 8 h 85"/>
                    <a:gd name="T16" fmla="*/ 136 w 140"/>
                    <a:gd name="T17" fmla="*/ 9 h 85"/>
                    <a:gd name="T18" fmla="*/ 128 w 140"/>
                    <a:gd name="T19" fmla="*/ 13 h 85"/>
                    <a:gd name="T20" fmla="*/ 120 w 140"/>
                    <a:gd name="T21" fmla="*/ 18 h 85"/>
                    <a:gd name="T22" fmla="*/ 112 w 140"/>
                    <a:gd name="T23" fmla="*/ 23 h 85"/>
                    <a:gd name="T24" fmla="*/ 104 w 140"/>
                    <a:gd name="T25" fmla="*/ 28 h 85"/>
                    <a:gd name="T26" fmla="*/ 96 w 140"/>
                    <a:gd name="T27" fmla="*/ 32 h 85"/>
                    <a:gd name="T28" fmla="*/ 87 w 140"/>
                    <a:gd name="T29" fmla="*/ 37 h 85"/>
                    <a:gd name="T30" fmla="*/ 79 w 140"/>
                    <a:gd name="T31" fmla="*/ 42 h 85"/>
                    <a:gd name="T32" fmla="*/ 71 w 140"/>
                    <a:gd name="T33" fmla="*/ 47 h 85"/>
                    <a:gd name="T34" fmla="*/ 63 w 140"/>
                    <a:gd name="T35" fmla="*/ 52 h 85"/>
                    <a:gd name="T36" fmla="*/ 55 w 140"/>
                    <a:gd name="T37" fmla="*/ 56 h 85"/>
                    <a:gd name="T38" fmla="*/ 47 w 140"/>
                    <a:gd name="T39" fmla="*/ 61 h 85"/>
                    <a:gd name="T40" fmla="*/ 39 w 140"/>
                    <a:gd name="T41" fmla="*/ 66 h 85"/>
                    <a:gd name="T42" fmla="*/ 30 w 140"/>
                    <a:gd name="T43" fmla="*/ 71 h 85"/>
                    <a:gd name="T44" fmla="*/ 22 w 140"/>
                    <a:gd name="T45" fmla="*/ 76 h 85"/>
                    <a:gd name="T46" fmla="*/ 14 w 140"/>
                    <a:gd name="T47" fmla="*/ 80 h 85"/>
                    <a:gd name="T48" fmla="*/ 6 w 140"/>
                    <a:gd name="T49" fmla="*/ 85 h 85"/>
                    <a:gd name="T50" fmla="*/ 5 w 140"/>
                    <a:gd name="T51" fmla="*/ 84 h 85"/>
                    <a:gd name="T52" fmla="*/ 5 w 140"/>
                    <a:gd name="T53" fmla="*/ 82 h 85"/>
                    <a:gd name="T54" fmla="*/ 4 w 140"/>
                    <a:gd name="T55" fmla="*/ 81 h 85"/>
                    <a:gd name="T56" fmla="*/ 3 w 140"/>
                    <a:gd name="T57" fmla="*/ 79 h 85"/>
                    <a:gd name="T58" fmla="*/ 2 w 140"/>
                    <a:gd name="T59" fmla="*/ 78 h 85"/>
                    <a:gd name="T60" fmla="*/ 1 w 140"/>
                    <a:gd name="T61" fmla="*/ 77 h 85"/>
                    <a:gd name="T62" fmla="*/ 0 w 140"/>
                    <a:gd name="T63" fmla="*/ 75 h 85"/>
                    <a:gd name="T64" fmla="*/ 0 w 140"/>
                    <a:gd name="T65" fmla="*/ 74 h 85"/>
                    <a:gd name="T66" fmla="*/ 8 w 140"/>
                    <a:gd name="T67" fmla="*/ 69 h 85"/>
                    <a:gd name="T68" fmla="*/ 16 w 140"/>
                    <a:gd name="T69" fmla="*/ 65 h 85"/>
                    <a:gd name="T70" fmla="*/ 24 w 140"/>
                    <a:gd name="T71" fmla="*/ 60 h 85"/>
                    <a:gd name="T72" fmla="*/ 33 w 140"/>
                    <a:gd name="T73" fmla="*/ 56 h 85"/>
                    <a:gd name="T74" fmla="*/ 41 w 140"/>
                    <a:gd name="T75" fmla="*/ 51 h 85"/>
                    <a:gd name="T76" fmla="*/ 49 w 140"/>
                    <a:gd name="T77" fmla="*/ 47 h 85"/>
                    <a:gd name="T78" fmla="*/ 57 w 140"/>
                    <a:gd name="T79" fmla="*/ 42 h 85"/>
                    <a:gd name="T80" fmla="*/ 66 w 140"/>
                    <a:gd name="T81" fmla="*/ 38 h 85"/>
                    <a:gd name="T82" fmla="*/ 74 w 140"/>
                    <a:gd name="T83" fmla="*/ 33 h 85"/>
                    <a:gd name="T84" fmla="*/ 82 w 140"/>
                    <a:gd name="T85" fmla="*/ 28 h 85"/>
                    <a:gd name="T86" fmla="*/ 90 w 140"/>
                    <a:gd name="T87" fmla="*/ 24 h 85"/>
                    <a:gd name="T88" fmla="*/ 99 w 140"/>
                    <a:gd name="T89" fmla="*/ 19 h 85"/>
                    <a:gd name="T90" fmla="*/ 107 w 140"/>
                    <a:gd name="T91" fmla="*/ 15 h 85"/>
                    <a:gd name="T92" fmla="*/ 115 w 140"/>
                    <a:gd name="T93" fmla="*/ 10 h 85"/>
                    <a:gd name="T94" fmla="*/ 124 w 140"/>
                    <a:gd name="T95" fmla="*/ 6 h 85"/>
                    <a:gd name="T96" fmla="*/ 132 w 140"/>
                    <a:gd name="T97" fmla="*/ 1 h 85"/>
                    <a:gd name="T98" fmla="*/ 133 w 140"/>
                    <a:gd name="T99" fmla="*/ 1 h 85"/>
                    <a:gd name="T100" fmla="*/ 134 w 140"/>
                    <a:gd name="T101" fmla="*/ 0 h 85"/>
                    <a:gd name="T102" fmla="*/ 135 w 140"/>
                    <a:gd name="T103" fmla="*/ 0 h 85"/>
                    <a:gd name="T104" fmla="*/ 136 w 140"/>
                    <a:gd name="T105" fmla="*/ 0 h 85"/>
                    <a:gd name="T106" fmla="*/ 138 w 140"/>
                    <a:gd name="T107" fmla="*/ 0 h 85"/>
                    <a:gd name="T108" fmla="*/ 139 w 140"/>
                    <a:gd name="T109" fmla="*/ 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" h="85">
                      <a:moveTo>
                        <a:pt x="139" y="1"/>
                      </a:moveTo>
                      <a:lnTo>
                        <a:pt x="139" y="2"/>
                      </a:lnTo>
                      <a:lnTo>
                        <a:pt x="140" y="3"/>
                      </a:lnTo>
                      <a:lnTo>
                        <a:pt x="140" y="4"/>
                      </a:lnTo>
                      <a:lnTo>
                        <a:pt x="139" y="6"/>
                      </a:lnTo>
                      <a:lnTo>
                        <a:pt x="139" y="6"/>
                      </a:lnTo>
                      <a:lnTo>
                        <a:pt x="138" y="7"/>
                      </a:lnTo>
                      <a:lnTo>
                        <a:pt x="137" y="8"/>
                      </a:lnTo>
                      <a:lnTo>
                        <a:pt x="136" y="9"/>
                      </a:lnTo>
                      <a:lnTo>
                        <a:pt x="128" y="13"/>
                      </a:lnTo>
                      <a:lnTo>
                        <a:pt x="120" y="18"/>
                      </a:lnTo>
                      <a:lnTo>
                        <a:pt x="112" y="23"/>
                      </a:lnTo>
                      <a:lnTo>
                        <a:pt x="104" y="28"/>
                      </a:lnTo>
                      <a:lnTo>
                        <a:pt x="96" y="32"/>
                      </a:lnTo>
                      <a:lnTo>
                        <a:pt x="87" y="37"/>
                      </a:lnTo>
                      <a:lnTo>
                        <a:pt x="79" y="42"/>
                      </a:lnTo>
                      <a:lnTo>
                        <a:pt x="71" y="47"/>
                      </a:lnTo>
                      <a:lnTo>
                        <a:pt x="63" y="52"/>
                      </a:lnTo>
                      <a:lnTo>
                        <a:pt x="55" y="56"/>
                      </a:lnTo>
                      <a:lnTo>
                        <a:pt x="47" y="61"/>
                      </a:lnTo>
                      <a:lnTo>
                        <a:pt x="39" y="66"/>
                      </a:lnTo>
                      <a:lnTo>
                        <a:pt x="30" y="71"/>
                      </a:lnTo>
                      <a:lnTo>
                        <a:pt x="22" y="76"/>
                      </a:lnTo>
                      <a:lnTo>
                        <a:pt x="14" y="80"/>
                      </a:lnTo>
                      <a:lnTo>
                        <a:pt x="6" y="85"/>
                      </a:lnTo>
                      <a:lnTo>
                        <a:pt x="5" y="84"/>
                      </a:lnTo>
                      <a:lnTo>
                        <a:pt x="5" y="82"/>
                      </a:lnTo>
                      <a:lnTo>
                        <a:pt x="4" y="81"/>
                      </a:lnTo>
                      <a:lnTo>
                        <a:pt x="3" y="79"/>
                      </a:lnTo>
                      <a:lnTo>
                        <a:pt x="2" y="78"/>
                      </a:lnTo>
                      <a:lnTo>
                        <a:pt x="1" y="77"/>
                      </a:lnTo>
                      <a:lnTo>
                        <a:pt x="0" y="75"/>
                      </a:lnTo>
                      <a:lnTo>
                        <a:pt x="0" y="74"/>
                      </a:lnTo>
                      <a:lnTo>
                        <a:pt x="8" y="69"/>
                      </a:lnTo>
                      <a:lnTo>
                        <a:pt x="16" y="65"/>
                      </a:lnTo>
                      <a:lnTo>
                        <a:pt x="24" y="60"/>
                      </a:lnTo>
                      <a:lnTo>
                        <a:pt x="33" y="56"/>
                      </a:lnTo>
                      <a:lnTo>
                        <a:pt x="41" y="51"/>
                      </a:lnTo>
                      <a:lnTo>
                        <a:pt x="49" y="47"/>
                      </a:lnTo>
                      <a:lnTo>
                        <a:pt x="57" y="42"/>
                      </a:lnTo>
                      <a:lnTo>
                        <a:pt x="66" y="38"/>
                      </a:lnTo>
                      <a:lnTo>
                        <a:pt x="74" y="33"/>
                      </a:lnTo>
                      <a:lnTo>
                        <a:pt x="82" y="28"/>
                      </a:lnTo>
                      <a:lnTo>
                        <a:pt x="90" y="24"/>
                      </a:lnTo>
                      <a:lnTo>
                        <a:pt x="99" y="19"/>
                      </a:lnTo>
                      <a:lnTo>
                        <a:pt x="107" y="15"/>
                      </a:lnTo>
                      <a:lnTo>
                        <a:pt x="115" y="10"/>
                      </a:lnTo>
                      <a:lnTo>
                        <a:pt x="124" y="6"/>
                      </a:lnTo>
                      <a:lnTo>
                        <a:pt x="132" y="1"/>
                      </a:lnTo>
                      <a:lnTo>
                        <a:pt x="133" y="1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8" y="0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8090B1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08" name="Freeform 2032"/>
                <p:cNvSpPr>
                  <a:spLocks/>
                </p:cNvSpPr>
                <p:nvPr/>
              </p:nvSpPr>
              <p:spPr bwMode="auto">
                <a:xfrm rot="19346875" flipH="1">
                  <a:off x="3193" y="1657"/>
                  <a:ext cx="908" cy="378"/>
                </a:xfrm>
                <a:custGeom>
                  <a:avLst/>
                  <a:gdLst>
                    <a:gd name="T0" fmla="*/ 138 w 139"/>
                    <a:gd name="T1" fmla="*/ 2 h 85"/>
                    <a:gd name="T2" fmla="*/ 139 w 139"/>
                    <a:gd name="T3" fmla="*/ 2 h 85"/>
                    <a:gd name="T4" fmla="*/ 139 w 139"/>
                    <a:gd name="T5" fmla="*/ 3 h 85"/>
                    <a:gd name="T6" fmla="*/ 139 w 139"/>
                    <a:gd name="T7" fmla="*/ 4 h 85"/>
                    <a:gd name="T8" fmla="*/ 139 w 139"/>
                    <a:gd name="T9" fmla="*/ 5 h 85"/>
                    <a:gd name="T10" fmla="*/ 138 w 139"/>
                    <a:gd name="T11" fmla="*/ 6 h 85"/>
                    <a:gd name="T12" fmla="*/ 137 w 139"/>
                    <a:gd name="T13" fmla="*/ 7 h 85"/>
                    <a:gd name="T14" fmla="*/ 137 w 139"/>
                    <a:gd name="T15" fmla="*/ 7 h 85"/>
                    <a:gd name="T16" fmla="*/ 136 w 139"/>
                    <a:gd name="T17" fmla="*/ 8 h 85"/>
                    <a:gd name="T18" fmla="*/ 127 w 139"/>
                    <a:gd name="T19" fmla="*/ 13 h 85"/>
                    <a:gd name="T20" fmla="*/ 119 w 139"/>
                    <a:gd name="T21" fmla="*/ 18 h 85"/>
                    <a:gd name="T22" fmla="*/ 111 w 139"/>
                    <a:gd name="T23" fmla="*/ 23 h 85"/>
                    <a:gd name="T24" fmla="*/ 103 w 139"/>
                    <a:gd name="T25" fmla="*/ 27 h 85"/>
                    <a:gd name="T26" fmla="*/ 95 w 139"/>
                    <a:gd name="T27" fmla="*/ 32 h 85"/>
                    <a:gd name="T28" fmla="*/ 87 w 139"/>
                    <a:gd name="T29" fmla="*/ 37 h 85"/>
                    <a:gd name="T30" fmla="*/ 79 w 139"/>
                    <a:gd name="T31" fmla="*/ 42 h 85"/>
                    <a:gd name="T32" fmla="*/ 71 w 139"/>
                    <a:gd name="T33" fmla="*/ 47 h 85"/>
                    <a:gd name="T34" fmla="*/ 62 w 139"/>
                    <a:gd name="T35" fmla="*/ 51 h 85"/>
                    <a:gd name="T36" fmla="*/ 54 w 139"/>
                    <a:gd name="T37" fmla="*/ 56 h 85"/>
                    <a:gd name="T38" fmla="*/ 46 w 139"/>
                    <a:gd name="T39" fmla="*/ 61 h 85"/>
                    <a:gd name="T40" fmla="*/ 38 w 139"/>
                    <a:gd name="T41" fmla="*/ 66 h 85"/>
                    <a:gd name="T42" fmla="*/ 30 w 139"/>
                    <a:gd name="T43" fmla="*/ 70 h 85"/>
                    <a:gd name="T44" fmla="*/ 22 w 139"/>
                    <a:gd name="T45" fmla="*/ 75 h 85"/>
                    <a:gd name="T46" fmla="*/ 14 w 139"/>
                    <a:gd name="T47" fmla="*/ 80 h 85"/>
                    <a:gd name="T48" fmla="*/ 6 w 139"/>
                    <a:gd name="T49" fmla="*/ 85 h 85"/>
                    <a:gd name="T50" fmla="*/ 5 w 139"/>
                    <a:gd name="T51" fmla="*/ 83 h 85"/>
                    <a:gd name="T52" fmla="*/ 4 w 139"/>
                    <a:gd name="T53" fmla="*/ 82 h 85"/>
                    <a:gd name="T54" fmla="*/ 3 w 139"/>
                    <a:gd name="T55" fmla="*/ 81 h 85"/>
                    <a:gd name="T56" fmla="*/ 3 w 139"/>
                    <a:gd name="T57" fmla="*/ 79 h 85"/>
                    <a:gd name="T58" fmla="*/ 2 w 139"/>
                    <a:gd name="T59" fmla="*/ 78 h 85"/>
                    <a:gd name="T60" fmla="*/ 1 w 139"/>
                    <a:gd name="T61" fmla="*/ 77 h 85"/>
                    <a:gd name="T62" fmla="*/ 0 w 139"/>
                    <a:gd name="T63" fmla="*/ 76 h 85"/>
                    <a:gd name="T64" fmla="*/ 0 w 139"/>
                    <a:gd name="T65" fmla="*/ 74 h 85"/>
                    <a:gd name="T66" fmla="*/ 8 w 139"/>
                    <a:gd name="T67" fmla="*/ 70 h 85"/>
                    <a:gd name="T68" fmla="*/ 16 w 139"/>
                    <a:gd name="T69" fmla="*/ 65 h 85"/>
                    <a:gd name="T70" fmla="*/ 24 w 139"/>
                    <a:gd name="T71" fmla="*/ 61 h 85"/>
                    <a:gd name="T72" fmla="*/ 33 w 139"/>
                    <a:gd name="T73" fmla="*/ 56 h 85"/>
                    <a:gd name="T74" fmla="*/ 41 w 139"/>
                    <a:gd name="T75" fmla="*/ 52 h 85"/>
                    <a:gd name="T76" fmla="*/ 49 w 139"/>
                    <a:gd name="T77" fmla="*/ 47 h 85"/>
                    <a:gd name="T78" fmla="*/ 57 w 139"/>
                    <a:gd name="T79" fmla="*/ 42 h 85"/>
                    <a:gd name="T80" fmla="*/ 66 w 139"/>
                    <a:gd name="T81" fmla="*/ 38 h 85"/>
                    <a:gd name="T82" fmla="*/ 74 w 139"/>
                    <a:gd name="T83" fmla="*/ 33 h 85"/>
                    <a:gd name="T84" fmla="*/ 82 w 139"/>
                    <a:gd name="T85" fmla="*/ 29 h 85"/>
                    <a:gd name="T86" fmla="*/ 90 w 139"/>
                    <a:gd name="T87" fmla="*/ 24 h 85"/>
                    <a:gd name="T88" fmla="*/ 99 w 139"/>
                    <a:gd name="T89" fmla="*/ 20 h 85"/>
                    <a:gd name="T90" fmla="*/ 107 w 139"/>
                    <a:gd name="T91" fmla="*/ 15 h 85"/>
                    <a:gd name="T92" fmla="*/ 115 w 139"/>
                    <a:gd name="T93" fmla="*/ 11 h 85"/>
                    <a:gd name="T94" fmla="*/ 124 w 139"/>
                    <a:gd name="T95" fmla="*/ 6 h 85"/>
                    <a:gd name="T96" fmla="*/ 132 w 139"/>
                    <a:gd name="T97" fmla="*/ 2 h 85"/>
                    <a:gd name="T98" fmla="*/ 133 w 139"/>
                    <a:gd name="T99" fmla="*/ 1 h 85"/>
                    <a:gd name="T100" fmla="*/ 134 w 139"/>
                    <a:gd name="T101" fmla="*/ 1 h 85"/>
                    <a:gd name="T102" fmla="*/ 135 w 139"/>
                    <a:gd name="T103" fmla="*/ 0 h 85"/>
                    <a:gd name="T104" fmla="*/ 136 w 139"/>
                    <a:gd name="T105" fmla="*/ 0 h 85"/>
                    <a:gd name="T106" fmla="*/ 137 w 139"/>
                    <a:gd name="T107" fmla="*/ 1 h 85"/>
                    <a:gd name="T108" fmla="*/ 138 w 139"/>
                    <a:gd name="T109" fmla="*/ 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9" h="85">
                      <a:moveTo>
                        <a:pt x="138" y="2"/>
                      </a:moveTo>
                      <a:lnTo>
                        <a:pt x="139" y="2"/>
                      </a:lnTo>
                      <a:lnTo>
                        <a:pt x="139" y="3"/>
                      </a:lnTo>
                      <a:lnTo>
                        <a:pt x="139" y="4"/>
                      </a:lnTo>
                      <a:lnTo>
                        <a:pt x="139" y="5"/>
                      </a:lnTo>
                      <a:lnTo>
                        <a:pt x="138" y="6"/>
                      </a:lnTo>
                      <a:lnTo>
                        <a:pt x="137" y="7"/>
                      </a:lnTo>
                      <a:lnTo>
                        <a:pt x="137" y="7"/>
                      </a:lnTo>
                      <a:lnTo>
                        <a:pt x="136" y="8"/>
                      </a:lnTo>
                      <a:lnTo>
                        <a:pt x="127" y="13"/>
                      </a:lnTo>
                      <a:lnTo>
                        <a:pt x="119" y="18"/>
                      </a:lnTo>
                      <a:lnTo>
                        <a:pt x="111" y="23"/>
                      </a:lnTo>
                      <a:lnTo>
                        <a:pt x="103" y="27"/>
                      </a:lnTo>
                      <a:lnTo>
                        <a:pt x="95" y="32"/>
                      </a:lnTo>
                      <a:lnTo>
                        <a:pt x="87" y="37"/>
                      </a:lnTo>
                      <a:lnTo>
                        <a:pt x="79" y="42"/>
                      </a:lnTo>
                      <a:lnTo>
                        <a:pt x="71" y="47"/>
                      </a:lnTo>
                      <a:lnTo>
                        <a:pt x="62" y="51"/>
                      </a:lnTo>
                      <a:lnTo>
                        <a:pt x="54" y="56"/>
                      </a:lnTo>
                      <a:lnTo>
                        <a:pt x="46" y="61"/>
                      </a:lnTo>
                      <a:lnTo>
                        <a:pt x="38" y="66"/>
                      </a:lnTo>
                      <a:lnTo>
                        <a:pt x="30" y="70"/>
                      </a:lnTo>
                      <a:lnTo>
                        <a:pt x="22" y="75"/>
                      </a:lnTo>
                      <a:lnTo>
                        <a:pt x="14" y="80"/>
                      </a:lnTo>
                      <a:lnTo>
                        <a:pt x="6" y="85"/>
                      </a:lnTo>
                      <a:lnTo>
                        <a:pt x="5" y="83"/>
                      </a:lnTo>
                      <a:lnTo>
                        <a:pt x="4" y="82"/>
                      </a:lnTo>
                      <a:lnTo>
                        <a:pt x="3" y="81"/>
                      </a:lnTo>
                      <a:lnTo>
                        <a:pt x="3" y="79"/>
                      </a:lnTo>
                      <a:lnTo>
                        <a:pt x="2" y="78"/>
                      </a:lnTo>
                      <a:lnTo>
                        <a:pt x="1" y="77"/>
                      </a:lnTo>
                      <a:lnTo>
                        <a:pt x="0" y="76"/>
                      </a:lnTo>
                      <a:lnTo>
                        <a:pt x="0" y="74"/>
                      </a:lnTo>
                      <a:lnTo>
                        <a:pt x="8" y="70"/>
                      </a:lnTo>
                      <a:lnTo>
                        <a:pt x="16" y="65"/>
                      </a:lnTo>
                      <a:lnTo>
                        <a:pt x="24" y="61"/>
                      </a:lnTo>
                      <a:lnTo>
                        <a:pt x="33" y="56"/>
                      </a:lnTo>
                      <a:lnTo>
                        <a:pt x="41" y="52"/>
                      </a:lnTo>
                      <a:lnTo>
                        <a:pt x="49" y="47"/>
                      </a:lnTo>
                      <a:lnTo>
                        <a:pt x="57" y="42"/>
                      </a:lnTo>
                      <a:lnTo>
                        <a:pt x="66" y="38"/>
                      </a:lnTo>
                      <a:lnTo>
                        <a:pt x="74" y="33"/>
                      </a:lnTo>
                      <a:lnTo>
                        <a:pt x="82" y="29"/>
                      </a:lnTo>
                      <a:lnTo>
                        <a:pt x="90" y="24"/>
                      </a:lnTo>
                      <a:lnTo>
                        <a:pt x="99" y="20"/>
                      </a:lnTo>
                      <a:lnTo>
                        <a:pt x="107" y="15"/>
                      </a:lnTo>
                      <a:lnTo>
                        <a:pt x="115" y="11"/>
                      </a:lnTo>
                      <a:lnTo>
                        <a:pt x="124" y="6"/>
                      </a:lnTo>
                      <a:lnTo>
                        <a:pt x="132" y="2"/>
                      </a:lnTo>
                      <a:lnTo>
                        <a:pt x="133" y="1"/>
                      </a:lnTo>
                      <a:lnTo>
                        <a:pt x="134" y="1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1"/>
                      </a:lnTo>
                      <a:lnTo>
                        <a:pt x="138" y="2"/>
                      </a:lnTo>
                      <a:close/>
                    </a:path>
                  </a:pathLst>
                </a:custGeom>
                <a:solidFill>
                  <a:srgbClr val="94AAC7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09" name="Freeform 2033"/>
                <p:cNvSpPr>
                  <a:spLocks/>
                </p:cNvSpPr>
                <p:nvPr/>
              </p:nvSpPr>
              <p:spPr bwMode="auto">
                <a:xfrm rot="19346875" flipH="1">
                  <a:off x="3193" y="1662"/>
                  <a:ext cx="908" cy="368"/>
                </a:xfrm>
                <a:custGeom>
                  <a:avLst/>
                  <a:gdLst>
                    <a:gd name="T0" fmla="*/ 138 w 139"/>
                    <a:gd name="T1" fmla="*/ 1 h 83"/>
                    <a:gd name="T2" fmla="*/ 138 w 139"/>
                    <a:gd name="T3" fmla="*/ 1 h 83"/>
                    <a:gd name="T4" fmla="*/ 139 w 139"/>
                    <a:gd name="T5" fmla="*/ 2 h 83"/>
                    <a:gd name="T6" fmla="*/ 139 w 139"/>
                    <a:gd name="T7" fmla="*/ 3 h 83"/>
                    <a:gd name="T8" fmla="*/ 138 w 139"/>
                    <a:gd name="T9" fmla="*/ 4 h 83"/>
                    <a:gd name="T10" fmla="*/ 137 w 139"/>
                    <a:gd name="T11" fmla="*/ 5 h 83"/>
                    <a:gd name="T12" fmla="*/ 137 w 139"/>
                    <a:gd name="T13" fmla="*/ 6 h 83"/>
                    <a:gd name="T14" fmla="*/ 136 w 139"/>
                    <a:gd name="T15" fmla="*/ 6 h 83"/>
                    <a:gd name="T16" fmla="*/ 135 w 139"/>
                    <a:gd name="T17" fmla="*/ 7 h 83"/>
                    <a:gd name="T18" fmla="*/ 127 w 139"/>
                    <a:gd name="T19" fmla="*/ 12 h 83"/>
                    <a:gd name="T20" fmla="*/ 119 w 139"/>
                    <a:gd name="T21" fmla="*/ 16 h 83"/>
                    <a:gd name="T22" fmla="*/ 110 w 139"/>
                    <a:gd name="T23" fmla="*/ 21 h 83"/>
                    <a:gd name="T24" fmla="*/ 102 w 139"/>
                    <a:gd name="T25" fmla="*/ 26 h 83"/>
                    <a:gd name="T26" fmla="*/ 94 w 139"/>
                    <a:gd name="T27" fmla="*/ 31 h 83"/>
                    <a:gd name="T28" fmla="*/ 86 w 139"/>
                    <a:gd name="T29" fmla="*/ 35 h 83"/>
                    <a:gd name="T30" fmla="*/ 78 w 139"/>
                    <a:gd name="T31" fmla="*/ 40 h 83"/>
                    <a:gd name="T32" fmla="*/ 70 w 139"/>
                    <a:gd name="T33" fmla="*/ 45 h 83"/>
                    <a:gd name="T34" fmla="*/ 62 w 139"/>
                    <a:gd name="T35" fmla="*/ 49 h 83"/>
                    <a:gd name="T36" fmla="*/ 54 w 139"/>
                    <a:gd name="T37" fmla="*/ 54 h 83"/>
                    <a:gd name="T38" fmla="*/ 45 w 139"/>
                    <a:gd name="T39" fmla="*/ 59 h 83"/>
                    <a:gd name="T40" fmla="*/ 37 w 139"/>
                    <a:gd name="T41" fmla="*/ 64 h 83"/>
                    <a:gd name="T42" fmla="*/ 29 w 139"/>
                    <a:gd name="T43" fmla="*/ 68 h 83"/>
                    <a:gd name="T44" fmla="*/ 21 w 139"/>
                    <a:gd name="T45" fmla="*/ 73 h 83"/>
                    <a:gd name="T46" fmla="*/ 13 w 139"/>
                    <a:gd name="T47" fmla="*/ 78 h 83"/>
                    <a:gd name="T48" fmla="*/ 5 w 139"/>
                    <a:gd name="T49" fmla="*/ 83 h 83"/>
                    <a:gd name="T50" fmla="*/ 4 w 139"/>
                    <a:gd name="T51" fmla="*/ 82 h 83"/>
                    <a:gd name="T52" fmla="*/ 4 w 139"/>
                    <a:gd name="T53" fmla="*/ 81 h 83"/>
                    <a:gd name="T54" fmla="*/ 3 w 139"/>
                    <a:gd name="T55" fmla="*/ 80 h 83"/>
                    <a:gd name="T56" fmla="*/ 2 w 139"/>
                    <a:gd name="T57" fmla="*/ 78 h 83"/>
                    <a:gd name="T58" fmla="*/ 2 w 139"/>
                    <a:gd name="T59" fmla="*/ 77 h 83"/>
                    <a:gd name="T60" fmla="*/ 1 w 139"/>
                    <a:gd name="T61" fmla="*/ 76 h 83"/>
                    <a:gd name="T62" fmla="*/ 0 w 139"/>
                    <a:gd name="T63" fmla="*/ 75 h 83"/>
                    <a:gd name="T64" fmla="*/ 0 w 139"/>
                    <a:gd name="T65" fmla="*/ 74 h 83"/>
                    <a:gd name="T66" fmla="*/ 8 w 139"/>
                    <a:gd name="T67" fmla="*/ 69 h 83"/>
                    <a:gd name="T68" fmla="*/ 16 w 139"/>
                    <a:gd name="T69" fmla="*/ 65 h 83"/>
                    <a:gd name="T70" fmla="*/ 24 w 139"/>
                    <a:gd name="T71" fmla="*/ 60 h 83"/>
                    <a:gd name="T72" fmla="*/ 33 w 139"/>
                    <a:gd name="T73" fmla="*/ 56 h 83"/>
                    <a:gd name="T74" fmla="*/ 41 w 139"/>
                    <a:gd name="T75" fmla="*/ 51 h 83"/>
                    <a:gd name="T76" fmla="*/ 49 w 139"/>
                    <a:gd name="T77" fmla="*/ 47 h 83"/>
                    <a:gd name="T78" fmla="*/ 57 w 139"/>
                    <a:gd name="T79" fmla="*/ 42 h 83"/>
                    <a:gd name="T80" fmla="*/ 66 w 139"/>
                    <a:gd name="T81" fmla="*/ 38 h 83"/>
                    <a:gd name="T82" fmla="*/ 74 w 139"/>
                    <a:gd name="T83" fmla="*/ 33 h 83"/>
                    <a:gd name="T84" fmla="*/ 82 w 139"/>
                    <a:gd name="T85" fmla="*/ 28 h 83"/>
                    <a:gd name="T86" fmla="*/ 90 w 139"/>
                    <a:gd name="T87" fmla="*/ 24 h 83"/>
                    <a:gd name="T88" fmla="*/ 99 w 139"/>
                    <a:gd name="T89" fmla="*/ 19 h 83"/>
                    <a:gd name="T90" fmla="*/ 107 w 139"/>
                    <a:gd name="T91" fmla="*/ 15 h 83"/>
                    <a:gd name="T92" fmla="*/ 115 w 139"/>
                    <a:gd name="T93" fmla="*/ 10 h 83"/>
                    <a:gd name="T94" fmla="*/ 123 w 139"/>
                    <a:gd name="T95" fmla="*/ 5 h 83"/>
                    <a:gd name="T96" fmla="*/ 132 w 139"/>
                    <a:gd name="T97" fmla="*/ 1 h 83"/>
                    <a:gd name="T98" fmla="*/ 133 w 139"/>
                    <a:gd name="T99" fmla="*/ 0 h 83"/>
                    <a:gd name="T100" fmla="*/ 134 w 139"/>
                    <a:gd name="T101" fmla="*/ 0 h 83"/>
                    <a:gd name="T102" fmla="*/ 134 w 139"/>
                    <a:gd name="T103" fmla="*/ 0 h 83"/>
                    <a:gd name="T104" fmla="*/ 136 w 139"/>
                    <a:gd name="T105" fmla="*/ 0 h 83"/>
                    <a:gd name="T106" fmla="*/ 137 w 139"/>
                    <a:gd name="T107" fmla="*/ 0 h 83"/>
                    <a:gd name="T108" fmla="*/ 138 w 139"/>
                    <a:gd name="T109" fmla="*/ 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9" h="83">
                      <a:moveTo>
                        <a:pt x="138" y="1"/>
                      </a:moveTo>
                      <a:lnTo>
                        <a:pt x="138" y="1"/>
                      </a:lnTo>
                      <a:lnTo>
                        <a:pt x="139" y="2"/>
                      </a:lnTo>
                      <a:lnTo>
                        <a:pt x="139" y="3"/>
                      </a:lnTo>
                      <a:lnTo>
                        <a:pt x="138" y="4"/>
                      </a:lnTo>
                      <a:lnTo>
                        <a:pt x="137" y="5"/>
                      </a:lnTo>
                      <a:lnTo>
                        <a:pt x="137" y="6"/>
                      </a:lnTo>
                      <a:lnTo>
                        <a:pt x="136" y="6"/>
                      </a:lnTo>
                      <a:lnTo>
                        <a:pt x="135" y="7"/>
                      </a:lnTo>
                      <a:lnTo>
                        <a:pt x="127" y="12"/>
                      </a:lnTo>
                      <a:lnTo>
                        <a:pt x="119" y="16"/>
                      </a:lnTo>
                      <a:lnTo>
                        <a:pt x="110" y="21"/>
                      </a:lnTo>
                      <a:lnTo>
                        <a:pt x="102" y="26"/>
                      </a:lnTo>
                      <a:lnTo>
                        <a:pt x="94" y="31"/>
                      </a:lnTo>
                      <a:lnTo>
                        <a:pt x="86" y="35"/>
                      </a:lnTo>
                      <a:lnTo>
                        <a:pt x="78" y="40"/>
                      </a:lnTo>
                      <a:lnTo>
                        <a:pt x="70" y="45"/>
                      </a:lnTo>
                      <a:lnTo>
                        <a:pt x="62" y="49"/>
                      </a:lnTo>
                      <a:lnTo>
                        <a:pt x="54" y="54"/>
                      </a:lnTo>
                      <a:lnTo>
                        <a:pt x="45" y="59"/>
                      </a:lnTo>
                      <a:lnTo>
                        <a:pt x="37" y="64"/>
                      </a:lnTo>
                      <a:lnTo>
                        <a:pt x="29" y="68"/>
                      </a:lnTo>
                      <a:lnTo>
                        <a:pt x="21" y="73"/>
                      </a:lnTo>
                      <a:lnTo>
                        <a:pt x="13" y="78"/>
                      </a:lnTo>
                      <a:lnTo>
                        <a:pt x="5" y="83"/>
                      </a:lnTo>
                      <a:lnTo>
                        <a:pt x="4" y="82"/>
                      </a:lnTo>
                      <a:lnTo>
                        <a:pt x="4" y="81"/>
                      </a:lnTo>
                      <a:lnTo>
                        <a:pt x="3" y="80"/>
                      </a:lnTo>
                      <a:lnTo>
                        <a:pt x="2" y="78"/>
                      </a:lnTo>
                      <a:lnTo>
                        <a:pt x="2" y="77"/>
                      </a:lnTo>
                      <a:lnTo>
                        <a:pt x="1" y="76"/>
                      </a:lnTo>
                      <a:lnTo>
                        <a:pt x="0" y="75"/>
                      </a:lnTo>
                      <a:lnTo>
                        <a:pt x="0" y="74"/>
                      </a:lnTo>
                      <a:lnTo>
                        <a:pt x="8" y="69"/>
                      </a:lnTo>
                      <a:lnTo>
                        <a:pt x="16" y="65"/>
                      </a:lnTo>
                      <a:lnTo>
                        <a:pt x="24" y="60"/>
                      </a:lnTo>
                      <a:lnTo>
                        <a:pt x="33" y="56"/>
                      </a:lnTo>
                      <a:lnTo>
                        <a:pt x="41" y="51"/>
                      </a:lnTo>
                      <a:lnTo>
                        <a:pt x="49" y="47"/>
                      </a:lnTo>
                      <a:lnTo>
                        <a:pt x="57" y="42"/>
                      </a:lnTo>
                      <a:lnTo>
                        <a:pt x="66" y="38"/>
                      </a:lnTo>
                      <a:lnTo>
                        <a:pt x="74" y="33"/>
                      </a:lnTo>
                      <a:lnTo>
                        <a:pt x="82" y="28"/>
                      </a:lnTo>
                      <a:lnTo>
                        <a:pt x="90" y="24"/>
                      </a:lnTo>
                      <a:lnTo>
                        <a:pt x="99" y="19"/>
                      </a:lnTo>
                      <a:lnTo>
                        <a:pt x="107" y="15"/>
                      </a:lnTo>
                      <a:lnTo>
                        <a:pt x="115" y="10"/>
                      </a:lnTo>
                      <a:lnTo>
                        <a:pt x="123" y="5"/>
                      </a:lnTo>
                      <a:lnTo>
                        <a:pt x="132" y="1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4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rgbClr val="9CB3CE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10" name="Freeform 2034"/>
                <p:cNvSpPr>
                  <a:spLocks/>
                </p:cNvSpPr>
                <p:nvPr/>
              </p:nvSpPr>
              <p:spPr bwMode="auto">
                <a:xfrm rot="19346875" flipH="1">
                  <a:off x="3198" y="1661"/>
                  <a:ext cx="902" cy="364"/>
                </a:xfrm>
                <a:custGeom>
                  <a:avLst/>
                  <a:gdLst>
                    <a:gd name="T0" fmla="*/ 138 w 138"/>
                    <a:gd name="T1" fmla="*/ 1 h 82"/>
                    <a:gd name="T2" fmla="*/ 138 w 138"/>
                    <a:gd name="T3" fmla="*/ 1 h 82"/>
                    <a:gd name="T4" fmla="*/ 138 w 138"/>
                    <a:gd name="T5" fmla="*/ 2 h 82"/>
                    <a:gd name="T6" fmla="*/ 138 w 138"/>
                    <a:gd name="T7" fmla="*/ 3 h 82"/>
                    <a:gd name="T8" fmla="*/ 137 w 138"/>
                    <a:gd name="T9" fmla="*/ 4 h 82"/>
                    <a:gd name="T10" fmla="*/ 137 w 138"/>
                    <a:gd name="T11" fmla="*/ 4 h 82"/>
                    <a:gd name="T12" fmla="*/ 136 w 138"/>
                    <a:gd name="T13" fmla="*/ 5 h 82"/>
                    <a:gd name="T14" fmla="*/ 135 w 138"/>
                    <a:gd name="T15" fmla="*/ 6 h 82"/>
                    <a:gd name="T16" fmla="*/ 134 w 138"/>
                    <a:gd name="T17" fmla="*/ 6 h 82"/>
                    <a:gd name="T18" fmla="*/ 126 w 138"/>
                    <a:gd name="T19" fmla="*/ 11 h 82"/>
                    <a:gd name="T20" fmla="*/ 118 w 138"/>
                    <a:gd name="T21" fmla="*/ 16 h 82"/>
                    <a:gd name="T22" fmla="*/ 109 w 138"/>
                    <a:gd name="T23" fmla="*/ 20 h 82"/>
                    <a:gd name="T24" fmla="*/ 101 w 138"/>
                    <a:gd name="T25" fmla="*/ 25 h 82"/>
                    <a:gd name="T26" fmla="*/ 93 w 138"/>
                    <a:gd name="T27" fmla="*/ 30 h 82"/>
                    <a:gd name="T28" fmla="*/ 85 w 138"/>
                    <a:gd name="T29" fmla="*/ 34 h 82"/>
                    <a:gd name="T30" fmla="*/ 77 w 138"/>
                    <a:gd name="T31" fmla="*/ 39 h 82"/>
                    <a:gd name="T32" fmla="*/ 69 w 138"/>
                    <a:gd name="T33" fmla="*/ 44 h 82"/>
                    <a:gd name="T34" fmla="*/ 61 w 138"/>
                    <a:gd name="T35" fmla="*/ 49 h 82"/>
                    <a:gd name="T36" fmla="*/ 53 w 138"/>
                    <a:gd name="T37" fmla="*/ 53 h 82"/>
                    <a:gd name="T38" fmla="*/ 44 w 138"/>
                    <a:gd name="T39" fmla="*/ 58 h 82"/>
                    <a:gd name="T40" fmla="*/ 36 w 138"/>
                    <a:gd name="T41" fmla="*/ 63 h 82"/>
                    <a:gd name="T42" fmla="*/ 28 w 138"/>
                    <a:gd name="T43" fmla="*/ 68 h 82"/>
                    <a:gd name="T44" fmla="*/ 20 w 138"/>
                    <a:gd name="T45" fmla="*/ 72 h 82"/>
                    <a:gd name="T46" fmla="*/ 12 w 138"/>
                    <a:gd name="T47" fmla="*/ 77 h 82"/>
                    <a:gd name="T48" fmla="*/ 4 w 138"/>
                    <a:gd name="T49" fmla="*/ 82 h 82"/>
                    <a:gd name="T50" fmla="*/ 3 w 138"/>
                    <a:gd name="T51" fmla="*/ 80 h 82"/>
                    <a:gd name="T52" fmla="*/ 2 w 138"/>
                    <a:gd name="T53" fmla="*/ 78 h 82"/>
                    <a:gd name="T54" fmla="*/ 1 w 138"/>
                    <a:gd name="T55" fmla="*/ 76 h 82"/>
                    <a:gd name="T56" fmla="*/ 0 w 138"/>
                    <a:gd name="T57" fmla="*/ 75 h 82"/>
                    <a:gd name="T58" fmla="*/ 8 w 138"/>
                    <a:gd name="T59" fmla="*/ 70 h 82"/>
                    <a:gd name="T60" fmla="*/ 16 w 138"/>
                    <a:gd name="T61" fmla="*/ 66 h 82"/>
                    <a:gd name="T62" fmla="*/ 24 w 138"/>
                    <a:gd name="T63" fmla="*/ 61 h 82"/>
                    <a:gd name="T64" fmla="*/ 33 w 138"/>
                    <a:gd name="T65" fmla="*/ 56 h 82"/>
                    <a:gd name="T66" fmla="*/ 41 w 138"/>
                    <a:gd name="T67" fmla="*/ 52 h 82"/>
                    <a:gd name="T68" fmla="*/ 49 w 138"/>
                    <a:gd name="T69" fmla="*/ 47 h 82"/>
                    <a:gd name="T70" fmla="*/ 57 w 138"/>
                    <a:gd name="T71" fmla="*/ 43 h 82"/>
                    <a:gd name="T72" fmla="*/ 66 w 138"/>
                    <a:gd name="T73" fmla="*/ 38 h 82"/>
                    <a:gd name="T74" fmla="*/ 74 w 138"/>
                    <a:gd name="T75" fmla="*/ 34 h 82"/>
                    <a:gd name="T76" fmla="*/ 82 w 138"/>
                    <a:gd name="T77" fmla="*/ 29 h 82"/>
                    <a:gd name="T78" fmla="*/ 90 w 138"/>
                    <a:gd name="T79" fmla="*/ 24 h 82"/>
                    <a:gd name="T80" fmla="*/ 98 w 138"/>
                    <a:gd name="T81" fmla="*/ 20 h 82"/>
                    <a:gd name="T82" fmla="*/ 107 w 138"/>
                    <a:gd name="T83" fmla="*/ 15 h 82"/>
                    <a:gd name="T84" fmla="*/ 115 w 138"/>
                    <a:gd name="T85" fmla="*/ 11 h 82"/>
                    <a:gd name="T86" fmla="*/ 123 w 138"/>
                    <a:gd name="T87" fmla="*/ 6 h 82"/>
                    <a:gd name="T88" fmla="*/ 131 w 138"/>
                    <a:gd name="T89" fmla="*/ 2 h 82"/>
                    <a:gd name="T90" fmla="*/ 132 w 138"/>
                    <a:gd name="T91" fmla="*/ 1 h 82"/>
                    <a:gd name="T92" fmla="*/ 133 w 138"/>
                    <a:gd name="T93" fmla="*/ 1 h 82"/>
                    <a:gd name="T94" fmla="*/ 134 w 138"/>
                    <a:gd name="T95" fmla="*/ 0 h 82"/>
                    <a:gd name="T96" fmla="*/ 135 w 138"/>
                    <a:gd name="T97" fmla="*/ 0 h 82"/>
                    <a:gd name="T98" fmla="*/ 137 w 138"/>
                    <a:gd name="T99" fmla="*/ 0 h 82"/>
                    <a:gd name="T100" fmla="*/ 138 w 138"/>
                    <a:gd name="T101" fmla="*/ 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8" h="82">
                      <a:moveTo>
                        <a:pt x="138" y="1"/>
                      </a:moveTo>
                      <a:lnTo>
                        <a:pt x="138" y="1"/>
                      </a:lnTo>
                      <a:lnTo>
                        <a:pt x="138" y="2"/>
                      </a:lnTo>
                      <a:lnTo>
                        <a:pt x="138" y="3"/>
                      </a:lnTo>
                      <a:lnTo>
                        <a:pt x="137" y="4"/>
                      </a:lnTo>
                      <a:lnTo>
                        <a:pt x="137" y="4"/>
                      </a:lnTo>
                      <a:lnTo>
                        <a:pt x="136" y="5"/>
                      </a:lnTo>
                      <a:lnTo>
                        <a:pt x="135" y="6"/>
                      </a:lnTo>
                      <a:lnTo>
                        <a:pt x="134" y="6"/>
                      </a:lnTo>
                      <a:lnTo>
                        <a:pt x="126" y="11"/>
                      </a:lnTo>
                      <a:lnTo>
                        <a:pt x="118" y="16"/>
                      </a:lnTo>
                      <a:lnTo>
                        <a:pt x="109" y="20"/>
                      </a:lnTo>
                      <a:lnTo>
                        <a:pt x="101" y="25"/>
                      </a:lnTo>
                      <a:lnTo>
                        <a:pt x="93" y="30"/>
                      </a:lnTo>
                      <a:lnTo>
                        <a:pt x="85" y="34"/>
                      </a:lnTo>
                      <a:lnTo>
                        <a:pt x="77" y="39"/>
                      </a:lnTo>
                      <a:lnTo>
                        <a:pt x="69" y="44"/>
                      </a:lnTo>
                      <a:lnTo>
                        <a:pt x="61" y="49"/>
                      </a:lnTo>
                      <a:lnTo>
                        <a:pt x="53" y="53"/>
                      </a:lnTo>
                      <a:lnTo>
                        <a:pt x="44" y="58"/>
                      </a:lnTo>
                      <a:lnTo>
                        <a:pt x="36" y="63"/>
                      </a:lnTo>
                      <a:lnTo>
                        <a:pt x="28" y="68"/>
                      </a:lnTo>
                      <a:lnTo>
                        <a:pt x="20" y="72"/>
                      </a:lnTo>
                      <a:lnTo>
                        <a:pt x="12" y="77"/>
                      </a:lnTo>
                      <a:lnTo>
                        <a:pt x="4" y="82"/>
                      </a:lnTo>
                      <a:lnTo>
                        <a:pt x="3" y="80"/>
                      </a:lnTo>
                      <a:lnTo>
                        <a:pt x="2" y="78"/>
                      </a:lnTo>
                      <a:lnTo>
                        <a:pt x="1" y="76"/>
                      </a:lnTo>
                      <a:lnTo>
                        <a:pt x="0" y="75"/>
                      </a:lnTo>
                      <a:lnTo>
                        <a:pt x="8" y="70"/>
                      </a:lnTo>
                      <a:lnTo>
                        <a:pt x="16" y="66"/>
                      </a:lnTo>
                      <a:lnTo>
                        <a:pt x="24" y="61"/>
                      </a:lnTo>
                      <a:lnTo>
                        <a:pt x="33" y="56"/>
                      </a:lnTo>
                      <a:lnTo>
                        <a:pt x="41" y="52"/>
                      </a:lnTo>
                      <a:lnTo>
                        <a:pt x="49" y="47"/>
                      </a:lnTo>
                      <a:lnTo>
                        <a:pt x="57" y="43"/>
                      </a:lnTo>
                      <a:lnTo>
                        <a:pt x="66" y="38"/>
                      </a:lnTo>
                      <a:lnTo>
                        <a:pt x="74" y="34"/>
                      </a:lnTo>
                      <a:lnTo>
                        <a:pt x="82" y="29"/>
                      </a:lnTo>
                      <a:lnTo>
                        <a:pt x="90" y="24"/>
                      </a:lnTo>
                      <a:lnTo>
                        <a:pt x="98" y="20"/>
                      </a:lnTo>
                      <a:lnTo>
                        <a:pt x="107" y="15"/>
                      </a:lnTo>
                      <a:lnTo>
                        <a:pt x="115" y="11"/>
                      </a:lnTo>
                      <a:lnTo>
                        <a:pt x="123" y="6"/>
                      </a:lnTo>
                      <a:lnTo>
                        <a:pt x="131" y="2"/>
                      </a:lnTo>
                      <a:lnTo>
                        <a:pt x="132" y="1"/>
                      </a:lnTo>
                      <a:lnTo>
                        <a:pt x="133" y="1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7" y="0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rgbClr val="A3B7D1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11" name="Freeform 2035"/>
                <p:cNvSpPr>
                  <a:spLocks/>
                </p:cNvSpPr>
                <p:nvPr/>
              </p:nvSpPr>
              <p:spPr bwMode="auto">
                <a:xfrm rot="19346875" flipH="1">
                  <a:off x="4056" y="1717"/>
                  <a:ext cx="15" cy="18"/>
                </a:xfrm>
                <a:custGeom>
                  <a:avLst/>
                  <a:gdLst>
                    <a:gd name="T0" fmla="*/ 0 w 2"/>
                    <a:gd name="T1" fmla="*/ 0 h 4"/>
                    <a:gd name="T2" fmla="*/ 2 w 2"/>
                    <a:gd name="T3" fmla="*/ 3 h 4"/>
                    <a:gd name="T4" fmla="*/ 2 w 2"/>
                    <a:gd name="T5" fmla="*/ 4 h 4"/>
                    <a:gd name="T6" fmla="*/ 0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2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6BA4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12" name="Freeform 2036"/>
                <p:cNvSpPr>
                  <a:spLocks/>
                </p:cNvSpPr>
                <p:nvPr/>
              </p:nvSpPr>
              <p:spPr bwMode="auto">
                <a:xfrm rot="19346875" flipH="1">
                  <a:off x="4076" y="1715"/>
                  <a:ext cx="11" cy="15"/>
                </a:xfrm>
                <a:custGeom>
                  <a:avLst/>
                  <a:gdLst>
                    <a:gd name="T0" fmla="*/ 0 w 2"/>
                    <a:gd name="T1" fmla="*/ 0 h 3"/>
                    <a:gd name="T2" fmla="*/ 2 w 2"/>
                    <a:gd name="T3" fmla="*/ 3 h 3"/>
                    <a:gd name="T4" fmla="*/ 2 w 2"/>
                    <a:gd name="T5" fmla="*/ 3 h 3"/>
                    <a:gd name="T6" fmla="*/ 0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6BA4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13" name="Freeform 2037"/>
                <p:cNvSpPr>
                  <a:spLocks/>
                </p:cNvSpPr>
                <p:nvPr/>
              </p:nvSpPr>
              <p:spPr bwMode="auto">
                <a:xfrm rot="19346875" flipH="1">
                  <a:off x="4070" y="1712"/>
                  <a:ext cx="17" cy="18"/>
                </a:xfrm>
                <a:custGeom>
                  <a:avLst/>
                  <a:gdLst>
                    <a:gd name="T0" fmla="*/ 0 w 3"/>
                    <a:gd name="T1" fmla="*/ 1 h 4"/>
                    <a:gd name="T2" fmla="*/ 2 w 3"/>
                    <a:gd name="T3" fmla="*/ 4 h 4"/>
                    <a:gd name="T4" fmla="*/ 3 w 3"/>
                    <a:gd name="T5" fmla="*/ 4 h 4"/>
                    <a:gd name="T6" fmla="*/ 1 w 3"/>
                    <a:gd name="T7" fmla="*/ 0 h 4"/>
                    <a:gd name="T8" fmla="*/ 0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1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8FCA">
                    <a:alpha val="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600200"/>
            <a:ext cx="8745538" cy="4781550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 dt="0"/>
  <p:txStyles>
    <p:titleStyle>
      <a:lvl1pPr algn="r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FFE101"/>
          </a:solidFill>
          <a:latin typeface="+mj-lt"/>
          <a:ea typeface="+mj-ea"/>
          <a:cs typeface="+mj-cs"/>
        </a:defRPr>
      </a:lvl1pPr>
      <a:lvl2pPr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2pPr>
      <a:lvl3pPr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3pPr>
      <a:lvl4pPr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4pPr>
      <a:lvl5pPr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E101"/>
          </a:solidFill>
          <a:latin typeface="Penguin" panose="020B7200000000000000" pitchFamily="34" charset="0"/>
        </a:defRPr>
      </a:lvl9pPr>
    </p:titleStyle>
    <p:bodyStyle>
      <a:lvl1pPr marL="447675" indent="-447675" algn="just" defTabSz="1133475" rtl="0" fontAlgn="base">
        <a:spcBef>
          <a:spcPct val="0"/>
        </a:spcBef>
        <a:spcAft>
          <a:spcPct val="0"/>
        </a:spcAft>
        <a:buClr>
          <a:srgbClr val="FFFF66"/>
        </a:buClr>
        <a:buSzPct val="80000"/>
        <a:buFont typeface="Wingdings" panose="05000000000000000000" pitchFamily="2" charset="2"/>
        <a:buChar char="°"/>
        <a:defRPr sz="2800" b="1" kern="1200">
          <a:solidFill>
            <a:srgbClr val="FFFF00"/>
          </a:solidFill>
          <a:latin typeface="+mn-lt"/>
          <a:ea typeface="+mn-ea"/>
          <a:cs typeface="+mn-cs"/>
        </a:defRPr>
      </a:lvl1pPr>
      <a:lvl2pPr marL="1076325" indent="-447675" algn="just" defTabSz="1133475" rtl="0" fontAlgn="base">
        <a:spcBef>
          <a:spcPct val="0"/>
        </a:spcBef>
        <a:spcAft>
          <a:spcPct val="0"/>
        </a:spcAft>
        <a:buClr>
          <a:srgbClr val="FFFF99"/>
        </a:buClr>
        <a:buSzPct val="90000"/>
        <a:buFont typeface="Wingdings" panose="05000000000000000000" pitchFamily="2" charset="2"/>
        <a:buChar char="±"/>
        <a:defRPr sz="2600" b="1" kern="1200">
          <a:solidFill>
            <a:srgbClr val="FFFF79"/>
          </a:solidFill>
          <a:latin typeface="+mn-lt"/>
          <a:ea typeface="+mn-ea"/>
          <a:cs typeface="+mn-cs"/>
        </a:defRPr>
      </a:lvl2pPr>
      <a:lvl3pPr marL="1704975" indent="-449263" algn="just" defTabSz="1133475" rtl="0" fontAlgn="base"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²"/>
        <a:defRPr sz="2400" b="1" kern="1200">
          <a:solidFill>
            <a:srgbClr val="FFFF99"/>
          </a:solidFill>
          <a:latin typeface="+mn-lt"/>
          <a:ea typeface="+mn-ea"/>
          <a:cs typeface="+mn-cs"/>
        </a:defRPr>
      </a:lvl3pPr>
      <a:lvl4pPr marL="2333625" indent="-449263" algn="just" defTabSz="1133475" rtl="0" fontAlgn="base"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³"/>
        <a:defRPr sz="2200" b="1" kern="1200">
          <a:solidFill>
            <a:srgbClr val="FFFFCC"/>
          </a:solidFill>
          <a:latin typeface="+mn-lt"/>
          <a:ea typeface="+mn-ea"/>
          <a:cs typeface="+mn-cs"/>
        </a:defRPr>
      </a:lvl4pPr>
      <a:lvl5pPr marL="2867025" indent="-354013" algn="just" defTabSz="1133475" rtl="0" fontAlgn="base">
        <a:spcBef>
          <a:spcPct val="0"/>
        </a:spcBef>
        <a:spcAft>
          <a:spcPct val="0"/>
        </a:spcAft>
        <a:buClr>
          <a:srgbClr val="FFFFEB"/>
        </a:buClr>
        <a:buSzPct val="80000"/>
        <a:buFont typeface="Webdings" panose="05030102010509060703" pitchFamily="18" charset="2"/>
        <a:buChar char="4"/>
        <a:defRPr sz="2000" b="1" kern="1200">
          <a:solidFill>
            <a:srgbClr val="FFFFD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Desktop/UML%20MonsterCar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ChangeArrowheads="1"/>
          </p:cNvSpPr>
          <p:nvPr/>
        </p:nvSpPr>
        <p:spPr bwMode="auto">
          <a:xfrm>
            <a:off x="2925763" y="5113338"/>
            <a:ext cx="3290887" cy="349250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rgbClr val="96969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 defTabSz="1133475">
              <a:buClr>
                <a:srgbClr val="FFFF66"/>
              </a:buClr>
              <a:buSzPct val="80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Verdana" panose="020B0604030504040204" pitchFamily="34" charset="0"/>
              </a:defRPr>
            </a:lvl1pPr>
            <a:lvl2pPr indent="171450" algn="ctr" defTabSz="1133475">
              <a:buClr>
                <a:srgbClr val="FFFF99"/>
              </a:buClr>
              <a:buSzPct val="90000"/>
              <a:buFont typeface="Wingdings" panose="05000000000000000000" pitchFamily="2" charset="2"/>
              <a:defRPr sz="2600" b="1">
                <a:solidFill>
                  <a:srgbClr val="FFFF79"/>
                </a:solidFill>
                <a:latin typeface="Verdana" panose="020B0604030504040204" pitchFamily="34" charset="0"/>
              </a:defRPr>
            </a:lvl2pPr>
            <a:lvl3pPr indent="341313" algn="ctr" defTabSz="1133475">
              <a:buSzPct val="80000"/>
              <a:buFont typeface="Wingdings" panose="05000000000000000000" pitchFamily="2" charset="2"/>
              <a:defRPr sz="2400" b="1">
                <a:solidFill>
                  <a:srgbClr val="FFFF99"/>
                </a:solidFill>
                <a:latin typeface="Verdana" panose="020B0604030504040204" pitchFamily="34" charset="0"/>
              </a:defRPr>
            </a:lvl3pPr>
            <a:lvl4pPr indent="512763" algn="ctr" defTabSz="1133475">
              <a:buSzPct val="80000"/>
              <a:buFont typeface="Wingdings" panose="05000000000000000000" pitchFamily="2" charset="2"/>
              <a:defRPr sz="2200" b="1">
                <a:solidFill>
                  <a:srgbClr val="FFFFCC"/>
                </a:solidFill>
                <a:latin typeface="Verdana" panose="020B0604030504040204" pitchFamily="34" charset="0"/>
              </a:defRPr>
            </a:lvl4pPr>
            <a:lvl5pPr indent="684213" algn="ctr" defTabSz="1133475">
              <a:buClr>
                <a:srgbClr val="FFFFEB"/>
              </a:buClr>
              <a:buSzPct val="80000"/>
              <a:buFont typeface="Webdings" panose="05030102010509060703" pitchFamily="18" charset="2"/>
              <a:defRPr sz="2000" b="1">
                <a:solidFill>
                  <a:srgbClr val="FFFFD7"/>
                </a:solidFill>
                <a:latin typeface="Verdana" panose="020B0604030504040204" pitchFamily="34" charset="0"/>
              </a:defRPr>
            </a:lvl5pPr>
            <a:lvl6pPr indent="684213" algn="ctr" defTabSz="1133475" fontAlgn="base">
              <a:spcBef>
                <a:spcPct val="0"/>
              </a:spcBef>
              <a:spcAft>
                <a:spcPct val="0"/>
              </a:spcAft>
              <a:buClr>
                <a:srgbClr val="FFFFEB"/>
              </a:buClr>
              <a:buSzPct val="80000"/>
              <a:buFont typeface="Webdings" panose="05030102010509060703" pitchFamily="18" charset="2"/>
              <a:defRPr sz="2000" b="1">
                <a:solidFill>
                  <a:srgbClr val="FFFFD7"/>
                </a:solidFill>
                <a:latin typeface="Verdana" panose="020B0604030504040204" pitchFamily="34" charset="0"/>
              </a:defRPr>
            </a:lvl6pPr>
            <a:lvl7pPr indent="684213" algn="ctr" defTabSz="1133475" fontAlgn="base">
              <a:spcBef>
                <a:spcPct val="0"/>
              </a:spcBef>
              <a:spcAft>
                <a:spcPct val="0"/>
              </a:spcAft>
              <a:buClr>
                <a:srgbClr val="FFFFEB"/>
              </a:buClr>
              <a:buSzPct val="80000"/>
              <a:buFont typeface="Webdings" panose="05030102010509060703" pitchFamily="18" charset="2"/>
              <a:defRPr sz="2000" b="1">
                <a:solidFill>
                  <a:srgbClr val="FFFFD7"/>
                </a:solidFill>
                <a:latin typeface="Verdana" panose="020B0604030504040204" pitchFamily="34" charset="0"/>
              </a:defRPr>
            </a:lvl7pPr>
            <a:lvl8pPr indent="684213" algn="ctr" defTabSz="1133475" fontAlgn="base">
              <a:spcBef>
                <a:spcPct val="0"/>
              </a:spcBef>
              <a:spcAft>
                <a:spcPct val="0"/>
              </a:spcAft>
              <a:buClr>
                <a:srgbClr val="FFFFEB"/>
              </a:buClr>
              <a:buSzPct val="80000"/>
              <a:buFont typeface="Webdings" panose="05030102010509060703" pitchFamily="18" charset="2"/>
              <a:defRPr sz="2000" b="1">
                <a:solidFill>
                  <a:srgbClr val="FFFFD7"/>
                </a:solidFill>
                <a:latin typeface="Verdana" panose="020B0604030504040204" pitchFamily="34" charset="0"/>
              </a:defRPr>
            </a:lvl8pPr>
            <a:lvl9pPr indent="684213" algn="ctr" defTabSz="1133475" fontAlgn="base">
              <a:spcBef>
                <a:spcPct val="0"/>
              </a:spcBef>
              <a:spcAft>
                <a:spcPct val="0"/>
              </a:spcAft>
              <a:buClr>
                <a:srgbClr val="FFFFEB"/>
              </a:buClr>
              <a:buSzPct val="80000"/>
              <a:buFont typeface="Webdings" panose="05030102010509060703" pitchFamily="18" charset="2"/>
              <a:defRPr sz="2000" b="1">
                <a:solidFill>
                  <a:srgbClr val="FFFFD7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pt-BR" altLang="en-US" sz="1800">
                <a:solidFill>
                  <a:srgbClr val="FCD304"/>
                </a:solidFill>
              </a:rPr>
              <a:t>Carga Horária:</a:t>
            </a:r>
            <a:r>
              <a:rPr lang="pt-BR" altLang="en-US" sz="1800">
                <a:latin typeface="Tahoma" panose="020B0604030504040204" pitchFamily="34" charset="0"/>
              </a:rPr>
              <a:t> </a:t>
            </a:r>
            <a:r>
              <a:rPr lang="pt-BR" altLang="en-US" sz="1800" i="1">
                <a:solidFill>
                  <a:srgbClr val="FFFFBD"/>
                </a:solidFill>
                <a:latin typeface="Tahoma" panose="020B0604030504040204" pitchFamily="34" charset="0"/>
              </a:rPr>
              <a:t>60 horas</a:t>
            </a:r>
            <a:endParaRPr lang="pt-PT" altLang="en-US" sz="1800">
              <a:solidFill>
                <a:srgbClr val="FFFFBD"/>
              </a:solidFill>
            </a:endParaRPr>
          </a:p>
        </p:txBody>
      </p:sp>
      <p:sp>
        <p:nvSpPr>
          <p:cNvPr id="796677" name="WordArt 5"/>
          <p:cNvSpPr>
            <a:spLocks noChangeArrowheads="1" noChangeShapeType="1" noTextEdit="1"/>
          </p:cNvSpPr>
          <p:nvPr/>
        </p:nvSpPr>
        <p:spPr bwMode="auto">
          <a:xfrm>
            <a:off x="1892300" y="309563"/>
            <a:ext cx="5360988" cy="495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Flat3" dir="l"/>
            </a:scene3d>
            <a:sp3d extrusionH="163500" prstMaterial="legacyMatte">
              <a:extrusionClr>
                <a:schemeClr val="bg2"/>
              </a:extrusionClr>
              <a:contourClr>
                <a:srgbClr val="FCD304"/>
              </a:contourClr>
            </a:sp3d>
          </a:bodyPr>
          <a:lstStyle/>
          <a:p>
            <a:pPr algn="ctr"/>
            <a:r>
              <a:rPr lang="en-US" sz="44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CD304"/>
                    </a:gs>
                    <a:gs pos="50000">
                      <a:srgbClr val="FFFFAD"/>
                    </a:gs>
                    <a:gs pos="100000">
                      <a:srgbClr val="FCD304"/>
                    </a:gs>
                  </a:gsLst>
                  <a:lin ang="0" scaled="1"/>
                </a:gradFill>
                <a:latin typeface="Penguin" panose="020B7200000000000000" pitchFamily="34" charset="0"/>
              </a:rPr>
              <a:t>Técnicas de Programação</a:t>
            </a:r>
          </a:p>
        </p:txBody>
      </p:sp>
      <p:sp>
        <p:nvSpPr>
          <p:cNvPr id="796678" name="WordArt 6"/>
          <p:cNvSpPr>
            <a:spLocks noChangeArrowheads="1" noChangeShapeType="1" noTextEdit="1"/>
          </p:cNvSpPr>
          <p:nvPr/>
        </p:nvSpPr>
        <p:spPr bwMode="auto">
          <a:xfrm>
            <a:off x="2653684" y="2841625"/>
            <a:ext cx="3784600" cy="860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Flat4" dir="t"/>
            </a:scene3d>
            <a:sp3d extrusionH="163500" prstMaterial="legacyMatte">
              <a:extrusionClr>
                <a:schemeClr val="bg2"/>
              </a:extrusionClr>
              <a:contourClr>
                <a:srgbClr val="FFFFE3"/>
              </a:contourClr>
            </a:sp3d>
          </a:bodyPr>
          <a:lstStyle/>
          <a:p>
            <a:pPr algn="ctr"/>
            <a:endParaRPr lang="en-US" sz="4400" b="1" i="1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CE404"/>
                  </a:gs>
                  <a:gs pos="50000">
                    <a:srgbClr val="FFFFE3"/>
                  </a:gs>
                  <a:gs pos="100000">
                    <a:srgbClr val="FCE404"/>
                  </a:gs>
                </a:gsLst>
                <a:lin ang="0" scaled="1"/>
              </a:gradFill>
              <a:latin typeface="Penguin" panose="020B7200000000000000" pitchFamily="34" charset="0"/>
            </a:endParaRPr>
          </a:p>
        </p:txBody>
      </p:sp>
      <p:sp>
        <p:nvSpPr>
          <p:cNvPr id="796679" name="WordArt 7"/>
          <p:cNvSpPr>
            <a:spLocks noChangeArrowheads="1" noChangeShapeType="1" noTextEdit="1"/>
          </p:cNvSpPr>
          <p:nvPr/>
        </p:nvSpPr>
        <p:spPr bwMode="auto">
          <a:xfrm>
            <a:off x="2633307" y="2306806"/>
            <a:ext cx="3819525" cy="8715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Flat4" dir="t"/>
            </a:scene3d>
            <a:sp3d extrusionH="163500" prstMaterial="legacyMatte">
              <a:extrusionClr>
                <a:schemeClr val="bg2"/>
              </a:extrusionClr>
              <a:contourClr>
                <a:srgbClr val="FFFFE3"/>
              </a:contourClr>
            </a:sp3d>
          </a:bodyPr>
          <a:lstStyle/>
          <a:p>
            <a:pPr algn="ctr"/>
            <a:r>
              <a:rPr lang="en-US" sz="4400" b="1" i="1" kern="10" dirty="0" err="1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CE404"/>
                    </a:gs>
                    <a:gs pos="50000">
                      <a:srgbClr val="FFFFE3"/>
                    </a:gs>
                    <a:gs pos="100000">
                      <a:srgbClr val="FCE404"/>
                    </a:gs>
                  </a:gsLst>
                  <a:lin ang="0" scaled="1"/>
                </a:gradFill>
                <a:latin typeface="Penguin" panose="020B7200000000000000" pitchFamily="34" charset="0"/>
              </a:rPr>
              <a:t>MonsterCar</a:t>
            </a:r>
            <a:endParaRPr lang="en-US" sz="4400" b="1" i="1" kern="10" dirty="0" smtClean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CE404"/>
                  </a:gs>
                  <a:gs pos="50000">
                    <a:srgbClr val="FFFFE3"/>
                  </a:gs>
                  <a:gs pos="100000">
                    <a:srgbClr val="FCE404"/>
                  </a:gs>
                </a:gsLst>
                <a:lin ang="0" scaled="1"/>
              </a:gradFill>
              <a:latin typeface="Penguin" panose="020B7200000000000000" pitchFamily="34" charset="0"/>
            </a:endParaRPr>
          </a:p>
        </p:txBody>
      </p:sp>
      <p:sp>
        <p:nvSpPr>
          <p:cNvPr id="7966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617663" y="3768725"/>
            <a:ext cx="5907087" cy="1277938"/>
          </a:xfrm>
          <a:noFill/>
          <a:ln/>
          <a:effectLst>
            <a:outerShdw dist="28398" dir="20006097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  <a:tabLst>
                <a:tab pos="809625" algn="l"/>
              </a:tabLst>
            </a:pPr>
            <a:r>
              <a:rPr lang="pt-BR" altLang="en-US" sz="1900" dirty="0">
                <a:solidFill>
                  <a:srgbClr val="FCD304"/>
                </a:solidFill>
              </a:rPr>
              <a:t>Prof.:</a:t>
            </a:r>
            <a:r>
              <a:rPr lang="pt-BR" altLang="en-US" sz="3200" dirty="0">
                <a:latin typeface="Tahoma" panose="020B0604030504040204" pitchFamily="34" charset="0"/>
              </a:rPr>
              <a:t>	</a:t>
            </a:r>
            <a:r>
              <a:rPr lang="pt-BR" altLang="en-US" sz="2100" i="1" dirty="0">
                <a:solidFill>
                  <a:srgbClr val="FFFF99"/>
                </a:solidFill>
                <a:latin typeface="Tahoma" panose="020B0604030504040204" pitchFamily="34" charset="0"/>
              </a:rPr>
              <a:t>José Eustáquio Rangel de Queiroz</a:t>
            </a:r>
          </a:p>
          <a:p>
            <a:pPr algn="ctr">
              <a:lnSpc>
                <a:spcPct val="90000"/>
              </a:lnSpc>
              <a:tabLst>
                <a:tab pos="809625" algn="l"/>
              </a:tabLst>
            </a:pPr>
            <a:endParaRPr lang="pt-BR" altLang="en-US" sz="1300" i="1" dirty="0">
              <a:latin typeface="Tahoma" panose="020B0604030504040204" pitchFamily="34" charset="0"/>
            </a:endParaRPr>
          </a:p>
          <a:p>
            <a:pPr algn="l">
              <a:lnSpc>
                <a:spcPct val="90000"/>
              </a:lnSpc>
              <a:tabLst>
                <a:tab pos="809625" algn="l"/>
              </a:tabLst>
            </a:pPr>
            <a:r>
              <a:rPr lang="pt-BR" altLang="en-US" sz="1500" i="1" dirty="0">
                <a:solidFill>
                  <a:srgbClr val="FFFFE7"/>
                </a:solidFill>
                <a:latin typeface="Tahoma" panose="020B0604030504040204" pitchFamily="34" charset="0"/>
              </a:rPr>
              <a:t>	rangel@dsc.ufcg.edu.br</a:t>
            </a:r>
          </a:p>
          <a:p>
            <a:pPr algn="l">
              <a:lnSpc>
                <a:spcPct val="90000"/>
              </a:lnSpc>
              <a:tabLst>
                <a:tab pos="809625" algn="l"/>
              </a:tabLst>
            </a:pPr>
            <a:r>
              <a:rPr lang="pt-BR" altLang="en-US" sz="1500" i="1" dirty="0">
                <a:solidFill>
                  <a:srgbClr val="FFFFE7"/>
                </a:solidFill>
                <a:latin typeface="Tahoma" panose="020B0604030504040204" pitchFamily="34" charset="0"/>
              </a:rPr>
              <a:t>	rangeldequeiroz@gmail.com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414018" y="1347632"/>
            <a:ext cx="425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kern="10" dirty="0" err="1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CE404"/>
                    </a:gs>
                    <a:gs pos="50000">
                      <a:srgbClr val="FFFFE3"/>
                    </a:gs>
                    <a:gs pos="100000">
                      <a:srgbClr val="FCE404"/>
                    </a:gs>
                  </a:gsLst>
                  <a:lin ang="0" scaled="1"/>
                </a:gradFill>
                <a:latin typeface="Penguin" panose="020B7200000000000000" pitchFamily="34" charset="0"/>
              </a:rPr>
              <a:t>Oficina</a:t>
            </a:r>
            <a:endParaRPr lang="en-US" sz="6000" b="1" i="1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CE404"/>
                  </a:gs>
                  <a:gs pos="50000">
                    <a:srgbClr val="FFFFE3"/>
                  </a:gs>
                  <a:gs pos="100000">
                    <a:srgbClr val="FCE404"/>
                  </a:gs>
                </a:gsLst>
                <a:lin ang="0" scaled="1"/>
              </a:gradFill>
              <a:latin typeface="Penguin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304800"/>
            <a:ext cx="7981950" cy="758825"/>
          </a:xfrm>
        </p:spPr>
        <p:txBody>
          <a:bodyPr/>
          <a:lstStyle/>
          <a:p>
            <a:r>
              <a:rPr lang="en-US" altLang="en-US" sz="3200" dirty="0"/>
              <a:t>8.5 </a:t>
            </a:r>
            <a:r>
              <a:rPr lang="en-US" altLang="en-US" sz="3200" dirty="0" err="1"/>
              <a:t>Apresentação</a:t>
            </a:r>
            <a:r>
              <a:rPr lang="en-US" altLang="en-US" sz="3200" dirty="0"/>
              <a:t> e </a:t>
            </a:r>
            <a:r>
              <a:rPr lang="en-US" altLang="en-US" sz="3200" dirty="0" err="1"/>
              <a:t>discursão</a:t>
            </a:r>
            <a:r>
              <a:rPr lang="en-US" altLang="en-US" sz="3200" dirty="0"/>
              <a:t> dos </a:t>
            </a:r>
            <a:r>
              <a:rPr lang="en-US" altLang="en-US" sz="3200" dirty="0" err="1"/>
              <a:t>resultados</a:t>
            </a:r>
            <a:endParaRPr lang="en-US" altLang="en-US" sz="3200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marL="0" indent="0" defTabSz="914400">
              <a:buNone/>
            </a:pPr>
            <a:endParaRPr lang="pt-BR" altLang="en-US" sz="2600" dirty="0" smtClean="0"/>
          </a:p>
          <a:p>
            <a:pPr defTabSz="914400"/>
            <a:endParaRPr lang="pt-BR" altLang="en-US" sz="2600" dirty="0" smtClean="0"/>
          </a:p>
          <a:p>
            <a:pPr defTabSz="914400"/>
            <a:endParaRPr lang="pt-BR" altLang="en-US" sz="2600" dirty="0" smtClean="0"/>
          </a:p>
          <a:p>
            <a:pPr marL="0" indent="0" defTabSz="914400">
              <a:buNone/>
            </a:pPr>
            <a:endParaRPr lang="pt-BR" altLang="en-US" sz="2600" dirty="0" smtClean="0"/>
          </a:p>
          <a:p>
            <a:pPr defTabSz="914400"/>
            <a:endParaRPr lang="pt-BR" altLang="en-US" sz="1200" dirty="0" smtClean="0"/>
          </a:p>
          <a:p>
            <a:pPr defTabSz="914400"/>
            <a:endParaRPr lang="pt-BR" altLang="en-US" sz="2200" dirty="0" smtClean="0"/>
          </a:p>
          <a:p>
            <a:pPr defTabSz="914400"/>
            <a:endParaRPr lang="pt-BR" altLang="en-US" sz="2600" dirty="0" smtClean="0"/>
          </a:p>
          <a:p>
            <a:pPr lvl="1" defTabSz="914400"/>
            <a:endParaRPr lang="pt-BR" altLang="en-US" sz="800" dirty="0"/>
          </a:p>
          <a:p>
            <a:pPr lvl="1" defTabSz="914400"/>
            <a:endParaRPr lang="pt-BR" altLang="en-US" sz="1200" dirty="0" smtClean="0"/>
          </a:p>
          <a:p>
            <a:pPr marL="0" indent="0" defTabSz="914400">
              <a:buNone/>
            </a:pPr>
            <a:endParaRPr lang="pt-BR" altLang="en-US" sz="1200" dirty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0" indent="0" defTabSz="914400">
              <a:buNone/>
            </a:pPr>
            <a:endParaRPr lang="pt-BR" altLang="en-US" sz="1200" dirty="0" smtClean="0"/>
          </a:p>
          <a:p>
            <a:pPr marL="628650" lvl="1" indent="0" defTabSz="914400">
              <a:buNone/>
            </a:pPr>
            <a:endParaRPr lang="en-US" altLang="en-US" sz="1200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723331" y="4722125"/>
            <a:ext cx="484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916483" y="1482386"/>
            <a:ext cx="3730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+mn-lt"/>
              </a:rPr>
              <a:t>Imagem 3 – Tela do atendente</a:t>
            </a:r>
            <a:endParaRPr lang="pt-BR" sz="1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70562" y="5677317"/>
            <a:ext cx="4099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FFFF00"/>
                </a:solidFill>
                <a:latin typeface="+mn-lt"/>
              </a:rPr>
              <a:t>Fonte: Compilado pelo próprio autor</a:t>
            </a:r>
            <a:endParaRPr lang="pt-BR" sz="15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87" y="1847045"/>
            <a:ext cx="6701351" cy="37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707" y="304800"/>
            <a:ext cx="7865517" cy="758825"/>
          </a:xfrm>
        </p:spPr>
        <p:txBody>
          <a:bodyPr/>
          <a:lstStyle/>
          <a:p>
            <a:r>
              <a:rPr lang="en-US" altLang="en-US" sz="3200" dirty="0" smtClean="0"/>
              <a:t>8.5 </a:t>
            </a:r>
            <a:r>
              <a:rPr lang="en-US" altLang="en-US" sz="3200" dirty="0" err="1" smtClean="0"/>
              <a:t>Apresentação</a:t>
            </a:r>
            <a:r>
              <a:rPr lang="en-US" altLang="en-US" sz="3200" dirty="0" smtClean="0"/>
              <a:t> e </a:t>
            </a:r>
            <a:r>
              <a:rPr lang="en-US" altLang="en-US" sz="3200" dirty="0" err="1" smtClean="0"/>
              <a:t>discursão</a:t>
            </a:r>
            <a:r>
              <a:rPr lang="en-US" altLang="en-US" sz="3200" dirty="0" smtClean="0"/>
              <a:t> dos </a:t>
            </a:r>
            <a:r>
              <a:rPr lang="en-US" altLang="en-US" sz="3200" dirty="0" err="1" smtClean="0"/>
              <a:t>resultados</a:t>
            </a:r>
            <a:endParaRPr lang="en-US" altLang="en-US" sz="3200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defTabSz="914400"/>
            <a:r>
              <a:rPr lang="pt-BR" altLang="en-US" sz="2600" dirty="0" smtClean="0"/>
              <a:t>Problemas enfrentados </a:t>
            </a:r>
          </a:p>
          <a:p>
            <a:pPr defTabSz="914400"/>
            <a:endParaRPr lang="pt-BR" altLang="en-US" sz="1200" dirty="0" smtClean="0"/>
          </a:p>
          <a:p>
            <a:pPr lvl="1" defTabSz="914400"/>
            <a:r>
              <a:rPr lang="pt-BR" altLang="en-US" sz="2400" dirty="0" smtClean="0"/>
              <a:t>O principal problema </a:t>
            </a:r>
            <a:r>
              <a:rPr lang="pt-BR" altLang="en-US" sz="2400" dirty="0"/>
              <a:t>foi aprender a manusear as ferramentas do </a:t>
            </a:r>
            <a:r>
              <a:rPr lang="pt-BR" altLang="en-US" sz="2400" i="1" dirty="0" err="1" smtClean="0">
                <a:solidFill>
                  <a:srgbClr val="FFFFFF"/>
                </a:solidFill>
              </a:rPr>
              <a:t>Qt</a:t>
            </a:r>
            <a:r>
              <a:rPr lang="pt-BR" altLang="en-US" sz="2400" i="1" dirty="0" smtClean="0">
                <a:solidFill>
                  <a:srgbClr val="FFFFFF"/>
                </a:solidFill>
              </a:rPr>
              <a:t> </a:t>
            </a:r>
            <a:r>
              <a:rPr lang="pt-BR" altLang="en-US" sz="2400" i="1" dirty="0" err="1">
                <a:solidFill>
                  <a:srgbClr val="FFFFFF"/>
                </a:solidFill>
              </a:rPr>
              <a:t>C</a:t>
            </a:r>
            <a:r>
              <a:rPr lang="pt-BR" altLang="en-US" sz="2400" i="1" dirty="0" err="1" smtClean="0">
                <a:solidFill>
                  <a:srgbClr val="FFFFFF"/>
                </a:solidFill>
              </a:rPr>
              <a:t>reator</a:t>
            </a:r>
            <a:r>
              <a:rPr lang="pt-BR" altLang="en-US" sz="2400" dirty="0" smtClean="0">
                <a:solidFill>
                  <a:srgbClr val="FFFFFF"/>
                </a:solidFill>
              </a:rPr>
              <a:t> </a:t>
            </a:r>
            <a:endParaRPr lang="pt-BR" altLang="en-US" sz="2400" dirty="0">
              <a:solidFill>
                <a:srgbClr val="FFFFFF"/>
              </a:solidFill>
            </a:endParaRPr>
          </a:p>
          <a:p>
            <a:pPr marL="628650" lvl="1" indent="0" defTabSz="914400">
              <a:buNone/>
            </a:pPr>
            <a:endParaRPr lang="pt-BR" altLang="en-US" sz="1000" dirty="0" smtClean="0"/>
          </a:p>
          <a:p>
            <a:pPr lvl="1" defTabSz="914400"/>
            <a:r>
              <a:rPr lang="pt-BR" altLang="en-US" sz="2400" dirty="0" smtClean="0"/>
              <a:t>Converter o código para o </a:t>
            </a:r>
            <a:r>
              <a:rPr lang="pt-BR" altLang="en-US" sz="2400" i="1" dirty="0" err="1" smtClean="0">
                <a:solidFill>
                  <a:srgbClr val="FFFFFF"/>
                </a:solidFill>
              </a:rPr>
              <a:t>Qt</a:t>
            </a:r>
            <a:r>
              <a:rPr lang="pt-BR" altLang="en-US" sz="2400" i="1" dirty="0" smtClean="0">
                <a:solidFill>
                  <a:srgbClr val="FFFFFF"/>
                </a:solidFill>
              </a:rPr>
              <a:t> </a:t>
            </a:r>
            <a:r>
              <a:rPr lang="pt-BR" altLang="en-US" sz="2400" i="1" dirty="0" err="1">
                <a:solidFill>
                  <a:srgbClr val="FFFFFF"/>
                </a:solidFill>
              </a:rPr>
              <a:t>C</a:t>
            </a:r>
            <a:r>
              <a:rPr lang="pt-BR" altLang="en-US" sz="2400" i="1" dirty="0" err="1" smtClean="0">
                <a:solidFill>
                  <a:srgbClr val="FFFFFF"/>
                </a:solidFill>
              </a:rPr>
              <a:t>reator</a:t>
            </a:r>
            <a:r>
              <a:rPr lang="pt-BR" altLang="en-US" sz="2400" dirty="0" smtClean="0">
                <a:solidFill>
                  <a:srgbClr val="FFFFFF"/>
                </a:solidFill>
              </a:rPr>
              <a:t> </a:t>
            </a:r>
            <a:endParaRPr lang="pt-BR" altLang="en-US" sz="2400" dirty="0" smtClean="0"/>
          </a:p>
          <a:p>
            <a:pPr lvl="1" defTabSz="914400"/>
            <a:endParaRPr lang="pt-BR" altLang="en-US" sz="1000" dirty="0" smtClean="0"/>
          </a:p>
          <a:p>
            <a:pPr lvl="1" defTabSz="914400"/>
            <a:r>
              <a:rPr lang="pt-BR" altLang="en-US" sz="2400" dirty="0" smtClean="0"/>
              <a:t>Integrar a </a:t>
            </a:r>
            <a:r>
              <a:rPr lang="pt-BR" altLang="en-US" sz="2400" i="1" dirty="0" err="1" smtClean="0">
                <a:solidFill>
                  <a:srgbClr val="FFFFFF"/>
                </a:solidFill>
              </a:rPr>
              <a:t>SQLite</a:t>
            </a:r>
            <a:r>
              <a:rPr lang="pt-BR" altLang="en-US" sz="2400" i="1" dirty="0" smtClean="0">
                <a:solidFill>
                  <a:srgbClr val="FFFFFF"/>
                </a:solidFill>
              </a:rPr>
              <a:t> </a:t>
            </a:r>
            <a:r>
              <a:rPr lang="pt-BR" altLang="en-US" sz="2400" dirty="0" smtClean="0"/>
              <a:t>ao código</a:t>
            </a:r>
            <a:endParaRPr lang="pt-BR" altLang="en-US" sz="1200" dirty="0" smtClean="0"/>
          </a:p>
          <a:p>
            <a:pPr lvl="1" defTabSz="914400"/>
            <a:endParaRPr lang="pt-BR" altLang="en-US" sz="1200" dirty="0" smtClean="0"/>
          </a:p>
          <a:p>
            <a:pPr defTabSz="914400"/>
            <a:endParaRPr lang="pt-BR" altLang="en-US" sz="2400" dirty="0" smtClean="0"/>
          </a:p>
          <a:p>
            <a:pPr marL="0" indent="0" defTabSz="914400">
              <a:buNone/>
            </a:pPr>
            <a:endParaRPr lang="pt-BR" altLang="en-US" sz="1200" dirty="0" smtClean="0"/>
          </a:p>
          <a:p>
            <a:pPr marL="628650" lvl="1" indent="0" defTabSz="914400">
              <a:buNone/>
            </a:pPr>
            <a:endParaRPr lang="en-US" altLang="en-US" sz="1200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707" y="304800"/>
            <a:ext cx="7865517" cy="758825"/>
          </a:xfrm>
        </p:spPr>
        <p:txBody>
          <a:bodyPr/>
          <a:lstStyle/>
          <a:p>
            <a:r>
              <a:rPr lang="en-US" altLang="en-US" dirty="0" smtClean="0"/>
              <a:t>8.5.1 </a:t>
            </a:r>
            <a:r>
              <a:rPr lang="en-US" altLang="en-US" dirty="0" err="1" smtClean="0"/>
              <a:t>Futuras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melhorias</a:t>
            </a:r>
            <a:endParaRPr lang="en-US" altLang="en-US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lvl="1" defTabSz="914400"/>
            <a:endParaRPr lang="pt-BR" altLang="en-US" sz="1200" dirty="0" smtClean="0"/>
          </a:p>
          <a:p>
            <a:pPr defTabSz="914400"/>
            <a:r>
              <a:rPr lang="pt-BR" altLang="en-US" sz="2600" dirty="0" smtClean="0"/>
              <a:t>Integrar o programa ao caixa da oficina</a:t>
            </a:r>
            <a:endParaRPr lang="pt-BR" altLang="en-US" sz="2600" i="1" dirty="0" smtClean="0">
              <a:solidFill>
                <a:srgbClr val="FFFFFF"/>
              </a:solidFill>
            </a:endParaRPr>
          </a:p>
          <a:p>
            <a:pPr defTabSz="914400"/>
            <a:endParaRPr lang="pt-BR" altLang="en-US" sz="1200" i="1" dirty="0" smtClean="0">
              <a:solidFill>
                <a:srgbClr val="FFFFFF"/>
              </a:solidFill>
            </a:endParaRPr>
          </a:p>
          <a:p>
            <a:pPr defTabSz="914400"/>
            <a:r>
              <a:rPr lang="pt-BR" altLang="en-US" sz="2600" dirty="0" smtClean="0"/>
              <a:t>Utilizar o salvamento de dados na nuvem</a:t>
            </a:r>
          </a:p>
          <a:p>
            <a:pPr defTabSz="914400"/>
            <a:endParaRPr lang="pt-BR" altLang="en-US" sz="1200" dirty="0" smtClean="0"/>
          </a:p>
          <a:p>
            <a:pPr defTabSz="914400"/>
            <a:r>
              <a:rPr lang="pt-BR" altLang="en-US" sz="2600" dirty="0" smtClean="0"/>
              <a:t>Implementar algumas classes com o objetivo de integrar, mais ainda, o programa com os serviços da oficina</a:t>
            </a:r>
          </a:p>
          <a:p>
            <a:pPr defTabSz="914400"/>
            <a:endParaRPr lang="pt-BR" altLang="en-US" sz="2600" dirty="0"/>
          </a:p>
          <a:p>
            <a:pPr defTabSz="914400"/>
            <a:endParaRPr lang="pt-BR" altLang="en-US" sz="1200" dirty="0" smtClean="0"/>
          </a:p>
          <a:p>
            <a:pPr marL="628650" lvl="1" indent="0" defTabSz="914400">
              <a:buNone/>
            </a:pPr>
            <a:endParaRPr lang="en-US" altLang="en-US" sz="1200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707" y="304800"/>
            <a:ext cx="7865517" cy="758825"/>
          </a:xfrm>
        </p:spPr>
        <p:txBody>
          <a:bodyPr/>
          <a:lstStyle/>
          <a:p>
            <a:r>
              <a:rPr lang="en-US" altLang="en-US" dirty="0" smtClean="0"/>
              <a:t>8.6 </a:t>
            </a:r>
            <a:r>
              <a:rPr lang="en-US" altLang="en-US" dirty="0" err="1" smtClean="0"/>
              <a:t>Considerações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finais</a:t>
            </a:r>
            <a:endParaRPr lang="en-US" altLang="en-US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lvl="1" defTabSz="914400"/>
            <a:endParaRPr lang="pt-BR" altLang="en-US" sz="1200" dirty="0" smtClean="0"/>
          </a:p>
          <a:p>
            <a:pPr defTabSz="914400"/>
            <a:r>
              <a:rPr lang="pt-BR" altLang="en-US" sz="2600" dirty="0" smtClean="0"/>
              <a:t>O projeto precisa de novas atualizações para torna-lo mais completo</a:t>
            </a:r>
          </a:p>
          <a:p>
            <a:pPr defTabSz="914400"/>
            <a:endParaRPr lang="pt-BR" altLang="en-US" sz="1200" dirty="0" smtClean="0"/>
          </a:p>
          <a:p>
            <a:pPr defTabSz="914400"/>
            <a:r>
              <a:rPr lang="pt-BR" altLang="en-US" sz="2600" dirty="0" smtClean="0"/>
              <a:t>Esse projeto foi de grande importância para nosso aprendizado na disciplina</a:t>
            </a:r>
          </a:p>
          <a:p>
            <a:pPr defTabSz="914400"/>
            <a:endParaRPr lang="pt-BR" altLang="en-US" sz="1200" dirty="0" smtClean="0"/>
          </a:p>
          <a:p>
            <a:pPr defTabSz="914400"/>
            <a:r>
              <a:rPr lang="pt-BR" altLang="en-US" sz="2600" dirty="0" smtClean="0"/>
              <a:t>Nele pomos em prática</a:t>
            </a:r>
            <a:r>
              <a:rPr lang="pt-BR" altLang="en-US" sz="2600" dirty="0"/>
              <a:t> </a:t>
            </a:r>
            <a:r>
              <a:rPr lang="pt-BR" altLang="en-US" sz="2600" dirty="0" smtClean="0"/>
              <a:t>grande parte dos conceitos vistos em sala de aula</a:t>
            </a:r>
          </a:p>
          <a:p>
            <a:pPr marL="628650" lvl="1" indent="0" defTabSz="914400">
              <a:buNone/>
            </a:pPr>
            <a:endParaRPr lang="en-US" altLang="en-US" sz="1200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29" name="Group 9"/>
          <p:cNvGrpSpPr>
            <a:grpSpLocks/>
          </p:cNvGrpSpPr>
          <p:nvPr/>
        </p:nvGrpSpPr>
        <p:grpSpPr bwMode="auto">
          <a:xfrm>
            <a:off x="1455738" y="1916113"/>
            <a:ext cx="6589712" cy="3903662"/>
            <a:chOff x="804" y="1094"/>
            <a:chExt cx="4151" cy="2459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1022" y="1094"/>
              <a:ext cx="3671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8900000" algn="ctr" rotWithShape="0">
                <a:srgbClr val="000000"/>
              </a:outerShdw>
            </a:effectLst>
          </p:spPr>
          <p:txBody>
            <a:bodyPr/>
            <a:lstStyle>
              <a:lvl1pPr marL="1704975" indent="-170497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170113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25781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986088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3394075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85127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430847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76567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522287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pt-BR" altLang="en-US" b="1" i="1">
                  <a:solidFill>
                    <a:srgbClr val="FFFF8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rPr>
                <a:t>José Eustáquio Rangel de Queiroz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pt-BR" altLang="en-US" sz="1200" b="1" i="1">
                <a:solidFill>
                  <a:srgbClr val="FFFF8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buClr>
                  <a:srgbClr val="FFFF66"/>
                </a:buClr>
                <a:buSzPct val="80000"/>
                <a:buFont typeface="Wingdings" panose="05000000000000000000" pitchFamily="2" charset="2"/>
                <a:buNone/>
              </a:pPr>
              <a:r>
                <a:rPr lang="pt-BR" altLang="en-US" sz="1500" b="1" i="1">
                  <a:solidFill>
                    <a:srgbClr val="FFFFE7"/>
                  </a:solidFill>
                  <a:latin typeface="Tahoma" panose="020B0604030504040204" pitchFamily="34" charset="0"/>
                </a:rPr>
                <a:t>rangel@dsc.ufcg.edu.br</a:t>
              </a:r>
            </a:p>
            <a:p>
              <a:pPr eaLnBrk="1" hangingPunct="1">
                <a:lnSpc>
                  <a:spcPct val="90000"/>
                </a:lnSpc>
                <a:buClr>
                  <a:srgbClr val="FFFF66"/>
                </a:buClr>
                <a:buSzPct val="80000"/>
                <a:buFont typeface="Wingdings" panose="05000000000000000000" pitchFamily="2" charset="2"/>
                <a:buNone/>
              </a:pPr>
              <a:r>
                <a:rPr lang="pt-BR" altLang="en-US" sz="1500" b="1" i="1">
                  <a:solidFill>
                    <a:srgbClr val="FFFFE7"/>
                  </a:solidFill>
                  <a:latin typeface="Tahoma" panose="020B0604030504040204" pitchFamily="34" charset="0"/>
                </a:rPr>
                <a:t>	rangeldequeiroz@gmail.com</a:t>
              </a:r>
            </a:p>
          </p:txBody>
        </p:sp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977" y="3341"/>
              <a:ext cx="3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defRPr/>
              </a:pPr>
              <a:r>
                <a:rPr lang="pt-BR" sz="1800" b="1">
                  <a:solidFill>
                    <a:srgbClr val="FDE60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enguin" pitchFamily="34" charset="0"/>
                </a:rPr>
                <a:t>DEPARTAMENTO DE SISTEMAS E COMPUTAÇÃO</a:t>
              </a: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804" y="2980"/>
              <a:ext cx="415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defRPr/>
              </a:pPr>
              <a:r>
                <a:rPr lang="pt-BR" sz="1800" b="1">
                  <a:solidFill>
                    <a:srgbClr val="FDE60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enguin" pitchFamily="34" charset="0"/>
                </a:rPr>
                <a:t>UNIVERSIDADE FEDERAL DE CAMPINA GRANDE</a:t>
              </a: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804" y="3159"/>
              <a:ext cx="415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defRPr/>
              </a:pPr>
              <a:r>
                <a:rPr lang="pt-BR" sz="1800" b="1">
                  <a:solidFill>
                    <a:srgbClr val="FDE60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enguin" pitchFamily="34" charset="0"/>
                </a:rPr>
                <a:t>CENTRO DE ENGENHARIA ELÉTRICA E INFORMÁTICA</a:t>
              </a:r>
            </a:p>
          </p:txBody>
        </p:sp>
      </p:grpSp>
      <p:sp>
        <p:nvSpPr>
          <p:cNvPr id="798734" name="Rectangle 14"/>
          <p:cNvSpPr>
            <a:spLocks noChangeArrowheads="1"/>
          </p:cNvSpPr>
          <p:nvPr/>
        </p:nvSpPr>
        <p:spPr bwMode="auto">
          <a:xfrm>
            <a:off x="589548" y="3149240"/>
            <a:ext cx="8181474" cy="1384995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1162050" indent="-1162050" eaLnBrk="0" hangingPunct="0"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41438" eaLnBrk="0" hangingPunct="0"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0825" eaLnBrk="0" hangingPunct="0"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00213" eaLnBrk="0" hangingPunct="0"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9600" eaLnBrk="0" hangingPunct="0"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6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40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51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8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pt-BR" altLang="en-US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Equipe:</a:t>
            </a:r>
            <a:r>
              <a:rPr lang="pt-BR" altLang="en-US" sz="2000" b="1" i="1" dirty="0">
                <a:solidFill>
                  <a:srgbClr val="FFFF8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pt-BR" altLang="en-US" sz="2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João Victor Rodrigues Ramalho 	             117110995</a:t>
            </a:r>
            <a:endParaRPr lang="pt-BR" altLang="en-US" sz="2000" b="1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Í</a:t>
            </a:r>
            <a:r>
              <a:rPr lang="pt-BR" altLang="en-US" sz="2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talo Albuquerque Araújo                           117110949</a:t>
            </a:r>
            <a:endParaRPr lang="pt-BR" altLang="en-US" sz="2000" b="1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pt-BR" altLang="en-US" sz="2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Robson Lins Correia Júnior                   	117110973</a:t>
            </a:r>
            <a:endParaRPr lang="pt-BR" altLang="en-US" sz="2000" b="1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</a:t>
            </a:r>
            <a:endParaRPr lang="pt-BR" altLang="en-US" sz="2000" b="1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515F7-1F2A-44F6-BEF6-D657542DD376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545794" name="Rectangle 2"/>
          <p:cNvSpPr>
            <a:spLocks noChangeArrowheads="1"/>
          </p:cNvSpPr>
          <p:nvPr/>
        </p:nvSpPr>
        <p:spPr bwMode="auto">
          <a:xfrm>
            <a:off x="212725" y="1078025"/>
            <a:ext cx="8826500" cy="5395913"/>
          </a:xfrm>
          <a:prstGeom prst="rect">
            <a:avLst/>
          </a:prstGeom>
          <a:noFill/>
          <a:ln>
            <a:noFill/>
          </a:ln>
          <a:effectLst>
            <a:outerShdw dist="254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4375" indent="-714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74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4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600" b="1" u="sng" dirty="0" err="1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Tó</a:t>
            </a:r>
            <a:r>
              <a:rPr lang="en-US" altLang="en-US" sz="2600" b="1" dirty="0" err="1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2600" b="1" u="sng" dirty="0" err="1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icos</a:t>
            </a:r>
            <a:endParaRPr lang="en-US" altLang="en-US" sz="2600" b="1" u="sng" dirty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en-US" sz="2000" u="sng" dirty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8.1	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Introdução</a:t>
            </a:r>
            <a:endParaRPr lang="en-US" altLang="en-US" sz="2200" b="1" dirty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endParaRPr lang="en-US" altLang="en-US" sz="1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8.2  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Objetivos</a:t>
            </a:r>
            <a:endParaRPr lang="en-US" altLang="en-US" sz="2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endParaRPr lang="en-US" altLang="en-US" sz="1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8.3  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Fundamentação</a:t>
            </a: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teórica</a:t>
            </a:r>
            <a:endParaRPr lang="en-US" altLang="en-US" sz="2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endParaRPr lang="en-US" altLang="en-US" sz="1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8.4   Material e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metodologia</a:t>
            </a:r>
            <a:endParaRPr lang="en-US" altLang="en-US" sz="2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endParaRPr lang="en-US" altLang="en-US" sz="1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</a:pP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8.5  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Apresentação</a:t>
            </a: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e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discussão</a:t>
            </a: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dos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resultados</a:t>
            </a:r>
            <a:endParaRPr lang="en-US" altLang="en-US" sz="22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endParaRPr lang="en-US" altLang="en-US" sz="1000" b="1" dirty="0" smtClean="0">
              <a:solidFill>
                <a:srgbClr val="FFFF99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r>
              <a:rPr lang="en-US" altLang="en-US" sz="20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en-US" sz="2000" b="1" dirty="0" smtClean="0">
                <a:solidFill>
                  <a:srgbClr val="FFFF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8.5.1 </a:t>
            </a:r>
            <a:r>
              <a:rPr lang="en-US" altLang="en-US" sz="2000" b="1" dirty="0" err="1" smtClean="0">
                <a:solidFill>
                  <a:srgbClr val="FFFF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Futuras</a:t>
            </a:r>
            <a:r>
              <a:rPr lang="en-US" altLang="en-US" sz="2000" b="1" dirty="0" smtClean="0">
                <a:solidFill>
                  <a:srgbClr val="FFFF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solidFill>
                  <a:srgbClr val="FFFF99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melhorias</a:t>
            </a:r>
            <a:endParaRPr lang="en-US" altLang="en-US" sz="2000" b="1" dirty="0" smtClean="0">
              <a:solidFill>
                <a:srgbClr val="FFFF99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endParaRPr lang="en-US" altLang="en-US" sz="1000" b="1" dirty="0" smtClean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8.6   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Considerações</a:t>
            </a:r>
            <a:r>
              <a:rPr lang="en-US" altLang="en-US" sz="2200" b="1" dirty="0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 smtClean="0">
                <a:solidFill>
                  <a:srgbClr val="FFFF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finais</a:t>
            </a:r>
            <a:endParaRPr lang="en-US" altLang="en-US" sz="2200" b="1" dirty="0" smtClean="0">
              <a:solidFill>
                <a:srgbClr val="FFFFFF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endParaRPr lang="en-US" altLang="en-US" sz="2200" b="1" dirty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</a:pPr>
            <a:endParaRPr lang="en-US" altLang="en-US" sz="2200" b="1" dirty="0">
              <a:solidFill>
                <a:srgbClr val="FFFF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266825" y="295275"/>
            <a:ext cx="7772400" cy="758825"/>
          </a:xfrm>
        </p:spPr>
        <p:txBody>
          <a:bodyPr/>
          <a:lstStyle/>
          <a:p>
            <a:r>
              <a:rPr lang="pt-BR" altLang="en-US"/>
              <a:t>Sumário</a:t>
            </a:r>
          </a:p>
        </p:txBody>
      </p:sp>
      <p:sp>
        <p:nvSpPr>
          <p:cNvPr id="54579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79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5800" name="Picture 8" descr="book"/>
          <p:cNvPicPr>
            <a:picLocks noChangeAspect="1" noChangeArrowheads="1" noCrop="1"/>
          </p:cNvPicPr>
          <p:nvPr/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73202">
            <a:off x="8539163" y="5962650"/>
            <a:ext cx="528637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304800"/>
            <a:ext cx="7981950" cy="758825"/>
          </a:xfrm>
        </p:spPr>
        <p:txBody>
          <a:bodyPr/>
          <a:lstStyle/>
          <a:p>
            <a:r>
              <a:rPr lang="en-US" altLang="en-US" dirty="0" smtClean="0"/>
              <a:t>8.1 </a:t>
            </a:r>
            <a:r>
              <a:rPr lang="en-US" altLang="en-US" dirty="0" err="1" smtClean="0"/>
              <a:t>Introdução</a:t>
            </a:r>
            <a:endParaRPr lang="en-US" altLang="en-US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defTabSz="914400"/>
            <a:r>
              <a:rPr lang="en-US" altLang="en-US" sz="2600" dirty="0" smtClean="0"/>
              <a:t>A </a:t>
            </a:r>
            <a:r>
              <a:rPr lang="en-US" altLang="en-US" sz="2600" dirty="0" err="1" smtClean="0"/>
              <a:t>motivação</a:t>
            </a:r>
            <a:r>
              <a:rPr lang="en-US" altLang="en-US" sz="2600" dirty="0" smtClean="0"/>
              <a:t> do </a:t>
            </a:r>
            <a:r>
              <a:rPr lang="en-US" altLang="en-US" sz="2600" dirty="0" err="1" smtClean="0"/>
              <a:t>projeto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foi</a:t>
            </a:r>
            <a:r>
              <a:rPr lang="en-US" altLang="en-US" sz="2600" dirty="0" smtClean="0"/>
              <a:t>, </a:t>
            </a:r>
            <a:r>
              <a:rPr lang="en-US" altLang="en-US" sz="2600" dirty="0" err="1" smtClean="0"/>
              <a:t>basicamente</a:t>
            </a:r>
            <a:r>
              <a:rPr lang="en-US" altLang="en-US" sz="2600" dirty="0" smtClean="0"/>
              <a:t>, a </a:t>
            </a:r>
            <a:r>
              <a:rPr lang="en-US" altLang="en-US" sz="2600" dirty="0" err="1" smtClean="0"/>
              <a:t>necessidade</a:t>
            </a:r>
            <a:r>
              <a:rPr lang="en-US" altLang="en-US" sz="2600" dirty="0" smtClean="0"/>
              <a:t> de um </a:t>
            </a:r>
            <a:r>
              <a:rPr lang="en-US" altLang="en-US" sz="2600" dirty="0" err="1" smtClean="0"/>
              <a:t>melhor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gerenciamento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informações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numa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oficina</a:t>
            </a:r>
            <a:endParaRPr lang="en-US" altLang="en-US" sz="2600" dirty="0" smtClean="0"/>
          </a:p>
          <a:p>
            <a:pPr defTabSz="914400"/>
            <a:endParaRPr lang="en-US" altLang="en-US" sz="1200" dirty="0"/>
          </a:p>
          <a:p>
            <a:pPr lvl="1" defTabSz="914400"/>
            <a:r>
              <a:rPr lang="en-US" altLang="en-US" sz="2400" dirty="0" err="1" smtClean="0"/>
              <a:t>Melhorar</a:t>
            </a:r>
            <a:r>
              <a:rPr lang="en-US" altLang="en-US" sz="2400" dirty="0" smtClean="0"/>
              <a:t> a </a:t>
            </a:r>
            <a:r>
              <a:rPr lang="en-US" altLang="en-US" sz="2400" dirty="0" err="1" smtClean="0"/>
              <a:t>relação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oficina-cliente</a:t>
            </a:r>
            <a:endParaRPr lang="en-US" altLang="en-US" sz="2400" dirty="0" smtClean="0"/>
          </a:p>
          <a:p>
            <a:pPr lvl="1" defTabSz="914400"/>
            <a:endParaRPr lang="en-US" altLang="en-US" sz="1000" dirty="0"/>
          </a:p>
          <a:p>
            <a:pPr lvl="1" defTabSz="914400"/>
            <a:r>
              <a:rPr lang="en-US" altLang="en-US" sz="2400" dirty="0" err="1" smtClean="0"/>
              <a:t>Melhorar</a:t>
            </a:r>
            <a:r>
              <a:rPr lang="en-US" altLang="en-US" sz="2400" dirty="0" smtClean="0"/>
              <a:t> a </a:t>
            </a:r>
            <a:r>
              <a:rPr lang="en-US" altLang="en-US" sz="2400" dirty="0" err="1" smtClean="0"/>
              <a:t>organização</a:t>
            </a:r>
            <a:r>
              <a:rPr lang="en-US" altLang="en-US" sz="2400" dirty="0" smtClean="0"/>
              <a:t> dos </a:t>
            </a:r>
            <a:r>
              <a:rPr lang="en-US" altLang="en-US" sz="2400" dirty="0" err="1" smtClean="0"/>
              <a:t>funcionários</a:t>
            </a:r>
            <a:endParaRPr lang="en-US" altLang="en-US" sz="2400" dirty="0" smtClean="0"/>
          </a:p>
          <a:p>
            <a:pPr lvl="1" defTabSz="914400"/>
            <a:endParaRPr lang="en-US" altLang="en-US" sz="2400" dirty="0" smtClean="0"/>
          </a:p>
          <a:p>
            <a:pPr defTabSz="914400"/>
            <a:endParaRPr lang="en-US" altLang="en-US" sz="2600" dirty="0"/>
          </a:p>
          <a:p>
            <a:pPr defTabSz="914400"/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lvl="1" defTabSz="914400"/>
            <a:endParaRPr lang="en-US" altLang="en-US" sz="24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799" y="100264"/>
            <a:ext cx="7981950" cy="1206500"/>
          </a:xfrm>
        </p:spPr>
        <p:txBody>
          <a:bodyPr/>
          <a:lstStyle/>
          <a:p>
            <a:r>
              <a:rPr lang="en-US" altLang="en-US" dirty="0" smtClean="0"/>
              <a:t>8.2 </a:t>
            </a:r>
            <a:r>
              <a:rPr lang="en-US" altLang="en-US" dirty="0" err="1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211" y="1306764"/>
            <a:ext cx="8745538" cy="4781550"/>
          </a:xfrm>
        </p:spPr>
        <p:txBody>
          <a:bodyPr/>
          <a:lstStyle/>
          <a:p>
            <a:pPr defTabSz="914400"/>
            <a:r>
              <a:rPr lang="en-US" altLang="en-US" sz="2600" dirty="0" err="1" smtClean="0"/>
              <a:t>Introduzir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uma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ferramenta</a:t>
            </a:r>
            <a:r>
              <a:rPr lang="en-US" altLang="en-US" sz="2600" dirty="0" smtClean="0"/>
              <a:t> para o </a:t>
            </a:r>
            <a:r>
              <a:rPr lang="en-US" altLang="en-US" sz="2600" dirty="0" err="1" smtClean="0"/>
              <a:t>gerenciamento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uma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oficina</a:t>
            </a:r>
            <a:r>
              <a:rPr lang="en-US" altLang="en-US" sz="2600" dirty="0" smtClean="0"/>
              <a:t>, a </a:t>
            </a:r>
            <a:r>
              <a:rPr lang="en-US" altLang="en-US" sz="2600" i="1" dirty="0" err="1" smtClean="0">
                <a:solidFill>
                  <a:srgbClr val="FFFFFF"/>
                </a:solidFill>
              </a:rPr>
              <a:t>MonsterCar</a:t>
            </a:r>
            <a:r>
              <a:rPr lang="en-US" altLang="en-US" sz="2600" i="1" dirty="0" smtClean="0"/>
              <a:t> </a:t>
            </a:r>
          </a:p>
          <a:p>
            <a:pPr defTabSz="914400"/>
            <a:endParaRPr lang="en-US" altLang="en-US" sz="1200" dirty="0" smtClean="0"/>
          </a:p>
          <a:p>
            <a:pPr defTabSz="914400"/>
            <a:r>
              <a:rPr lang="en-US" altLang="en-US" sz="2600" dirty="0" err="1" smtClean="0"/>
              <a:t>Trazer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uma</a:t>
            </a:r>
            <a:r>
              <a:rPr lang="en-US" altLang="en-US" sz="2600" dirty="0" smtClean="0"/>
              <a:t> nova forma, </a:t>
            </a:r>
            <a:r>
              <a:rPr lang="en-US" altLang="en-US" sz="2600" dirty="0" err="1" smtClean="0"/>
              <a:t>prática</a:t>
            </a:r>
            <a:r>
              <a:rPr lang="en-US" altLang="en-US" sz="2600" dirty="0" smtClean="0"/>
              <a:t> e </a:t>
            </a:r>
            <a:r>
              <a:rPr lang="en-US" altLang="en-US" sz="2600" dirty="0" err="1" smtClean="0"/>
              <a:t>fácil</a:t>
            </a:r>
            <a:r>
              <a:rPr lang="en-US" altLang="en-US" sz="2600" dirty="0" smtClean="0"/>
              <a:t>, para o </a:t>
            </a:r>
            <a:r>
              <a:rPr lang="en-US" altLang="en-US" sz="2600" dirty="0" err="1" smtClean="0"/>
              <a:t>manuseio</a:t>
            </a:r>
            <a:r>
              <a:rPr lang="en-US" altLang="en-US" sz="2600" dirty="0" smtClean="0"/>
              <a:t>, de </a:t>
            </a:r>
            <a:r>
              <a:rPr lang="en-US" altLang="en-US" sz="2600" dirty="0" err="1" smtClean="0"/>
              <a:t>administrar</a:t>
            </a:r>
            <a:r>
              <a:rPr lang="en-US" altLang="en-US" sz="2600" dirty="0" smtClean="0"/>
              <a:t> a </a:t>
            </a:r>
            <a:r>
              <a:rPr lang="en-US" altLang="en-US" sz="2600" i="1" dirty="0" err="1" smtClean="0">
                <a:solidFill>
                  <a:srgbClr val="FFFFFF"/>
                </a:solidFill>
              </a:rPr>
              <a:t>MonsterCar</a:t>
            </a:r>
            <a:r>
              <a:rPr lang="en-US" altLang="en-US" sz="2600" dirty="0" smtClean="0">
                <a:solidFill>
                  <a:srgbClr val="FFFFFF"/>
                </a:solidFill>
              </a:rPr>
              <a:t> </a:t>
            </a:r>
            <a:r>
              <a:rPr lang="en-US" altLang="en-US" dirty="0">
                <a:solidFill>
                  <a:srgbClr val="FFFFFF"/>
                </a:solidFill>
              </a:rPr>
              <a:t>	</a:t>
            </a:r>
            <a:endParaRPr lang="en-US" altLang="en-US" dirty="0" smtClean="0">
              <a:solidFill>
                <a:srgbClr val="FFFFFF"/>
              </a:solidFill>
            </a:endParaRPr>
          </a:p>
          <a:p>
            <a:pPr marL="628650" lvl="1" indent="0" defTabSz="914400"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B85F-3F95-4B72-83E9-B64352572E90}" type="slidenum">
              <a:rPr lang="pt-BR" altLang="en-US" smtClean="0"/>
              <a:pPr/>
              <a:t>4</a:t>
            </a:fld>
            <a:endParaRPr lang="pt-BR" altLang="en-US"/>
          </a:p>
        </p:txBody>
      </p:sp>
      <p:sp>
        <p:nvSpPr>
          <p:cNvPr id="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8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304800"/>
            <a:ext cx="7981950" cy="758825"/>
          </a:xfrm>
        </p:spPr>
        <p:txBody>
          <a:bodyPr/>
          <a:lstStyle/>
          <a:p>
            <a:r>
              <a:rPr lang="en-US" altLang="en-US" dirty="0" smtClean="0"/>
              <a:t>8.3 </a:t>
            </a:r>
            <a:r>
              <a:rPr lang="en-US" altLang="en-US" dirty="0" err="1" smtClean="0"/>
              <a:t>Fundamentação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teórica</a:t>
            </a:r>
            <a:endParaRPr lang="en-US" altLang="en-US" i="1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defTabSz="914400"/>
            <a:r>
              <a:rPr lang="pt-BR" altLang="en-US" sz="2600" dirty="0" smtClean="0"/>
              <a:t>Diagrama de classes</a:t>
            </a:r>
            <a:endParaRPr lang="en-US" altLang="en-US" sz="2400" dirty="0"/>
          </a:p>
          <a:p>
            <a:pPr lvl="1" defTabSz="914400"/>
            <a:endParaRPr lang="pt-BR" altLang="en-US" sz="1200" i="1" dirty="0" smtClean="0"/>
          </a:p>
          <a:p>
            <a:pPr marL="0" indent="0" defTabSz="914400">
              <a:buNone/>
            </a:pPr>
            <a:endParaRPr lang="pt-BR" altLang="en-US" sz="2400" i="1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Imagem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44" y="5373615"/>
            <a:ext cx="792637" cy="7898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43" y="1761089"/>
            <a:ext cx="5504463" cy="44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1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304800"/>
            <a:ext cx="7981950" cy="758825"/>
          </a:xfrm>
        </p:spPr>
        <p:txBody>
          <a:bodyPr/>
          <a:lstStyle/>
          <a:p>
            <a:r>
              <a:rPr lang="en-US" altLang="en-US" dirty="0" smtClean="0"/>
              <a:t>8.4 Material e </a:t>
            </a:r>
            <a:r>
              <a:rPr lang="en-US" altLang="en-US" dirty="0" err="1"/>
              <a:t>m</a:t>
            </a:r>
            <a:r>
              <a:rPr lang="en-US" altLang="en-US" dirty="0" err="1" smtClean="0"/>
              <a:t>etodologia</a:t>
            </a:r>
            <a:endParaRPr lang="en-US" altLang="en-US" i="1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defTabSz="914400"/>
            <a:r>
              <a:rPr lang="pt-BR" altLang="en-US" sz="2600" dirty="0" smtClean="0"/>
              <a:t>Softwares </a:t>
            </a:r>
          </a:p>
          <a:p>
            <a:pPr defTabSz="914400"/>
            <a:endParaRPr lang="pt-BR" altLang="en-US" sz="1200" dirty="0" smtClean="0"/>
          </a:p>
          <a:p>
            <a:pPr lvl="1" defTabSz="914400"/>
            <a:r>
              <a:rPr lang="pt-BR" altLang="en-US" sz="2400" i="1" dirty="0" err="1" smtClean="0">
                <a:solidFill>
                  <a:srgbClr val="FFFFFF"/>
                </a:solidFill>
              </a:rPr>
              <a:t>Qt</a:t>
            </a:r>
            <a:r>
              <a:rPr lang="pt-BR" altLang="en-US" sz="2400" i="1" dirty="0" smtClean="0"/>
              <a:t> </a:t>
            </a:r>
            <a:r>
              <a:rPr lang="pt-BR" altLang="en-US" sz="2400" i="1" dirty="0" err="1" smtClean="0">
                <a:solidFill>
                  <a:srgbClr val="FFFFFF"/>
                </a:solidFill>
              </a:rPr>
              <a:t>Creator</a:t>
            </a:r>
            <a:endParaRPr lang="pt-BR" altLang="en-US" sz="2400" i="1" dirty="0" smtClean="0">
              <a:solidFill>
                <a:srgbClr val="FFFFFF"/>
              </a:solidFill>
            </a:endParaRPr>
          </a:p>
          <a:p>
            <a:pPr lvl="1" defTabSz="914400"/>
            <a:endParaRPr lang="pt-BR" altLang="en-US" sz="1000" i="1" dirty="0" smtClean="0">
              <a:solidFill>
                <a:srgbClr val="FFFFFF"/>
              </a:solidFill>
            </a:endParaRPr>
          </a:p>
          <a:p>
            <a:pPr lvl="1" defTabSz="914400"/>
            <a:r>
              <a:rPr lang="pt-BR" altLang="en-US" sz="2400" i="1" dirty="0" err="1" smtClean="0">
                <a:solidFill>
                  <a:srgbClr val="FFFFFF"/>
                </a:solidFill>
              </a:rPr>
              <a:t>Astha</a:t>
            </a:r>
            <a:r>
              <a:rPr lang="pt-BR" altLang="en-US" sz="2400" i="1" dirty="0" smtClean="0">
                <a:solidFill>
                  <a:srgbClr val="FFFFFF"/>
                </a:solidFill>
              </a:rPr>
              <a:t> Professional</a:t>
            </a:r>
          </a:p>
          <a:p>
            <a:pPr marL="628650" lvl="1" indent="0" defTabSz="914400">
              <a:buNone/>
            </a:pPr>
            <a:endParaRPr lang="pt-BR" altLang="en-US" sz="1000" i="1" dirty="0" smtClean="0">
              <a:solidFill>
                <a:srgbClr val="FFFFFF"/>
              </a:solidFill>
            </a:endParaRPr>
          </a:p>
          <a:p>
            <a:pPr lvl="1" defTabSz="914400"/>
            <a:r>
              <a:rPr lang="pt-BR" altLang="en-US" sz="2400" i="1" dirty="0" err="1" smtClean="0">
                <a:solidFill>
                  <a:srgbClr val="FFFFFF"/>
                </a:solidFill>
              </a:rPr>
              <a:t>SQLite</a:t>
            </a:r>
            <a:endParaRPr lang="pt-BR" altLang="en-US" sz="2400" i="1" dirty="0" smtClean="0">
              <a:solidFill>
                <a:srgbClr val="FFFFFF"/>
              </a:solidFill>
            </a:endParaRPr>
          </a:p>
          <a:p>
            <a:pPr lvl="1" defTabSz="914400"/>
            <a:endParaRPr lang="pt-BR" altLang="en-US" sz="1000" i="1" dirty="0" smtClean="0">
              <a:solidFill>
                <a:srgbClr val="FFFFFF"/>
              </a:solidFill>
            </a:endParaRPr>
          </a:p>
          <a:p>
            <a:pPr lvl="1" defTabSz="914400"/>
            <a:r>
              <a:rPr lang="pt-BR" altLang="en-US" sz="2400" i="1" dirty="0" err="1" smtClean="0">
                <a:solidFill>
                  <a:srgbClr val="FFFFFF"/>
                </a:solidFill>
              </a:rPr>
              <a:t>SQLite</a:t>
            </a:r>
            <a:r>
              <a:rPr lang="pt-BR" altLang="en-US" sz="2400" i="1" dirty="0" smtClean="0">
                <a:solidFill>
                  <a:srgbClr val="FFFFFF"/>
                </a:solidFill>
              </a:rPr>
              <a:t> Manager</a:t>
            </a:r>
          </a:p>
          <a:p>
            <a:pPr lvl="1" defTabSz="914400"/>
            <a:endParaRPr lang="pt-BR" altLang="en-US" sz="1000" b="0" i="1" dirty="0" smtClean="0">
              <a:solidFill>
                <a:srgbClr val="FFFFFF"/>
              </a:solidFill>
            </a:endParaRPr>
          </a:p>
          <a:p>
            <a:pPr lvl="1" defTabSz="914400"/>
            <a:r>
              <a:rPr lang="pt-BR" altLang="en-US" sz="2400" i="1" dirty="0" err="1" smtClean="0">
                <a:solidFill>
                  <a:srgbClr val="FFFFFF"/>
                </a:solidFill>
              </a:rPr>
              <a:t>Canva</a:t>
            </a:r>
            <a:r>
              <a:rPr lang="pt-BR" altLang="en-US" sz="2400" i="1" dirty="0" smtClean="0">
                <a:solidFill>
                  <a:srgbClr val="FFFFFF"/>
                </a:solidFill>
              </a:rPr>
              <a:t> </a:t>
            </a:r>
            <a:r>
              <a:rPr lang="pt-BR" altLang="en-US" sz="2400" i="1" dirty="0" err="1" smtClean="0">
                <a:solidFill>
                  <a:srgbClr val="FFFFFF"/>
                </a:solidFill>
              </a:rPr>
              <a:t>Graphic</a:t>
            </a:r>
            <a:r>
              <a:rPr lang="pt-BR" altLang="en-US" sz="2400" i="1" dirty="0" smtClean="0">
                <a:solidFill>
                  <a:srgbClr val="FFFFFF"/>
                </a:solidFill>
              </a:rPr>
              <a:t> Design</a:t>
            </a:r>
            <a:endParaRPr lang="pt-BR" altLang="en-US" sz="2400" i="1" dirty="0">
              <a:solidFill>
                <a:srgbClr val="FFFFFF"/>
              </a:solidFill>
            </a:endParaRPr>
          </a:p>
          <a:p>
            <a:pPr lvl="1" defTabSz="914400"/>
            <a:endParaRPr lang="pt-BR" altLang="en-US" sz="1200" dirty="0" smtClean="0"/>
          </a:p>
          <a:p>
            <a:pPr defTabSz="914400"/>
            <a:endParaRPr lang="pt-BR" altLang="en-US" sz="1200" dirty="0" smtClean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0" indent="0" defTabSz="914400">
              <a:buNone/>
            </a:pPr>
            <a:endParaRPr lang="pt-BR" altLang="en-US" sz="1200" dirty="0" smtClean="0"/>
          </a:p>
          <a:p>
            <a:pPr lvl="1" defTabSz="914400"/>
            <a:endParaRPr lang="pt-BR" altLang="en-US" sz="1000" i="1" dirty="0" smtClean="0">
              <a:solidFill>
                <a:srgbClr val="FFFFFF"/>
              </a:solidFill>
            </a:endParaRPr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lvl="1" defTabSz="914400"/>
            <a:endParaRPr lang="en-US" altLang="en-US" sz="24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7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304800"/>
            <a:ext cx="7981950" cy="758825"/>
          </a:xfrm>
        </p:spPr>
        <p:txBody>
          <a:bodyPr/>
          <a:lstStyle/>
          <a:p>
            <a:r>
              <a:rPr lang="en-US" altLang="en-US" dirty="0" smtClean="0"/>
              <a:t>8.4 Material e </a:t>
            </a:r>
            <a:r>
              <a:rPr lang="en-US" altLang="en-US" dirty="0" err="1"/>
              <a:t>m</a:t>
            </a:r>
            <a:r>
              <a:rPr lang="en-US" altLang="en-US" dirty="0" err="1" smtClean="0"/>
              <a:t>etodologia</a:t>
            </a:r>
            <a:endParaRPr lang="en-US" altLang="en-US" i="1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defTabSz="914400"/>
            <a:r>
              <a:rPr lang="pt-BR" altLang="en-US" sz="2600" dirty="0" smtClean="0"/>
              <a:t>Foi visualizada a necessidade da otimização no trabalho prestado pelas oficinas em geral</a:t>
            </a:r>
            <a:endParaRPr lang="pt-BR" altLang="en-US" sz="2600" i="1" dirty="0">
              <a:solidFill>
                <a:srgbClr val="FFC000"/>
              </a:solidFill>
            </a:endParaRPr>
          </a:p>
          <a:p>
            <a:pPr defTabSz="914400"/>
            <a:endParaRPr lang="pt-BR" altLang="en-US" sz="1200" i="1" dirty="0">
              <a:solidFill>
                <a:srgbClr val="FFC000"/>
              </a:solidFill>
            </a:endParaRPr>
          </a:p>
          <a:p>
            <a:pPr defTabSz="914400"/>
            <a:r>
              <a:rPr lang="pt-BR" altLang="en-US" sz="2600" dirty="0"/>
              <a:t>Cada componente do grupo tinha a sua função e responsabilidade</a:t>
            </a:r>
          </a:p>
          <a:p>
            <a:pPr defTabSz="914400"/>
            <a:endParaRPr lang="pt-BR" altLang="en-US" sz="1000" dirty="0"/>
          </a:p>
          <a:p>
            <a:pPr lvl="1" defTabSz="914400"/>
            <a:r>
              <a:rPr lang="pt-BR" altLang="en-US" sz="2400" dirty="0"/>
              <a:t>E</a:t>
            </a:r>
            <a:r>
              <a:rPr lang="pt-BR" altLang="en-US" sz="2400" dirty="0" smtClean="0"/>
              <a:t>nquanto </a:t>
            </a:r>
            <a:r>
              <a:rPr lang="pt-BR" altLang="en-US" sz="2400" dirty="0"/>
              <a:t>um implementa o </a:t>
            </a:r>
            <a:r>
              <a:rPr lang="pt-BR" altLang="en-US" sz="2400" i="1" dirty="0" err="1"/>
              <a:t>arquivo.h</a:t>
            </a:r>
            <a:r>
              <a:rPr lang="pt-BR" altLang="en-US" sz="2400" i="1" dirty="0"/>
              <a:t>, </a:t>
            </a:r>
            <a:r>
              <a:rPr lang="pt-BR" altLang="en-US" sz="2400" dirty="0"/>
              <a:t>outro faz o </a:t>
            </a:r>
            <a:r>
              <a:rPr lang="pt-BR" altLang="en-US" sz="2400" i="1" dirty="0" smtClean="0"/>
              <a:t>layout </a:t>
            </a:r>
            <a:r>
              <a:rPr lang="pt-BR" altLang="en-US" sz="2400" dirty="0" smtClean="0"/>
              <a:t>e o outro faz o diagrama UML</a:t>
            </a:r>
            <a:endParaRPr lang="pt-BR" altLang="en-US" sz="2400" i="1" dirty="0"/>
          </a:p>
          <a:p>
            <a:pPr defTabSz="914400"/>
            <a:endParaRPr lang="pt-BR" altLang="en-US" sz="1200" dirty="0" smtClean="0"/>
          </a:p>
          <a:p>
            <a:pPr defTabSz="914400"/>
            <a:endParaRPr lang="pt-BR" altLang="en-US" sz="1200" dirty="0" smtClean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0" indent="0" defTabSz="914400">
              <a:buNone/>
            </a:pPr>
            <a:endParaRPr lang="pt-BR" altLang="en-US" sz="1200" dirty="0" smtClean="0"/>
          </a:p>
          <a:p>
            <a:pPr lvl="1" defTabSz="914400"/>
            <a:endParaRPr lang="pt-BR" altLang="en-US" sz="1000" i="1" dirty="0" smtClean="0">
              <a:solidFill>
                <a:srgbClr val="FFFFFF"/>
              </a:solidFill>
            </a:endParaRPr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lvl="1" defTabSz="914400"/>
            <a:endParaRPr lang="en-US" altLang="en-US" sz="24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2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304800"/>
            <a:ext cx="7981950" cy="758825"/>
          </a:xfrm>
        </p:spPr>
        <p:txBody>
          <a:bodyPr/>
          <a:lstStyle/>
          <a:p>
            <a:r>
              <a:rPr lang="en-US" altLang="en-US" sz="3200" dirty="0"/>
              <a:t>8.5 </a:t>
            </a:r>
            <a:r>
              <a:rPr lang="en-US" altLang="en-US" sz="3200" dirty="0" err="1"/>
              <a:t>Apresentação</a:t>
            </a:r>
            <a:r>
              <a:rPr lang="en-US" altLang="en-US" sz="3200" dirty="0"/>
              <a:t> e </a:t>
            </a:r>
            <a:r>
              <a:rPr lang="en-US" altLang="en-US" sz="3200" dirty="0" err="1"/>
              <a:t>discursão</a:t>
            </a:r>
            <a:r>
              <a:rPr lang="en-US" altLang="en-US" sz="3200" dirty="0"/>
              <a:t> dos </a:t>
            </a:r>
            <a:r>
              <a:rPr lang="en-US" altLang="en-US" sz="3200" dirty="0" err="1"/>
              <a:t>resultados</a:t>
            </a:r>
            <a:endParaRPr lang="en-US" altLang="en-US" sz="3200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81100"/>
            <a:ext cx="8745538" cy="800100"/>
          </a:xfrm>
        </p:spPr>
        <p:txBody>
          <a:bodyPr/>
          <a:lstStyle/>
          <a:p>
            <a:pPr marL="0" indent="0" defTabSz="914400">
              <a:buNone/>
            </a:pPr>
            <a:endParaRPr lang="pt-BR" altLang="en-US" sz="2600" dirty="0" smtClean="0"/>
          </a:p>
          <a:p>
            <a:pPr defTabSz="914400"/>
            <a:endParaRPr lang="pt-BR" altLang="en-US" sz="2600" dirty="0" smtClean="0"/>
          </a:p>
          <a:p>
            <a:pPr defTabSz="914400"/>
            <a:endParaRPr lang="pt-BR" altLang="en-US" sz="2600" dirty="0" smtClean="0"/>
          </a:p>
          <a:p>
            <a:pPr marL="0" indent="0" defTabSz="914400">
              <a:buNone/>
            </a:pPr>
            <a:endParaRPr lang="pt-BR" altLang="en-US" sz="2600" dirty="0" smtClean="0"/>
          </a:p>
          <a:p>
            <a:pPr defTabSz="914400"/>
            <a:endParaRPr lang="pt-BR" altLang="en-US" sz="1200" dirty="0" smtClean="0"/>
          </a:p>
          <a:p>
            <a:pPr defTabSz="914400"/>
            <a:endParaRPr lang="pt-BR" altLang="en-US" sz="2200" dirty="0" smtClean="0"/>
          </a:p>
          <a:p>
            <a:pPr defTabSz="914400"/>
            <a:endParaRPr lang="pt-BR" altLang="en-US" sz="2600" dirty="0" smtClean="0"/>
          </a:p>
          <a:p>
            <a:pPr lvl="1" defTabSz="914400"/>
            <a:endParaRPr lang="pt-BR" altLang="en-US" sz="800" dirty="0"/>
          </a:p>
          <a:p>
            <a:pPr lvl="1" defTabSz="914400"/>
            <a:endParaRPr lang="pt-BR" altLang="en-US" sz="1200" dirty="0" smtClean="0"/>
          </a:p>
          <a:p>
            <a:pPr marL="0" indent="0" defTabSz="914400">
              <a:buNone/>
            </a:pPr>
            <a:endParaRPr lang="pt-BR" altLang="en-US" sz="1200" dirty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0" indent="0" defTabSz="914400">
              <a:buNone/>
            </a:pPr>
            <a:endParaRPr lang="pt-BR" altLang="en-US" sz="1200" dirty="0" smtClean="0"/>
          </a:p>
          <a:p>
            <a:pPr marL="628650" lvl="1" indent="0" defTabSz="914400">
              <a:buNone/>
            </a:pPr>
            <a:endParaRPr lang="en-US" altLang="en-US" sz="1200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723331" y="4722125"/>
            <a:ext cx="484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035962" y="1455771"/>
            <a:ext cx="3175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+mn-lt"/>
              </a:rPr>
              <a:t>Imagem 1 – Tela de início</a:t>
            </a:r>
            <a:endParaRPr lang="pt-BR" sz="1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74296" y="5630062"/>
            <a:ext cx="4099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FFFF00"/>
                </a:solidFill>
                <a:latin typeface="+mn-lt"/>
              </a:rPr>
              <a:t>Fonte: Compilado pelo próprio autor</a:t>
            </a:r>
            <a:endParaRPr lang="pt-BR" sz="15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31" y="1794326"/>
            <a:ext cx="6769884" cy="38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4A4C-C55C-43EC-A291-99D183DF6D69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304800"/>
            <a:ext cx="7981950" cy="758825"/>
          </a:xfrm>
        </p:spPr>
        <p:txBody>
          <a:bodyPr/>
          <a:lstStyle/>
          <a:p>
            <a:r>
              <a:rPr lang="en-US" altLang="en-US" sz="3200" dirty="0"/>
              <a:t>8.5 </a:t>
            </a:r>
            <a:r>
              <a:rPr lang="en-US" altLang="en-US" sz="3200" dirty="0" err="1"/>
              <a:t>Apresentação</a:t>
            </a:r>
            <a:r>
              <a:rPr lang="en-US" altLang="en-US" sz="3200" dirty="0"/>
              <a:t> e </a:t>
            </a:r>
            <a:r>
              <a:rPr lang="en-US" altLang="en-US" sz="3200" dirty="0" err="1"/>
              <a:t>discursão</a:t>
            </a:r>
            <a:r>
              <a:rPr lang="en-US" altLang="en-US" sz="3200" dirty="0"/>
              <a:t> dos </a:t>
            </a:r>
            <a:r>
              <a:rPr lang="en-US" altLang="en-US" sz="3200" dirty="0" err="1"/>
              <a:t>resultados</a:t>
            </a:r>
            <a:endParaRPr lang="en-US" altLang="en-US" sz="3200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48" y="1037955"/>
            <a:ext cx="8745538" cy="800100"/>
          </a:xfrm>
        </p:spPr>
        <p:txBody>
          <a:bodyPr/>
          <a:lstStyle/>
          <a:p>
            <a:pPr marL="0" indent="0" defTabSz="914400">
              <a:buNone/>
            </a:pPr>
            <a:endParaRPr lang="pt-BR" altLang="en-US" sz="2600" dirty="0" smtClean="0"/>
          </a:p>
          <a:p>
            <a:pPr defTabSz="914400"/>
            <a:endParaRPr lang="pt-BR" altLang="en-US" sz="2600" dirty="0" smtClean="0"/>
          </a:p>
          <a:p>
            <a:pPr defTabSz="914400"/>
            <a:endParaRPr lang="pt-BR" altLang="en-US" sz="2600" dirty="0" smtClean="0"/>
          </a:p>
          <a:p>
            <a:pPr marL="0" indent="0" defTabSz="914400">
              <a:buNone/>
            </a:pPr>
            <a:endParaRPr lang="pt-BR" altLang="en-US" sz="2600" dirty="0" smtClean="0"/>
          </a:p>
          <a:p>
            <a:pPr defTabSz="914400"/>
            <a:endParaRPr lang="pt-BR" altLang="en-US" sz="1200" dirty="0" smtClean="0"/>
          </a:p>
          <a:p>
            <a:pPr defTabSz="914400"/>
            <a:endParaRPr lang="pt-BR" altLang="en-US" sz="2200" dirty="0" smtClean="0"/>
          </a:p>
          <a:p>
            <a:pPr defTabSz="914400"/>
            <a:endParaRPr lang="pt-BR" altLang="en-US" sz="2600" dirty="0" smtClean="0"/>
          </a:p>
          <a:p>
            <a:pPr lvl="1" defTabSz="914400"/>
            <a:endParaRPr lang="pt-BR" altLang="en-US" sz="800" dirty="0"/>
          </a:p>
          <a:p>
            <a:pPr lvl="1" defTabSz="914400"/>
            <a:endParaRPr lang="pt-BR" altLang="en-US" sz="1200" dirty="0" smtClean="0"/>
          </a:p>
          <a:p>
            <a:pPr marL="0" indent="0" defTabSz="914400">
              <a:buNone/>
            </a:pPr>
            <a:endParaRPr lang="pt-BR" altLang="en-US" sz="1200" dirty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628650" lvl="1" indent="0" defTabSz="914400">
              <a:buNone/>
            </a:pPr>
            <a:endParaRPr lang="pt-BR" altLang="en-US" sz="2400" dirty="0" smtClean="0"/>
          </a:p>
          <a:p>
            <a:pPr marL="0" indent="0" defTabSz="914400">
              <a:buNone/>
            </a:pPr>
            <a:endParaRPr lang="pt-BR" altLang="en-US" sz="1200" dirty="0" smtClean="0"/>
          </a:p>
          <a:p>
            <a:pPr marL="628650" lvl="1" indent="0" defTabSz="914400">
              <a:buNone/>
            </a:pPr>
            <a:endParaRPr lang="en-US" altLang="en-US" sz="1200" dirty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628650" lvl="1" indent="0" defTabSz="914400">
              <a:buNone/>
            </a:pPr>
            <a:endParaRPr lang="en-US" altLang="en-US" sz="2400" dirty="0" smtClean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endParaRPr lang="pt-BR" altLang="pt-BR" sz="1200" dirty="0"/>
          </a:p>
          <a:p>
            <a:pPr marL="0" indent="0" defTabSz="914400">
              <a:buNone/>
            </a:pP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/>
              <a:t>	</a:t>
            </a:r>
            <a:endParaRPr lang="en-US" altLang="en-US" sz="1200" dirty="0" smtClean="0"/>
          </a:p>
          <a:p>
            <a:pPr marL="0" indent="0" defTabSz="914400">
              <a:buNone/>
            </a:pPr>
            <a:endParaRPr lang="en-US" altLang="en-US" sz="1200" dirty="0"/>
          </a:p>
          <a:p>
            <a:pPr marL="0" indent="0" defTabSz="914400">
              <a:buNone/>
            </a:pPr>
            <a:r>
              <a:rPr lang="en-US" altLang="en-US" sz="1200" dirty="0" smtClean="0"/>
              <a:t>	</a:t>
            </a: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  <p:sp>
        <p:nvSpPr>
          <p:cNvPr id="879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10475" y="638175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638175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723331" y="4722125"/>
            <a:ext cx="484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866819" y="1499069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FF00"/>
                </a:solidFill>
                <a:latin typeface="+mn-lt"/>
              </a:rPr>
              <a:t>Imagem 2 – Tela do gerente</a:t>
            </a:r>
          </a:p>
          <a:p>
            <a:endParaRPr lang="pt-BR" sz="1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45418" y="5649229"/>
            <a:ext cx="40991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>
                <a:solidFill>
                  <a:srgbClr val="FFFF00"/>
                </a:solidFill>
                <a:latin typeface="+mn-lt"/>
              </a:rPr>
              <a:t>Fonte: Compilado pelo próprio autor</a:t>
            </a:r>
            <a:endParaRPr lang="pt-BR" sz="15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28" y="1816269"/>
            <a:ext cx="6607010" cy="37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ve e fechadura">
  <a:themeElements>
    <a:clrScheme name="">
      <a:dk1>
        <a:srgbClr val="200B5B"/>
      </a:dk1>
      <a:lt1>
        <a:srgbClr val="EAEAEA"/>
      </a:lt1>
      <a:dk2>
        <a:srgbClr val="6600FF"/>
      </a:dk2>
      <a:lt2>
        <a:srgbClr val="FFCC00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ave e fechadura">
      <a:majorFont>
        <a:latin typeface="Penguin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ave e fechadura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9966</TotalTime>
  <Words>348</Words>
  <Application>Microsoft Office PowerPoint</Application>
  <PresentationFormat>Apresentação na tela (4:3)</PresentationFormat>
  <Paragraphs>289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Chave e fechadura</vt:lpstr>
      <vt:lpstr>Apresentação do PowerPoint</vt:lpstr>
      <vt:lpstr>Sumário</vt:lpstr>
      <vt:lpstr>8.1 Introdução</vt:lpstr>
      <vt:lpstr>8.2 Objetivos</vt:lpstr>
      <vt:lpstr>8.3 Fundamentação teórica</vt:lpstr>
      <vt:lpstr>8.4 Material e metodologia</vt:lpstr>
      <vt:lpstr>8.4 Material e metodologia</vt:lpstr>
      <vt:lpstr>8.5 Apresentação e discursão dos resultados</vt:lpstr>
      <vt:lpstr>8.5 Apresentação e discursão dos resultados</vt:lpstr>
      <vt:lpstr>8.5 Apresentação e discursão dos resultados</vt:lpstr>
      <vt:lpstr>8.5 Apresentação e discursão dos resultados</vt:lpstr>
      <vt:lpstr>8.5.1 Futuras melhorias</vt:lpstr>
      <vt:lpstr>8.6 Considerações finais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na Educação</dc:title>
  <dc:subject>SBPC03</dc:subject>
  <dc:creator>Joseana/Rangel</dc:creator>
  <cp:lastModifiedBy>Lisa</cp:lastModifiedBy>
  <cp:revision>623</cp:revision>
  <dcterms:created xsi:type="dcterms:W3CDTF">2002-10-28T22:34:42Z</dcterms:created>
  <dcterms:modified xsi:type="dcterms:W3CDTF">2018-03-14T13:49:39Z</dcterms:modified>
</cp:coreProperties>
</file>